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gif" ContentType="image/gif"/>
  <Override PartName="/ppt/media/image3.gif" ContentType="image/gi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8EA434-2BF9-4369-B307-D8675047340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2A962F-B5E9-4CC0-94EF-B7381D205BF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D35C68-CFF9-4C3C-BEA4-2D1822B2635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CBC101-ECAD-40F5-A696-B76BFAB285F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8B39E-449C-4D55-A709-9CEC31F091B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3F81C9-F140-4949-8C9C-14939673C5B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E1028-2594-4263-A106-DD8489AA124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84BC8-26C0-4360-96E5-FD234E9DC85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F1BF0C-999A-4DC7-BAAF-513D7FD7558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5EE282-46E1-43E4-80B1-2BE1E2DA56B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DFFD5-5765-45AA-BD7A-35FC768A14F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632C33-2051-4934-9C7F-76A202EA115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79D7D1-1F27-47E5-99DA-DB50580AE40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E7E10-3FE0-4312-8BD3-8B749E9B380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21AB3B-7457-4083-885A-E699A28F22D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1297CE-0C9B-402B-B277-03B006F024E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2AAB9-5BF3-452A-9B24-C1BCFEDAC7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7939CC-0486-4987-9CBA-256BFA9AD9A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464354-78EC-4693-B867-5278F87A523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922707-F7EF-4060-AAA1-C599E52D4BD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2C3CBD-1EF6-44DF-A98D-CA300BCB3E3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F4D67E-8619-447C-8A6C-F4518ED2DB3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DFBDAE-8278-4FFA-A948-2E36D9F7A3F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2CD0A9-95EC-43F8-B0DA-7F1F6E16108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0B72FF-B1D9-4F05-A390-8A229FE0BE7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2F5C51-2C3A-43A5-84A3-C69AE466C46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Minimum spanning Tree: Kruskal and prims algorithm.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Tilak Poudel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Roll no. 39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Let’s explore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Minimum spanning Tree (MST)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is?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What’s the the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key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behind MST?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Kruskal’s Algorithm –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Think Edge-first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Prim’s Algorithm –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Think Node-first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Time Complexities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1. What is a Minimum Spanning Tree (MST)?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An MST is a subset of the edges in a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connected, weighted graph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that: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Connects all the vertices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(i.e., it’s a spanning tree)</a:t>
            </a: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Has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 cycles</a:t>
            </a:r>
            <a:br>
              <a:rPr sz="1800"/>
            </a:br>
            <a:r>
              <a:rPr b="1" lang="e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Has the </a:t>
            </a: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minimum total edge weight.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4804560" y="2118600"/>
            <a:ext cx="4238280" cy="17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2. Greedy Algorithms Are Key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Kruskal’s and Prim’s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are both greedy algorithms.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Greedy = make the best local choice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(i.e., minimum edge) at each step to build the MST.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73680" y="1814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3. Kruskal’s Algorithm – Think Edge-first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813600"/>
            <a:ext cx="8715960" cy="425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Sort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all edges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by weight (ascending).</a:t>
            </a:r>
            <a:br>
              <a:rPr sz="1400"/>
            </a:b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Add the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smallest edge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that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doesn’t form a cycle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(use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Disjoint Set / Union-Find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to detect cycles).</a:t>
            </a:r>
            <a:br>
              <a:rPr sz="1400"/>
            </a:b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Repeat until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 - 1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edges are included (where V = number of vertices).</a:t>
            </a:r>
            <a:br>
              <a:rPr sz="1400"/>
            </a:b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💡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Use Kruskal's when: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graph is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sparse.</a:t>
            </a:r>
            <a:br>
              <a:rPr sz="1400"/>
            </a:br>
            <a:r>
              <a:rPr b="1" lang="en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edges are given or easy to sort.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81;p17" descr=""/>
          <p:cNvPicPr/>
          <p:nvPr/>
        </p:nvPicPr>
        <p:blipFill>
          <a:blip r:embed="rId1"/>
          <a:stretch/>
        </p:blipFill>
        <p:spPr>
          <a:xfrm>
            <a:off x="5812920" y="1888560"/>
            <a:ext cx="2974320" cy="297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165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4. Prim’s Algorithm – Think Node-first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829080"/>
            <a:ext cx="8731080" cy="4261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 marL="457200" indent="-338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Start from any vertex.</a:t>
            </a:r>
            <a:br>
              <a:rPr sz="2020"/>
            </a:br>
            <a:r>
              <a:rPr b="0" lang="en" sz="202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 marL="457200" indent="-338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Use a </a:t>
            </a:r>
            <a:r>
              <a:rPr b="1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priority queue (min-heap)</a:t>
            </a: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 to pick the </a:t>
            </a:r>
            <a:r>
              <a:rPr b="1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smallest edge connecting visited and unvisited nodes</a:t>
            </a: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2020"/>
            </a:br>
            <a:r>
              <a:rPr b="0" lang="en" sz="202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 marL="457200" indent="-338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Add that edge to the MST and mark the vertex as visited.</a:t>
            </a:r>
            <a:br>
              <a:rPr sz="2020"/>
            </a:br>
            <a:r>
              <a:rPr b="0" lang="en" sz="202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 marL="457200" indent="-338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Repeat until all vertices are visited.</a:t>
            </a:r>
            <a:br>
              <a:rPr sz="2020"/>
            </a:br>
            <a:r>
              <a:rPr b="0" lang="en" sz="202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💡 </a:t>
            </a:r>
            <a:r>
              <a:rPr b="1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Use Prim's when: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 marL="457200" indent="-338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The graph is </a:t>
            </a:r>
            <a:r>
              <a:rPr b="1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dense.</a:t>
            </a:r>
            <a:br>
              <a:rPr sz="2020"/>
            </a:br>
            <a:r>
              <a:rPr b="1" lang="en" sz="202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 marL="457200" indent="-338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20" spc="-1" strike="noStrike">
                <a:solidFill>
                  <a:srgbClr val="000000"/>
                </a:solidFill>
                <a:latin typeface="Arial"/>
                <a:ea typeface="Arial"/>
              </a:rPr>
              <a:t>You're given an adjacency matrix or list.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8;p18" descr=""/>
          <p:cNvPicPr/>
          <p:nvPr/>
        </p:nvPicPr>
        <p:blipFill>
          <a:blip r:embed="rId1"/>
          <a:stretch/>
        </p:blipFill>
        <p:spPr>
          <a:xfrm>
            <a:off x="4872960" y="2743200"/>
            <a:ext cx="4042440" cy="216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5. Time Complexities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Kruskal’s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O(E log E)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(sorting edges) + DSU operations.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Prim’s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O(E log V)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using a min-heap (priority queue).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72480" y="1696680"/>
            <a:ext cx="2268720" cy="1441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Any queries?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2800"/>
            </a:b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2025-05-20T08:28:52Z</dcterms:modified>
  <cp:revision>2</cp:revision>
  <dc:subject/>
  <dc:title/>
</cp:coreProperties>
</file>