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989aa8e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989aa8e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989aa8e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989aa8e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989aa8eb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989aa8eb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989aa8e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989aa8e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989aa8e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989aa8e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989aa8e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989aa8e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989aa8e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989aa8e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989aa8e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989aa8e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989aa8e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989aa8e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989aa8e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989aa8e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989aa8e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989aa8e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Diagonalization of a Symmetric Matrix Using Eigen Decomposition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Tilak Poudel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no. 39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23" y="171900"/>
            <a:ext cx="6083099" cy="18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25" y="2446622"/>
            <a:ext cx="5781674" cy="22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Applications in Data Science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Principal Component Analysis (PCA):</a:t>
            </a:r>
            <a:r>
              <a:rPr lang="en" sz="1100">
                <a:solidFill>
                  <a:schemeClr val="dk1"/>
                </a:solidFill>
              </a:rPr>
              <a:t> Dimensionality reduction using eigenvectors of covariance matrices.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Spectral Clustering:</a:t>
            </a:r>
            <a:r>
              <a:rPr lang="en" sz="1100">
                <a:solidFill>
                  <a:schemeClr val="dk1"/>
                </a:solidFill>
              </a:rPr>
              <a:t> Uses eigenvalues of graph Laplacian matrices.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Recommendation Systems:</a:t>
            </a:r>
            <a:r>
              <a:rPr lang="en" sz="1100">
                <a:solidFill>
                  <a:schemeClr val="dk1"/>
                </a:solidFill>
              </a:rPr>
              <a:t> Latent factor models via singular value decomposition (SVD).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Image Compression:</a:t>
            </a:r>
            <a:r>
              <a:rPr lang="en" sz="1100">
                <a:solidFill>
                  <a:schemeClr val="dk1"/>
                </a:solidFill>
              </a:rPr>
              <a:t> Based on transforming data using eigenbasis.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436200" y="2179350"/>
            <a:ext cx="2271600" cy="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50" y="1313074"/>
            <a:ext cx="6832400" cy="13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Understand the process of eigen decomposition of a real symmetric matrix.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Derive eigenvalues and eigenvectors.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Construct an orthogonal matrix such that B-1AB = D, where D is diagonal.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Explore applications of eigen decomposition in data science.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44" y="0"/>
            <a:ext cx="62613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452438"/>
            <a:ext cx="790575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78" y="0"/>
            <a:ext cx="69646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863" y="428625"/>
            <a:ext cx="7534275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76200"/>
            <a:ext cx="740092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5"/>
            <a:ext cx="5365150" cy="12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800" y="1738625"/>
            <a:ext cx="1249711" cy="8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250" y="2502536"/>
            <a:ext cx="1419275" cy="7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7871" y="2502521"/>
            <a:ext cx="1189411" cy="7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250" y="3218811"/>
            <a:ext cx="1290650" cy="61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55655" y="3185471"/>
            <a:ext cx="1133832" cy="6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00423" y="1966123"/>
            <a:ext cx="5013000" cy="18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