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68fb57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68fb57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68fb5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68fb5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468fb57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468fb57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68fb57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68fb57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68fb57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68fb57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68fb57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468fb57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68fb57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68fb57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68fb57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68fb57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835b1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835b1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dimension(cases) reduction techniques(HCA &amp; K-mean)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Tilak Poudel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549900" y="2161850"/>
            <a:ext cx="2044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56450" y="96300"/>
            <a:ext cx="85395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Code used to generate 500 random data with five variables where one of the variables must be defined as binary factor (0 and 1) dependent variable for Roll 1-10 models and categorical factor (1, 2 and 3) dependent variable for Roll 11-20 models</a:t>
            </a:r>
            <a:endParaRPr b="1"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Fit dimension (cases) reduction techniques i.e. HCA and k-means and selecting the best model for this data with careful interpretations of the cluster plots</a:t>
            </a:r>
            <a:endParaRPr b="1" sz="1200"/>
          </a:p>
        </p:txBody>
      </p:sp>
      <p:sp>
        <p:nvSpPr>
          <p:cNvPr id="61" name="Google Shape;61;p14"/>
          <p:cNvSpPr txBox="1"/>
          <p:nvPr/>
        </p:nvSpPr>
        <p:spPr>
          <a:xfrm>
            <a:off x="306200" y="1898550"/>
            <a:ext cx="3324300" cy="2882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set.seed(39)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# Generate the data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data &lt;- data.frame(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X1 = rnorm(500, mean = 10, sd = 2),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X2 = runif(500, min = 0, max = 100),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X3 = rnorm(500, mean = 50, sd = 10),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X4 = runif(500, min = 2, max=8),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X5 = sample(1:3, 500, replace = TRUE)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# View first few rows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head(data)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dim(data)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75" y="1898548"/>
            <a:ext cx="4738699" cy="10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246550" y="3135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print(dim(data))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500   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19200" y="1115875"/>
            <a:ext cx="2898300" cy="39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Data generation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22575" y="3843575"/>
            <a:ext cx="4246500" cy="104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am setting the seed to 39 to ensure reproductivity. And created a dataframe with 500 rows and 5 columns. rnorm, runif and sample are used to generate data.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2. </a:t>
            </a:r>
            <a:r>
              <a:rPr b="1" lang="en" sz="2120"/>
              <a:t>Dimension</a:t>
            </a:r>
            <a:r>
              <a:rPr b="1" lang="en" sz="2120"/>
              <a:t> reduction with HCA(Hierarchical Cluster Analysis)</a:t>
            </a:r>
            <a:endParaRPr b="1" sz="21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fitting the model (k-means) we need to know the value of k. So used HCA to find the best value if 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9450" y="2076775"/>
            <a:ext cx="4868100" cy="158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data.similarity &lt;- dist(data)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hirar.2 &lt;- hclust(data.similarity, method='complete')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hirar.2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plot(hirar.2, labels=rownames(data), ylab="Distance")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9450" y="3736100"/>
            <a:ext cx="8132700" cy="129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Used cluster method complete and euclidean distance to find the distance between the data.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Thereafter plotted to obtain the dendogram.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615" y="181375"/>
            <a:ext cx="6756361" cy="47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88575" y="181375"/>
            <a:ext cx="2343300" cy="464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abline(h = 90, col = 'red')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61175" y="943100"/>
            <a:ext cx="1857300" cy="348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Observing the dendrogram we can have a cut at distance 90 to obtain the value of k as 2.</a:t>
            </a:r>
            <a:br>
              <a:rPr lang="en" sz="1800">
                <a:solidFill>
                  <a:schemeClr val="dk1"/>
                </a:solidFill>
              </a:rPr>
            </a:b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This k value can be used in k-means clustering.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Fit the model K-means with k = 2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35275" y="1233275"/>
            <a:ext cx="4577700" cy="819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set.seed(39)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kmeans_model &lt;- kmeans(data, centers=2, nstart = 20)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kmeans_model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1600" y="2126000"/>
            <a:ext cx="4766400" cy="96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Then fit the k-means model with k = 2 and nstart = 20.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66.5%</a:t>
            </a:r>
            <a:r>
              <a:rPr lang="en" sz="1500">
                <a:solidFill>
                  <a:schemeClr val="dk2"/>
                </a:solidFill>
              </a:rPr>
              <a:t> of the total variance is between clusters.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00" y="1233275"/>
            <a:ext cx="3892000" cy="1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229" y="2386720"/>
            <a:ext cx="3828165" cy="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cluster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25" y="188600"/>
            <a:ext cx="5905224" cy="4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99" y="29025"/>
            <a:ext cx="80383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10" y="0"/>
            <a:ext cx="73777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8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51600" y="7565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There is no traditional "model accuracy" as in supervised classification, we can use </a:t>
            </a:r>
            <a:r>
              <a:rPr b="1" lang="en" sz="1900">
                <a:solidFill>
                  <a:schemeClr val="dk1"/>
                </a:solidFill>
              </a:rPr>
              <a:t>internal validation</a:t>
            </a:r>
            <a:r>
              <a:rPr lang="en" sz="1900">
                <a:solidFill>
                  <a:schemeClr val="dk1"/>
                </a:solidFill>
              </a:rPr>
              <a:t> metrics:</a:t>
            </a:r>
            <a:endParaRPr sz="1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Total Within-Cluster Sum of Squares (WSS)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Lower is better</a:t>
            </a:r>
            <a:r>
              <a:rPr lang="en">
                <a:solidFill>
                  <a:schemeClr val="dk1"/>
                </a:solidFill>
              </a:rPr>
              <a:t> — measures compactness.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Between-cluster SS / Total SS (%)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Higher is better </a:t>
            </a:r>
            <a:r>
              <a:rPr lang="en">
                <a:solidFill>
                  <a:schemeClr val="dk1"/>
                </a:solidFill>
              </a:rPr>
              <a:t>— shows separation between clusters.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Silhouette Score (Preferred Internal Metric)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Ranges from -1 to 1. </a:t>
            </a:r>
            <a:r>
              <a:rPr b="1" lang="en">
                <a:solidFill>
                  <a:schemeClr val="dk1"/>
                </a:solidFill>
              </a:rPr>
              <a:t>Higher = better clustering.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201400" y="3489425"/>
            <a:ext cx="3630900" cy="139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Within cluster sum of squares by cluster: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77062.14 84340.07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(between_SS / total_SS =  66.5 %)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0.5304015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15100" y="3489425"/>
            <a:ext cx="4287600" cy="1392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kmeans_model &lt;- kmeans(data, centers=2, nstart = 20)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kmeans_model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library(cluster)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sil &lt;- silhouette(kmeans_model$cluster, dist(data))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mean(sil[, 3])  # Average silhouette width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