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4eaa3e59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4eaa3e59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4eaa3e59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4eaa3e5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4eaa3e5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4eaa3e5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4eaa3e59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4eaa3e59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eaa3e59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4eaa3e59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4eaa3e59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4eaa3e59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eaa3e59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4eaa3e59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4eaa3e59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4eaa3e5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4eaa3e59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4eaa3e59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4eaa3e59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4eaa3e59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3f02807b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3f02807b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4eaa3e59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4eaa3e59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4eaa3e59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4eaa3e59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4eaa3e59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4eaa3e59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3f02807b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3f02807b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35f29fd5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35f29fd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4eaa3e59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4eaa3e59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4eaa3e59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4eaa3e5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eaa3e5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eaa3e5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4eaa3e59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4eaa3e59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4eaa3e5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4eaa3e5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3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33.png"/><Relationship Id="rId5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838"/>
              <a:t>Presentation 1: </a:t>
            </a:r>
            <a:r>
              <a:rPr b="1" lang="en" sz="5838"/>
              <a:t>Analysis on mtcars data</a:t>
            </a:r>
            <a:endParaRPr b="1" sz="583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Tilak Poudel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no: 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Use lasso regularization to deal with multicollinearity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050" y="1243013"/>
            <a:ext cx="83439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700" y="4032075"/>
            <a:ext cx="5519401" cy="4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76" y="347075"/>
            <a:ext cx="4865776" cy="309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575" y="3577200"/>
            <a:ext cx="8117826" cy="86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538" y="1187800"/>
            <a:ext cx="707707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871" y="2025996"/>
            <a:ext cx="4247876" cy="21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25" y="1247800"/>
            <a:ext cx="8828724" cy="2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282675" y="31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Residual Analysis using LINE tests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26" y="568925"/>
            <a:ext cx="6347301" cy="4436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147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Linearity test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6403"/>
            <a:ext cx="8520599" cy="3334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60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Independence of residuals test</a:t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23" y="709950"/>
            <a:ext cx="3651504" cy="6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4550" y="709950"/>
            <a:ext cx="5364301" cy="40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Normality test</a:t>
            </a:r>
            <a:endParaRPr/>
          </a:p>
        </p:txBody>
      </p:sp>
      <p:sp>
        <p:nvSpPr>
          <p:cNvPr id="174" name="Google Shape;17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875" y="1240523"/>
            <a:ext cx="2602800" cy="8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6650" y="135400"/>
            <a:ext cx="4004550" cy="270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875" y="2901825"/>
            <a:ext cx="4247774" cy="132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Equivariance (homoscedasticity) test </a:t>
            </a:r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225" y="1152475"/>
            <a:ext cx="3438925" cy="5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1600" y="623900"/>
            <a:ext cx="4763600" cy="31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425" y="2018824"/>
            <a:ext cx="4361576" cy="1319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25" y="1066400"/>
            <a:ext cx="8326550" cy="11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Load data and divide into training and testing data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data = mtcars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str(data)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# Set seed for reproducibility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set.seed(39)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# Data partition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ind &lt;- sample(2, nrow(data), replace = T,prob = c(0.7, 0.3))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lang="en" sz="1700">
                <a:solidFill>
                  <a:schemeClr val="dk1"/>
                </a:solidFill>
              </a:rPr>
              <a:t>train_data &lt;- data[ind == 1,]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test_data &lt;- data[ind == 2,]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572000" y="1455400"/>
            <a:ext cx="4299900" cy="26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str(data)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'data.frame':	32 obs. of  11 variables: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names(data)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[1] "mpg"  "cyl"  "disp" "hp"   "drat" "wt"   "qsec" "vs"   "am"   "gear" "carb"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table(ind)</a:t>
            </a:r>
            <a:endParaRPr sz="12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ind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1  2 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25  7</a:t>
            </a:r>
            <a:endParaRPr sz="1200">
              <a:solidFill>
                <a:schemeClr val="dk1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11700" y="198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Predict mpg on testing data, get accuracy indices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3475"/>
            <a:ext cx="8839204" cy="3831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275425" y="60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10. </a:t>
            </a:r>
            <a:r>
              <a:rPr lang="en"/>
              <a:t>Predict mpg for 6000 lbs weight</a:t>
            </a:r>
            <a:endParaRPr/>
          </a:p>
        </p:txBody>
      </p:sp>
      <p:sp>
        <p:nvSpPr>
          <p:cNvPr id="202" name="Google Shape;20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275" y="601075"/>
            <a:ext cx="6778751" cy="282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450" y="3372575"/>
            <a:ext cx="7351503" cy="13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311700" y="11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1172"/>
            <a:ext cx="8832301" cy="3343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55800" y="99550"/>
            <a:ext cx="8641200" cy="11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Fit linear model on training data (</a:t>
            </a:r>
            <a:r>
              <a:rPr b="1" lang="en"/>
              <a:t>mpg</a:t>
            </a:r>
            <a:r>
              <a:rPr lang="en"/>
              <a:t> as dependent and other as independent variable)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800" y="1201230"/>
            <a:ext cx="3317926" cy="70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3725" y="1271650"/>
            <a:ext cx="4619025" cy="16418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420775" y="3808675"/>
            <a:ext cx="8103300" cy="7086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The p-value(1.782e-07) is less than 0.05, indicating that the model is statistically significant. The R-squared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value is 0.7013 (&gt;0.5), which means that 70.13% of the variance in mpg can be explained by the number of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cylinders (cyl). The model is BLUE (Best Linear Unbiased Estimator).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69550"/>
            <a:ext cx="4131651" cy="153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6575" y="1297540"/>
            <a:ext cx="4344974" cy="147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99" y="3177177"/>
            <a:ext cx="4098250" cy="1391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71993" y="3135288"/>
            <a:ext cx="4344958" cy="14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lang="en"/>
              <a:t>Statistically</a:t>
            </a:r>
            <a:r>
              <a:rPr lang="en"/>
              <a:t> </a:t>
            </a:r>
            <a:r>
              <a:rPr lang="en"/>
              <a:t>significant</a:t>
            </a:r>
            <a:r>
              <a:rPr lang="en"/>
              <a:t> variables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450" y="1276825"/>
            <a:ext cx="7898725" cy="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22650" y="0"/>
            <a:ext cx="8498700" cy="41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n" sz="2420"/>
              <a:t>4. Fit the </a:t>
            </a:r>
            <a:r>
              <a:rPr lang="en" sz="2420"/>
              <a:t>multiple regression model with significant variables</a:t>
            </a:r>
            <a:endParaRPr sz="242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25" y="386600"/>
            <a:ext cx="3946500" cy="331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996411"/>
            <a:ext cx="9064148" cy="7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Get VIF of all variables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152471"/>
            <a:ext cx="4166200" cy="82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112302"/>
            <a:ext cx="6391224" cy="178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390650"/>
            <a:ext cx="8127426" cy="23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Get Summary and accuracy indices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2468"/>
            <a:ext cx="9144000" cy="3634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