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57" r:id="rId3"/>
    <p:sldId id="269" r:id="rId4"/>
    <p:sldId id="273" r:id="rId5"/>
    <p:sldId id="274" r:id="rId6"/>
    <p:sldId id="272" r:id="rId7"/>
    <p:sldId id="270" r:id="rId8"/>
    <p:sldId id="266"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30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oorvi Nayak" userId="6ba6e55bffb9e99e" providerId="LiveId" clId="{DDA3C585-ED77-4EF5-AB3A-76924E761FCB}"/>
    <pc:docChg chg="undo custSel addSld delSld modSld">
      <pc:chgData name="Poorvi Nayak" userId="6ba6e55bffb9e99e" providerId="LiveId" clId="{DDA3C585-ED77-4EF5-AB3A-76924E761FCB}" dt="2025-01-31T05:48:12.492" v="86" actId="14100"/>
      <pc:docMkLst>
        <pc:docMk/>
      </pc:docMkLst>
      <pc:sldChg chg="modSp mod">
        <pc:chgData name="Poorvi Nayak" userId="6ba6e55bffb9e99e" providerId="LiveId" clId="{DDA3C585-ED77-4EF5-AB3A-76924E761FCB}" dt="2025-01-31T05:48:12.492" v="86" actId="14100"/>
        <pc:sldMkLst>
          <pc:docMk/>
          <pc:sldMk cId="0" sldId="256"/>
        </pc:sldMkLst>
        <pc:spChg chg="mod">
          <ac:chgData name="Poorvi Nayak" userId="6ba6e55bffb9e99e" providerId="LiveId" clId="{DDA3C585-ED77-4EF5-AB3A-76924E761FCB}" dt="2025-01-31T05:46:43.593" v="48" actId="20577"/>
          <ac:spMkLst>
            <pc:docMk/>
            <pc:sldMk cId="0" sldId="256"/>
            <ac:spMk id="8" creationId="{00000000-0000-0000-0000-000000000000}"/>
          </ac:spMkLst>
        </pc:spChg>
        <pc:spChg chg="mod">
          <ac:chgData name="Poorvi Nayak" userId="6ba6e55bffb9e99e" providerId="LiveId" clId="{DDA3C585-ED77-4EF5-AB3A-76924E761FCB}" dt="2025-01-31T05:48:12.492" v="86" actId="14100"/>
          <ac:spMkLst>
            <pc:docMk/>
            <pc:sldMk cId="0" sldId="256"/>
            <ac:spMk id="90" creationId="{00000000-0000-0000-0000-000000000000}"/>
          </ac:spMkLst>
        </pc:spChg>
      </pc:sldChg>
      <pc:sldChg chg="modSp mod">
        <pc:chgData name="Poorvi Nayak" userId="6ba6e55bffb9e99e" providerId="LiveId" clId="{DDA3C585-ED77-4EF5-AB3A-76924E761FCB}" dt="2025-01-31T05:46:54.379" v="52" actId="20577"/>
        <pc:sldMkLst>
          <pc:docMk/>
          <pc:sldMk cId="0" sldId="257"/>
        </pc:sldMkLst>
        <pc:spChg chg="mod">
          <ac:chgData name="Poorvi Nayak" userId="6ba6e55bffb9e99e" providerId="LiveId" clId="{DDA3C585-ED77-4EF5-AB3A-76924E761FCB}" dt="2025-01-31T05:46:54.379" v="52" actId="20577"/>
          <ac:spMkLst>
            <pc:docMk/>
            <pc:sldMk cId="0" sldId="257"/>
            <ac:spMk id="97" creationId="{00000000-0000-0000-0000-000000000000}"/>
          </ac:spMkLst>
        </pc:spChg>
      </pc:sldChg>
      <pc:sldChg chg="modSp mod">
        <pc:chgData name="Poorvi Nayak" userId="6ba6e55bffb9e99e" providerId="LiveId" clId="{DDA3C585-ED77-4EF5-AB3A-76924E761FCB}" dt="2025-01-31T05:44:20.501" v="25" actId="255"/>
        <pc:sldMkLst>
          <pc:docMk/>
          <pc:sldMk cId="2143451837" sldId="269"/>
        </pc:sldMkLst>
        <pc:spChg chg="mod">
          <ac:chgData name="Poorvi Nayak" userId="6ba6e55bffb9e99e" providerId="LiveId" clId="{DDA3C585-ED77-4EF5-AB3A-76924E761FCB}" dt="2025-01-31T05:44:20.501" v="25" actId="255"/>
          <ac:spMkLst>
            <pc:docMk/>
            <pc:sldMk cId="2143451837" sldId="269"/>
            <ac:spMk id="97" creationId="{00000000-0000-0000-0000-000000000000}"/>
          </ac:spMkLst>
        </pc:spChg>
      </pc:sldChg>
      <pc:sldChg chg="del">
        <pc:chgData name="Poorvi Nayak" userId="6ba6e55bffb9e99e" providerId="LiveId" clId="{DDA3C585-ED77-4EF5-AB3A-76924E761FCB}" dt="2025-01-31T05:43:37.941" v="21" actId="2696"/>
        <pc:sldMkLst>
          <pc:docMk/>
          <pc:sldMk cId="2000455742" sldId="271"/>
        </pc:sldMkLst>
      </pc:sldChg>
      <pc:sldChg chg="addSp modSp mod">
        <pc:chgData name="Poorvi Nayak" userId="6ba6e55bffb9e99e" providerId="LiveId" clId="{DDA3C585-ED77-4EF5-AB3A-76924E761FCB}" dt="2025-01-31T05:47:30.745" v="85" actId="20577"/>
        <pc:sldMkLst>
          <pc:docMk/>
          <pc:sldMk cId="3338832548" sldId="272"/>
        </pc:sldMkLst>
        <pc:spChg chg="add">
          <ac:chgData name="Poorvi Nayak" userId="6ba6e55bffb9e99e" providerId="LiveId" clId="{DDA3C585-ED77-4EF5-AB3A-76924E761FCB}" dt="2025-01-31T05:43:17.035" v="18"/>
          <ac:spMkLst>
            <pc:docMk/>
            <pc:sldMk cId="3338832548" sldId="272"/>
            <ac:spMk id="2" creationId="{15F0E8D5-9864-3B17-E2A1-837DF7074EB0}"/>
          </ac:spMkLst>
        </pc:spChg>
        <pc:spChg chg="mod">
          <ac:chgData name="Poorvi Nayak" userId="6ba6e55bffb9e99e" providerId="LiveId" clId="{DDA3C585-ED77-4EF5-AB3A-76924E761FCB}" dt="2025-01-31T05:47:30.745" v="85" actId="20577"/>
          <ac:spMkLst>
            <pc:docMk/>
            <pc:sldMk cId="3338832548" sldId="272"/>
            <ac:spMk id="115" creationId="{00000000-0000-0000-0000-000000000000}"/>
          </ac:spMkLst>
        </pc:spChg>
      </pc:sldChg>
      <pc:sldChg chg="addSp modSp mod">
        <pc:chgData name="Poorvi Nayak" userId="6ba6e55bffb9e99e" providerId="LiveId" clId="{DDA3C585-ED77-4EF5-AB3A-76924E761FCB}" dt="2025-01-31T05:45:08.496" v="35" actId="255"/>
        <pc:sldMkLst>
          <pc:docMk/>
          <pc:sldMk cId="1030816154" sldId="273"/>
        </pc:sldMkLst>
        <pc:spChg chg="add mod">
          <ac:chgData name="Poorvi Nayak" userId="6ba6e55bffb9e99e" providerId="LiveId" clId="{DDA3C585-ED77-4EF5-AB3A-76924E761FCB}" dt="2025-01-31T05:41:24.780" v="5" actId="1076"/>
          <ac:spMkLst>
            <pc:docMk/>
            <pc:sldMk cId="1030816154" sldId="273"/>
            <ac:spMk id="2" creationId="{FE4F1A2A-0FB4-10FB-5E7E-D08DE8B3B215}"/>
          </ac:spMkLst>
        </pc:spChg>
        <pc:spChg chg="add">
          <ac:chgData name="Poorvi Nayak" userId="6ba6e55bffb9e99e" providerId="LiveId" clId="{DDA3C585-ED77-4EF5-AB3A-76924E761FCB}" dt="2025-01-31T05:41:27.427" v="6"/>
          <ac:spMkLst>
            <pc:docMk/>
            <pc:sldMk cId="1030816154" sldId="273"/>
            <ac:spMk id="3" creationId="{86CEFB01-35E2-2380-ADEE-BAEE24E581E7}"/>
          </ac:spMkLst>
        </pc:spChg>
        <pc:spChg chg="mod">
          <ac:chgData name="Poorvi Nayak" userId="6ba6e55bffb9e99e" providerId="LiveId" clId="{DDA3C585-ED77-4EF5-AB3A-76924E761FCB}" dt="2025-01-31T05:45:08.496" v="35" actId="255"/>
          <ac:spMkLst>
            <pc:docMk/>
            <pc:sldMk cId="1030816154" sldId="273"/>
            <ac:spMk id="115" creationId="{00000000-0000-0000-0000-000000000000}"/>
          </ac:spMkLst>
        </pc:spChg>
      </pc:sldChg>
      <pc:sldChg chg="modSp add del mod">
        <pc:chgData name="Poorvi Nayak" userId="6ba6e55bffb9e99e" providerId="LiveId" clId="{DDA3C585-ED77-4EF5-AB3A-76924E761FCB}" dt="2025-01-31T05:45:24.743" v="36" actId="12"/>
        <pc:sldMkLst>
          <pc:docMk/>
          <pc:sldMk cId="1963635290" sldId="274"/>
        </pc:sldMkLst>
        <pc:spChg chg="mod">
          <ac:chgData name="Poorvi Nayak" userId="6ba6e55bffb9e99e" providerId="LiveId" clId="{DDA3C585-ED77-4EF5-AB3A-76924E761FCB}" dt="2025-01-31T05:45:24.743" v="36" actId="12"/>
          <ac:spMkLst>
            <pc:docMk/>
            <pc:sldMk cId="1963635290" sldId="274"/>
            <ac:spMk id="3" creationId="{1A6CB744-EEF6-3250-AFF4-55842BE86EA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IN" dirty="0"/>
              <a:t>Smart Education</a:t>
            </a: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Number:CSE120</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3796513445"/>
              </p:ext>
            </p:extLst>
          </p:nvPr>
        </p:nvGraphicFramePr>
        <p:xfrm>
          <a:off x="553347" y="2721840"/>
          <a:ext cx="5418675" cy="146308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29392">
                <a:tc>
                  <a:txBody>
                    <a:bodyPr/>
                    <a:lstStyle/>
                    <a:p>
                      <a:pPr marL="0" marR="0" lvl="1" indent="0" algn="ctr" rtl="0">
                        <a:spcBef>
                          <a:spcPts val="0"/>
                        </a:spcBef>
                        <a:spcAft>
                          <a:spcPts val="0"/>
                        </a:spcAft>
                        <a:buNone/>
                      </a:pPr>
                      <a:r>
                        <a:rPr lang="en-GB" sz="1800" b="1" u="none" strike="noStrike" cap="none" dirty="0">
                          <a:solidFill>
                            <a:srgbClr val="17365D"/>
                          </a:solidFill>
                        </a:rPr>
                        <a:t>Roll Number</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29392">
                <a:tc>
                  <a:txBody>
                    <a:bodyPr/>
                    <a:lstStyle/>
                    <a:p>
                      <a:pPr marL="0" marR="0" lvl="0" indent="0" algn="ctr" rtl="0">
                        <a:spcBef>
                          <a:spcPts val="0"/>
                        </a:spcBef>
                        <a:spcAft>
                          <a:spcPts val="0"/>
                        </a:spcAft>
                        <a:buFont typeface="+mj-lt"/>
                        <a:buNone/>
                      </a:pPr>
                      <a:r>
                        <a:rPr lang="en-IN" sz="1800" u="none" strike="noStrike" cap="none" dirty="0"/>
                        <a:t>20211CSE0531</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Tilakraj Ratnanj Revankar</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29392">
                <a:tc>
                  <a:txBody>
                    <a:bodyPr/>
                    <a:lstStyle/>
                    <a:p>
                      <a:pPr marL="0" marR="0" lvl="0" indent="0" algn="ctr" rtl="0">
                        <a:spcBef>
                          <a:spcPts val="0"/>
                        </a:spcBef>
                        <a:spcAft>
                          <a:spcPts val="0"/>
                        </a:spcAft>
                        <a:buNone/>
                      </a:pPr>
                      <a:r>
                        <a:rPr lang="en-IN" sz="1800" u="none" strike="noStrike" cap="none" dirty="0"/>
                        <a:t>20211CSE0532</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Siddhant Chavan</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29392">
                <a:tc>
                  <a:txBody>
                    <a:bodyPr/>
                    <a:lstStyle/>
                    <a:p>
                      <a:pPr marL="0" marR="0" lvl="0" indent="0" algn="ctr" rtl="0">
                        <a:spcBef>
                          <a:spcPts val="0"/>
                        </a:spcBef>
                        <a:spcAft>
                          <a:spcPts val="0"/>
                        </a:spcAft>
                        <a:buNone/>
                      </a:pPr>
                      <a:r>
                        <a:rPr lang="en-IN" sz="1800" u="none" strike="noStrike" cap="none" dirty="0"/>
                        <a:t>20211CSE0547</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dirty="0"/>
                        <a:t>Poorvika P</a:t>
                      </a:r>
                      <a:endParaRPr sz="1800" u="none" strike="noStrike" cap="none" dirty="0"/>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90" name="Google Shape;90;p13"/>
          <p:cNvSpPr txBox="1"/>
          <p:nvPr/>
        </p:nvSpPr>
        <p:spPr>
          <a:xfrm>
            <a:off x="7340599" y="2513340"/>
            <a:ext cx="4653895"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Dr. G.Shanmugarathinam</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a:t>
            </a: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CSE</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a:sym typeface="Verdana"/>
              </a:rPr>
              <a:t>Dr. Asif Mohammed H.B</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Mr. Amarnath J.L </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Abdul Khadar A</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276837" y="1143000"/>
            <a:ext cx="11744587" cy="5014519"/>
          </a:xfrm>
          <a:prstGeom prst="rect">
            <a:avLst/>
          </a:prstGeom>
          <a:noFill/>
          <a:ln>
            <a:noFill/>
          </a:ln>
        </p:spPr>
        <p:txBody>
          <a:bodyPr spcFirstLastPara="1" wrap="square" lIns="91425" tIns="45700" rIns="91425" bIns="45700" anchor="t" anchorCtr="0">
            <a:normAutofit/>
          </a:bodyPr>
          <a:lstStyle/>
          <a:p>
            <a:pPr marL="342900" lvl="0" indent="-190500" algn="just">
              <a:lnSpc>
                <a:spcPct val="200000"/>
              </a:lnSpc>
              <a:spcBef>
                <a:spcPts val="0"/>
              </a:spcBef>
              <a:buNone/>
            </a:pPr>
            <a:r>
              <a:rPr lang="en-US" sz="1800" b="1" dirty="0">
                <a:latin typeface="+mn-lt"/>
                <a:ea typeface="Cambria" panose="02040503050406030204" pitchFamily="18" charset="0"/>
              </a:rPr>
              <a:t>Category: </a:t>
            </a:r>
            <a:r>
              <a:rPr lang="en-US" sz="1800" dirty="0">
                <a:latin typeface="+mn-lt"/>
                <a:ea typeface="Cambria" panose="02040503050406030204" pitchFamily="18" charset="0"/>
              </a:rPr>
              <a:t>Software</a:t>
            </a:r>
          </a:p>
          <a:p>
            <a:pPr marL="342900" lvl="0" indent="-190500" algn="just">
              <a:lnSpc>
                <a:spcPct val="200000"/>
              </a:lnSpc>
              <a:spcBef>
                <a:spcPts val="0"/>
              </a:spcBef>
              <a:buNone/>
            </a:pPr>
            <a:r>
              <a:rPr lang="en-US" sz="1800" b="1" dirty="0">
                <a:latin typeface="+mn-lt"/>
                <a:ea typeface="Cambria" panose="02040503050406030204" pitchFamily="18" charset="0"/>
              </a:rPr>
              <a:t>Problem Description: </a:t>
            </a:r>
            <a:r>
              <a:rPr lang="en-US" sz="1800" dirty="0">
                <a:latin typeface="+mn-lt"/>
              </a:rPr>
              <a:t>Smart Education is a concept that describes learning in the digital age. It enables learners to learn more effectively, efficiently, flexibly, and comfortably by integrating technology into education. This approach leverages artificial intelligence, cloud computing, and smart devices to enhance the learning experience.</a:t>
            </a:r>
          </a:p>
          <a:p>
            <a:pPr marL="342900" lvl="0" indent="-190500" algn="just">
              <a:lnSpc>
                <a:spcPct val="200000"/>
              </a:lnSpc>
              <a:spcBef>
                <a:spcPts val="0"/>
              </a:spcBef>
              <a:buNone/>
            </a:pPr>
            <a:r>
              <a:rPr lang="en-US" sz="1800" b="1" dirty="0">
                <a:latin typeface="+mn-lt"/>
                <a:ea typeface="Cambria" panose="02040503050406030204" pitchFamily="18" charset="0"/>
              </a:rPr>
              <a:t>Difficulty Level: </a:t>
            </a:r>
            <a:r>
              <a:rPr lang="en-US" sz="1800" dirty="0">
                <a:latin typeface="+mn-lt"/>
                <a:ea typeface="Cambria" panose="02040503050406030204" pitchFamily="18" charset="0"/>
              </a:rPr>
              <a:t>Simple.</a:t>
            </a: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76200" indent="0">
              <a:buNone/>
            </a:pPr>
            <a:r>
              <a:rPr lang="en-US" b="1" dirty="0">
                <a:latin typeface="+mn-lt"/>
              </a:rPr>
              <a:t>Technology Stack:</a:t>
            </a:r>
          </a:p>
          <a:p>
            <a:pPr>
              <a:buFont typeface="Arial" panose="020B0604020202020204" pitchFamily="34" charset="0"/>
              <a:buChar char="•"/>
            </a:pPr>
            <a:r>
              <a:rPr lang="en-US" sz="1800" b="1" dirty="0">
                <a:latin typeface="+mn-lt"/>
              </a:rPr>
              <a:t>Programming Languages:</a:t>
            </a:r>
            <a:r>
              <a:rPr lang="en-US" sz="1800" dirty="0">
                <a:latin typeface="+mn-lt"/>
              </a:rPr>
              <a:t> Python, JavaScript</a:t>
            </a:r>
          </a:p>
          <a:p>
            <a:pPr>
              <a:buFont typeface="Arial" panose="020B0604020202020204" pitchFamily="34" charset="0"/>
              <a:buChar char="•"/>
            </a:pPr>
            <a:r>
              <a:rPr lang="en-US" sz="1800" b="1" dirty="0">
                <a:latin typeface="+mn-lt"/>
              </a:rPr>
              <a:t>Frontend:</a:t>
            </a:r>
            <a:r>
              <a:rPr lang="en-US" sz="1800" dirty="0">
                <a:latin typeface="+mn-lt"/>
              </a:rPr>
              <a:t> React.js, HTML, CSS</a:t>
            </a:r>
          </a:p>
          <a:p>
            <a:pPr>
              <a:buFont typeface="Arial" panose="020B0604020202020204" pitchFamily="34" charset="0"/>
              <a:buChar char="•"/>
            </a:pPr>
            <a:r>
              <a:rPr lang="en-US" sz="1800" b="1" dirty="0">
                <a:latin typeface="+mn-lt"/>
              </a:rPr>
              <a:t>Backend:</a:t>
            </a:r>
            <a:r>
              <a:rPr lang="en-US" sz="1800" dirty="0">
                <a:latin typeface="+mn-lt"/>
              </a:rPr>
              <a:t> Node.js, Django (Python)</a:t>
            </a:r>
          </a:p>
          <a:p>
            <a:pPr>
              <a:buFont typeface="Arial" panose="020B0604020202020204" pitchFamily="34" charset="0"/>
              <a:buChar char="•"/>
            </a:pPr>
            <a:r>
              <a:rPr lang="en-US" sz="1800" b="1" dirty="0">
                <a:latin typeface="+mn-lt"/>
              </a:rPr>
              <a:t>Database:</a:t>
            </a:r>
            <a:r>
              <a:rPr lang="en-US" sz="1800" dirty="0">
                <a:latin typeface="+mn-lt"/>
              </a:rPr>
              <a:t> MySQL, Firebase</a:t>
            </a:r>
          </a:p>
          <a:p>
            <a:pPr>
              <a:buFont typeface="Arial" panose="020B0604020202020204" pitchFamily="34" charset="0"/>
              <a:buChar char="•"/>
            </a:pPr>
            <a:r>
              <a:rPr lang="en-US" sz="1800" b="1" dirty="0">
                <a:latin typeface="+mn-lt"/>
              </a:rPr>
              <a:t>Cloud Services:</a:t>
            </a:r>
            <a:r>
              <a:rPr lang="en-US" sz="1800" dirty="0">
                <a:latin typeface="+mn-lt"/>
              </a:rPr>
              <a:t> AWS, Google Cloud</a:t>
            </a:r>
          </a:p>
          <a:p>
            <a:pPr>
              <a:buFont typeface="Arial" panose="020B0604020202020204" pitchFamily="34" charset="0"/>
              <a:buChar char="•"/>
            </a:pPr>
            <a:r>
              <a:rPr lang="en-US" sz="1800" b="1" dirty="0">
                <a:latin typeface="+mn-lt"/>
              </a:rPr>
              <a:t>AI/ML Frameworks:</a:t>
            </a:r>
            <a:r>
              <a:rPr lang="en-US" sz="1800" dirty="0">
                <a:latin typeface="+mn-lt"/>
              </a:rPr>
              <a:t> TensorFlow, OpenAI GPT</a:t>
            </a:r>
          </a:p>
          <a:p>
            <a:pPr>
              <a:buFont typeface="Arial" panose="020B0604020202020204" pitchFamily="34" charset="0"/>
              <a:buChar char="•"/>
            </a:pPr>
            <a:r>
              <a:rPr lang="en-US" sz="1800" b="1" dirty="0">
                <a:latin typeface="+mn-lt"/>
              </a:rPr>
              <a:t>APIs:</a:t>
            </a:r>
            <a:r>
              <a:rPr lang="en-US" sz="1800" dirty="0">
                <a:latin typeface="+mn-lt"/>
              </a:rPr>
              <a:t> Google Classroom API, Text-to-Speech API</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30816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C99C0-2DE5-CC9C-8014-58E264BD35A8}"/>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Analysis of Problem Statement</a:t>
            </a:r>
            <a:endParaRPr lang="en-IN" dirty="0"/>
          </a:p>
        </p:txBody>
      </p:sp>
      <p:sp>
        <p:nvSpPr>
          <p:cNvPr id="3" name="Text Placeholder 2">
            <a:extLst>
              <a:ext uri="{FF2B5EF4-FFF2-40B4-BE49-F238E27FC236}">
                <a16:creationId xmlns:a16="http://schemas.microsoft.com/office/drawing/2014/main" id="{1A6CB744-EEF6-3250-AFF4-55842BE86EAD}"/>
              </a:ext>
            </a:extLst>
          </p:cNvPr>
          <p:cNvSpPr>
            <a:spLocks noGrp="1"/>
          </p:cNvSpPr>
          <p:nvPr>
            <p:ph type="body" idx="1"/>
          </p:nvPr>
        </p:nvSpPr>
        <p:spPr>
          <a:xfrm>
            <a:off x="612396" y="989902"/>
            <a:ext cx="11406884" cy="5444454"/>
          </a:xfrm>
        </p:spPr>
        <p:txBody>
          <a:bodyPr>
            <a:normAutofit/>
          </a:bodyPr>
          <a:lstStyle/>
          <a:p>
            <a:pPr marL="76200" indent="0">
              <a:buNone/>
            </a:pPr>
            <a:r>
              <a:rPr lang="en-US" b="1" dirty="0">
                <a:latin typeface="+mn-lt"/>
                <a:ea typeface="Verdana" panose="020B0604030504040204" pitchFamily="34" charset="0"/>
              </a:rPr>
              <a:t>Components:</a:t>
            </a:r>
          </a:p>
          <a:p>
            <a:r>
              <a:rPr lang="en-US" sz="1800" b="1" dirty="0">
                <a:latin typeface="+mn-lt"/>
                <a:ea typeface="Verdana" panose="020B0604030504040204" pitchFamily="34" charset="0"/>
              </a:rPr>
              <a:t>User Authentication Module</a:t>
            </a:r>
            <a:r>
              <a:rPr lang="en-US" sz="1800" dirty="0">
                <a:latin typeface="+mn-lt"/>
                <a:ea typeface="Verdana" panose="020B0604030504040204" pitchFamily="34" charset="0"/>
              </a:rPr>
              <a:t> – Secure login system for students and teachers.</a:t>
            </a:r>
          </a:p>
          <a:p>
            <a:r>
              <a:rPr lang="en-US" sz="1800" b="1" dirty="0">
                <a:latin typeface="+mn-lt"/>
                <a:ea typeface="Verdana" panose="020B0604030504040204" pitchFamily="34" charset="0"/>
              </a:rPr>
              <a:t>Personalized Learning Module</a:t>
            </a:r>
            <a:r>
              <a:rPr lang="en-US" sz="1800" dirty="0">
                <a:latin typeface="+mn-lt"/>
                <a:ea typeface="Verdana" panose="020B0604030504040204" pitchFamily="34" charset="0"/>
              </a:rPr>
              <a:t> – AI-driven recommendations based on student progress.</a:t>
            </a:r>
          </a:p>
          <a:p>
            <a:r>
              <a:rPr lang="en-US" sz="1800" b="1" dirty="0">
                <a:latin typeface="+mn-lt"/>
                <a:ea typeface="Verdana" panose="020B0604030504040204" pitchFamily="34" charset="0"/>
              </a:rPr>
              <a:t>Interactive Content Delivery</a:t>
            </a:r>
            <a:r>
              <a:rPr lang="en-US" sz="1800" dirty="0">
                <a:latin typeface="+mn-lt"/>
                <a:ea typeface="Verdana" panose="020B0604030504040204" pitchFamily="34" charset="0"/>
              </a:rPr>
              <a:t> – Video lectures, quizzes, and gamified learning.</a:t>
            </a:r>
          </a:p>
          <a:p>
            <a:r>
              <a:rPr lang="en-US" sz="1800" b="1" dirty="0">
                <a:latin typeface="+mn-lt"/>
                <a:ea typeface="Verdana" panose="020B0604030504040204" pitchFamily="34" charset="0"/>
              </a:rPr>
              <a:t>Real-Time Doubt Resolution</a:t>
            </a:r>
            <a:r>
              <a:rPr lang="en-US" sz="1800" dirty="0">
                <a:latin typeface="+mn-lt"/>
                <a:ea typeface="Verdana" panose="020B0604030504040204" pitchFamily="34" charset="0"/>
              </a:rPr>
              <a:t> – AI-based chatbot for instant student queries.</a:t>
            </a:r>
          </a:p>
          <a:p>
            <a:r>
              <a:rPr lang="en-US" sz="1800" b="1" dirty="0">
                <a:latin typeface="+mn-lt"/>
                <a:ea typeface="Verdana" panose="020B0604030504040204" pitchFamily="34" charset="0"/>
              </a:rPr>
              <a:t>Performance Analytics Dashboard</a:t>
            </a:r>
            <a:r>
              <a:rPr lang="en-US" sz="1800" dirty="0">
                <a:latin typeface="+mn-lt"/>
                <a:ea typeface="Verdana" panose="020B0604030504040204" pitchFamily="34" charset="0"/>
              </a:rPr>
              <a:t> – Tracks student progress and suggests improvements.</a:t>
            </a:r>
          </a:p>
          <a:p>
            <a:r>
              <a:rPr lang="en-US" sz="1800" b="1" dirty="0">
                <a:latin typeface="+mn-lt"/>
                <a:ea typeface="Verdana" panose="020B0604030504040204" pitchFamily="34" charset="0"/>
              </a:rPr>
              <a:t>Collaboration Tools</a:t>
            </a:r>
            <a:r>
              <a:rPr lang="en-US" sz="1800" dirty="0">
                <a:latin typeface="+mn-lt"/>
                <a:ea typeface="Verdana" panose="020B0604030504040204" pitchFamily="34" charset="0"/>
              </a:rPr>
              <a:t> – Online classrooms, discussion forums, and peer assessments.</a:t>
            </a:r>
          </a:p>
          <a:p>
            <a:pPr marL="76200" indent="0">
              <a:buNone/>
            </a:pPr>
            <a:endParaRPr lang="en-IN" dirty="0"/>
          </a:p>
        </p:txBody>
      </p:sp>
    </p:spTree>
    <p:extLst>
      <p:ext uri="{BB962C8B-B14F-4D97-AF65-F5344CB8AC3E}">
        <p14:creationId xmlns:p14="http://schemas.microsoft.com/office/powerpoint/2010/main" val="1963635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711200" y="822121"/>
            <a:ext cx="11259890" cy="5273879"/>
          </a:xfrm>
          <a:prstGeom prst="rect">
            <a:avLst/>
          </a:prstGeom>
          <a:noFill/>
          <a:ln>
            <a:noFill/>
          </a:ln>
        </p:spPr>
        <p:txBody>
          <a:bodyPr spcFirstLastPara="1" wrap="square" lIns="91425" tIns="45700" rIns="91425" bIns="45700" anchor="t" anchorCtr="0">
            <a:normAutofit/>
          </a:bodyPr>
          <a:lstStyle/>
          <a:p>
            <a:pPr marL="76200" indent="0">
              <a:buNone/>
            </a:pPr>
            <a:r>
              <a:rPr lang="en-US" b="1" dirty="0">
                <a:latin typeface="+mn-lt"/>
                <a:ea typeface="Verdana" panose="020B0604030504040204" pitchFamily="34" charset="0"/>
              </a:rPr>
              <a:t>Software Requirements:</a:t>
            </a:r>
          </a:p>
          <a:p>
            <a:pPr>
              <a:buFont typeface="Arial" panose="020B0604020202020204" pitchFamily="34" charset="0"/>
              <a:buChar char="•"/>
            </a:pPr>
            <a:r>
              <a:rPr lang="en-US" sz="1800" b="1" dirty="0">
                <a:latin typeface="+mn-lt"/>
                <a:ea typeface="Verdana" panose="020B0604030504040204" pitchFamily="34" charset="0"/>
              </a:rPr>
              <a:t>Operating System:</a:t>
            </a:r>
            <a:r>
              <a:rPr lang="en-US" sz="1800" dirty="0">
                <a:latin typeface="+mn-lt"/>
                <a:ea typeface="Verdana" panose="020B0604030504040204" pitchFamily="34" charset="0"/>
              </a:rPr>
              <a:t> Windows</a:t>
            </a:r>
          </a:p>
          <a:p>
            <a:pPr>
              <a:buFont typeface="Arial" panose="020B0604020202020204" pitchFamily="34" charset="0"/>
              <a:buChar char="•"/>
            </a:pPr>
            <a:r>
              <a:rPr lang="en-US" sz="1800" b="1" dirty="0">
                <a:latin typeface="+mn-lt"/>
                <a:ea typeface="Verdana" panose="020B0604030504040204" pitchFamily="34" charset="0"/>
              </a:rPr>
              <a:t>Development Environment:</a:t>
            </a:r>
            <a:r>
              <a:rPr lang="en-US" sz="1800" dirty="0">
                <a:latin typeface="+mn-lt"/>
                <a:ea typeface="Verdana" panose="020B0604030504040204" pitchFamily="34" charset="0"/>
              </a:rPr>
              <a:t> Visual Studio Code, PyCharm</a:t>
            </a:r>
          </a:p>
          <a:p>
            <a:pPr>
              <a:buFont typeface="Arial" panose="020B0604020202020204" pitchFamily="34" charset="0"/>
              <a:buChar char="•"/>
            </a:pPr>
            <a:r>
              <a:rPr lang="en-US" sz="1800" b="1" dirty="0">
                <a:latin typeface="+mn-lt"/>
                <a:ea typeface="Verdana" panose="020B0604030504040204" pitchFamily="34" charset="0"/>
              </a:rPr>
              <a:t>Databases:</a:t>
            </a:r>
            <a:r>
              <a:rPr lang="en-US" sz="1800" dirty="0">
                <a:latin typeface="+mn-lt"/>
                <a:ea typeface="Verdana" panose="020B0604030504040204" pitchFamily="34" charset="0"/>
              </a:rPr>
              <a:t> MySQL, NoSQL</a:t>
            </a:r>
          </a:p>
          <a:p>
            <a:pPr>
              <a:buFont typeface="Arial" panose="020B0604020202020204" pitchFamily="34" charset="0"/>
              <a:buChar char="•"/>
            </a:pPr>
            <a:r>
              <a:rPr lang="en-US" sz="1800" b="1" dirty="0">
                <a:latin typeface="+mn-lt"/>
                <a:ea typeface="Verdana" panose="020B0604030504040204" pitchFamily="34" charset="0"/>
              </a:rPr>
              <a:t>Libraries/Frameworks:</a:t>
            </a:r>
            <a:r>
              <a:rPr lang="en-US" sz="1800" dirty="0">
                <a:latin typeface="+mn-lt"/>
                <a:ea typeface="Verdana" panose="020B0604030504040204" pitchFamily="34" charset="0"/>
              </a:rPr>
              <a:t> Flask, NumPy, Pandas, Matplotlib, React.js</a:t>
            </a:r>
          </a:p>
          <a:p>
            <a:pPr marL="0" lvl="0" indent="0">
              <a:lnSpc>
                <a:spcPct val="107000"/>
              </a:lnSpc>
              <a:spcAft>
                <a:spcPts val="800"/>
              </a:spcAft>
              <a:buSzPts val="1000"/>
              <a:buNone/>
              <a:tabLst>
                <a:tab pos="457200" algn="l"/>
              </a:tabLst>
            </a:pPr>
            <a:endParaRPr lang="en-IN" sz="3400" kern="100" dirty="0">
              <a:effectLst/>
              <a:latin typeface="Calibri" panose="020F0502020204030204" pitchFamily="34" charset="0"/>
              <a:ea typeface="Calibri" panose="020F0502020204030204" pitchFamily="34" charset="0"/>
              <a:cs typeface="Mangal" panose="02040503050203030202" pitchFamily="18" charset="0"/>
            </a:endParaRPr>
          </a:p>
          <a:p>
            <a:pPr marL="342900" lvl="0" indent="-190500" algn="just" rtl="0">
              <a:lnSpc>
                <a:spcPct val="200000"/>
              </a:lnSpc>
              <a:spcBef>
                <a:spcPts val="0"/>
              </a:spcBef>
              <a:spcAft>
                <a:spcPts val="0"/>
              </a:spcAft>
              <a:buClr>
                <a:schemeClr val="dk1"/>
              </a:buClr>
              <a:buSzPct val="100000"/>
              <a:buNone/>
            </a:pPr>
            <a:endParaRPr lang="en-US" sz="3400"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38832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pic>
        <p:nvPicPr>
          <p:cNvPr id="3" name="Picture 2">
            <a:extLst>
              <a:ext uri="{FF2B5EF4-FFF2-40B4-BE49-F238E27FC236}">
                <a16:creationId xmlns:a16="http://schemas.microsoft.com/office/drawing/2014/main" id="{051FDDDB-4237-2FAB-E247-7B3C4EE3185D}"/>
              </a:ext>
            </a:extLst>
          </p:cNvPr>
          <p:cNvPicPr>
            <a:picLocks noChangeAspect="1"/>
          </p:cNvPicPr>
          <p:nvPr/>
        </p:nvPicPr>
        <p:blipFill>
          <a:blip r:embed="rId3"/>
          <a:srcRect b="7744"/>
          <a:stretch/>
        </p:blipFill>
        <p:spPr>
          <a:xfrm>
            <a:off x="1280345" y="1098958"/>
            <a:ext cx="9383067" cy="4597167"/>
          </a:xfrm>
          <a:prstGeom prst="rect">
            <a:avLst/>
          </a:prstGeom>
        </p:spPr>
      </p:pic>
    </p:spTree>
    <p:extLst>
      <p:ext uri="{BB962C8B-B14F-4D97-AF65-F5344CB8AC3E}">
        <p14:creationId xmlns:p14="http://schemas.microsoft.com/office/powerpoint/2010/main" val="479890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437</TotalTime>
  <Words>352</Words>
  <Application>Microsoft Office PowerPoint</Application>
  <PresentationFormat>Widescreen</PresentationFormat>
  <Paragraphs>57</Paragraphs>
  <Slides>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Cambria</vt:lpstr>
      <vt:lpstr>Verdana</vt:lpstr>
      <vt:lpstr>Wingdings</vt:lpstr>
      <vt:lpstr>Bioinformatics</vt:lpstr>
      <vt:lpstr>Smart Education</vt:lpstr>
      <vt:lpstr>Content</vt:lpstr>
      <vt:lpstr>Problem Statement Number: </vt:lpstr>
      <vt:lpstr>Analysis of Problem Statement</vt:lpstr>
      <vt:lpstr>Analysis of Problem Statement</vt:lpstr>
      <vt:lpstr>Analysis of Problem Statement (contd...)</vt:lpstr>
      <vt:lpstr>Timeline of the Project (Gantt Chart)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Poorvi Nayak</cp:lastModifiedBy>
  <cp:revision>50</cp:revision>
  <dcterms:modified xsi:type="dcterms:W3CDTF">2025-01-31T05:48:24Z</dcterms:modified>
</cp:coreProperties>
</file>