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59790-F5FB-4190-AE3F-3617AC6D50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5FF35F-A9AE-491D-896C-3F616F3EF81A}">
      <dgm:prSet/>
      <dgm:spPr/>
      <dgm:t>
        <a:bodyPr/>
        <a:lstStyle/>
        <a:p>
          <a:r>
            <a:rPr lang="en-GB"/>
            <a:t>New Technologies</a:t>
          </a:r>
          <a:endParaRPr lang="en-US"/>
        </a:p>
      </dgm:t>
    </dgm:pt>
    <dgm:pt modelId="{65B7883B-1012-4FE7-A923-69D0BDD11C79}" type="parTrans" cxnId="{15D12886-7D6D-40E2-9DB4-49442B723B10}">
      <dgm:prSet/>
      <dgm:spPr/>
      <dgm:t>
        <a:bodyPr/>
        <a:lstStyle/>
        <a:p>
          <a:endParaRPr lang="en-US"/>
        </a:p>
      </dgm:t>
    </dgm:pt>
    <dgm:pt modelId="{352191A9-BE88-443C-AC5B-B4C8045141A3}" type="sibTrans" cxnId="{15D12886-7D6D-40E2-9DB4-49442B723B10}">
      <dgm:prSet/>
      <dgm:spPr/>
      <dgm:t>
        <a:bodyPr/>
        <a:lstStyle/>
        <a:p>
          <a:endParaRPr lang="en-US"/>
        </a:p>
      </dgm:t>
    </dgm:pt>
    <dgm:pt modelId="{FE5EA5E7-E0B6-42CC-B7CB-122AC8714A91}">
      <dgm:prSet/>
      <dgm:spPr/>
      <dgm:t>
        <a:bodyPr/>
        <a:lstStyle/>
        <a:p>
          <a:r>
            <a:rPr lang="en-GB"/>
            <a:t>Ability to Develop Skills</a:t>
          </a:r>
          <a:endParaRPr lang="en-US"/>
        </a:p>
      </dgm:t>
    </dgm:pt>
    <dgm:pt modelId="{4028B17E-C0E7-4A3B-8FFB-125CB8945C76}" type="parTrans" cxnId="{5F04D3E4-8D5B-40D7-8DE9-9CC585CF77E2}">
      <dgm:prSet/>
      <dgm:spPr/>
      <dgm:t>
        <a:bodyPr/>
        <a:lstStyle/>
        <a:p>
          <a:endParaRPr lang="en-US"/>
        </a:p>
      </dgm:t>
    </dgm:pt>
    <dgm:pt modelId="{7C998300-6F6B-4872-B71A-5C3678C25167}" type="sibTrans" cxnId="{5F04D3E4-8D5B-40D7-8DE9-9CC585CF77E2}">
      <dgm:prSet/>
      <dgm:spPr/>
      <dgm:t>
        <a:bodyPr/>
        <a:lstStyle/>
        <a:p>
          <a:endParaRPr lang="en-US"/>
        </a:p>
      </dgm:t>
    </dgm:pt>
    <dgm:pt modelId="{9692596C-4627-44E6-B394-D191FA2DA0A0}">
      <dgm:prSet/>
      <dgm:spPr/>
      <dgm:t>
        <a:bodyPr/>
        <a:lstStyle/>
        <a:p>
          <a:r>
            <a:rPr lang="en-GB"/>
            <a:t>New Standards</a:t>
          </a:r>
          <a:endParaRPr lang="en-US"/>
        </a:p>
      </dgm:t>
    </dgm:pt>
    <dgm:pt modelId="{FCA9AC43-DB86-42AC-9CBF-262B32F6C9F4}" type="parTrans" cxnId="{D94342C0-1D68-43D7-92C2-3CB2957B5720}">
      <dgm:prSet/>
      <dgm:spPr/>
      <dgm:t>
        <a:bodyPr/>
        <a:lstStyle/>
        <a:p>
          <a:endParaRPr lang="en-US"/>
        </a:p>
      </dgm:t>
    </dgm:pt>
    <dgm:pt modelId="{7509B84A-23DD-4833-B14A-7501F3D587DC}" type="sibTrans" cxnId="{D94342C0-1D68-43D7-92C2-3CB2957B5720}">
      <dgm:prSet/>
      <dgm:spPr/>
      <dgm:t>
        <a:bodyPr/>
        <a:lstStyle/>
        <a:p>
          <a:endParaRPr lang="en-US"/>
        </a:p>
      </dgm:t>
    </dgm:pt>
    <dgm:pt modelId="{A946CB79-7857-4927-BF27-FD77CEEA79F0}">
      <dgm:prSet/>
      <dgm:spPr/>
      <dgm:t>
        <a:bodyPr/>
        <a:lstStyle/>
        <a:p>
          <a:r>
            <a:rPr lang="en-GB"/>
            <a:t>Team working</a:t>
          </a:r>
          <a:endParaRPr lang="en-US"/>
        </a:p>
      </dgm:t>
    </dgm:pt>
    <dgm:pt modelId="{1A16F731-292F-4225-AA51-A026CEFF9E29}" type="parTrans" cxnId="{842A1760-9E5D-4505-9A3D-1B62CC5FA832}">
      <dgm:prSet/>
      <dgm:spPr/>
      <dgm:t>
        <a:bodyPr/>
        <a:lstStyle/>
        <a:p>
          <a:endParaRPr lang="en-US"/>
        </a:p>
      </dgm:t>
    </dgm:pt>
    <dgm:pt modelId="{5E86D02F-3A8F-4111-8A5C-1418E36C73CB}" type="sibTrans" cxnId="{842A1760-9E5D-4505-9A3D-1B62CC5FA832}">
      <dgm:prSet/>
      <dgm:spPr/>
      <dgm:t>
        <a:bodyPr/>
        <a:lstStyle/>
        <a:p>
          <a:endParaRPr lang="en-US"/>
        </a:p>
      </dgm:t>
    </dgm:pt>
    <dgm:pt modelId="{A5061128-4FD2-4E16-9335-FAF7E666C57D}">
      <dgm:prSet/>
      <dgm:spPr/>
      <dgm:t>
        <a:bodyPr/>
        <a:lstStyle/>
        <a:p>
          <a:r>
            <a:rPr lang="en-GB"/>
            <a:t>New Challenges</a:t>
          </a:r>
          <a:endParaRPr lang="en-US"/>
        </a:p>
      </dgm:t>
    </dgm:pt>
    <dgm:pt modelId="{703D40D4-5395-493E-A509-B3B685EEF213}" type="parTrans" cxnId="{5BBB8565-4E51-44AC-B15F-3D1536D55C77}">
      <dgm:prSet/>
      <dgm:spPr/>
      <dgm:t>
        <a:bodyPr/>
        <a:lstStyle/>
        <a:p>
          <a:endParaRPr lang="en-US"/>
        </a:p>
      </dgm:t>
    </dgm:pt>
    <dgm:pt modelId="{F7F7E86C-A418-4978-8FD0-5E5A8614B193}" type="sibTrans" cxnId="{5BBB8565-4E51-44AC-B15F-3D1536D55C77}">
      <dgm:prSet/>
      <dgm:spPr/>
      <dgm:t>
        <a:bodyPr/>
        <a:lstStyle/>
        <a:p>
          <a:endParaRPr lang="en-US"/>
        </a:p>
      </dgm:t>
    </dgm:pt>
    <dgm:pt modelId="{B99843FB-07DC-4AD2-BB60-0EE7AAE30611}" type="pres">
      <dgm:prSet presAssocID="{E0359790-F5FB-4190-AE3F-3617AC6D5045}" presName="root" presStyleCnt="0">
        <dgm:presLayoutVars>
          <dgm:dir/>
          <dgm:resizeHandles val="exact"/>
        </dgm:presLayoutVars>
      </dgm:prSet>
      <dgm:spPr/>
    </dgm:pt>
    <dgm:pt modelId="{BACB0D64-F36A-4AE3-81CA-262B4A984FBA}" type="pres">
      <dgm:prSet presAssocID="{825FF35F-A9AE-491D-896C-3F616F3EF81A}" presName="compNode" presStyleCnt="0"/>
      <dgm:spPr/>
    </dgm:pt>
    <dgm:pt modelId="{46548777-4C91-424B-9357-3C9F623C0369}" type="pres">
      <dgm:prSet presAssocID="{825FF35F-A9AE-491D-896C-3F616F3EF81A}" presName="bgRect" presStyleLbl="bgShp" presStyleIdx="0" presStyleCnt="5"/>
      <dgm:spPr/>
    </dgm:pt>
    <dgm:pt modelId="{57831CF9-B97D-4185-AA98-C343BD9DCAD5}" type="pres">
      <dgm:prSet presAssocID="{825FF35F-A9AE-491D-896C-3F616F3EF8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7E331B9-52E8-4BB7-B407-025FA7584A49}" type="pres">
      <dgm:prSet presAssocID="{825FF35F-A9AE-491D-896C-3F616F3EF81A}" presName="spaceRect" presStyleCnt="0"/>
      <dgm:spPr/>
    </dgm:pt>
    <dgm:pt modelId="{ABBED834-AB51-4C2C-8311-4C147FE5FC25}" type="pres">
      <dgm:prSet presAssocID="{825FF35F-A9AE-491D-896C-3F616F3EF81A}" presName="parTx" presStyleLbl="revTx" presStyleIdx="0" presStyleCnt="5">
        <dgm:presLayoutVars>
          <dgm:chMax val="0"/>
          <dgm:chPref val="0"/>
        </dgm:presLayoutVars>
      </dgm:prSet>
      <dgm:spPr/>
    </dgm:pt>
    <dgm:pt modelId="{4BD2E5D5-5066-407D-BC23-2C8309A55199}" type="pres">
      <dgm:prSet presAssocID="{352191A9-BE88-443C-AC5B-B4C8045141A3}" presName="sibTrans" presStyleCnt="0"/>
      <dgm:spPr/>
    </dgm:pt>
    <dgm:pt modelId="{BEA05D39-B88D-43EA-8170-E7B0200CA074}" type="pres">
      <dgm:prSet presAssocID="{FE5EA5E7-E0B6-42CC-B7CB-122AC8714A91}" presName="compNode" presStyleCnt="0"/>
      <dgm:spPr/>
    </dgm:pt>
    <dgm:pt modelId="{9D0F9D69-DC6C-4E97-B8B4-9D2B93E6B9B7}" type="pres">
      <dgm:prSet presAssocID="{FE5EA5E7-E0B6-42CC-B7CB-122AC8714A91}" presName="bgRect" presStyleLbl="bgShp" presStyleIdx="1" presStyleCnt="5"/>
      <dgm:spPr/>
    </dgm:pt>
    <dgm:pt modelId="{3A9D3030-D2CB-40C3-9A81-589851BAE5E1}" type="pres">
      <dgm:prSet presAssocID="{FE5EA5E7-E0B6-42CC-B7CB-122AC8714A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AD0646-1773-4300-AF56-4DD1E2C8C1F4}" type="pres">
      <dgm:prSet presAssocID="{FE5EA5E7-E0B6-42CC-B7CB-122AC8714A91}" presName="spaceRect" presStyleCnt="0"/>
      <dgm:spPr/>
    </dgm:pt>
    <dgm:pt modelId="{8F1350CF-F7CA-49ED-B628-B2F9270CDC78}" type="pres">
      <dgm:prSet presAssocID="{FE5EA5E7-E0B6-42CC-B7CB-122AC8714A91}" presName="parTx" presStyleLbl="revTx" presStyleIdx="1" presStyleCnt="5">
        <dgm:presLayoutVars>
          <dgm:chMax val="0"/>
          <dgm:chPref val="0"/>
        </dgm:presLayoutVars>
      </dgm:prSet>
      <dgm:spPr/>
    </dgm:pt>
    <dgm:pt modelId="{CB7A3405-0733-42DB-AAC5-D189451F65FD}" type="pres">
      <dgm:prSet presAssocID="{7C998300-6F6B-4872-B71A-5C3678C25167}" presName="sibTrans" presStyleCnt="0"/>
      <dgm:spPr/>
    </dgm:pt>
    <dgm:pt modelId="{952936A7-517A-4491-82CB-12A475CF6A9F}" type="pres">
      <dgm:prSet presAssocID="{9692596C-4627-44E6-B394-D191FA2DA0A0}" presName="compNode" presStyleCnt="0"/>
      <dgm:spPr/>
    </dgm:pt>
    <dgm:pt modelId="{41D3507D-54BF-4E11-926F-28598AF84070}" type="pres">
      <dgm:prSet presAssocID="{9692596C-4627-44E6-B394-D191FA2DA0A0}" presName="bgRect" presStyleLbl="bgShp" presStyleIdx="2" presStyleCnt="5"/>
      <dgm:spPr/>
    </dgm:pt>
    <dgm:pt modelId="{2708E61C-E989-4487-899A-40AD8E6C1A42}" type="pres">
      <dgm:prSet presAssocID="{9692596C-4627-44E6-B394-D191FA2DA0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3C1C6E0-ACFC-470A-9D96-CBC3EB994D5D}" type="pres">
      <dgm:prSet presAssocID="{9692596C-4627-44E6-B394-D191FA2DA0A0}" presName="spaceRect" presStyleCnt="0"/>
      <dgm:spPr/>
    </dgm:pt>
    <dgm:pt modelId="{13219D0D-C46A-4674-9BE3-004C650A2EDE}" type="pres">
      <dgm:prSet presAssocID="{9692596C-4627-44E6-B394-D191FA2DA0A0}" presName="parTx" presStyleLbl="revTx" presStyleIdx="2" presStyleCnt="5">
        <dgm:presLayoutVars>
          <dgm:chMax val="0"/>
          <dgm:chPref val="0"/>
        </dgm:presLayoutVars>
      </dgm:prSet>
      <dgm:spPr/>
    </dgm:pt>
    <dgm:pt modelId="{91D02309-775B-4D93-9868-9E83C398A93E}" type="pres">
      <dgm:prSet presAssocID="{7509B84A-23DD-4833-B14A-7501F3D587DC}" presName="sibTrans" presStyleCnt="0"/>
      <dgm:spPr/>
    </dgm:pt>
    <dgm:pt modelId="{21DA35EA-26F7-44E3-8319-BB300BDFF36D}" type="pres">
      <dgm:prSet presAssocID="{A946CB79-7857-4927-BF27-FD77CEEA79F0}" presName="compNode" presStyleCnt="0"/>
      <dgm:spPr/>
    </dgm:pt>
    <dgm:pt modelId="{C948C43F-BAF0-42FC-A7CE-B646EB8B3421}" type="pres">
      <dgm:prSet presAssocID="{A946CB79-7857-4927-BF27-FD77CEEA79F0}" presName="bgRect" presStyleLbl="bgShp" presStyleIdx="3" presStyleCnt="5"/>
      <dgm:spPr/>
    </dgm:pt>
    <dgm:pt modelId="{444739A1-D353-4DED-A35E-302899D6CAAB}" type="pres">
      <dgm:prSet presAssocID="{A946CB79-7857-4927-BF27-FD77CEEA79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8675C97-1F07-4AAB-89BD-891058C3377C}" type="pres">
      <dgm:prSet presAssocID="{A946CB79-7857-4927-BF27-FD77CEEA79F0}" presName="spaceRect" presStyleCnt="0"/>
      <dgm:spPr/>
    </dgm:pt>
    <dgm:pt modelId="{E12CA5A8-E3ED-475C-8B2F-E3CD3373FDDF}" type="pres">
      <dgm:prSet presAssocID="{A946CB79-7857-4927-BF27-FD77CEEA79F0}" presName="parTx" presStyleLbl="revTx" presStyleIdx="3" presStyleCnt="5">
        <dgm:presLayoutVars>
          <dgm:chMax val="0"/>
          <dgm:chPref val="0"/>
        </dgm:presLayoutVars>
      </dgm:prSet>
      <dgm:spPr/>
    </dgm:pt>
    <dgm:pt modelId="{4148E792-02FD-4041-86A9-AC23349BDCE1}" type="pres">
      <dgm:prSet presAssocID="{5E86D02F-3A8F-4111-8A5C-1418E36C73CB}" presName="sibTrans" presStyleCnt="0"/>
      <dgm:spPr/>
    </dgm:pt>
    <dgm:pt modelId="{892588BD-381D-4049-8324-05CFC847F0F6}" type="pres">
      <dgm:prSet presAssocID="{A5061128-4FD2-4E16-9335-FAF7E666C57D}" presName="compNode" presStyleCnt="0"/>
      <dgm:spPr/>
    </dgm:pt>
    <dgm:pt modelId="{775E42A1-C7F1-4192-BF7F-970F6F6D0C8C}" type="pres">
      <dgm:prSet presAssocID="{A5061128-4FD2-4E16-9335-FAF7E666C57D}" presName="bgRect" presStyleLbl="bgShp" presStyleIdx="4" presStyleCnt="5"/>
      <dgm:spPr/>
    </dgm:pt>
    <dgm:pt modelId="{E1754090-2126-44AD-8883-DB6AFB9AF843}" type="pres">
      <dgm:prSet presAssocID="{A5061128-4FD2-4E16-9335-FAF7E666C5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"/>
        </a:ext>
      </dgm:extLst>
    </dgm:pt>
    <dgm:pt modelId="{64B6D7A3-CA50-4FCE-9949-11749583C79D}" type="pres">
      <dgm:prSet presAssocID="{A5061128-4FD2-4E16-9335-FAF7E666C57D}" presName="spaceRect" presStyleCnt="0"/>
      <dgm:spPr/>
    </dgm:pt>
    <dgm:pt modelId="{B8E74165-B2A6-4409-82DD-2AFF921262A4}" type="pres">
      <dgm:prSet presAssocID="{A5061128-4FD2-4E16-9335-FAF7E666C57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D77F60F-3EE6-488A-AAFA-7AC12887D5F8}" type="presOf" srcId="{A5061128-4FD2-4E16-9335-FAF7E666C57D}" destId="{B8E74165-B2A6-4409-82DD-2AFF921262A4}" srcOrd="0" destOrd="0" presId="urn:microsoft.com/office/officeart/2018/2/layout/IconVerticalSolidList"/>
    <dgm:cxn modelId="{0CB12628-6C6A-440B-9EDD-0FB1D0B0E2E7}" type="presOf" srcId="{E0359790-F5FB-4190-AE3F-3617AC6D5045}" destId="{B99843FB-07DC-4AD2-BB60-0EE7AAE30611}" srcOrd="0" destOrd="0" presId="urn:microsoft.com/office/officeart/2018/2/layout/IconVerticalSolidList"/>
    <dgm:cxn modelId="{842A1760-9E5D-4505-9A3D-1B62CC5FA832}" srcId="{E0359790-F5FB-4190-AE3F-3617AC6D5045}" destId="{A946CB79-7857-4927-BF27-FD77CEEA79F0}" srcOrd="3" destOrd="0" parTransId="{1A16F731-292F-4225-AA51-A026CEFF9E29}" sibTransId="{5E86D02F-3A8F-4111-8A5C-1418E36C73CB}"/>
    <dgm:cxn modelId="{5BBB8565-4E51-44AC-B15F-3D1536D55C77}" srcId="{E0359790-F5FB-4190-AE3F-3617AC6D5045}" destId="{A5061128-4FD2-4E16-9335-FAF7E666C57D}" srcOrd="4" destOrd="0" parTransId="{703D40D4-5395-493E-A509-B3B685EEF213}" sibTransId="{F7F7E86C-A418-4978-8FD0-5E5A8614B193}"/>
    <dgm:cxn modelId="{91ABF475-FD64-4934-96AB-27F3A77782A1}" type="presOf" srcId="{9692596C-4627-44E6-B394-D191FA2DA0A0}" destId="{13219D0D-C46A-4674-9BE3-004C650A2EDE}" srcOrd="0" destOrd="0" presId="urn:microsoft.com/office/officeart/2018/2/layout/IconVerticalSolidList"/>
    <dgm:cxn modelId="{15D12886-7D6D-40E2-9DB4-49442B723B10}" srcId="{E0359790-F5FB-4190-AE3F-3617AC6D5045}" destId="{825FF35F-A9AE-491D-896C-3F616F3EF81A}" srcOrd="0" destOrd="0" parTransId="{65B7883B-1012-4FE7-A923-69D0BDD11C79}" sibTransId="{352191A9-BE88-443C-AC5B-B4C8045141A3}"/>
    <dgm:cxn modelId="{F5DC11B7-701D-4A92-955C-F09A957DE675}" type="presOf" srcId="{825FF35F-A9AE-491D-896C-3F616F3EF81A}" destId="{ABBED834-AB51-4C2C-8311-4C147FE5FC25}" srcOrd="0" destOrd="0" presId="urn:microsoft.com/office/officeart/2018/2/layout/IconVerticalSolidList"/>
    <dgm:cxn modelId="{D94342C0-1D68-43D7-92C2-3CB2957B5720}" srcId="{E0359790-F5FB-4190-AE3F-3617AC6D5045}" destId="{9692596C-4627-44E6-B394-D191FA2DA0A0}" srcOrd="2" destOrd="0" parTransId="{FCA9AC43-DB86-42AC-9CBF-262B32F6C9F4}" sibTransId="{7509B84A-23DD-4833-B14A-7501F3D587DC}"/>
    <dgm:cxn modelId="{1D4C14E1-9AF5-46BD-BDB6-E5132B837DAF}" type="presOf" srcId="{FE5EA5E7-E0B6-42CC-B7CB-122AC8714A91}" destId="{8F1350CF-F7CA-49ED-B628-B2F9270CDC78}" srcOrd="0" destOrd="0" presId="urn:microsoft.com/office/officeart/2018/2/layout/IconVerticalSolidList"/>
    <dgm:cxn modelId="{5F04D3E4-8D5B-40D7-8DE9-9CC585CF77E2}" srcId="{E0359790-F5FB-4190-AE3F-3617AC6D5045}" destId="{FE5EA5E7-E0B6-42CC-B7CB-122AC8714A91}" srcOrd="1" destOrd="0" parTransId="{4028B17E-C0E7-4A3B-8FFB-125CB8945C76}" sibTransId="{7C998300-6F6B-4872-B71A-5C3678C25167}"/>
    <dgm:cxn modelId="{80062EE6-3906-495E-B1F4-B01B51D7796E}" type="presOf" srcId="{A946CB79-7857-4927-BF27-FD77CEEA79F0}" destId="{E12CA5A8-E3ED-475C-8B2F-E3CD3373FDDF}" srcOrd="0" destOrd="0" presId="urn:microsoft.com/office/officeart/2018/2/layout/IconVerticalSolidList"/>
    <dgm:cxn modelId="{67B9A10D-EC4C-4C97-8BEC-0213CB6CA9D2}" type="presParOf" srcId="{B99843FB-07DC-4AD2-BB60-0EE7AAE30611}" destId="{BACB0D64-F36A-4AE3-81CA-262B4A984FBA}" srcOrd="0" destOrd="0" presId="urn:microsoft.com/office/officeart/2018/2/layout/IconVerticalSolidList"/>
    <dgm:cxn modelId="{9D455EC4-43C1-444E-AE6B-64984DE36D37}" type="presParOf" srcId="{BACB0D64-F36A-4AE3-81CA-262B4A984FBA}" destId="{46548777-4C91-424B-9357-3C9F623C0369}" srcOrd="0" destOrd="0" presId="urn:microsoft.com/office/officeart/2018/2/layout/IconVerticalSolidList"/>
    <dgm:cxn modelId="{CD8DA2A5-BDC8-480D-B2C4-0EDDDA7ABEF1}" type="presParOf" srcId="{BACB0D64-F36A-4AE3-81CA-262B4A984FBA}" destId="{57831CF9-B97D-4185-AA98-C343BD9DCAD5}" srcOrd="1" destOrd="0" presId="urn:microsoft.com/office/officeart/2018/2/layout/IconVerticalSolidList"/>
    <dgm:cxn modelId="{C7104813-36E7-4963-ADDD-C418679A5100}" type="presParOf" srcId="{BACB0D64-F36A-4AE3-81CA-262B4A984FBA}" destId="{87E331B9-52E8-4BB7-B407-025FA7584A49}" srcOrd="2" destOrd="0" presId="urn:microsoft.com/office/officeart/2018/2/layout/IconVerticalSolidList"/>
    <dgm:cxn modelId="{7A873D8D-FD63-417E-AFDD-C81E5E776E43}" type="presParOf" srcId="{BACB0D64-F36A-4AE3-81CA-262B4A984FBA}" destId="{ABBED834-AB51-4C2C-8311-4C147FE5FC25}" srcOrd="3" destOrd="0" presId="urn:microsoft.com/office/officeart/2018/2/layout/IconVerticalSolidList"/>
    <dgm:cxn modelId="{9A34DA51-944E-4B5A-9DFC-F19B8BE76283}" type="presParOf" srcId="{B99843FB-07DC-4AD2-BB60-0EE7AAE30611}" destId="{4BD2E5D5-5066-407D-BC23-2C8309A55199}" srcOrd="1" destOrd="0" presId="urn:microsoft.com/office/officeart/2018/2/layout/IconVerticalSolidList"/>
    <dgm:cxn modelId="{F09688E3-6A27-4AD6-851C-3F42681275C1}" type="presParOf" srcId="{B99843FB-07DC-4AD2-BB60-0EE7AAE30611}" destId="{BEA05D39-B88D-43EA-8170-E7B0200CA074}" srcOrd="2" destOrd="0" presId="urn:microsoft.com/office/officeart/2018/2/layout/IconVerticalSolidList"/>
    <dgm:cxn modelId="{5D5E677E-7041-45B6-8F98-8F0318CB028D}" type="presParOf" srcId="{BEA05D39-B88D-43EA-8170-E7B0200CA074}" destId="{9D0F9D69-DC6C-4E97-B8B4-9D2B93E6B9B7}" srcOrd="0" destOrd="0" presId="urn:microsoft.com/office/officeart/2018/2/layout/IconVerticalSolidList"/>
    <dgm:cxn modelId="{B56E9C5E-D7CE-4F8B-BECD-F377B15A36FA}" type="presParOf" srcId="{BEA05D39-B88D-43EA-8170-E7B0200CA074}" destId="{3A9D3030-D2CB-40C3-9A81-589851BAE5E1}" srcOrd="1" destOrd="0" presId="urn:microsoft.com/office/officeart/2018/2/layout/IconVerticalSolidList"/>
    <dgm:cxn modelId="{1633DABE-2143-4BC4-9F6B-FA0642ABB537}" type="presParOf" srcId="{BEA05D39-B88D-43EA-8170-E7B0200CA074}" destId="{E9AD0646-1773-4300-AF56-4DD1E2C8C1F4}" srcOrd="2" destOrd="0" presId="urn:microsoft.com/office/officeart/2018/2/layout/IconVerticalSolidList"/>
    <dgm:cxn modelId="{766DBF91-D789-4782-B335-4CF730A3556A}" type="presParOf" srcId="{BEA05D39-B88D-43EA-8170-E7B0200CA074}" destId="{8F1350CF-F7CA-49ED-B628-B2F9270CDC78}" srcOrd="3" destOrd="0" presId="urn:microsoft.com/office/officeart/2018/2/layout/IconVerticalSolidList"/>
    <dgm:cxn modelId="{70CE2B59-F483-4FB7-A6C0-67B93A460B6F}" type="presParOf" srcId="{B99843FB-07DC-4AD2-BB60-0EE7AAE30611}" destId="{CB7A3405-0733-42DB-AAC5-D189451F65FD}" srcOrd="3" destOrd="0" presId="urn:microsoft.com/office/officeart/2018/2/layout/IconVerticalSolidList"/>
    <dgm:cxn modelId="{1671454A-0D34-40B6-AFBC-0674C343BD61}" type="presParOf" srcId="{B99843FB-07DC-4AD2-BB60-0EE7AAE30611}" destId="{952936A7-517A-4491-82CB-12A475CF6A9F}" srcOrd="4" destOrd="0" presId="urn:microsoft.com/office/officeart/2018/2/layout/IconVerticalSolidList"/>
    <dgm:cxn modelId="{E3B2484A-45E1-47E9-AA61-4F226A79A4A3}" type="presParOf" srcId="{952936A7-517A-4491-82CB-12A475CF6A9F}" destId="{41D3507D-54BF-4E11-926F-28598AF84070}" srcOrd="0" destOrd="0" presId="urn:microsoft.com/office/officeart/2018/2/layout/IconVerticalSolidList"/>
    <dgm:cxn modelId="{E6F895FC-6932-4141-A15E-41F4B48ADAC9}" type="presParOf" srcId="{952936A7-517A-4491-82CB-12A475CF6A9F}" destId="{2708E61C-E989-4487-899A-40AD8E6C1A42}" srcOrd="1" destOrd="0" presId="urn:microsoft.com/office/officeart/2018/2/layout/IconVerticalSolidList"/>
    <dgm:cxn modelId="{BC8355FB-BF4E-48C0-B9C7-ED1177EB24C7}" type="presParOf" srcId="{952936A7-517A-4491-82CB-12A475CF6A9F}" destId="{03C1C6E0-ACFC-470A-9D96-CBC3EB994D5D}" srcOrd="2" destOrd="0" presId="urn:microsoft.com/office/officeart/2018/2/layout/IconVerticalSolidList"/>
    <dgm:cxn modelId="{7549B74B-EAB4-4592-84D0-F30BCB694F15}" type="presParOf" srcId="{952936A7-517A-4491-82CB-12A475CF6A9F}" destId="{13219D0D-C46A-4674-9BE3-004C650A2EDE}" srcOrd="3" destOrd="0" presId="urn:microsoft.com/office/officeart/2018/2/layout/IconVerticalSolidList"/>
    <dgm:cxn modelId="{EC3760ED-CA10-467F-9EA2-7590BB6340AA}" type="presParOf" srcId="{B99843FB-07DC-4AD2-BB60-0EE7AAE30611}" destId="{91D02309-775B-4D93-9868-9E83C398A93E}" srcOrd="5" destOrd="0" presId="urn:microsoft.com/office/officeart/2018/2/layout/IconVerticalSolidList"/>
    <dgm:cxn modelId="{5C9A7905-134E-473D-A718-8C4CA934A2A5}" type="presParOf" srcId="{B99843FB-07DC-4AD2-BB60-0EE7AAE30611}" destId="{21DA35EA-26F7-44E3-8319-BB300BDFF36D}" srcOrd="6" destOrd="0" presId="urn:microsoft.com/office/officeart/2018/2/layout/IconVerticalSolidList"/>
    <dgm:cxn modelId="{453E6F5A-75DB-4633-95ED-0A0AAB9EDEA9}" type="presParOf" srcId="{21DA35EA-26F7-44E3-8319-BB300BDFF36D}" destId="{C948C43F-BAF0-42FC-A7CE-B646EB8B3421}" srcOrd="0" destOrd="0" presId="urn:microsoft.com/office/officeart/2018/2/layout/IconVerticalSolidList"/>
    <dgm:cxn modelId="{756C7CCC-F597-44B6-AAD9-47388D4331A1}" type="presParOf" srcId="{21DA35EA-26F7-44E3-8319-BB300BDFF36D}" destId="{444739A1-D353-4DED-A35E-302899D6CAAB}" srcOrd="1" destOrd="0" presId="urn:microsoft.com/office/officeart/2018/2/layout/IconVerticalSolidList"/>
    <dgm:cxn modelId="{42260A2B-529E-4B6E-9B40-EE8BBB6EB581}" type="presParOf" srcId="{21DA35EA-26F7-44E3-8319-BB300BDFF36D}" destId="{28675C97-1F07-4AAB-89BD-891058C3377C}" srcOrd="2" destOrd="0" presId="urn:microsoft.com/office/officeart/2018/2/layout/IconVerticalSolidList"/>
    <dgm:cxn modelId="{D70FEC7E-9CFB-4201-8A5D-6EB6304C45FF}" type="presParOf" srcId="{21DA35EA-26F7-44E3-8319-BB300BDFF36D}" destId="{E12CA5A8-E3ED-475C-8B2F-E3CD3373FDDF}" srcOrd="3" destOrd="0" presId="urn:microsoft.com/office/officeart/2018/2/layout/IconVerticalSolidList"/>
    <dgm:cxn modelId="{65616483-28DB-4A3D-9467-BA215F9DF8D1}" type="presParOf" srcId="{B99843FB-07DC-4AD2-BB60-0EE7AAE30611}" destId="{4148E792-02FD-4041-86A9-AC23349BDCE1}" srcOrd="7" destOrd="0" presId="urn:microsoft.com/office/officeart/2018/2/layout/IconVerticalSolidList"/>
    <dgm:cxn modelId="{36466275-513E-49D6-A84B-77DF30FEEDE6}" type="presParOf" srcId="{B99843FB-07DC-4AD2-BB60-0EE7AAE30611}" destId="{892588BD-381D-4049-8324-05CFC847F0F6}" srcOrd="8" destOrd="0" presId="urn:microsoft.com/office/officeart/2018/2/layout/IconVerticalSolidList"/>
    <dgm:cxn modelId="{300CE3B6-4F74-4DAF-B5F3-6CDFB47D9B1B}" type="presParOf" srcId="{892588BD-381D-4049-8324-05CFC847F0F6}" destId="{775E42A1-C7F1-4192-BF7F-970F6F6D0C8C}" srcOrd="0" destOrd="0" presId="urn:microsoft.com/office/officeart/2018/2/layout/IconVerticalSolidList"/>
    <dgm:cxn modelId="{3F41B78D-AC6D-4A33-94BD-7DA6BE791858}" type="presParOf" srcId="{892588BD-381D-4049-8324-05CFC847F0F6}" destId="{E1754090-2126-44AD-8883-DB6AFB9AF843}" srcOrd="1" destOrd="0" presId="urn:microsoft.com/office/officeart/2018/2/layout/IconVerticalSolidList"/>
    <dgm:cxn modelId="{7EF30FC6-2510-488A-A240-74CEAFA9B7B8}" type="presParOf" srcId="{892588BD-381D-4049-8324-05CFC847F0F6}" destId="{64B6D7A3-CA50-4FCE-9949-11749583C79D}" srcOrd="2" destOrd="0" presId="urn:microsoft.com/office/officeart/2018/2/layout/IconVerticalSolidList"/>
    <dgm:cxn modelId="{F2BD6885-BB31-4926-B294-33FE9A12D145}" type="presParOf" srcId="{892588BD-381D-4049-8324-05CFC847F0F6}" destId="{B8E74165-B2A6-4409-82DD-2AFF921262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777-4C91-424B-9357-3C9F623C0369}">
      <dsp:nvSpPr>
        <dsp:cNvPr id="0" name=""/>
        <dsp:cNvSpPr/>
      </dsp:nvSpPr>
      <dsp:spPr>
        <a:xfrm>
          <a:off x="0" y="464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31CF9-B97D-4185-AA98-C343BD9DCAD5}">
      <dsp:nvSpPr>
        <dsp:cNvPr id="0" name=""/>
        <dsp:cNvSpPr/>
      </dsp:nvSpPr>
      <dsp:spPr>
        <a:xfrm>
          <a:off x="299188" y="227180"/>
          <a:ext cx="543978" cy="543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ED834-AB51-4C2C-8311-4C147FE5FC25}">
      <dsp:nvSpPr>
        <dsp:cNvPr id="0" name=""/>
        <dsp:cNvSpPr/>
      </dsp:nvSpPr>
      <dsp:spPr>
        <a:xfrm>
          <a:off x="1142355" y="464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New Technologies</a:t>
          </a:r>
          <a:endParaRPr lang="en-US" sz="1900" kern="1200"/>
        </a:p>
      </dsp:txBody>
      <dsp:txXfrm>
        <a:off x="1142355" y="4643"/>
        <a:ext cx="6097790" cy="989052"/>
      </dsp:txXfrm>
    </dsp:sp>
    <dsp:sp modelId="{9D0F9D69-DC6C-4E97-B8B4-9D2B93E6B9B7}">
      <dsp:nvSpPr>
        <dsp:cNvPr id="0" name=""/>
        <dsp:cNvSpPr/>
      </dsp:nvSpPr>
      <dsp:spPr>
        <a:xfrm>
          <a:off x="0" y="1240958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D3030-D2CB-40C3-9A81-589851BAE5E1}">
      <dsp:nvSpPr>
        <dsp:cNvPr id="0" name=""/>
        <dsp:cNvSpPr/>
      </dsp:nvSpPr>
      <dsp:spPr>
        <a:xfrm>
          <a:off x="299188" y="1463495"/>
          <a:ext cx="543978" cy="543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350CF-F7CA-49ED-B628-B2F9270CDC78}">
      <dsp:nvSpPr>
        <dsp:cNvPr id="0" name=""/>
        <dsp:cNvSpPr/>
      </dsp:nvSpPr>
      <dsp:spPr>
        <a:xfrm>
          <a:off x="1142355" y="1240958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Ability to Develop Skills</a:t>
          </a:r>
          <a:endParaRPr lang="en-US" sz="1900" kern="1200"/>
        </a:p>
      </dsp:txBody>
      <dsp:txXfrm>
        <a:off x="1142355" y="1240958"/>
        <a:ext cx="6097790" cy="989052"/>
      </dsp:txXfrm>
    </dsp:sp>
    <dsp:sp modelId="{41D3507D-54BF-4E11-926F-28598AF84070}">
      <dsp:nvSpPr>
        <dsp:cNvPr id="0" name=""/>
        <dsp:cNvSpPr/>
      </dsp:nvSpPr>
      <dsp:spPr>
        <a:xfrm>
          <a:off x="0" y="247727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8E61C-E989-4487-899A-40AD8E6C1A42}">
      <dsp:nvSpPr>
        <dsp:cNvPr id="0" name=""/>
        <dsp:cNvSpPr/>
      </dsp:nvSpPr>
      <dsp:spPr>
        <a:xfrm>
          <a:off x="299188" y="2699810"/>
          <a:ext cx="543978" cy="543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19D0D-C46A-4674-9BE3-004C650A2EDE}">
      <dsp:nvSpPr>
        <dsp:cNvPr id="0" name=""/>
        <dsp:cNvSpPr/>
      </dsp:nvSpPr>
      <dsp:spPr>
        <a:xfrm>
          <a:off x="1142355" y="247727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New Standards</a:t>
          </a:r>
          <a:endParaRPr lang="en-US" sz="1900" kern="1200"/>
        </a:p>
      </dsp:txBody>
      <dsp:txXfrm>
        <a:off x="1142355" y="2477273"/>
        <a:ext cx="6097790" cy="989052"/>
      </dsp:txXfrm>
    </dsp:sp>
    <dsp:sp modelId="{C948C43F-BAF0-42FC-A7CE-B646EB8B3421}">
      <dsp:nvSpPr>
        <dsp:cNvPr id="0" name=""/>
        <dsp:cNvSpPr/>
      </dsp:nvSpPr>
      <dsp:spPr>
        <a:xfrm>
          <a:off x="0" y="3713589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739A1-D353-4DED-A35E-302899D6CAAB}">
      <dsp:nvSpPr>
        <dsp:cNvPr id="0" name=""/>
        <dsp:cNvSpPr/>
      </dsp:nvSpPr>
      <dsp:spPr>
        <a:xfrm>
          <a:off x="299188" y="3936125"/>
          <a:ext cx="543978" cy="543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CA5A8-E3ED-475C-8B2F-E3CD3373FDDF}">
      <dsp:nvSpPr>
        <dsp:cNvPr id="0" name=""/>
        <dsp:cNvSpPr/>
      </dsp:nvSpPr>
      <dsp:spPr>
        <a:xfrm>
          <a:off x="1142355" y="3713589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Team working</a:t>
          </a:r>
          <a:endParaRPr lang="en-US" sz="1900" kern="1200"/>
        </a:p>
      </dsp:txBody>
      <dsp:txXfrm>
        <a:off x="1142355" y="3713589"/>
        <a:ext cx="6097790" cy="989052"/>
      </dsp:txXfrm>
    </dsp:sp>
    <dsp:sp modelId="{775E42A1-C7F1-4192-BF7F-970F6F6D0C8C}">
      <dsp:nvSpPr>
        <dsp:cNvPr id="0" name=""/>
        <dsp:cNvSpPr/>
      </dsp:nvSpPr>
      <dsp:spPr>
        <a:xfrm>
          <a:off x="0" y="4949904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54090-2126-44AD-8883-DB6AFB9AF843}">
      <dsp:nvSpPr>
        <dsp:cNvPr id="0" name=""/>
        <dsp:cNvSpPr/>
      </dsp:nvSpPr>
      <dsp:spPr>
        <a:xfrm>
          <a:off x="299188" y="5172441"/>
          <a:ext cx="543978" cy="5439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74165-B2A6-4409-82DD-2AFF921262A4}">
      <dsp:nvSpPr>
        <dsp:cNvPr id="0" name=""/>
        <dsp:cNvSpPr/>
      </dsp:nvSpPr>
      <dsp:spPr>
        <a:xfrm>
          <a:off x="1142355" y="4949904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New Challenges</a:t>
          </a:r>
          <a:endParaRPr lang="en-US" sz="1900" kern="1200"/>
        </a:p>
      </dsp:txBody>
      <dsp:txXfrm>
        <a:off x="1142355" y="4949904"/>
        <a:ext cx="6097790" cy="989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7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February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February 22,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997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DE64D-5941-487E-A698-64E62DD62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en-GB" sz="3200">
                <a:solidFill>
                  <a:schemeClr val="bg1"/>
                </a:solidFill>
              </a:rPr>
              <a:t>london stock exchange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1AC23-3F9F-4750-BA3F-B55C93EC1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127" y="5322048"/>
            <a:ext cx="4031874" cy="1511116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Application Services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ILAN De silva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B5EDE7-B580-4F20-9057-F4226BF9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24" y="457200"/>
            <a:ext cx="8815318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3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166C5-B69E-47DA-B995-DE4C32C5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D8C5A7A-9154-4670-BC58-B95A9651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64F48-745A-4511-AC61-43142F8D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34091"/>
            <a:ext cx="3617843" cy="728788"/>
          </a:xfrm>
        </p:spPr>
        <p:txBody>
          <a:bodyPr anchor="b">
            <a:normAutofit/>
          </a:bodyPr>
          <a:lstStyle/>
          <a:p>
            <a:r>
              <a:rPr lang="en-US" dirty="0"/>
              <a:t>Who Am I?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17F5DF-CF2B-4A1D-80DF-939D20B6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384916"/>
            <a:ext cx="6161103" cy="45364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Energetic, Ambitious, Dedicated, Hardworking, And Proactive Person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One-year industry experience as a system administrator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capabilities in both Windows and Linux environments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Virtualization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of Cloud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Certifications(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Ansible)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52784-6AE5-4FDA-B2C3-48F4A75619E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2248"/>
          <a:stretch/>
        </p:blipFill>
        <p:spPr bwMode="auto">
          <a:xfrm>
            <a:off x="8975035" y="655982"/>
            <a:ext cx="2674951" cy="2646075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3157D-041E-4F98-8EA7-66FAA336BCAD}"/>
              </a:ext>
            </a:extLst>
          </p:cNvPr>
          <p:cNvSpPr txBox="1"/>
          <p:nvPr/>
        </p:nvSpPr>
        <p:spPr>
          <a:xfrm>
            <a:off x="7581531" y="3480985"/>
            <a:ext cx="40684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Skills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work as a team or an individual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 in business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 in tourism and traveling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7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0D34-4367-4ECA-B9E7-A86F7C9B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681317"/>
            <a:ext cx="3471159" cy="5533866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r"/>
            <a:r>
              <a:rPr lang="en-GB" b="0" dirty="0"/>
              <a:t>My </a:t>
            </a:r>
            <a:br>
              <a:rPr lang="en-GB" b="0" dirty="0"/>
            </a:br>
            <a:r>
              <a:rPr lang="en-GB" b="0" dirty="0"/>
              <a:t>Dad </a:t>
            </a:r>
            <a:br>
              <a:rPr lang="en-GB" b="0" dirty="0"/>
            </a:br>
            <a:r>
              <a:rPr lang="en-GB" b="0" dirty="0"/>
              <a:t>……. </a:t>
            </a:r>
            <a:br>
              <a:rPr lang="en-GB" b="0" dirty="0"/>
            </a:br>
            <a:r>
              <a:rPr lang="en-GB" b="0" dirty="0"/>
              <a:t>My Superhero</a:t>
            </a:r>
            <a:br>
              <a:rPr lang="en-GB" b="0" dirty="0"/>
            </a:br>
            <a:br>
              <a:rPr lang="en-GB" b="0" dirty="0"/>
            </a:br>
            <a:r>
              <a:rPr lang="en-GB" b="0" dirty="0"/>
              <a:t>A dad is the hero his son hopes to be.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1026" name="Picture 2" descr="my dad my superhero">
            <a:extLst>
              <a:ext uri="{FF2B5EF4-FFF2-40B4-BE49-F238E27FC236}">
                <a16:creationId xmlns:a16="http://schemas.microsoft.com/office/drawing/2014/main" id="{12F7A37F-01EC-46C0-9014-AFC239F33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131" y="457200"/>
            <a:ext cx="5951114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6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6B09D-4E2E-4E24-A31C-2CF4D312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What is London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Stock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Exchange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Group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(LSEG)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4FA8D8-141D-4711-A1F0-B6343095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4" y="833535"/>
            <a:ext cx="7319053" cy="5361991"/>
          </a:xfrm>
        </p:spPr>
        <p:txBody>
          <a:bodyPr>
            <a:normAutofit/>
          </a:bodyPr>
          <a:lstStyle/>
          <a:p>
            <a:r>
              <a:rPr lang="en-GB" dirty="0"/>
              <a:t>LSEG (London Stock Exchange Group) is more than a diversified global financial markets infrastructure and data business.</a:t>
            </a:r>
          </a:p>
          <a:p>
            <a:r>
              <a:rPr lang="en-GB" dirty="0"/>
              <a:t>London Stock Exchange is one of the world’s oldest stock exchanges and can trace its history back more than 300 years</a:t>
            </a:r>
          </a:p>
          <a:p>
            <a:r>
              <a:rPr lang="en-GB" dirty="0"/>
              <a:t>London Stock Exchange Group supports financial stability and sustainable economic growth by enabling businesses and economies around the world to fund innovation, manage risk and create jobs</a:t>
            </a:r>
          </a:p>
          <a:p>
            <a:r>
              <a:rPr lang="en-GB" dirty="0"/>
              <a:t>LSEG is headquartered in the United Kingdom, with significant operations in 70 countries.</a:t>
            </a:r>
          </a:p>
          <a:p>
            <a:r>
              <a:rPr lang="en-GB" dirty="0"/>
              <a:t>LSEG employs 25,000 people globally</a:t>
            </a:r>
            <a:endParaRPr lang="en-US" dirty="0"/>
          </a:p>
        </p:txBody>
      </p:sp>
      <p:pic>
        <p:nvPicPr>
          <p:cNvPr id="5" name="Content Placeholder 4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7173F1BC-3E1E-429A-9E87-BDFCEBE9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5" y="4681184"/>
            <a:ext cx="3619500" cy="1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986D7-1BAF-45DB-9A12-DE5B857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Capital Market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CB38-D789-45E7-890A-A9A9F967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5635"/>
            <a:ext cx="6808303" cy="3583940"/>
          </a:xfrm>
        </p:spPr>
        <p:txBody>
          <a:bodyPr anchor="t">
            <a:normAutofit/>
          </a:bodyPr>
          <a:lstStyle/>
          <a:p>
            <a:r>
              <a:rPr lang="en-GB" sz="1600" b="1" dirty="0"/>
              <a:t>Capital markets</a:t>
            </a:r>
            <a:r>
              <a:rPr lang="en-GB" sz="1600" dirty="0"/>
              <a:t> are financial markets that bring buyers and sellers together to trade stocks, bonds, currencies, and other financial assets </a:t>
            </a:r>
          </a:p>
          <a:p>
            <a:r>
              <a:rPr lang="en-GB" sz="1600" dirty="0"/>
              <a:t>Highly organized capital markets are the New York Stock Exchange, American Stock Exchange, London Stock Exchange, and NASDAQ</a:t>
            </a:r>
          </a:p>
          <a:p>
            <a:r>
              <a:rPr lang="en-GB" sz="1600" dirty="0"/>
              <a:t>Capital market consist two parts</a:t>
            </a:r>
          </a:p>
          <a:p>
            <a:pPr lvl="1"/>
            <a:r>
              <a:rPr lang="en-GB" sz="1600" dirty="0"/>
              <a:t>The </a:t>
            </a:r>
            <a:r>
              <a:rPr lang="en-GB" sz="1600" b="1" dirty="0"/>
              <a:t>primary market</a:t>
            </a:r>
            <a:r>
              <a:rPr lang="en-GB" sz="1600" dirty="0"/>
              <a:t> that deals with the issuance and sale of equity-backed securities to investors directly by the issuer</a:t>
            </a:r>
          </a:p>
          <a:p>
            <a:pPr lvl="1"/>
            <a:r>
              <a:rPr lang="en-GB" dirty="0"/>
              <a:t> </a:t>
            </a:r>
            <a:r>
              <a:rPr lang="en-GB" sz="1600" dirty="0"/>
              <a:t>The </a:t>
            </a:r>
            <a:r>
              <a:rPr lang="en-GB" sz="1600" b="1" dirty="0"/>
              <a:t>secondary market</a:t>
            </a:r>
            <a:r>
              <a:rPr lang="en-GB" sz="1600" dirty="0"/>
              <a:t> is where investors buy and sell securities they already own.</a:t>
            </a:r>
            <a:endParaRPr lang="en-GB" sz="1400" dirty="0"/>
          </a:p>
          <a:p>
            <a:pPr lvl="1"/>
            <a:endParaRPr lang="en-GB" sz="1200" dirty="0"/>
          </a:p>
        </p:txBody>
      </p:sp>
      <p:pic>
        <p:nvPicPr>
          <p:cNvPr id="2052" name="Picture 4" descr="Image result for trade icon">
            <a:extLst>
              <a:ext uri="{FF2B5EF4-FFF2-40B4-BE49-F238E27FC236}">
                <a16:creationId xmlns:a16="http://schemas.microsoft.com/office/drawing/2014/main" id="{028A1CE0-8BF7-41F6-8156-7E635C3AF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t="23183" r="12616" b="23353"/>
          <a:stretch/>
        </p:blipFill>
        <p:spPr bwMode="auto">
          <a:xfrm>
            <a:off x="8708994" y="2457294"/>
            <a:ext cx="2751730" cy="194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8F634-966D-40A5-B49F-67AE87B2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1800" b="0">
                <a:solidFill>
                  <a:schemeClr val="bg1"/>
                </a:solidFill>
              </a:rPr>
              <a:t>Information Technology Infrastructure Library (ITIL)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8D5E-740D-479D-950D-310AB85E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GB" sz="1800" dirty="0"/>
              <a:t>The IT Infrastructure Library (ITIL) is a library of volumes describing a framework of best practices for delivering IT services.</a:t>
            </a:r>
          </a:p>
          <a:p>
            <a:r>
              <a:rPr lang="en-GB" sz="1800" dirty="0"/>
              <a:t>TIL’s systematic approach to IT service management can help businesses</a:t>
            </a:r>
          </a:p>
          <a:p>
            <a:pPr lvl="1"/>
            <a:r>
              <a:rPr lang="en-GB" sz="1800" dirty="0"/>
              <a:t>manage risk,</a:t>
            </a:r>
          </a:p>
          <a:p>
            <a:pPr lvl="1"/>
            <a:r>
              <a:rPr lang="en-GB" sz="1800" dirty="0"/>
              <a:t>strengthen customer relations</a:t>
            </a:r>
          </a:p>
          <a:p>
            <a:pPr lvl="1"/>
            <a:r>
              <a:rPr lang="en-GB" sz="1800" dirty="0"/>
              <a:t>establish cost-effective practices</a:t>
            </a:r>
          </a:p>
          <a:p>
            <a:pPr lvl="1"/>
            <a:r>
              <a:rPr lang="en-GB" sz="1800" dirty="0"/>
              <a:t> and build a stable IT environment that allows for growth, scale and change.</a:t>
            </a:r>
          </a:p>
          <a:p>
            <a:r>
              <a:rPr lang="en-GB" sz="1800" dirty="0"/>
              <a:t>ITIL also provides a common language for businesses and professionals using IT-enabled services.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3480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5BF5A-5291-4D2D-B953-C98B4E13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5" y="483623"/>
            <a:ext cx="3852579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importance of an Application Support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22A3-C27A-4F2C-9C58-8150914D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571673" cy="5361991"/>
          </a:xfrm>
        </p:spPr>
        <p:txBody>
          <a:bodyPr anchor="ctr">
            <a:normAutofit/>
          </a:bodyPr>
          <a:lstStyle/>
          <a:p>
            <a:r>
              <a:rPr lang="en-GB" sz="2800" dirty="0"/>
              <a:t>Responsible</a:t>
            </a:r>
          </a:p>
          <a:p>
            <a:r>
              <a:rPr lang="en-GB" sz="2800" dirty="0"/>
              <a:t>Correct Decisions</a:t>
            </a:r>
          </a:p>
          <a:p>
            <a:r>
              <a:rPr lang="en-GB" sz="2800" dirty="0"/>
              <a:t>Response</a:t>
            </a:r>
          </a:p>
          <a:p>
            <a:r>
              <a:rPr lang="en-GB" sz="2800" dirty="0"/>
              <a:t>Knowledge base</a:t>
            </a:r>
          </a:p>
          <a:p>
            <a:r>
              <a:rPr lang="en-GB" sz="2800" dirty="0"/>
              <a:t>Better Understanding</a:t>
            </a:r>
          </a:p>
        </p:txBody>
      </p:sp>
      <p:pic>
        <p:nvPicPr>
          <p:cNvPr id="3074" name="Picture 2" descr="Image result for importance of an Application Support Engineer">
            <a:extLst>
              <a:ext uri="{FF2B5EF4-FFF2-40B4-BE49-F238E27FC236}">
                <a16:creationId xmlns:a16="http://schemas.microsoft.com/office/drawing/2014/main" id="{A28C77FE-7181-41FA-A480-F1578D53E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6" t="18148" r="21435" b="17644"/>
          <a:stretch/>
        </p:blipFill>
        <p:spPr bwMode="auto">
          <a:xfrm>
            <a:off x="1014108" y="4355169"/>
            <a:ext cx="2008854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84574AF-2958-470A-BD54-2D62BF0A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38054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DCECE-8154-4A0C-A22C-4A167E58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700">
                <a:solidFill>
                  <a:schemeClr val="bg1"/>
                </a:solidFill>
              </a:rPr>
              <a:t>Reasons to be an Application Engineer</a:t>
            </a:r>
            <a:endParaRPr lang="en-GB" sz="270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DC390BC-9E6E-425E-8589-C4BE38C42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68996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56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3496-7732-4F88-A5D8-39E4DF8E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References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370E-3428-4D1E-BD9A-7CA77F43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r>
              <a:rPr lang="en-US" sz="1800"/>
              <a:t>[1]. https://www.lseg.com/about-london-stock-exchange-group/who-we-are</a:t>
            </a:r>
          </a:p>
          <a:p>
            <a:r>
              <a:rPr lang="en-GB" sz="1800"/>
              <a:t>[2]. https://www.cio.com/article/2439501/infrastructure-it-infrastructure-library-itil-definition-and-solutions.html</a:t>
            </a:r>
          </a:p>
          <a:p>
            <a:r>
              <a:rPr lang="en-GB" sz="1800"/>
              <a:t>[3]. https://www.investopedia.com/investing/primary-and-secondary-markets/#:~:text=The%20primary%20market%20is%20where,securities%20are%20traded%20by%20investors.&amp;text=The%20secondary%20market%20is%20basically,Nasdaq%2C%20and%20other%20exchanges%20worldwide.</a:t>
            </a:r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470902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Times New Roman</vt:lpstr>
      <vt:lpstr>Wingdings</vt:lpstr>
      <vt:lpstr>GradientRiseVTI</vt:lpstr>
      <vt:lpstr>london stock exchange group</vt:lpstr>
      <vt:lpstr>Who Am I?</vt:lpstr>
      <vt:lpstr>My  Dad  …….  My Superhero  A dad is the hero his son hopes to be.</vt:lpstr>
      <vt:lpstr>What is London Stock Exchange Group (LSEG) </vt:lpstr>
      <vt:lpstr>Capital Market</vt:lpstr>
      <vt:lpstr>Information Technology Infrastructure Library (ITIL)</vt:lpstr>
      <vt:lpstr>importance of an Application Support Engineer</vt:lpstr>
      <vt:lpstr>Reasons to be an Application Engineer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stock exchange group</dc:title>
  <dc:creator>De Silva H.L.T. it17126434</dc:creator>
  <cp:lastModifiedBy>De Silva H.L.T. it17126434</cp:lastModifiedBy>
  <cp:revision>3</cp:revision>
  <dcterms:created xsi:type="dcterms:W3CDTF">2021-02-22T07:35:01Z</dcterms:created>
  <dcterms:modified xsi:type="dcterms:W3CDTF">2021-02-22T07:52:01Z</dcterms:modified>
</cp:coreProperties>
</file>