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100" d="100"/>
          <a:sy n="100" d="100"/>
        </p:scale>
        <p:origin x="58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730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52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4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40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79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845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2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03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05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369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6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CD4E-9966-42B9-8DB1-6392253454C5}" type="datetimeFigureOut">
              <a:rPr lang="fi-FI" smtClean="0"/>
              <a:t>14.6.2022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B1D1-35A9-47D0-97C9-56449BF5F8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27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01" y="4094165"/>
            <a:ext cx="1755000" cy="1593000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991" y="2323989"/>
            <a:ext cx="1795500" cy="17775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99" y="2322115"/>
            <a:ext cx="1836000" cy="1800000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897" y="712980"/>
            <a:ext cx="3627000" cy="1881000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232" y="2555642"/>
            <a:ext cx="2754000" cy="3388500"/>
          </a:xfrm>
          <a:prstGeom prst="rect">
            <a:avLst/>
          </a:prstGeom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797" y="2543081"/>
            <a:ext cx="2749500" cy="3411000"/>
          </a:xfrm>
          <a:prstGeom prst="rect">
            <a:avLst/>
          </a:prstGeom>
        </p:spPr>
      </p:pic>
      <p:sp>
        <p:nvSpPr>
          <p:cNvPr id="11" name="Tekstiruutu 10"/>
          <p:cNvSpPr txBox="1"/>
          <p:nvPr/>
        </p:nvSpPr>
        <p:spPr>
          <a:xfrm>
            <a:off x="4255228" y="24437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Järki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7257615" y="24941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Mieli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5683159" y="5152110"/>
            <a:ext cx="76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Tunne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6896490" y="4034498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Tarve</a:t>
            </a:r>
            <a:endParaRPr lang="fi-FI" dirty="0"/>
          </a:p>
        </p:txBody>
      </p:sp>
      <p:sp>
        <p:nvSpPr>
          <p:cNvPr id="15" name="Tekstiruutu 14"/>
          <p:cNvSpPr txBox="1"/>
          <p:nvPr/>
        </p:nvSpPr>
        <p:spPr>
          <a:xfrm>
            <a:off x="5718633" y="21277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Normi</a:t>
            </a:r>
            <a:endParaRPr lang="fi-FI" dirty="0"/>
          </a:p>
        </p:txBody>
      </p:sp>
      <p:sp>
        <p:nvSpPr>
          <p:cNvPr id="16" name="Tekstiruutu 15"/>
          <p:cNvSpPr txBox="1"/>
          <p:nvPr/>
        </p:nvSpPr>
        <p:spPr>
          <a:xfrm>
            <a:off x="4563709" y="39764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Arvo</a:t>
            </a:r>
            <a:endParaRPr lang="fi-FI" dirty="0"/>
          </a:p>
        </p:txBody>
      </p:sp>
      <p:sp>
        <p:nvSpPr>
          <p:cNvPr id="17" name="Tekstiruutu 16"/>
          <p:cNvSpPr txBox="1"/>
          <p:nvPr/>
        </p:nvSpPr>
        <p:spPr>
          <a:xfrm>
            <a:off x="7944888" y="1949340"/>
            <a:ext cx="146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Navigoi </a:t>
            </a:r>
          </a:p>
          <a:p>
            <a:r>
              <a:rPr lang="fi-FI" dirty="0" smtClean="0"/>
              <a:t>vaakasuoraan</a:t>
            </a:r>
            <a:endParaRPr lang="fi-FI" dirty="0"/>
          </a:p>
        </p:txBody>
      </p:sp>
      <p:sp>
        <p:nvSpPr>
          <p:cNvPr id="18" name="Tekstiruutu 17"/>
          <p:cNvSpPr txBox="1"/>
          <p:nvPr/>
        </p:nvSpPr>
        <p:spPr>
          <a:xfrm>
            <a:off x="5359542" y="5850007"/>
            <a:ext cx="142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Reagoi</a:t>
            </a:r>
          </a:p>
          <a:p>
            <a:r>
              <a:rPr lang="fi-FI" dirty="0" smtClean="0"/>
              <a:t>pystysuoraan</a:t>
            </a:r>
            <a:endParaRPr lang="fi-FI" dirty="0"/>
          </a:p>
        </p:txBody>
      </p:sp>
      <p:sp>
        <p:nvSpPr>
          <p:cNvPr id="19" name="Tekstiruutu 18"/>
          <p:cNvSpPr txBox="1"/>
          <p:nvPr/>
        </p:nvSpPr>
        <p:spPr>
          <a:xfrm>
            <a:off x="2538695" y="1949340"/>
            <a:ext cx="165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Liikesuuntaa</a:t>
            </a:r>
          </a:p>
          <a:p>
            <a:pPr algn="ctr"/>
            <a:r>
              <a:rPr lang="fi-FI" dirty="0" smtClean="0"/>
              <a:t> ajassa ja tilassa</a:t>
            </a:r>
          </a:p>
        </p:txBody>
      </p:sp>
    </p:spTree>
    <p:extLst>
      <p:ext uri="{BB962C8B-B14F-4D97-AF65-F5344CB8AC3E}">
        <p14:creationId xmlns:p14="http://schemas.microsoft.com/office/powerpoint/2010/main" val="22388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4" y="368520"/>
            <a:ext cx="4736251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Laajakuva</PresentationFormat>
  <Paragraphs>12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Company>Uusix-Verstaat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Harri käyhkö</dc:creator>
  <cp:lastModifiedBy>Harri käyhkö</cp:lastModifiedBy>
  <cp:revision>6</cp:revision>
  <dcterms:created xsi:type="dcterms:W3CDTF">2022-06-14T06:12:48Z</dcterms:created>
  <dcterms:modified xsi:type="dcterms:W3CDTF">2022-06-14T06:49:07Z</dcterms:modified>
</cp:coreProperties>
</file>