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3" r:id="rId2"/>
  </p:sldMasterIdLst>
  <p:sldIdLst>
    <p:sldId id="256" r:id="rId3"/>
    <p:sldId id="267" r:id="rId4"/>
    <p:sldId id="263" r:id="rId5"/>
    <p:sldId id="265" r:id="rId6"/>
    <p:sldId id="264" r:id="rId7"/>
    <p:sldId id="266" r:id="rId8"/>
    <p:sldId id="262" r:id="rId9"/>
    <p:sldId id="257" r:id="rId10"/>
    <p:sldId id="261" r:id="rId11"/>
    <p:sldId id="258" r:id="rId12"/>
    <p:sldId id="259" r:id="rId13"/>
    <p:sldId id="260"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801B"/>
    <a:srgbClr val="55C8CB"/>
    <a:srgbClr val="AC4A5A"/>
    <a:srgbClr val="BE8128"/>
    <a:srgbClr val="288284"/>
    <a:srgbClr val="437D5A"/>
    <a:srgbClr val="82BC99"/>
    <a:srgbClr val="5B6E7B"/>
    <a:srgbClr val="E6E6E6"/>
    <a:srgbClr val="0097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422"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rts/_rels/chart1.xml.rels><?xml version="1.0" encoding="UTF-8" standalone="yes"?>
<Relationships xmlns="http://schemas.openxmlformats.org/package/2006/relationships"><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[mincpcap_cppp.xlsx]Sheet2!$B$100</c:f>
              <c:strCache>
                <c:ptCount val="1"/>
                <c:pt idx="0">
                  <c:v>West Europe</c:v>
                </c:pt>
              </c:strCache>
            </c:strRef>
          </c:tx>
          <c:spPr>
            <a:ln w="28575" cap="rnd">
              <a:solidFill>
                <a:schemeClr val="accent1"/>
              </a:solidFill>
              <a:round/>
            </a:ln>
            <a:effectLst/>
          </c:spPr>
          <c:marker>
            <c:symbol val="none"/>
          </c:marker>
          <c:cat>
            <c:numRef>
              <c:f>[mincpcap_cppp.xlsx]Sheet2!$C$99:$R$99</c:f>
              <c:numCache>
                <c:formatCode>General</c:formatCode>
                <c:ptCount val="16"/>
                <c:pt idx="0">
                  <c:v>1860</c:v>
                </c:pt>
                <c:pt idx="1">
                  <c:v>1870</c:v>
                </c:pt>
                <c:pt idx="2">
                  <c:v>1880</c:v>
                </c:pt>
                <c:pt idx="3">
                  <c:v>1890</c:v>
                </c:pt>
                <c:pt idx="4">
                  <c:v>1900</c:v>
                </c:pt>
                <c:pt idx="5">
                  <c:v>1910</c:v>
                </c:pt>
                <c:pt idx="6">
                  <c:v>1920</c:v>
                </c:pt>
                <c:pt idx="7">
                  <c:v>1930</c:v>
                </c:pt>
                <c:pt idx="8">
                  <c:v>1940</c:v>
                </c:pt>
                <c:pt idx="9">
                  <c:v>1950</c:v>
                </c:pt>
                <c:pt idx="10">
                  <c:v>1960</c:v>
                </c:pt>
                <c:pt idx="11">
                  <c:v>1970</c:v>
                </c:pt>
                <c:pt idx="12">
                  <c:v>1980</c:v>
                </c:pt>
                <c:pt idx="13">
                  <c:v>1990</c:v>
                </c:pt>
                <c:pt idx="14">
                  <c:v>2000</c:v>
                </c:pt>
                <c:pt idx="15">
                  <c:v>2010</c:v>
                </c:pt>
              </c:numCache>
            </c:numRef>
          </c:cat>
          <c:val>
            <c:numRef>
              <c:f>[mincpcap_cppp.xlsx]Sheet2!$C$100:$R$100</c:f>
              <c:numCache>
                <c:formatCode>0.0</c:formatCode>
                <c:ptCount val="16"/>
                <c:pt idx="0">
                  <c:v>4.4866249999999992</c:v>
                </c:pt>
                <c:pt idx="1">
                  <c:v>5.0376250000000002</c:v>
                </c:pt>
                <c:pt idx="2">
                  <c:v>5.7273750000000003</c:v>
                </c:pt>
                <c:pt idx="3">
                  <c:v>6.5597499999999993</c:v>
                </c:pt>
                <c:pt idx="4">
                  <c:v>7.5648749999999998</c:v>
                </c:pt>
                <c:pt idx="5">
                  <c:v>8.1922499999999996</c:v>
                </c:pt>
                <c:pt idx="6">
                  <c:v>9.4081250000000001</c:v>
                </c:pt>
                <c:pt idx="7">
                  <c:v>10.871625</c:v>
                </c:pt>
                <c:pt idx="8">
                  <c:v>11.121124999999999</c:v>
                </c:pt>
                <c:pt idx="9">
                  <c:v>15.450125</c:v>
                </c:pt>
                <c:pt idx="10">
                  <c:v>22.000749999999996</c:v>
                </c:pt>
                <c:pt idx="11">
                  <c:v>30.692499999999999</c:v>
                </c:pt>
                <c:pt idx="12">
                  <c:v>36.411250000000003</c:v>
                </c:pt>
                <c:pt idx="13">
                  <c:v>42.399999999999991</c:v>
                </c:pt>
                <c:pt idx="14">
                  <c:v>50.071250000000006</c:v>
                </c:pt>
                <c:pt idx="15">
                  <c:v>53.965000000000003</c:v>
                </c:pt>
              </c:numCache>
            </c:numRef>
          </c:val>
          <c:smooth val="1"/>
          <c:extLst>
            <c:ext xmlns:c16="http://schemas.microsoft.com/office/drawing/2014/chart" uri="{C3380CC4-5D6E-409C-BE32-E72D297353CC}">
              <c16:uniqueId val="{00000000-B20E-B342-B356-1197BD12926A}"/>
            </c:ext>
          </c:extLst>
        </c:ser>
        <c:ser>
          <c:idx val="1"/>
          <c:order val="1"/>
          <c:tx>
            <c:strRef>
              <c:f>[mincpcap_cppp.xlsx]Sheet2!$B$101</c:f>
              <c:strCache>
                <c:ptCount val="1"/>
                <c:pt idx="0">
                  <c:v>Nordic</c:v>
                </c:pt>
              </c:strCache>
            </c:strRef>
          </c:tx>
          <c:spPr>
            <a:ln w="28575" cap="rnd">
              <a:solidFill>
                <a:schemeClr val="accent2"/>
              </a:solidFill>
              <a:round/>
            </a:ln>
            <a:effectLst/>
          </c:spPr>
          <c:marker>
            <c:symbol val="none"/>
          </c:marker>
          <c:cat>
            <c:numRef>
              <c:f>[mincpcap_cppp.xlsx]Sheet2!$C$99:$R$99</c:f>
              <c:numCache>
                <c:formatCode>General</c:formatCode>
                <c:ptCount val="16"/>
                <c:pt idx="0">
                  <c:v>1860</c:v>
                </c:pt>
                <c:pt idx="1">
                  <c:v>1870</c:v>
                </c:pt>
                <c:pt idx="2">
                  <c:v>1880</c:v>
                </c:pt>
                <c:pt idx="3">
                  <c:v>1890</c:v>
                </c:pt>
                <c:pt idx="4">
                  <c:v>1900</c:v>
                </c:pt>
                <c:pt idx="5">
                  <c:v>1910</c:v>
                </c:pt>
                <c:pt idx="6">
                  <c:v>1920</c:v>
                </c:pt>
                <c:pt idx="7">
                  <c:v>1930</c:v>
                </c:pt>
                <c:pt idx="8">
                  <c:v>1940</c:v>
                </c:pt>
                <c:pt idx="9">
                  <c:v>1950</c:v>
                </c:pt>
                <c:pt idx="10">
                  <c:v>1960</c:v>
                </c:pt>
                <c:pt idx="11">
                  <c:v>1970</c:v>
                </c:pt>
                <c:pt idx="12">
                  <c:v>1980</c:v>
                </c:pt>
                <c:pt idx="13">
                  <c:v>1990</c:v>
                </c:pt>
                <c:pt idx="14">
                  <c:v>2000</c:v>
                </c:pt>
                <c:pt idx="15">
                  <c:v>2010</c:v>
                </c:pt>
              </c:numCache>
            </c:numRef>
          </c:cat>
          <c:val>
            <c:numRef>
              <c:f>[mincpcap_cppp.xlsx]Sheet2!$C$101:$R$101</c:f>
              <c:numCache>
                <c:formatCode>0.0</c:formatCode>
                <c:ptCount val="16"/>
                <c:pt idx="0">
                  <c:v>2.5437499999999997</c:v>
                </c:pt>
                <c:pt idx="1">
                  <c:v>2.9652499999999997</c:v>
                </c:pt>
                <c:pt idx="2">
                  <c:v>3.2295000000000003</c:v>
                </c:pt>
                <c:pt idx="3">
                  <c:v>3.8257499999999993</c:v>
                </c:pt>
                <c:pt idx="4">
                  <c:v>4.6042500000000004</c:v>
                </c:pt>
                <c:pt idx="5">
                  <c:v>5.4615</c:v>
                </c:pt>
                <c:pt idx="6">
                  <c:v>6.3112500000000011</c:v>
                </c:pt>
                <c:pt idx="7">
                  <c:v>8.1180000000000003</c:v>
                </c:pt>
                <c:pt idx="8">
                  <c:v>9.7262500000000003</c:v>
                </c:pt>
                <c:pt idx="9">
                  <c:v>13.225</c:v>
                </c:pt>
                <c:pt idx="10">
                  <c:v>18.722499999999997</c:v>
                </c:pt>
                <c:pt idx="11">
                  <c:v>26.685000000000002</c:v>
                </c:pt>
                <c:pt idx="12">
                  <c:v>34.659999999999997</c:v>
                </c:pt>
                <c:pt idx="13">
                  <c:v>40.049999999999997</c:v>
                </c:pt>
                <c:pt idx="14">
                  <c:v>49.137500000000003</c:v>
                </c:pt>
                <c:pt idx="15">
                  <c:v>57.537500000000001</c:v>
                </c:pt>
              </c:numCache>
            </c:numRef>
          </c:val>
          <c:smooth val="1"/>
          <c:extLst>
            <c:ext xmlns:c16="http://schemas.microsoft.com/office/drawing/2014/chart" uri="{C3380CC4-5D6E-409C-BE32-E72D297353CC}">
              <c16:uniqueId val="{00000001-B20E-B342-B356-1197BD12926A}"/>
            </c:ext>
          </c:extLst>
        </c:ser>
        <c:ser>
          <c:idx val="2"/>
          <c:order val="2"/>
          <c:tx>
            <c:strRef>
              <c:f>[mincpcap_cppp.xlsx]Sheet2!$B$102</c:f>
              <c:strCache>
                <c:ptCount val="1"/>
                <c:pt idx="0">
                  <c:v>Finland</c:v>
                </c:pt>
              </c:strCache>
            </c:strRef>
          </c:tx>
          <c:spPr>
            <a:ln w="28575" cap="rnd">
              <a:solidFill>
                <a:schemeClr val="accent3"/>
              </a:solidFill>
              <a:round/>
            </a:ln>
            <a:effectLst/>
          </c:spPr>
          <c:marker>
            <c:symbol val="none"/>
          </c:marker>
          <c:cat>
            <c:numRef>
              <c:f>[mincpcap_cppp.xlsx]Sheet2!$C$99:$R$99</c:f>
              <c:numCache>
                <c:formatCode>General</c:formatCode>
                <c:ptCount val="16"/>
                <c:pt idx="0">
                  <c:v>1860</c:v>
                </c:pt>
                <c:pt idx="1">
                  <c:v>1870</c:v>
                </c:pt>
                <c:pt idx="2">
                  <c:v>1880</c:v>
                </c:pt>
                <c:pt idx="3">
                  <c:v>1890</c:v>
                </c:pt>
                <c:pt idx="4">
                  <c:v>1900</c:v>
                </c:pt>
                <c:pt idx="5">
                  <c:v>1910</c:v>
                </c:pt>
                <c:pt idx="6">
                  <c:v>1920</c:v>
                </c:pt>
                <c:pt idx="7">
                  <c:v>1930</c:v>
                </c:pt>
                <c:pt idx="8">
                  <c:v>1940</c:v>
                </c:pt>
                <c:pt idx="9">
                  <c:v>1950</c:v>
                </c:pt>
                <c:pt idx="10">
                  <c:v>1960</c:v>
                </c:pt>
                <c:pt idx="11">
                  <c:v>1970</c:v>
                </c:pt>
                <c:pt idx="12">
                  <c:v>1980</c:v>
                </c:pt>
                <c:pt idx="13">
                  <c:v>1990</c:v>
                </c:pt>
                <c:pt idx="14">
                  <c:v>2000</c:v>
                </c:pt>
                <c:pt idx="15">
                  <c:v>2010</c:v>
                </c:pt>
              </c:numCache>
            </c:numRef>
          </c:cat>
          <c:val>
            <c:numRef>
              <c:f>[mincpcap_cppp.xlsx]Sheet2!$C$102:$R$102</c:f>
              <c:numCache>
                <c:formatCode>0.0</c:formatCode>
                <c:ptCount val="16"/>
                <c:pt idx="0">
                  <c:v>1.845</c:v>
                </c:pt>
                <c:pt idx="1">
                  <c:v>2.266</c:v>
                </c:pt>
                <c:pt idx="2">
                  <c:v>2.3600000000000003</c:v>
                </c:pt>
                <c:pt idx="3">
                  <c:v>2.8180000000000001</c:v>
                </c:pt>
                <c:pt idx="4">
                  <c:v>3.3310000000000004</c:v>
                </c:pt>
                <c:pt idx="5">
                  <c:v>3.5150000000000006</c:v>
                </c:pt>
                <c:pt idx="6">
                  <c:v>4.3849999999999998</c:v>
                </c:pt>
                <c:pt idx="7">
                  <c:v>5.8010000000000002</c:v>
                </c:pt>
                <c:pt idx="8">
                  <c:v>6.9329999999999998</c:v>
                </c:pt>
                <c:pt idx="9">
                  <c:v>9.6379999999999999</c:v>
                </c:pt>
                <c:pt idx="10">
                  <c:v>14.410000000000002</c:v>
                </c:pt>
                <c:pt idx="11">
                  <c:v>21.79</c:v>
                </c:pt>
                <c:pt idx="12">
                  <c:v>30.25</c:v>
                </c:pt>
                <c:pt idx="13">
                  <c:v>35.590000000000003</c:v>
                </c:pt>
                <c:pt idx="14">
                  <c:v>44.31</c:v>
                </c:pt>
                <c:pt idx="15">
                  <c:v>51.059999999999995</c:v>
                </c:pt>
              </c:numCache>
            </c:numRef>
          </c:val>
          <c:smooth val="1"/>
          <c:extLst>
            <c:ext xmlns:c16="http://schemas.microsoft.com/office/drawing/2014/chart" uri="{C3380CC4-5D6E-409C-BE32-E72D297353CC}">
              <c16:uniqueId val="{00000002-B20E-B342-B356-1197BD12926A}"/>
            </c:ext>
          </c:extLst>
        </c:ser>
        <c:ser>
          <c:idx val="3"/>
          <c:order val="3"/>
          <c:tx>
            <c:strRef>
              <c:f>[mincpcap_cppp.xlsx]Sheet2!$B$103</c:f>
              <c:strCache>
                <c:ptCount val="1"/>
                <c:pt idx="0">
                  <c:v>South Europe</c:v>
                </c:pt>
              </c:strCache>
            </c:strRef>
          </c:tx>
          <c:spPr>
            <a:ln w="28575" cap="rnd">
              <a:solidFill>
                <a:schemeClr val="accent4"/>
              </a:solidFill>
              <a:round/>
            </a:ln>
            <a:effectLst/>
          </c:spPr>
          <c:marker>
            <c:symbol val="none"/>
          </c:marker>
          <c:cat>
            <c:numRef>
              <c:f>[mincpcap_cppp.xlsx]Sheet2!$C$99:$R$99</c:f>
              <c:numCache>
                <c:formatCode>General</c:formatCode>
                <c:ptCount val="16"/>
                <c:pt idx="0">
                  <c:v>1860</c:v>
                </c:pt>
                <c:pt idx="1">
                  <c:v>1870</c:v>
                </c:pt>
                <c:pt idx="2">
                  <c:v>1880</c:v>
                </c:pt>
                <c:pt idx="3">
                  <c:v>1890</c:v>
                </c:pt>
                <c:pt idx="4">
                  <c:v>1900</c:v>
                </c:pt>
                <c:pt idx="5">
                  <c:v>1910</c:v>
                </c:pt>
                <c:pt idx="6">
                  <c:v>1920</c:v>
                </c:pt>
                <c:pt idx="7">
                  <c:v>1930</c:v>
                </c:pt>
                <c:pt idx="8">
                  <c:v>1940</c:v>
                </c:pt>
                <c:pt idx="9">
                  <c:v>1950</c:v>
                </c:pt>
                <c:pt idx="10">
                  <c:v>1960</c:v>
                </c:pt>
                <c:pt idx="11">
                  <c:v>1970</c:v>
                </c:pt>
                <c:pt idx="12">
                  <c:v>1980</c:v>
                </c:pt>
                <c:pt idx="13">
                  <c:v>1990</c:v>
                </c:pt>
                <c:pt idx="14">
                  <c:v>2000</c:v>
                </c:pt>
                <c:pt idx="15">
                  <c:v>2010</c:v>
                </c:pt>
              </c:numCache>
            </c:numRef>
          </c:cat>
          <c:val>
            <c:numRef>
              <c:f>[mincpcap_cppp.xlsx]Sheet2!$C$103:$R$103</c:f>
              <c:numCache>
                <c:formatCode>0.0</c:formatCode>
                <c:ptCount val="16"/>
                <c:pt idx="0">
                  <c:v>1.9861666666666666</c:v>
                </c:pt>
                <c:pt idx="1">
                  <c:v>2.1213333333333333</c:v>
                </c:pt>
                <c:pt idx="2">
                  <c:v>2.3618333333333328</c:v>
                </c:pt>
                <c:pt idx="3">
                  <c:v>2.4723333333333337</c:v>
                </c:pt>
                <c:pt idx="4">
                  <c:v>2.7480000000000007</c:v>
                </c:pt>
                <c:pt idx="5">
                  <c:v>2.8879999999999999</c:v>
                </c:pt>
                <c:pt idx="6">
                  <c:v>3.391833333333333</c:v>
                </c:pt>
                <c:pt idx="7">
                  <c:v>3.6035000000000004</c:v>
                </c:pt>
                <c:pt idx="8">
                  <c:v>3.3181666666666665</c:v>
                </c:pt>
                <c:pt idx="9">
                  <c:v>4.5886666666666676</c:v>
                </c:pt>
                <c:pt idx="10">
                  <c:v>7.6896666666666675</c:v>
                </c:pt>
                <c:pt idx="11">
                  <c:v>13.810333333333334</c:v>
                </c:pt>
                <c:pt idx="12">
                  <c:v>19.453333333333333</c:v>
                </c:pt>
                <c:pt idx="13">
                  <c:v>26.708333333333332</c:v>
                </c:pt>
                <c:pt idx="14">
                  <c:v>35.806666666666672</c:v>
                </c:pt>
                <c:pt idx="15">
                  <c:v>36.438333333333333</c:v>
                </c:pt>
              </c:numCache>
            </c:numRef>
          </c:val>
          <c:smooth val="1"/>
          <c:extLst>
            <c:ext xmlns:c16="http://schemas.microsoft.com/office/drawing/2014/chart" uri="{C3380CC4-5D6E-409C-BE32-E72D297353CC}">
              <c16:uniqueId val="{00000003-B20E-B342-B356-1197BD12926A}"/>
            </c:ext>
          </c:extLst>
        </c:ser>
        <c:ser>
          <c:idx val="4"/>
          <c:order val="4"/>
          <c:tx>
            <c:strRef>
              <c:f>[mincpcap_cppp.xlsx]Sheet2!$B$104</c:f>
              <c:strCache>
                <c:ptCount val="1"/>
                <c:pt idx="0">
                  <c:v>Baltic</c:v>
                </c:pt>
              </c:strCache>
            </c:strRef>
          </c:tx>
          <c:spPr>
            <a:ln w="28575" cap="rnd">
              <a:solidFill>
                <a:schemeClr val="accent5"/>
              </a:solidFill>
              <a:round/>
            </a:ln>
            <a:effectLst/>
          </c:spPr>
          <c:marker>
            <c:symbol val="none"/>
          </c:marker>
          <c:cat>
            <c:numRef>
              <c:f>[mincpcap_cppp.xlsx]Sheet2!$C$99:$R$99</c:f>
              <c:numCache>
                <c:formatCode>General</c:formatCode>
                <c:ptCount val="16"/>
                <c:pt idx="0">
                  <c:v>1860</c:v>
                </c:pt>
                <c:pt idx="1">
                  <c:v>1870</c:v>
                </c:pt>
                <c:pt idx="2">
                  <c:v>1880</c:v>
                </c:pt>
                <c:pt idx="3">
                  <c:v>1890</c:v>
                </c:pt>
                <c:pt idx="4">
                  <c:v>1900</c:v>
                </c:pt>
                <c:pt idx="5">
                  <c:v>1910</c:v>
                </c:pt>
                <c:pt idx="6">
                  <c:v>1920</c:v>
                </c:pt>
                <c:pt idx="7">
                  <c:v>1930</c:v>
                </c:pt>
                <c:pt idx="8">
                  <c:v>1940</c:v>
                </c:pt>
                <c:pt idx="9">
                  <c:v>1950</c:v>
                </c:pt>
                <c:pt idx="10">
                  <c:v>1960</c:v>
                </c:pt>
                <c:pt idx="11">
                  <c:v>1970</c:v>
                </c:pt>
                <c:pt idx="12">
                  <c:v>1980</c:v>
                </c:pt>
                <c:pt idx="13">
                  <c:v>1990</c:v>
                </c:pt>
                <c:pt idx="14">
                  <c:v>2000</c:v>
                </c:pt>
                <c:pt idx="15">
                  <c:v>2010</c:v>
                </c:pt>
              </c:numCache>
            </c:numRef>
          </c:cat>
          <c:val>
            <c:numRef>
              <c:f>[mincpcap_cppp.xlsx]Sheet2!$C$104:$R$104</c:f>
              <c:numCache>
                <c:formatCode>0.0</c:formatCode>
                <c:ptCount val="16"/>
                <c:pt idx="0">
                  <c:v>1.1754666666666667</c:v>
                </c:pt>
                <c:pt idx="1">
                  <c:v>1.2546666666666666</c:v>
                </c:pt>
                <c:pt idx="2">
                  <c:v>1.3526666666666667</c:v>
                </c:pt>
                <c:pt idx="3">
                  <c:v>1.6006666666666669</c:v>
                </c:pt>
                <c:pt idx="4">
                  <c:v>1.9193333333333333</c:v>
                </c:pt>
                <c:pt idx="5">
                  <c:v>1.883</c:v>
                </c:pt>
                <c:pt idx="6">
                  <c:v>2.3650000000000002</c:v>
                </c:pt>
                <c:pt idx="7">
                  <c:v>3.2143333333333337</c:v>
                </c:pt>
                <c:pt idx="8">
                  <c:v>3.433666666666666</c:v>
                </c:pt>
                <c:pt idx="9">
                  <c:v>5.3386666666666658</c:v>
                </c:pt>
                <c:pt idx="10">
                  <c:v>7.7290000000000019</c:v>
                </c:pt>
                <c:pt idx="11">
                  <c:v>10.854666666666667</c:v>
                </c:pt>
                <c:pt idx="12">
                  <c:v>12.881</c:v>
                </c:pt>
                <c:pt idx="13">
                  <c:v>10.302666666666667</c:v>
                </c:pt>
                <c:pt idx="14">
                  <c:v>15.953333333333331</c:v>
                </c:pt>
                <c:pt idx="15">
                  <c:v>25.906666666666666</c:v>
                </c:pt>
              </c:numCache>
            </c:numRef>
          </c:val>
          <c:smooth val="1"/>
          <c:extLst>
            <c:ext xmlns:c16="http://schemas.microsoft.com/office/drawing/2014/chart" uri="{C3380CC4-5D6E-409C-BE32-E72D297353CC}">
              <c16:uniqueId val="{00000004-B20E-B342-B356-1197BD12926A}"/>
            </c:ext>
          </c:extLst>
        </c:ser>
        <c:ser>
          <c:idx val="5"/>
          <c:order val="5"/>
          <c:tx>
            <c:strRef>
              <c:f>[mincpcap_cppp.xlsx]Sheet2!$B$105</c:f>
              <c:strCache>
                <c:ptCount val="1"/>
                <c:pt idx="0">
                  <c:v>Slavic</c:v>
                </c:pt>
              </c:strCache>
            </c:strRef>
          </c:tx>
          <c:spPr>
            <a:ln w="28575" cap="rnd">
              <a:solidFill>
                <a:schemeClr val="accent6"/>
              </a:solidFill>
              <a:round/>
            </a:ln>
            <a:effectLst/>
          </c:spPr>
          <c:marker>
            <c:symbol val="none"/>
          </c:marker>
          <c:cat>
            <c:numRef>
              <c:f>[mincpcap_cppp.xlsx]Sheet2!$C$99:$R$99</c:f>
              <c:numCache>
                <c:formatCode>General</c:formatCode>
                <c:ptCount val="16"/>
                <c:pt idx="0">
                  <c:v>1860</c:v>
                </c:pt>
                <c:pt idx="1">
                  <c:v>1870</c:v>
                </c:pt>
                <c:pt idx="2">
                  <c:v>1880</c:v>
                </c:pt>
                <c:pt idx="3">
                  <c:v>1890</c:v>
                </c:pt>
                <c:pt idx="4">
                  <c:v>1900</c:v>
                </c:pt>
                <c:pt idx="5">
                  <c:v>1910</c:v>
                </c:pt>
                <c:pt idx="6">
                  <c:v>1920</c:v>
                </c:pt>
                <c:pt idx="7">
                  <c:v>1930</c:v>
                </c:pt>
                <c:pt idx="8">
                  <c:v>1940</c:v>
                </c:pt>
                <c:pt idx="9">
                  <c:v>1950</c:v>
                </c:pt>
                <c:pt idx="10">
                  <c:v>1960</c:v>
                </c:pt>
                <c:pt idx="11">
                  <c:v>1970</c:v>
                </c:pt>
                <c:pt idx="12">
                  <c:v>1980</c:v>
                </c:pt>
                <c:pt idx="13">
                  <c:v>1990</c:v>
                </c:pt>
                <c:pt idx="14">
                  <c:v>2000</c:v>
                </c:pt>
                <c:pt idx="15">
                  <c:v>2010</c:v>
                </c:pt>
              </c:numCache>
            </c:numRef>
          </c:cat>
          <c:val>
            <c:numRef>
              <c:f>[mincpcap_cppp.xlsx]Sheet2!$C$105:$R$105</c:f>
              <c:numCache>
                <c:formatCode>0.0</c:formatCode>
                <c:ptCount val="16"/>
                <c:pt idx="0">
                  <c:v>1.7510380952380953</c:v>
                </c:pt>
                <c:pt idx="1">
                  <c:v>1.9177844444444443</c:v>
                </c:pt>
                <c:pt idx="2">
                  <c:v>2.2070219047619051</c:v>
                </c:pt>
                <c:pt idx="3">
                  <c:v>2.5112514285714282</c:v>
                </c:pt>
                <c:pt idx="4">
                  <c:v>2.8414806349206345</c:v>
                </c:pt>
                <c:pt idx="5">
                  <c:v>2.9620885714285716</c:v>
                </c:pt>
                <c:pt idx="6">
                  <c:v>3.1246904761904761</c:v>
                </c:pt>
                <c:pt idx="7">
                  <c:v>3.62589492063492</c:v>
                </c:pt>
                <c:pt idx="8">
                  <c:v>3.7638536507936511</c:v>
                </c:pt>
                <c:pt idx="9">
                  <c:v>4.8899111111111111</c:v>
                </c:pt>
                <c:pt idx="10">
                  <c:v>7.7169428571428567</c:v>
                </c:pt>
                <c:pt idx="11">
                  <c:v>12.437609523809526</c:v>
                </c:pt>
                <c:pt idx="12">
                  <c:v>15.681920634920635</c:v>
                </c:pt>
                <c:pt idx="13">
                  <c:v>12.044971428571429</c:v>
                </c:pt>
                <c:pt idx="14">
                  <c:v>14.830577777777778</c:v>
                </c:pt>
                <c:pt idx="15">
                  <c:v>19.491276190476189</c:v>
                </c:pt>
              </c:numCache>
            </c:numRef>
          </c:val>
          <c:smooth val="1"/>
          <c:extLst>
            <c:ext xmlns:c16="http://schemas.microsoft.com/office/drawing/2014/chart" uri="{C3380CC4-5D6E-409C-BE32-E72D297353CC}">
              <c16:uniqueId val="{00000005-B20E-B342-B356-1197BD12926A}"/>
            </c:ext>
          </c:extLst>
        </c:ser>
        <c:ser>
          <c:idx val="6"/>
          <c:order val="6"/>
          <c:tx>
            <c:strRef>
              <c:f>[mincpcap_cppp.xlsx]Sheet2!$B$106</c:f>
              <c:strCache>
                <c:ptCount val="1"/>
                <c:pt idx="0">
                  <c:v>Eurasia</c:v>
                </c:pt>
              </c:strCache>
            </c:strRef>
          </c:tx>
          <c:spPr>
            <a:ln w="28575" cap="rnd">
              <a:solidFill>
                <a:schemeClr val="accent1">
                  <a:lumMod val="60000"/>
                </a:schemeClr>
              </a:solidFill>
              <a:round/>
            </a:ln>
            <a:effectLst/>
          </c:spPr>
          <c:marker>
            <c:symbol val="none"/>
          </c:marker>
          <c:cat>
            <c:numRef>
              <c:f>[mincpcap_cppp.xlsx]Sheet2!$C$99:$R$99</c:f>
              <c:numCache>
                <c:formatCode>General</c:formatCode>
                <c:ptCount val="16"/>
                <c:pt idx="0">
                  <c:v>1860</c:v>
                </c:pt>
                <c:pt idx="1">
                  <c:v>1870</c:v>
                </c:pt>
                <c:pt idx="2">
                  <c:v>1880</c:v>
                </c:pt>
                <c:pt idx="3">
                  <c:v>1890</c:v>
                </c:pt>
                <c:pt idx="4">
                  <c:v>1900</c:v>
                </c:pt>
                <c:pt idx="5">
                  <c:v>1910</c:v>
                </c:pt>
                <c:pt idx="6">
                  <c:v>1920</c:v>
                </c:pt>
                <c:pt idx="7">
                  <c:v>1930</c:v>
                </c:pt>
                <c:pt idx="8">
                  <c:v>1940</c:v>
                </c:pt>
                <c:pt idx="9">
                  <c:v>1950</c:v>
                </c:pt>
                <c:pt idx="10">
                  <c:v>1960</c:v>
                </c:pt>
                <c:pt idx="11">
                  <c:v>1970</c:v>
                </c:pt>
                <c:pt idx="12">
                  <c:v>1980</c:v>
                </c:pt>
                <c:pt idx="13">
                  <c:v>1990</c:v>
                </c:pt>
                <c:pt idx="14">
                  <c:v>2000</c:v>
                </c:pt>
                <c:pt idx="15">
                  <c:v>2010</c:v>
                </c:pt>
              </c:numCache>
            </c:numRef>
          </c:cat>
          <c:val>
            <c:numRef>
              <c:f>[mincpcap_cppp.xlsx]Sheet2!$C$106:$R$106</c:f>
              <c:numCache>
                <c:formatCode>0.0</c:formatCode>
                <c:ptCount val="16"/>
                <c:pt idx="0">
                  <c:v>1.17215</c:v>
                </c:pt>
                <c:pt idx="1">
                  <c:v>1.234775</c:v>
                </c:pt>
                <c:pt idx="2">
                  <c:v>1.3198000000000001</c:v>
                </c:pt>
                <c:pt idx="3">
                  <c:v>1.5205875</c:v>
                </c:pt>
                <c:pt idx="4">
                  <c:v>1.7735749999999997</c:v>
                </c:pt>
                <c:pt idx="5">
                  <c:v>1.7749874999999997</c:v>
                </c:pt>
                <c:pt idx="6">
                  <c:v>1.6055374999999998</c:v>
                </c:pt>
                <c:pt idx="7">
                  <c:v>2.6359875000000001</c:v>
                </c:pt>
                <c:pt idx="8">
                  <c:v>3.2374999999999998</c:v>
                </c:pt>
                <c:pt idx="9">
                  <c:v>5.3225000000000007</c:v>
                </c:pt>
                <c:pt idx="10">
                  <c:v>7.7662499999999994</c:v>
                </c:pt>
                <c:pt idx="11">
                  <c:v>10.18375</c:v>
                </c:pt>
                <c:pt idx="12">
                  <c:v>11.004375</c:v>
                </c:pt>
                <c:pt idx="13">
                  <c:v>5.8117125000000005</c:v>
                </c:pt>
                <c:pt idx="14">
                  <c:v>5.6862000000000004</c:v>
                </c:pt>
                <c:pt idx="15">
                  <c:v>8.6582499999999989</c:v>
                </c:pt>
              </c:numCache>
            </c:numRef>
          </c:val>
          <c:smooth val="1"/>
          <c:extLst>
            <c:ext xmlns:c16="http://schemas.microsoft.com/office/drawing/2014/chart" uri="{C3380CC4-5D6E-409C-BE32-E72D297353CC}">
              <c16:uniqueId val="{00000006-B20E-B342-B356-1197BD12926A}"/>
            </c:ext>
          </c:extLst>
        </c:ser>
        <c:dLbls>
          <c:showLegendKey val="0"/>
          <c:showVal val="0"/>
          <c:showCatName val="0"/>
          <c:showSerName val="0"/>
          <c:showPercent val="0"/>
          <c:showBubbleSize val="0"/>
        </c:dLbls>
        <c:smooth val="0"/>
        <c:axId val="242099680"/>
        <c:axId val="242101328"/>
      </c:lineChart>
      <c:catAx>
        <c:axId val="242099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2101328"/>
        <c:crosses val="autoZero"/>
        <c:auto val="1"/>
        <c:lblAlgn val="ctr"/>
        <c:lblOffset val="100"/>
        <c:noMultiLvlLbl val="0"/>
      </c:catAx>
      <c:valAx>
        <c:axId val="242101328"/>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20996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'[aikajana.xlsx]Sheet4 (3)'!$W$184</c:f>
              <c:strCache>
                <c:ptCount val="1"/>
                <c:pt idx="0">
                  <c:v>SDP</c:v>
                </c:pt>
              </c:strCache>
            </c:strRef>
          </c:tx>
          <c:spPr>
            <a:ln w="28575" cap="rnd">
              <a:solidFill>
                <a:schemeClr val="accent1"/>
              </a:solidFill>
              <a:round/>
            </a:ln>
            <a:effectLst/>
          </c:spPr>
          <c:marker>
            <c:symbol val="none"/>
          </c:marker>
          <c:cat>
            <c:strRef>
              <c:f>'[aikajana.xlsx]Sheet4 (3)'!$S$185:$S$192</c:f>
              <c:strCache>
                <c:ptCount val="8"/>
                <c:pt idx="0">
                  <c:v>1900-1914</c:v>
                </c:pt>
                <c:pt idx="1">
                  <c:v>1915-1929</c:v>
                </c:pt>
                <c:pt idx="2">
                  <c:v>1930-1944</c:v>
                </c:pt>
                <c:pt idx="3">
                  <c:v>1945-1959</c:v>
                </c:pt>
                <c:pt idx="4">
                  <c:v>1960-1974</c:v>
                </c:pt>
                <c:pt idx="5">
                  <c:v>1975-1989</c:v>
                </c:pt>
                <c:pt idx="6">
                  <c:v>1990-2004</c:v>
                </c:pt>
                <c:pt idx="7">
                  <c:v>2005-2019</c:v>
                </c:pt>
              </c:strCache>
            </c:strRef>
          </c:cat>
          <c:val>
            <c:numRef>
              <c:f>'[aikajana.xlsx]Sheet4 (3)'!$W$185:$W$192</c:f>
              <c:numCache>
                <c:formatCode>0.0</c:formatCode>
                <c:ptCount val="8"/>
                <c:pt idx="0">
                  <c:v>56.5</c:v>
                </c:pt>
                <c:pt idx="1">
                  <c:v>18.596079745350981</c:v>
                </c:pt>
                <c:pt idx="2">
                  <c:v>66.421959782955625</c:v>
                </c:pt>
                <c:pt idx="3">
                  <c:v>71.80694526191877</c:v>
                </c:pt>
                <c:pt idx="4">
                  <c:v>37.270533167556493</c:v>
                </c:pt>
                <c:pt idx="5">
                  <c:v>46.303818034118606</c:v>
                </c:pt>
                <c:pt idx="6">
                  <c:v>50.609756097560975</c:v>
                </c:pt>
                <c:pt idx="7">
                  <c:v>54.114136516225287</c:v>
                </c:pt>
              </c:numCache>
            </c:numRef>
          </c:val>
          <c:smooth val="1"/>
          <c:extLst>
            <c:ext xmlns:c16="http://schemas.microsoft.com/office/drawing/2014/chart" uri="{C3380CC4-5D6E-409C-BE32-E72D297353CC}">
              <c16:uniqueId val="{00000000-11D0-5546-8E4F-C714C19C1B34}"/>
            </c:ext>
          </c:extLst>
        </c:ser>
        <c:ser>
          <c:idx val="1"/>
          <c:order val="1"/>
          <c:tx>
            <c:strRef>
              <c:f>'[aikajana.xlsx]Sheet4 (3)'!$X$184</c:f>
              <c:strCache>
                <c:ptCount val="1"/>
                <c:pt idx="0">
                  <c:v>KESK</c:v>
                </c:pt>
              </c:strCache>
            </c:strRef>
          </c:tx>
          <c:spPr>
            <a:ln w="28575" cap="rnd">
              <a:solidFill>
                <a:schemeClr val="accent2"/>
              </a:solidFill>
              <a:round/>
            </a:ln>
            <a:effectLst/>
          </c:spPr>
          <c:marker>
            <c:symbol val="none"/>
          </c:marker>
          <c:cat>
            <c:strRef>
              <c:f>'[aikajana.xlsx]Sheet4 (3)'!$S$185:$S$192</c:f>
              <c:strCache>
                <c:ptCount val="8"/>
                <c:pt idx="0">
                  <c:v>1900-1914</c:v>
                </c:pt>
                <c:pt idx="1">
                  <c:v>1915-1929</c:v>
                </c:pt>
                <c:pt idx="2">
                  <c:v>1930-1944</c:v>
                </c:pt>
                <c:pt idx="3">
                  <c:v>1945-1959</c:v>
                </c:pt>
                <c:pt idx="4">
                  <c:v>1960-1974</c:v>
                </c:pt>
                <c:pt idx="5">
                  <c:v>1975-1989</c:v>
                </c:pt>
                <c:pt idx="6">
                  <c:v>1990-2004</c:v>
                </c:pt>
                <c:pt idx="7">
                  <c:v>2005-2019</c:v>
                </c:pt>
              </c:strCache>
            </c:strRef>
          </c:cat>
          <c:val>
            <c:numRef>
              <c:f>'[aikajana.xlsx]Sheet4 (3)'!$X$185:$X$192</c:f>
              <c:numCache>
                <c:formatCode>0.0</c:formatCode>
                <c:ptCount val="8"/>
                <c:pt idx="0">
                  <c:v>10</c:v>
                </c:pt>
                <c:pt idx="1">
                  <c:v>59.289663260177583</c:v>
                </c:pt>
                <c:pt idx="2">
                  <c:v>23.443983402489625</c:v>
                </c:pt>
                <c:pt idx="3">
                  <c:v>23.425544437904648</c:v>
                </c:pt>
                <c:pt idx="4">
                  <c:v>40.122869889563376</c:v>
                </c:pt>
                <c:pt idx="5">
                  <c:v>53.696181965881394</c:v>
                </c:pt>
                <c:pt idx="6">
                  <c:v>0</c:v>
                </c:pt>
                <c:pt idx="7">
                  <c:v>12.793733681462141</c:v>
                </c:pt>
              </c:numCache>
            </c:numRef>
          </c:val>
          <c:smooth val="1"/>
          <c:extLst>
            <c:ext xmlns:c16="http://schemas.microsoft.com/office/drawing/2014/chart" uri="{C3380CC4-5D6E-409C-BE32-E72D297353CC}">
              <c16:uniqueId val="{00000001-11D0-5546-8E4F-C714C19C1B34}"/>
            </c:ext>
          </c:extLst>
        </c:ser>
        <c:ser>
          <c:idx val="2"/>
          <c:order val="2"/>
          <c:tx>
            <c:strRef>
              <c:f>'[aikajana.xlsx]Sheet4 (3)'!$Y$184</c:f>
              <c:strCache>
                <c:ptCount val="1"/>
                <c:pt idx="0">
                  <c:v>KOK</c:v>
                </c:pt>
              </c:strCache>
            </c:strRef>
          </c:tx>
          <c:spPr>
            <a:ln w="28575" cap="rnd">
              <a:solidFill>
                <a:schemeClr val="accent3"/>
              </a:solidFill>
              <a:round/>
            </a:ln>
            <a:effectLst/>
          </c:spPr>
          <c:marker>
            <c:symbol val="none"/>
          </c:marker>
          <c:cat>
            <c:strRef>
              <c:f>'[aikajana.xlsx]Sheet4 (3)'!$S$185:$S$192</c:f>
              <c:strCache>
                <c:ptCount val="8"/>
                <c:pt idx="0">
                  <c:v>1900-1914</c:v>
                </c:pt>
                <c:pt idx="1">
                  <c:v>1915-1929</c:v>
                </c:pt>
                <c:pt idx="2">
                  <c:v>1930-1944</c:v>
                </c:pt>
                <c:pt idx="3">
                  <c:v>1945-1959</c:v>
                </c:pt>
                <c:pt idx="4">
                  <c:v>1960-1974</c:v>
                </c:pt>
                <c:pt idx="5">
                  <c:v>1975-1989</c:v>
                </c:pt>
                <c:pt idx="6">
                  <c:v>1990-2004</c:v>
                </c:pt>
                <c:pt idx="7">
                  <c:v>2005-2019</c:v>
                </c:pt>
              </c:strCache>
            </c:strRef>
          </c:cat>
          <c:val>
            <c:numRef>
              <c:f>'[aikajana.xlsx]Sheet4 (3)'!$Y$185:$Y$192</c:f>
              <c:numCache>
                <c:formatCode>0.0</c:formatCode>
                <c:ptCount val="8"/>
                <c:pt idx="0">
                  <c:v>33.5</c:v>
                </c:pt>
                <c:pt idx="1">
                  <c:v>22.114256994471436</c:v>
                </c:pt>
                <c:pt idx="2">
                  <c:v>10.134056814554739</c:v>
                </c:pt>
                <c:pt idx="3">
                  <c:v>4.767510300176574</c:v>
                </c:pt>
                <c:pt idx="4">
                  <c:v>22.606596942880127</c:v>
                </c:pt>
                <c:pt idx="5">
                  <c:v>0</c:v>
                </c:pt>
                <c:pt idx="6">
                  <c:v>49.390243902439025</c:v>
                </c:pt>
                <c:pt idx="7">
                  <c:v>33.09212980231257</c:v>
                </c:pt>
              </c:numCache>
            </c:numRef>
          </c:val>
          <c:smooth val="1"/>
          <c:extLst>
            <c:ext xmlns:c16="http://schemas.microsoft.com/office/drawing/2014/chart" uri="{C3380CC4-5D6E-409C-BE32-E72D297353CC}">
              <c16:uniqueId val="{00000002-11D0-5546-8E4F-C714C19C1B34}"/>
            </c:ext>
          </c:extLst>
        </c:ser>
        <c:dLbls>
          <c:showLegendKey val="0"/>
          <c:showVal val="0"/>
          <c:showCatName val="0"/>
          <c:showSerName val="0"/>
          <c:showPercent val="0"/>
          <c:showBubbleSize val="0"/>
        </c:dLbls>
        <c:smooth val="0"/>
        <c:axId val="811857808"/>
        <c:axId val="811941504"/>
      </c:lineChart>
      <c:catAx>
        <c:axId val="81185780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11941504"/>
        <c:crosses val="autoZero"/>
        <c:auto val="1"/>
        <c:lblAlgn val="ctr"/>
        <c:lblOffset val="100"/>
        <c:noMultiLvlLbl val="0"/>
      </c:catAx>
      <c:valAx>
        <c:axId val="81194150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118578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fi-FI"/>
              <a:t>Poliittiset voimasuhteet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'[aikajana.xlsx]Sheet4 (2)'!$T$183</c:f>
              <c:strCache>
                <c:ptCount val="1"/>
                <c:pt idx="0">
                  <c:v>Vasemmalla</c:v>
                </c:pt>
              </c:strCache>
            </c:strRef>
          </c:tx>
          <c:spPr>
            <a:ln w="28575" cap="rnd">
              <a:solidFill>
                <a:schemeClr val="accent1"/>
              </a:solidFill>
              <a:round/>
            </a:ln>
            <a:effectLst/>
          </c:spPr>
          <c:marker>
            <c:symbol val="none"/>
          </c:marker>
          <c:cat>
            <c:strRef>
              <c:f>'[aikajana.xlsx]Sheet4 (2)'!$S$184:$S$191</c:f>
              <c:strCache>
                <c:ptCount val="8"/>
                <c:pt idx="0">
                  <c:v>1900-1914</c:v>
                </c:pt>
                <c:pt idx="1">
                  <c:v>1915-1929</c:v>
                </c:pt>
                <c:pt idx="2">
                  <c:v>1930-1944</c:v>
                </c:pt>
                <c:pt idx="3">
                  <c:v>1945-1959</c:v>
                </c:pt>
                <c:pt idx="4">
                  <c:v>1960-1974</c:v>
                </c:pt>
                <c:pt idx="5">
                  <c:v>1975-1989</c:v>
                </c:pt>
                <c:pt idx="6">
                  <c:v>1990-2004</c:v>
                </c:pt>
                <c:pt idx="7">
                  <c:v>2005-2019</c:v>
                </c:pt>
              </c:strCache>
            </c:strRef>
          </c:cat>
          <c:val>
            <c:numRef>
              <c:f>'[aikajana.xlsx]Sheet4 (2)'!$T$184:$T$191</c:f>
              <c:numCache>
                <c:formatCode>General</c:formatCode>
                <c:ptCount val="8"/>
                <c:pt idx="0">
                  <c:v>39.9</c:v>
                </c:pt>
                <c:pt idx="1">
                  <c:v>9.126442015786278</c:v>
                </c:pt>
                <c:pt idx="2">
                  <c:v>17.954804142028262</c:v>
                </c:pt>
                <c:pt idx="3">
                  <c:v>47.836440583858746</c:v>
                </c:pt>
                <c:pt idx="4">
                  <c:v>30.386608527388638</c:v>
                </c:pt>
                <c:pt idx="5">
                  <c:v>43.24880907928533</c:v>
                </c:pt>
                <c:pt idx="6">
                  <c:v>38.190091869150855</c:v>
                </c:pt>
                <c:pt idx="7">
                  <c:v>28.350597759224648</c:v>
                </c:pt>
              </c:numCache>
            </c:numRef>
          </c:val>
          <c:smooth val="1"/>
          <c:extLst>
            <c:ext xmlns:c16="http://schemas.microsoft.com/office/drawing/2014/chart" uri="{C3380CC4-5D6E-409C-BE32-E72D297353CC}">
              <c16:uniqueId val="{00000000-9812-F341-97A7-D7938A6F494C}"/>
            </c:ext>
          </c:extLst>
        </c:ser>
        <c:ser>
          <c:idx val="1"/>
          <c:order val="1"/>
          <c:tx>
            <c:strRef>
              <c:f>'[aikajana.xlsx]Sheet4 (2)'!$U$183</c:f>
              <c:strCache>
                <c:ptCount val="1"/>
                <c:pt idx="0">
                  <c:v>Keskellä</c:v>
                </c:pt>
              </c:strCache>
            </c:strRef>
          </c:tx>
          <c:spPr>
            <a:ln w="28575" cap="rnd">
              <a:solidFill>
                <a:schemeClr val="accent2"/>
              </a:solidFill>
              <a:round/>
            </a:ln>
            <a:effectLst/>
          </c:spPr>
          <c:marker>
            <c:symbol val="none"/>
          </c:marker>
          <c:cat>
            <c:strRef>
              <c:f>'[aikajana.xlsx]Sheet4 (2)'!$S$184:$S$191</c:f>
              <c:strCache>
                <c:ptCount val="8"/>
                <c:pt idx="0">
                  <c:v>1900-1914</c:v>
                </c:pt>
                <c:pt idx="1">
                  <c:v>1915-1929</c:v>
                </c:pt>
                <c:pt idx="2">
                  <c:v>1930-1944</c:v>
                </c:pt>
                <c:pt idx="3">
                  <c:v>1945-1959</c:v>
                </c:pt>
                <c:pt idx="4">
                  <c:v>1960-1974</c:v>
                </c:pt>
                <c:pt idx="5">
                  <c:v>1975-1989</c:v>
                </c:pt>
                <c:pt idx="6">
                  <c:v>1990-2004</c:v>
                </c:pt>
                <c:pt idx="7">
                  <c:v>2005-2019</c:v>
                </c:pt>
              </c:strCache>
            </c:strRef>
          </c:cat>
          <c:val>
            <c:numRef>
              <c:f>'[aikajana.xlsx]Sheet4 (2)'!$U$184:$U$191</c:f>
              <c:numCache>
                <c:formatCode>General</c:formatCode>
                <c:ptCount val="8"/>
                <c:pt idx="0">
                  <c:v>20</c:v>
                </c:pt>
                <c:pt idx="1">
                  <c:v>35.352155434122643</c:v>
                </c:pt>
                <c:pt idx="2">
                  <c:v>44.927958690763717</c:v>
                </c:pt>
                <c:pt idx="3">
                  <c:v>37.072316063518699</c:v>
                </c:pt>
                <c:pt idx="4">
                  <c:v>51.304820346980165</c:v>
                </c:pt>
                <c:pt idx="5">
                  <c:v>42.835805696052141</c:v>
                </c:pt>
                <c:pt idx="6">
                  <c:v>22.849947053604648</c:v>
                </c:pt>
                <c:pt idx="7">
                  <c:v>39.672805477033464</c:v>
                </c:pt>
              </c:numCache>
            </c:numRef>
          </c:val>
          <c:smooth val="1"/>
          <c:extLst>
            <c:ext xmlns:c16="http://schemas.microsoft.com/office/drawing/2014/chart" uri="{C3380CC4-5D6E-409C-BE32-E72D297353CC}">
              <c16:uniqueId val="{00000001-9812-F341-97A7-D7938A6F494C}"/>
            </c:ext>
          </c:extLst>
        </c:ser>
        <c:ser>
          <c:idx val="2"/>
          <c:order val="2"/>
          <c:tx>
            <c:strRef>
              <c:f>'[aikajana.xlsx]Sheet4 (2)'!$V$183</c:f>
              <c:strCache>
                <c:ptCount val="1"/>
                <c:pt idx="0">
                  <c:v>Oikealla</c:v>
                </c:pt>
              </c:strCache>
            </c:strRef>
          </c:tx>
          <c:spPr>
            <a:ln w="28575" cap="rnd">
              <a:solidFill>
                <a:schemeClr val="accent3"/>
              </a:solidFill>
              <a:round/>
            </a:ln>
            <a:effectLst/>
          </c:spPr>
          <c:marker>
            <c:symbol val="none"/>
          </c:marker>
          <c:cat>
            <c:strRef>
              <c:f>'[aikajana.xlsx]Sheet4 (2)'!$S$184:$S$191</c:f>
              <c:strCache>
                <c:ptCount val="8"/>
                <c:pt idx="0">
                  <c:v>1900-1914</c:v>
                </c:pt>
                <c:pt idx="1">
                  <c:v>1915-1929</c:v>
                </c:pt>
                <c:pt idx="2">
                  <c:v>1930-1944</c:v>
                </c:pt>
                <c:pt idx="3">
                  <c:v>1945-1959</c:v>
                </c:pt>
                <c:pt idx="4">
                  <c:v>1960-1974</c:v>
                </c:pt>
                <c:pt idx="5">
                  <c:v>1975-1989</c:v>
                </c:pt>
                <c:pt idx="6">
                  <c:v>1990-2004</c:v>
                </c:pt>
                <c:pt idx="7">
                  <c:v>2005-2019</c:v>
                </c:pt>
              </c:strCache>
            </c:strRef>
          </c:cat>
          <c:val>
            <c:numRef>
              <c:f>'[aikajana.xlsx]Sheet4 (2)'!$V$184:$V$191</c:f>
              <c:numCache>
                <c:formatCode>General</c:formatCode>
                <c:ptCount val="8"/>
                <c:pt idx="0">
                  <c:v>40.1</c:v>
                </c:pt>
                <c:pt idx="1">
                  <c:v>55.521402550091068</c:v>
                </c:pt>
                <c:pt idx="2">
                  <c:v>37.117237167208017</c:v>
                </c:pt>
                <c:pt idx="3">
                  <c:v>15.091243352622552</c:v>
                </c:pt>
                <c:pt idx="4">
                  <c:v>18.308571125631204</c:v>
                </c:pt>
                <c:pt idx="5">
                  <c:v>13.915385224662524</c:v>
                </c:pt>
                <c:pt idx="6">
                  <c:v>38.9599610772445</c:v>
                </c:pt>
                <c:pt idx="7">
                  <c:v>31.976596763741888</c:v>
                </c:pt>
              </c:numCache>
            </c:numRef>
          </c:val>
          <c:smooth val="1"/>
          <c:extLst>
            <c:ext xmlns:c16="http://schemas.microsoft.com/office/drawing/2014/chart" uri="{C3380CC4-5D6E-409C-BE32-E72D297353CC}">
              <c16:uniqueId val="{00000002-9812-F341-97A7-D7938A6F494C}"/>
            </c:ext>
          </c:extLst>
        </c:ser>
        <c:dLbls>
          <c:showLegendKey val="0"/>
          <c:showVal val="0"/>
          <c:showCatName val="0"/>
          <c:showSerName val="0"/>
          <c:showPercent val="0"/>
          <c:showBubbleSize val="0"/>
        </c:dLbls>
        <c:smooth val="0"/>
        <c:axId val="1392724816"/>
        <c:axId val="1392716208"/>
      </c:lineChart>
      <c:catAx>
        <c:axId val="1392724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92716208"/>
        <c:crosses val="autoZero"/>
        <c:auto val="1"/>
        <c:lblAlgn val="ctr"/>
        <c:lblOffset val="100"/>
        <c:noMultiLvlLbl val="0"/>
      </c:catAx>
      <c:valAx>
        <c:axId val="1392716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927248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'[aikajana.xlsx]Sheet4 (2)'!$S$185</c:f>
              <c:strCache>
                <c:ptCount val="1"/>
                <c:pt idx="0">
                  <c:v>1915-1929</c:v>
                </c:pt>
              </c:strCache>
            </c:strRef>
          </c:tx>
          <c:dPt>
            <c:idx val="0"/>
            <c:bubble3D val="0"/>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dPt>
          <c:dPt>
            <c:idx val="1"/>
            <c:bubble3D val="0"/>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dPt>
          <c:dPt>
            <c:idx val="2"/>
            <c:bubble3D val="0"/>
            <c:spPr>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9525" cap="flat" cmpd="sng" algn="ctr">
                <a:solidFill>
                  <a:schemeClr val="accent3">
                    <a:shade val="95000"/>
                  </a:schemeClr>
                </a:solidFill>
                <a:round/>
              </a:ln>
              <a:effectLst/>
            </c:spPr>
          </c:dPt>
          <c:dPt>
            <c:idx val="3"/>
            <c:bubble3D val="0"/>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dPt>
          <c:dPt>
            <c:idx val="4"/>
            <c:bubble3D val="0"/>
            <c:spPr>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9525" cap="flat" cmpd="sng" algn="ctr">
                <a:solidFill>
                  <a:schemeClr val="accent5">
                    <a:shade val="95000"/>
                  </a:schemeClr>
                </a:solidFill>
                <a:round/>
              </a:ln>
              <a:effectLst/>
            </c:spPr>
          </c:dPt>
          <c:dPt>
            <c:idx val="5"/>
            <c:bubble3D val="0"/>
            <c:spPr>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9525" cap="flat" cmpd="sng" algn="ctr">
                <a:solidFill>
                  <a:schemeClr val="accent6">
                    <a:shade val="95000"/>
                  </a:schemeClr>
                </a:solidFill>
                <a:round/>
              </a:ln>
              <a:effectLst/>
            </c:spPr>
          </c:dPt>
          <c:dLbls>
            <c:spPr>
              <a:solidFill>
                <a:prstClr val="white"/>
              </a:solidFill>
              <a:ln>
                <a:solidFill>
                  <a:prstClr val="black">
                    <a:lumMod val="25000"/>
                    <a:lumOff val="75000"/>
                  </a:prstClr>
                </a:solidFill>
              </a:ln>
              <a:effectLst/>
            </c:spPr>
            <c:txPr>
              <a:bodyPr rot="0" spcFirstLastPara="1" vertOverflow="clip" horzOverflow="clip" vert="horz" wrap="square" lIns="36576" tIns="18288" rIns="36576" bIns="18288" anchor="ctr" anchorCtr="1">
                <a:spAutoFit/>
              </a:bodyPr>
              <a:lstStyle/>
              <a:p>
                <a:pPr>
                  <a:defRPr sz="10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'[aikajana.xlsx]Sheet4 (2)'!$W$183:$Y$183</c:f>
              <c:strCache>
                <c:ptCount val="3"/>
                <c:pt idx="0">
                  <c:v>SDP</c:v>
                </c:pt>
                <c:pt idx="1">
                  <c:v>KESK</c:v>
                </c:pt>
                <c:pt idx="2">
                  <c:v>KOK</c:v>
                </c:pt>
              </c:strCache>
            </c:strRef>
          </c:cat>
          <c:val>
            <c:numRef>
              <c:f>'[aikajana.xlsx]Sheet4 (2)'!$W$185:$Y$185</c:f>
              <c:numCache>
                <c:formatCode>0.0</c:formatCode>
                <c:ptCount val="3"/>
                <c:pt idx="0">
                  <c:v>18.194197526194351</c:v>
                </c:pt>
                <c:pt idx="1">
                  <c:v>61.376101675681802</c:v>
                </c:pt>
                <c:pt idx="2">
                  <c:v>20.429700798123843</c:v>
                </c:pt>
              </c:numCache>
            </c:numRef>
          </c:val>
          <c:extLst>
            <c:ext xmlns:c16="http://schemas.microsoft.com/office/drawing/2014/chart" uri="{C3380CC4-5D6E-409C-BE32-E72D297353CC}">
              <c16:uniqueId val="{00000000-E3B0-364C-AD66-D61BE42FC578}"/>
            </c:ext>
          </c:extLst>
        </c:ser>
        <c:dLbls>
          <c:showLegendKey val="0"/>
          <c:showVal val="0"/>
          <c:showCatName val="1"/>
          <c:showSerName val="0"/>
          <c:showPercent val="1"/>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sz="1000"/>
      </a:pPr>
      <a:endParaRPr lang="en-US"/>
    </a:p>
  </c:txPr>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'[aikajana.xlsx]Sheet4 (2)'!$S$186</c:f>
              <c:strCache>
                <c:ptCount val="1"/>
                <c:pt idx="0">
                  <c:v>1930-1944</c:v>
                </c:pt>
              </c:strCache>
            </c:strRef>
          </c:tx>
          <c:dPt>
            <c:idx val="0"/>
            <c:bubble3D val="0"/>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dPt>
          <c:dPt>
            <c:idx val="1"/>
            <c:bubble3D val="0"/>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dPt>
          <c:dPt>
            <c:idx val="2"/>
            <c:bubble3D val="0"/>
            <c:spPr>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9525" cap="flat" cmpd="sng" algn="ctr">
                <a:solidFill>
                  <a:schemeClr val="accent3">
                    <a:shade val="95000"/>
                  </a:schemeClr>
                </a:solidFill>
                <a:round/>
              </a:ln>
              <a:effectLst/>
            </c:spPr>
          </c:dPt>
          <c:dPt>
            <c:idx val="3"/>
            <c:bubble3D val="0"/>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dPt>
          <c:dPt>
            <c:idx val="4"/>
            <c:bubble3D val="0"/>
            <c:spPr>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9525" cap="flat" cmpd="sng" algn="ctr">
                <a:solidFill>
                  <a:schemeClr val="accent5">
                    <a:shade val="95000"/>
                  </a:schemeClr>
                </a:solidFill>
                <a:round/>
              </a:ln>
              <a:effectLst/>
            </c:spPr>
          </c:dPt>
          <c:dPt>
            <c:idx val="5"/>
            <c:bubble3D val="0"/>
            <c:spPr>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9525" cap="flat" cmpd="sng" algn="ctr">
                <a:solidFill>
                  <a:schemeClr val="accent6">
                    <a:shade val="95000"/>
                  </a:schemeClr>
                </a:solidFill>
                <a:round/>
              </a:ln>
              <a:effectLst/>
            </c:spPr>
          </c:dPt>
          <c:dLbls>
            <c:spPr>
              <a:solidFill>
                <a:prstClr val="white"/>
              </a:solidFill>
              <a:ln>
                <a:solidFill>
                  <a:prstClr val="black">
                    <a:lumMod val="25000"/>
                    <a:lumOff val="75000"/>
                  </a:prstClr>
                </a:solidFill>
              </a:ln>
              <a:effectLst/>
            </c:spPr>
            <c:txPr>
              <a:bodyPr rot="0" spcFirstLastPara="1" vertOverflow="clip" horzOverflow="clip" vert="horz" wrap="square" lIns="36576" tIns="18288" rIns="36576" bIns="18288" anchor="ctr" anchorCtr="1">
                <a:spAutoFit/>
              </a:bodyPr>
              <a:lstStyle/>
              <a:p>
                <a:pPr>
                  <a:defRPr sz="10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'[aikajana.xlsx]Sheet4 (2)'!$W$183:$Y$183</c:f>
              <c:strCache>
                <c:ptCount val="3"/>
                <c:pt idx="0">
                  <c:v>SDP</c:v>
                </c:pt>
                <c:pt idx="1">
                  <c:v>KESK</c:v>
                </c:pt>
                <c:pt idx="2">
                  <c:v>KOK</c:v>
                </c:pt>
              </c:strCache>
            </c:strRef>
          </c:cat>
          <c:val>
            <c:numRef>
              <c:f>'[aikajana.xlsx]Sheet4 (2)'!$W$186:$Y$186</c:f>
              <c:numCache>
                <c:formatCode>0.0</c:formatCode>
                <c:ptCount val="3"/>
                <c:pt idx="0">
                  <c:v>30.268638554780736</c:v>
                </c:pt>
                <c:pt idx="1">
                  <c:v>56.751064725979319</c:v>
                </c:pt>
                <c:pt idx="2">
                  <c:v>12.98029671923995</c:v>
                </c:pt>
              </c:numCache>
            </c:numRef>
          </c:val>
          <c:extLst>
            <c:ext xmlns:c16="http://schemas.microsoft.com/office/drawing/2014/chart" uri="{C3380CC4-5D6E-409C-BE32-E72D297353CC}">
              <c16:uniqueId val="{00000000-DE5B-E540-9FC1-2A87CC30342C}"/>
            </c:ext>
          </c:extLst>
        </c:ser>
        <c:dLbls>
          <c:showLegendKey val="0"/>
          <c:showVal val="0"/>
          <c:showCatName val="1"/>
          <c:showSerName val="0"/>
          <c:showPercent val="1"/>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sz="1000"/>
      </a:pPr>
      <a:endParaRPr lang="en-US"/>
    </a:p>
  </c:txPr>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'[aikajana.xlsx]Sheet4 (2)'!$S$187</c:f>
              <c:strCache>
                <c:ptCount val="1"/>
                <c:pt idx="0">
                  <c:v>1945-1959</c:v>
                </c:pt>
              </c:strCache>
            </c:strRef>
          </c:tx>
          <c:dPt>
            <c:idx val="0"/>
            <c:bubble3D val="0"/>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dPt>
          <c:dPt>
            <c:idx val="1"/>
            <c:bubble3D val="0"/>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dPt>
          <c:dPt>
            <c:idx val="2"/>
            <c:bubble3D val="0"/>
            <c:spPr>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9525" cap="flat" cmpd="sng" algn="ctr">
                <a:solidFill>
                  <a:schemeClr val="accent3">
                    <a:shade val="95000"/>
                  </a:schemeClr>
                </a:solidFill>
                <a:round/>
              </a:ln>
              <a:effectLst/>
            </c:spPr>
          </c:dPt>
          <c:dPt>
            <c:idx val="3"/>
            <c:bubble3D val="0"/>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dPt>
          <c:dPt>
            <c:idx val="4"/>
            <c:bubble3D val="0"/>
            <c:spPr>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9525" cap="flat" cmpd="sng" algn="ctr">
                <a:solidFill>
                  <a:schemeClr val="accent5">
                    <a:shade val="95000"/>
                  </a:schemeClr>
                </a:solidFill>
                <a:round/>
              </a:ln>
              <a:effectLst/>
            </c:spPr>
          </c:dPt>
          <c:dPt>
            <c:idx val="5"/>
            <c:bubble3D val="0"/>
            <c:spPr>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9525" cap="flat" cmpd="sng" algn="ctr">
                <a:solidFill>
                  <a:schemeClr val="accent6">
                    <a:shade val="95000"/>
                  </a:schemeClr>
                </a:solidFill>
                <a:round/>
              </a:ln>
              <a:effectLst/>
            </c:spPr>
          </c:dPt>
          <c:dLbls>
            <c:spPr>
              <a:solidFill>
                <a:prstClr val="white"/>
              </a:solidFill>
              <a:ln>
                <a:solidFill>
                  <a:prstClr val="black">
                    <a:lumMod val="25000"/>
                    <a:lumOff val="75000"/>
                  </a:prstClr>
                </a:solidFill>
              </a:ln>
              <a:effectLst/>
            </c:spPr>
            <c:txPr>
              <a:bodyPr rot="0" spcFirstLastPara="1" vertOverflow="clip" horzOverflow="clip" vert="horz" wrap="square" lIns="36576" tIns="18288" rIns="36576" bIns="18288" anchor="ctr" anchorCtr="1">
                <a:spAutoFit/>
              </a:bodyPr>
              <a:lstStyle/>
              <a:p>
                <a:pPr>
                  <a:defRPr sz="10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'[aikajana.xlsx]Sheet4 (2)'!$W$183:$Y$183</c:f>
              <c:strCache>
                <c:ptCount val="3"/>
                <c:pt idx="0">
                  <c:v>SDP</c:v>
                </c:pt>
                <c:pt idx="1">
                  <c:v>KESK</c:v>
                </c:pt>
                <c:pt idx="2">
                  <c:v>KOK</c:v>
                </c:pt>
              </c:strCache>
            </c:strRef>
          </c:cat>
          <c:val>
            <c:numRef>
              <c:f>'[aikajana.xlsx]Sheet4 (2)'!$W$187:$Y$187</c:f>
              <c:numCache>
                <c:formatCode>0.0</c:formatCode>
                <c:ptCount val="3"/>
                <c:pt idx="0">
                  <c:v>52.994070271705461</c:v>
                </c:pt>
                <c:pt idx="1">
                  <c:v>45.069475174794228</c:v>
                </c:pt>
                <c:pt idx="2">
                  <c:v>1.9364545535003097</c:v>
                </c:pt>
              </c:numCache>
            </c:numRef>
          </c:val>
          <c:extLst>
            <c:ext xmlns:c16="http://schemas.microsoft.com/office/drawing/2014/chart" uri="{C3380CC4-5D6E-409C-BE32-E72D297353CC}">
              <c16:uniqueId val="{00000000-EE46-D94A-8652-0BE2A6409C1C}"/>
            </c:ext>
          </c:extLst>
        </c:ser>
        <c:dLbls>
          <c:showLegendKey val="0"/>
          <c:showVal val="0"/>
          <c:showCatName val="1"/>
          <c:showSerName val="0"/>
          <c:showPercent val="1"/>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sz="1000"/>
      </a:pPr>
      <a:endParaRPr lang="en-US"/>
    </a:p>
  </c:txPr>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'[aikajana.xlsx]Sheet4 (2)'!$S$188</c:f>
              <c:strCache>
                <c:ptCount val="1"/>
                <c:pt idx="0">
                  <c:v>1960-1974</c:v>
                </c:pt>
              </c:strCache>
            </c:strRef>
          </c:tx>
          <c:dPt>
            <c:idx val="0"/>
            <c:bubble3D val="0"/>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dPt>
          <c:dPt>
            <c:idx val="1"/>
            <c:bubble3D val="0"/>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dPt>
          <c:dPt>
            <c:idx val="2"/>
            <c:bubble3D val="0"/>
            <c:spPr>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9525" cap="flat" cmpd="sng" algn="ctr">
                <a:solidFill>
                  <a:schemeClr val="accent3">
                    <a:shade val="95000"/>
                  </a:schemeClr>
                </a:solidFill>
                <a:round/>
              </a:ln>
              <a:effectLst/>
            </c:spPr>
          </c:dPt>
          <c:dPt>
            <c:idx val="3"/>
            <c:bubble3D val="0"/>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dPt>
          <c:dPt>
            <c:idx val="4"/>
            <c:bubble3D val="0"/>
            <c:spPr>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9525" cap="flat" cmpd="sng" algn="ctr">
                <a:solidFill>
                  <a:schemeClr val="accent5">
                    <a:shade val="95000"/>
                  </a:schemeClr>
                </a:solidFill>
                <a:round/>
              </a:ln>
              <a:effectLst/>
            </c:spPr>
          </c:dPt>
          <c:dPt>
            <c:idx val="5"/>
            <c:bubble3D val="0"/>
            <c:spPr>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9525" cap="flat" cmpd="sng" algn="ctr">
                <a:solidFill>
                  <a:schemeClr val="accent6">
                    <a:shade val="95000"/>
                  </a:schemeClr>
                </a:solidFill>
                <a:round/>
              </a:ln>
              <a:effectLst/>
            </c:spPr>
          </c:dPt>
          <c:dLbls>
            <c:spPr>
              <a:solidFill>
                <a:prstClr val="white"/>
              </a:solidFill>
              <a:ln>
                <a:solidFill>
                  <a:prstClr val="black">
                    <a:lumMod val="25000"/>
                    <a:lumOff val="75000"/>
                  </a:prstClr>
                </a:solidFill>
              </a:ln>
              <a:effectLst/>
            </c:spPr>
            <c:txPr>
              <a:bodyPr rot="0" spcFirstLastPara="1" vertOverflow="clip" horzOverflow="clip" vert="horz" wrap="square" lIns="36576" tIns="18288" rIns="36576" bIns="18288" anchor="ctr" anchorCtr="1">
                <a:spAutoFit/>
              </a:bodyPr>
              <a:lstStyle/>
              <a:p>
                <a:pPr>
                  <a:defRPr sz="10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'[aikajana.xlsx]Sheet4 (2)'!$W$183:$Y$183</c:f>
              <c:strCache>
                <c:ptCount val="3"/>
                <c:pt idx="0">
                  <c:v>SDP</c:v>
                </c:pt>
                <c:pt idx="1">
                  <c:v>KESK</c:v>
                </c:pt>
                <c:pt idx="2">
                  <c:v>KOK</c:v>
                </c:pt>
              </c:strCache>
            </c:strRef>
          </c:cat>
          <c:val>
            <c:numRef>
              <c:f>'[aikajana.xlsx]Sheet4 (2)'!$W$188:$Y$188</c:f>
              <c:numCache>
                <c:formatCode>0.0</c:formatCode>
                <c:ptCount val="3"/>
                <c:pt idx="0">
                  <c:v>24.585810300096014</c:v>
                </c:pt>
                <c:pt idx="1">
                  <c:v>67.827010684153549</c:v>
                </c:pt>
                <c:pt idx="2">
                  <c:v>7.5871790157504453</c:v>
                </c:pt>
              </c:numCache>
            </c:numRef>
          </c:val>
          <c:extLst>
            <c:ext xmlns:c16="http://schemas.microsoft.com/office/drawing/2014/chart" uri="{C3380CC4-5D6E-409C-BE32-E72D297353CC}">
              <c16:uniqueId val="{00000000-2BD2-2240-9C22-C1A9261EAF4B}"/>
            </c:ext>
          </c:extLst>
        </c:ser>
        <c:dLbls>
          <c:showLegendKey val="0"/>
          <c:showVal val="0"/>
          <c:showCatName val="1"/>
          <c:showSerName val="0"/>
          <c:showPercent val="1"/>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sz="1000"/>
      </a:pPr>
      <a:endParaRPr lang="en-US"/>
    </a:p>
  </c:txPr>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'[aikajana.xlsx]Sheet4 (2)'!$S$189</c:f>
              <c:strCache>
                <c:ptCount val="1"/>
                <c:pt idx="0">
                  <c:v>1975-1989</c:v>
                </c:pt>
              </c:strCache>
            </c:strRef>
          </c:tx>
          <c:dPt>
            <c:idx val="0"/>
            <c:bubble3D val="0"/>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dPt>
          <c:dPt>
            <c:idx val="1"/>
            <c:bubble3D val="0"/>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dPt>
          <c:dPt>
            <c:idx val="2"/>
            <c:bubble3D val="0"/>
            <c:spPr>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9525" cap="flat" cmpd="sng" algn="ctr">
                <a:solidFill>
                  <a:schemeClr val="accent3">
                    <a:shade val="95000"/>
                  </a:schemeClr>
                </a:solidFill>
                <a:round/>
              </a:ln>
              <a:effectLst/>
            </c:spPr>
          </c:dPt>
          <c:dPt>
            <c:idx val="3"/>
            <c:bubble3D val="0"/>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dPt>
          <c:dPt>
            <c:idx val="4"/>
            <c:bubble3D val="0"/>
            <c:spPr>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9525" cap="flat" cmpd="sng" algn="ctr">
                <a:solidFill>
                  <a:schemeClr val="accent5">
                    <a:shade val="95000"/>
                  </a:schemeClr>
                </a:solidFill>
                <a:round/>
              </a:ln>
              <a:effectLst/>
            </c:spPr>
          </c:dPt>
          <c:dPt>
            <c:idx val="5"/>
            <c:bubble3D val="0"/>
            <c:spPr>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9525" cap="flat" cmpd="sng" algn="ctr">
                <a:solidFill>
                  <a:schemeClr val="accent6">
                    <a:shade val="95000"/>
                  </a:schemeClr>
                </a:solidFill>
                <a:round/>
              </a:ln>
              <a:effectLst/>
            </c:spPr>
          </c:dPt>
          <c:dLbls>
            <c:spPr>
              <a:solidFill>
                <a:prstClr val="white"/>
              </a:solidFill>
              <a:ln>
                <a:solidFill>
                  <a:prstClr val="black">
                    <a:lumMod val="25000"/>
                    <a:lumOff val="75000"/>
                  </a:prstClr>
                </a:solidFill>
              </a:ln>
              <a:effectLst/>
            </c:spPr>
            <c:txPr>
              <a:bodyPr rot="0" spcFirstLastPara="1" vertOverflow="clip" horzOverflow="clip" vert="horz" wrap="square" lIns="36576" tIns="18288" rIns="36576" bIns="18288" anchor="ctr" anchorCtr="1">
                <a:spAutoFit/>
              </a:bodyPr>
              <a:lstStyle/>
              <a:p>
                <a:pPr>
                  <a:defRPr sz="10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'[aikajana.xlsx]Sheet4 (2)'!$W$183:$Y$183</c:f>
              <c:strCache>
                <c:ptCount val="3"/>
                <c:pt idx="0">
                  <c:v>SDP</c:v>
                </c:pt>
                <c:pt idx="1">
                  <c:v>KESK</c:v>
                </c:pt>
                <c:pt idx="2">
                  <c:v>KOK</c:v>
                </c:pt>
              </c:strCache>
            </c:strRef>
          </c:cat>
          <c:val>
            <c:numRef>
              <c:f>'[aikajana.xlsx]Sheet4 (2)'!$W$189:$Y$189</c:f>
              <c:numCache>
                <c:formatCode>0.0</c:formatCode>
                <c:ptCount val="3"/>
                <c:pt idx="0">
                  <c:v>52.098697832001506</c:v>
                </c:pt>
                <c:pt idx="1">
                  <c:v>47.901302167998494</c:v>
                </c:pt>
                <c:pt idx="2">
                  <c:v>0</c:v>
                </c:pt>
              </c:numCache>
            </c:numRef>
          </c:val>
          <c:extLst>
            <c:ext xmlns:c16="http://schemas.microsoft.com/office/drawing/2014/chart" uri="{C3380CC4-5D6E-409C-BE32-E72D297353CC}">
              <c16:uniqueId val="{00000000-5472-014C-A173-B5B2F5CD9E32}"/>
            </c:ext>
          </c:extLst>
        </c:ser>
        <c:dLbls>
          <c:showLegendKey val="0"/>
          <c:showVal val="0"/>
          <c:showCatName val="1"/>
          <c:showSerName val="0"/>
          <c:showPercent val="1"/>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sz="1000"/>
      </a:pPr>
      <a:endParaRPr lang="en-US"/>
    </a:p>
  </c:txPr>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'[aikajana.xlsx]Sheet4 (2)'!$S$193</c:f>
              <c:strCache>
                <c:ptCount val="1"/>
              </c:strCache>
            </c:strRef>
          </c:tx>
          <c:dPt>
            <c:idx val="0"/>
            <c:bubble3D val="0"/>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dPt>
          <c:dPt>
            <c:idx val="1"/>
            <c:bubble3D val="0"/>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dPt>
          <c:dPt>
            <c:idx val="2"/>
            <c:bubble3D val="0"/>
            <c:spPr>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9525" cap="flat" cmpd="sng" algn="ctr">
                <a:solidFill>
                  <a:schemeClr val="accent3">
                    <a:shade val="95000"/>
                  </a:schemeClr>
                </a:solidFill>
                <a:round/>
              </a:ln>
              <a:effectLst/>
            </c:spPr>
          </c:dPt>
          <c:dPt>
            <c:idx val="3"/>
            <c:bubble3D val="0"/>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dPt>
          <c:dPt>
            <c:idx val="4"/>
            <c:bubble3D val="0"/>
            <c:spPr>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9525" cap="flat" cmpd="sng" algn="ctr">
                <a:solidFill>
                  <a:schemeClr val="accent5">
                    <a:shade val="95000"/>
                  </a:schemeClr>
                </a:solidFill>
                <a:round/>
              </a:ln>
              <a:effectLst/>
            </c:spPr>
          </c:dPt>
          <c:dPt>
            <c:idx val="5"/>
            <c:bubble3D val="0"/>
            <c:spPr>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9525" cap="flat" cmpd="sng" algn="ctr">
                <a:solidFill>
                  <a:schemeClr val="accent6">
                    <a:shade val="95000"/>
                  </a:schemeClr>
                </a:solidFill>
                <a:round/>
              </a:ln>
              <a:effectLst/>
            </c:spPr>
          </c:dPt>
          <c:dLbls>
            <c:spPr>
              <a:solidFill>
                <a:prstClr val="white"/>
              </a:solidFill>
              <a:ln>
                <a:solidFill>
                  <a:prstClr val="black">
                    <a:lumMod val="25000"/>
                    <a:lumOff val="75000"/>
                  </a:prstClr>
                </a:solidFill>
              </a:ln>
              <a:effectLst/>
            </c:spPr>
            <c:txPr>
              <a:bodyPr rot="0" spcFirstLastPara="1" vertOverflow="clip" horzOverflow="clip" vert="horz" wrap="square" lIns="36576" tIns="18288" rIns="36576" bIns="18288" anchor="ctr" anchorCtr="1">
                <a:spAutoFit/>
              </a:bodyPr>
              <a:lstStyle/>
              <a:p>
                <a:pPr>
                  <a:defRPr sz="14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'[aikajana.xlsx]Sheet4 (2)'!$W$184:$Y$184</c:f>
              <c:strCache>
                <c:ptCount val="3"/>
                <c:pt idx="0">
                  <c:v>SDP</c:v>
                </c:pt>
                <c:pt idx="1">
                  <c:v>KESK</c:v>
                </c:pt>
                <c:pt idx="2">
                  <c:v>KOK</c:v>
                </c:pt>
              </c:strCache>
            </c:strRef>
          </c:cat>
          <c:val>
            <c:numRef>
              <c:f>'[aikajana.xlsx]Sheet4 (2)'!$W$193:$Y$193</c:f>
              <c:numCache>
                <c:formatCode>General</c:formatCode>
                <c:ptCount val="3"/>
                <c:pt idx="0">
                  <c:v>32.9</c:v>
                </c:pt>
                <c:pt idx="1">
                  <c:v>28.4</c:v>
                </c:pt>
                <c:pt idx="2">
                  <c:v>38.700000000000003</c:v>
                </c:pt>
              </c:numCache>
            </c:numRef>
          </c:val>
          <c:extLst>
            <c:ext xmlns:c16="http://schemas.microsoft.com/office/drawing/2014/chart" uri="{C3380CC4-5D6E-409C-BE32-E72D297353CC}">
              <c16:uniqueId val="{00000000-5675-974D-8DE1-6417CDA12BA6}"/>
            </c:ext>
          </c:extLst>
        </c:ser>
        <c:dLbls>
          <c:showLegendKey val="0"/>
          <c:showVal val="0"/>
          <c:showCatName val="1"/>
          <c:showSerName val="0"/>
          <c:showPercent val="1"/>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sz="1400"/>
      </a:pPr>
      <a:endParaRPr lang="en-US"/>
    </a:p>
  </c:txPr>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fi-FI"/>
              <a:t>Poliittiset voimasuhteet VM, STM ja TM </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'[aikajana.xlsx]Sheet4 (3)'!$T$184</c:f>
              <c:strCache>
                <c:ptCount val="1"/>
                <c:pt idx="0">
                  <c:v>Vasemmalla</c:v>
                </c:pt>
              </c:strCache>
            </c:strRef>
          </c:tx>
          <c:spPr>
            <a:ln w="28575" cap="rnd">
              <a:solidFill>
                <a:schemeClr val="accent1"/>
              </a:solidFill>
              <a:round/>
            </a:ln>
            <a:effectLst/>
          </c:spPr>
          <c:marker>
            <c:symbol val="none"/>
          </c:marker>
          <c:cat>
            <c:strRef>
              <c:f>'[aikajana.xlsx]Sheet4 (3)'!$S$185:$S$192</c:f>
              <c:strCache>
                <c:ptCount val="8"/>
                <c:pt idx="0">
                  <c:v>1900-1914</c:v>
                </c:pt>
                <c:pt idx="1">
                  <c:v>1915-1929</c:v>
                </c:pt>
                <c:pt idx="2">
                  <c:v>1930-1944</c:v>
                </c:pt>
                <c:pt idx="3">
                  <c:v>1945-1959</c:v>
                </c:pt>
                <c:pt idx="4">
                  <c:v>1960-1974</c:v>
                </c:pt>
                <c:pt idx="5">
                  <c:v>1975-1989</c:v>
                </c:pt>
                <c:pt idx="6">
                  <c:v>1990-2004</c:v>
                </c:pt>
                <c:pt idx="7">
                  <c:v>2005-2019</c:v>
                </c:pt>
              </c:strCache>
            </c:strRef>
          </c:cat>
          <c:val>
            <c:numRef>
              <c:f>'[aikajana.xlsx]Sheet4 (3)'!$T$185:$T$192</c:f>
              <c:numCache>
                <c:formatCode>0.0</c:formatCode>
                <c:ptCount val="8"/>
                <c:pt idx="0" formatCode="General">
                  <c:v>39.9</c:v>
                </c:pt>
                <c:pt idx="1">
                  <c:v>10.142543859649123</c:v>
                </c:pt>
                <c:pt idx="2">
                  <c:v>55.571132919420521</c:v>
                </c:pt>
                <c:pt idx="3">
                  <c:v>64.559323894193838</c:v>
                </c:pt>
                <c:pt idx="4">
                  <c:v>42.577733199598796</c:v>
                </c:pt>
                <c:pt idx="5">
                  <c:v>47.394176657695134</c:v>
                </c:pt>
                <c:pt idx="6">
                  <c:v>50.609756097560975</c:v>
                </c:pt>
                <c:pt idx="7">
                  <c:v>54.062688366485837</c:v>
                </c:pt>
              </c:numCache>
            </c:numRef>
          </c:val>
          <c:smooth val="1"/>
          <c:extLst>
            <c:ext xmlns:c16="http://schemas.microsoft.com/office/drawing/2014/chart" uri="{C3380CC4-5D6E-409C-BE32-E72D297353CC}">
              <c16:uniqueId val="{00000000-F90B-0F48-BF39-C3F8A486D921}"/>
            </c:ext>
          </c:extLst>
        </c:ser>
        <c:ser>
          <c:idx val="1"/>
          <c:order val="1"/>
          <c:tx>
            <c:strRef>
              <c:f>'[aikajana.xlsx]Sheet4 (3)'!$U$184</c:f>
              <c:strCache>
                <c:ptCount val="1"/>
                <c:pt idx="0">
                  <c:v>Keskellä</c:v>
                </c:pt>
              </c:strCache>
            </c:strRef>
          </c:tx>
          <c:spPr>
            <a:ln w="28575" cap="rnd">
              <a:solidFill>
                <a:schemeClr val="accent2"/>
              </a:solidFill>
              <a:round/>
            </a:ln>
            <a:effectLst/>
          </c:spPr>
          <c:marker>
            <c:symbol val="none"/>
          </c:marker>
          <c:cat>
            <c:strRef>
              <c:f>'[aikajana.xlsx]Sheet4 (3)'!$S$185:$S$192</c:f>
              <c:strCache>
                <c:ptCount val="8"/>
                <c:pt idx="0">
                  <c:v>1900-1914</c:v>
                </c:pt>
                <c:pt idx="1">
                  <c:v>1915-1929</c:v>
                </c:pt>
                <c:pt idx="2">
                  <c:v>1930-1944</c:v>
                </c:pt>
                <c:pt idx="3">
                  <c:v>1945-1959</c:v>
                </c:pt>
                <c:pt idx="4">
                  <c:v>1960-1974</c:v>
                </c:pt>
                <c:pt idx="5">
                  <c:v>1975-1989</c:v>
                </c:pt>
                <c:pt idx="6">
                  <c:v>1990-2004</c:v>
                </c:pt>
                <c:pt idx="7">
                  <c:v>2005-2019</c:v>
                </c:pt>
              </c:strCache>
            </c:strRef>
          </c:cat>
          <c:val>
            <c:numRef>
              <c:f>'[aikajana.xlsx]Sheet4 (3)'!$U$185:$U$192</c:f>
              <c:numCache>
                <c:formatCode>0.0</c:formatCode>
                <c:ptCount val="8"/>
                <c:pt idx="0" formatCode="General">
                  <c:v>20</c:v>
                </c:pt>
                <c:pt idx="1">
                  <c:v>35.352155434122643</c:v>
                </c:pt>
                <c:pt idx="2">
                  <c:v>44.927958690763717</c:v>
                </c:pt>
                <c:pt idx="3">
                  <c:v>37.072316063518699</c:v>
                </c:pt>
                <c:pt idx="4">
                  <c:v>51.304820346980165</c:v>
                </c:pt>
                <c:pt idx="5">
                  <c:v>42.835805696052141</c:v>
                </c:pt>
                <c:pt idx="6">
                  <c:v>22.849947053604648</c:v>
                </c:pt>
                <c:pt idx="7">
                  <c:v>39.672805477033464</c:v>
                </c:pt>
              </c:numCache>
            </c:numRef>
          </c:val>
          <c:smooth val="1"/>
          <c:extLst>
            <c:ext xmlns:c16="http://schemas.microsoft.com/office/drawing/2014/chart" uri="{C3380CC4-5D6E-409C-BE32-E72D297353CC}">
              <c16:uniqueId val="{00000001-F90B-0F48-BF39-C3F8A486D921}"/>
            </c:ext>
          </c:extLst>
        </c:ser>
        <c:ser>
          <c:idx val="2"/>
          <c:order val="2"/>
          <c:tx>
            <c:strRef>
              <c:f>'[aikajana.xlsx]Sheet4 (3)'!$V$184</c:f>
              <c:strCache>
                <c:ptCount val="1"/>
                <c:pt idx="0">
                  <c:v>Oikealla</c:v>
                </c:pt>
              </c:strCache>
            </c:strRef>
          </c:tx>
          <c:spPr>
            <a:ln w="28575" cap="rnd">
              <a:solidFill>
                <a:schemeClr val="accent3"/>
              </a:solidFill>
              <a:round/>
            </a:ln>
            <a:effectLst/>
          </c:spPr>
          <c:marker>
            <c:symbol val="none"/>
          </c:marker>
          <c:cat>
            <c:strRef>
              <c:f>'[aikajana.xlsx]Sheet4 (3)'!$S$185:$S$192</c:f>
              <c:strCache>
                <c:ptCount val="8"/>
                <c:pt idx="0">
                  <c:v>1900-1914</c:v>
                </c:pt>
                <c:pt idx="1">
                  <c:v>1915-1929</c:v>
                </c:pt>
                <c:pt idx="2">
                  <c:v>1930-1944</c:v>
                </c:pt>
                <c:pt idx="3">
                  <c:v>1945-1959</c:v>
                </c:pt>
                <c:pt idx="4">
                  <c:v>1960-1974</c:v>
                </c:pt>
                <c:pt idx="5">
                  <c:v>1975-1989</c:v>
                </c:pt>
                <c:pt idx="6">
                  <c:v>1990-2004</c:v>
                </c:pt>
                <c:pt idx="7">
                  <c:v>2005-2019</c:v>
                </c:pt>
              </c:strCache>
            </c:strRef>
          </c:cat>
          <c:val>
            <c:numRef>
              <c:f>'[aikajana.xlsx]Sheet4 (3)'!$V$185:$V$192</c:f>
              <c:numCache>
                <c:formatCode>0.0</c:formatCode>
                <c:ptCount val="8"/>
                <c:pt idx="0" formatCode="General">
                  <c:v>40.1</c:v>
                </c:pt>
                <c:pt idx="1">
                  <c:v>48.757309941520468</c:v>
                </c:pt>
                <c:pt idx="2">
                  <c:v>20.575472327925763</c:v>
                </c:pt>
                <c:pt idx="3">
                  <c:v>5.2409175721655137</c:v>
                </c:pt>
                <c:pt idx="4">
                  <c:v>19.854006463835951</c:v>
                </c:pt>
                <c:pt idx="5">
                  <c:v>3.2664546121849769</c:v>
                </c:pt>
                <c:pt idx="6">
                  <c:v>49.390243902439025</c:v>
                </c:pt>
                <c:pt idx="7">
                  <c:v>35.59975889089813</c:v>
                </c:pt>
              </c:numCache>
            </c:numRef>
          </c:val>
          <c:smooth val="1"/>
          <c:extLst>
            <c:ext xmlns:c16="http://schemas.microsoft.com/office/drawing/2014/chart" uri="{C3380CC4-5D6E-409C-BE32-E72D297353CC}">
              <c16:uniqueId val="{00000002-F90B-0F48-BF39-C3F8A486D921}"/>
            </c:ext>
          </c:extLst>
        </c:ser>
        <c:dLbls>
          <c:showLegendKey val="0"/>
          <c:showVal val="0"/>
          <c:showCatName val="0"/>
          <c:showSerName val="0"/>
          <c:showPercent val="0"/>
          <c:showBubbleSize val="0"/>
        </c:dLbls>
        <c:smooth val="0"/>
        <c:axId val="1392724816"/>
        <c:axId val="1392716208"/>
      </c:lineChart>
      <c:catAx>
        <c:axId val="1392724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92716208"/>
        <c:crosses val="autoZero"/>
        <c:auto val="1"/>
        <c:lblAlgn val="ctr"/>
        <c:lblOffset val="100"/>
        <c:noMultiLvlLbl val="0"/>
      </c:catAx>
      <c:valAx>
        <c:axId val="13927162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927248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4">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fillRef idx="2">
      <cs:styleClr val="auto"/>
    </cs:fillRef>
    <cs:effectRef idx="1"/>
    <cs:fontRef idx="minor">
      <a:schemeClr val="dk1"/>
    </cs:fontRef>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54">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fillRef idx="2">
      <cs:styleClr val="auto"/>
    </cs:fillRef>
    <cs:effectRef idx="1"/>
    <cs:fontRef idx="minor">
      <a:schemeClr val="dk1"/>
    </cs:fontRef>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54">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fillRef idx="2">
      <cs:styleClr val="auto"/>
    </cs:fillRef>
    <cs:effectRef idx="1"/>
    <cs:fontRef idx="minor">
      <a:schemeClr val="dk1"/>
    </cs:fontRef>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54">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fillRef idx="2">
      <cs:styleClr val="auto"/>
    </cs:fillRef>
    <cs:effectRef idx="1"/>
    <cs:fontRef idx="minor">
      <a:schemeClr val="dk1"/>
    </cs:fontRef>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54">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fillRef idx="2">
      <cs:styleClr val="auto"/>
    </cs:fillRef>
    <cs:effectRef idx="1"/>
    <cs:fontRef idx="minor">
      <a:schemeClr val="dk1"/>
    </cs:fontRef>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54">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fillRef idx="2">
      <cs:styleClr val="auto"/>
    </cs:fillRef>
    <cs:effectRef idx="1"/>
    <cs:fontRef idx="minor">
      <a:schemeClr val="dk1"/>
    </cs:fontRef>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609259-AB03-4AA7-BB04-2DB3DEEC8C80}" type="datetimeFigureOut">
              <a:rPr lang="en-US" smtClean="0"/>
              <a:t>12/26/21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53ADFF-3191-4306-888E-5D4045C39798}" type="slidenum">
              <a:rPr lang="en-US" smtClean="0"/>
              <a:t>‹#›</a:t>
            </a:fld>
            <a:endParaRPr lang="en-US"/>
          </a:p>
        </p:txBody>
      </p:sp>
    </p:spTree>
    <p:extLst>
      <p:ext uri="{BB962C8B-B14F-4D97-AF65-F5344CB8AC3E}">
        <p14:creationId xmlns:p14="http://schemas.microsoft.com/office/powerpoint/2010/main" val="439802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E8F413-96A0-43B4-9B85-255DF7F85921}" type="datetimeFigureOut">
              <a:rPr lang="en-US" smtClean="0">
                <a:solidFill>
                  <a:prstClr val="black">
                    <a:tint val="75000"/>
                  </a:prstClr>
                </a:solidFill>
              </a:rPr>
              <a:pPr/>
              <a:t>12/26/21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49FAA13-F72C-4CDF-80ED-89D1B3FFA1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25177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E8F413-96A0-43B4-9B85-255DF7F85921}" type="datetimeFigureOut">
              <a:rPr lang="en-US" smtClean="0">
                <a:solidFill>
                  <a:prstClr val="black">
                    <a:tint val="75000"/>
                  </a:prstClr>
                </a:solidFill>
              </a:rPr>
              <a:pPr/>
              <a:t>12/26/21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49FAA13-F72C-4CDF-80ED-89D1B3FFA1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497038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E8F413-96A0-43B4-9B85-255DF7F85921}" type="datetimeFigureOut">
              <a:rPr lang="en-US" smtClean="0">
                <a:solidFill>
                  <a:prstClr val="black">
                    <a:tint val="75000"/>
                  </a:prstClr>
                </a:solidFill>
              </a:rPr>
              <a:pPr/>
              <a:t>12/26/21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49FAA13-F72C-4CDF-80ED-89D1B3FFA1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030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E8F413-96A0-43B4-9B85-255DF7F85921}" type="datetimeFigureOut">
              <a:rPr lang="en-US" smtClean="0">
                <a:solidFill>
                  <a:prstClr val="black">
                    <a:tint val="75000"/>
                  </a:prstClr>
                </a:solidFill>
              </a:rPr>
              <a:pPr/>
              <a:t>12/26/21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49FAA13-F72C-4CDF-80ED-89D1B3FFA1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28644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E8F413-96A0-43B4-9B85-255DF7F85921}" type="datetimeFigureOut">
              <a:rPr lang="en-US" smtClean="0">
                <a:solidFill>
                  <a:prstClr val="black">
                    <a:tint val="75000"/>
                  </a:prstClr>
                </a:solidFill>
              </a:rPr>
              <a:pPr/>
              <a:t>12/26/21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49FAA13-F72C-4CDF-80ED-89D1B3FFA1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56442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E8F413-96A0-43B4-9B85-255DF7F85921}" type="datetimeFigureOut">
              <a:rPr lang="en-US" smtClean="0">
                <a:solidFill>
                  <a:prstClr val="black">
                    <a:tint val="75000"/>
                  </a:prstClr>
                </a:solidFill>
              </a:rPr>
              <a:pPr/>
              <a:t>12/26/21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49FAA13-F72C-4CDF-80ED-89D1B3FFA1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6421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E8F413-96A0-43B4-9B85-255DF7F85921}" type="datetimeFigureOut">
              <a:rPr lang="en-US" smtClean="0">
                <a:solidFill>
                  <a:prstClr val="black">
                    <a:tint val="75000"/>
                  </a:prstClr>
                </a:solidFill>
              </a:rPr>
              <a:pPr/>
              <a:t>12/26/21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49FAA13-F72C-4CDF-80ED-89D1B3FFA1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33414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E8F413-96A0-43B4-9B85-255DF7F85921}" type="datetimeFigureOut">
              <a:rPr lang="en-US" smtClean="0">
                <a:solidFill>
                  <a:prstClr val="black">
                    <a:tint val="75000"/>
                  </a:prstClr>
                </a:solidFill>
              </a:rPr>
              <a:pPr/>
              <a:t>12/26/21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49FAA13-F72C-4CDF-80ED-89D1B3FFA1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78338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E8F413-96A0-43B4-9B85-255DF7F85921}" type="datetimeFigureOut">
              <a:rPr lang="en-US" smtClean="0">
                <a:solidFill>
                  <a:prstClr val="black">
                    <a:tint val="75000"/>
                  </a:prstClr>
                </a:solidFill>
              </a:rPr>
              <a:pPr/>
              <a:t>12/26/21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49FAA13-F72C-4CDF-80ED-89D1B3FFA1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68862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E8F413-96A0-43B4-9B85-255DF7F85921}" type="datetimeFigureOut">
              <a:rPr lang="en-US" smtClean="0">
                <a:solidFill>
                  <a:prstClr val="black">
                    <a:tint val="75000"/>
                  </a:prstClr>
                </a:solidFill>
              </a:rPr>
              <a:pPr/>
              <a:t>12/26/21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49FAA13-F72C-4CDF-80ED-89D1B3FFA1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71402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E8F413-96A0-43B4-9B85-255DF7F85921}" type="datetimeFigureOut">
              <a:rPr lang="en-US" smtClean="0">
                <a:solidFill>
                  <a:prstClr val="black">
                    <a:tint val="75000"/>
                  </a:prstClr>
                </a:solidFill>
              </a:rPr>
              <a:pPr/>
              <a:t>12/26/21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49FAA13-F72C-4CDF-80ED-89D1B3FFA1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432741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9217" y="140993"/>
            <a:ext cx="7965567" cy="459362"/>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589217" y="844550"/>
            <a:ext cx="7965567" cy="533241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543300" y="6356351"/>
            <a:ext cx="2057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1F609259-AB03-4AA7-BB04-2DB3DEEC8C80}" type="datetimeFigureOut">
              <a:rPr lang="en-US" smtClean="0"/>
              <a:t>12/26/21</a:t>
            </a:fld>
            <a:endParaRPr lang="en-US"/>
          </a:p>
        </p:txBody>
      </p:sp>
      <p:sp>
        <p:nvSpPr>
          <p:cNvPr id="5" name="Footer Placeholder 4"/>
          <p:cNvSpPr>
            <a:spLocks noGrp="1"/>
          </p:cNvSpPr>
          <p:nvPr>
            <p:ph type="ftr" sz="quarter" idx="3"/>
          </p:nvPr>
        </p:nvSpPr>
        <p:spPr>
          <a:xfrm>
            <a:off x="-1" y="6483732"/>
            <a:ext cx="1922929"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47973" y="6623340"/>
            <a:ext cx="571500" cy="241214"/>
          </a:xfrm>
          <a:prstGeom prst="rect">
            <a:avLst/>
          </a:prstGeom>
        </p:spPr>
        <p:txBody>
          <a:bodyPr vert="horz" lIns="91440" tIns="45720" rIns="91440" bIns="45720" rtlCol="0" anchor="ctr"/>
          <a:lstStyle>
            <a:lvl1pPr algn="l">
              <a:defRPr sz="1200">
                <a:solidFill>
                  <a:schemeClr val="tx1">
                    <a:tint val="75000"/>
                  </a:schemeClr>
                </a:solidFill>
              </a:defRPr>
            </a:lvl1pPr>
          </a:lstStyle>
          <a:p>
            <a:fld id="{C253ADFF-3191-4306-888E-5D4045C39798}" type="slidenum">
              <a:rPr lang="en-US" smtClean="0"/>
              <a:t>‹#›</a:t>
            </a:fld>
            <a:endParaRPr lang="en-US"/>
          </a:p>
        </p:txBody>
      </p:sp>
      <p:sp>
        <p:nvSpPr>
          <p:cNvPr id="8" name="Trapezoid 7"/>
          <p:cNvSpPr/>
          <p:nvPr/>
        </p:nvSpPr>
        <p:spPr>
          <a:xfrm flipV="1">
            <a:off x="1169894" y="-231"/>
            <a:ext cx="6804212" cy="79582"/>
          </a:xfrm>
          <a:prstGeom prst="trapezoid">
            <a:avLst>
              <a:gd name="adj" fmla="val 10067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rapezoid 8"/>
          <p:cNvSpPr/>
          <p:nvPr/>
        </p:nvSpPr>
        <p:spPr>
          <a:xfrm>
            <a:off x="1169894" y="6778649"/>
            <a:ext cx="6804212" cy="79582"/>
          </a:xfrm>
          <a:prstGeom prst="trapezoid">
            <a:avLst>
              <a:gd name="adj" fmla="val 10067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p:cNvSpPr txBox="1"/>
          <p:nvPr/>
        </p:nvSpPr>
        <p:spPr>
          <a:xfrm>
            <a:off x="7882610" y="6636787"/>
            <a:ext cx="1062051" cy="253916"/>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FFFFFF">
                    <a:lumMod val="50000"/>
                  </a:srgbClr>
                </a:solidFill>
                <a:effectLst/>
                <a:uLnTx/>
                <a:uFillTx/>
                <a:latin typeface="Arial" panose="020B0604020202020204" pitchFamily="34" charset="0"/>
                <a:ea typeface="+mn-ea"/>
                <a:cs typeface="Arial" panose="020B0604020202020204" pitchFamily="34" charset="0"/>
              </a:rPr>
              <a:t>Slide No.</a:t>
            </a:r>
          </a:p>
        </p:txBody>
      </p:sp>
    </p:spTree>
    <p:extLst>
      <p:ext uri="{BB962C8B-B14F-4D97-AF65-F5344CB8AC3E}">
        <p14:creationId xmlns:p14="http://schemas.microsoft.com/office/powerpoint/2010/main" val="2119070062"/>
      </p:ext>
    </p:extLst>
  </p:cSld>
  <p:clrMap bg1="lt1" tx1="dk1" bg2="lt2" tx2="dk2" accent1="accent1" accent2="accent2" accent3="accent3" accent4="accent4" accent5="accent5" accent6="accent6" hlink="hlink" folHlink="folHlink"/>
  <p:sldLayoutIdLst>
    <p:sldLayoutId id="2147483662" r:id="rId1"/>
  </p:sldLayoutIdLst>
  <p:txStyles>
    <p:titleStyle>
      <a:lvl1pPr algn="ctr" defTabSz="914400" rtl="0" eaLnBrk="1" latinLnBrk="0" hangingPunct="1">
        <a:lnSpc>
          <a:spcPct val="90000"/>
        </a:lnSpc>
        <a:spcBef>
          <a:spcPct val="0"/>
        </a:spcBef>
        <a:buNone/>
        <a:defRPr sz="32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2880">
          <p15:clr>
            <a:srgbClr val="F26B43"/>
          </p15:clr>
        </p15:guide>
        <p15:guide id="3" pos="288">
          <p15:clr>
            <a:srgbClr val="F26B43"/>
          </p15:clr>
        </p15:guide>
        <p15:guide id="4" pos="5472">
          <p15:clr>
            <a:srgbClr val="F26B43"/>
          </p15:clr>
        </p15:guide>
        <p15:guide id="5" pos="360">
          <p15:clr>
            <a:srgbClr val="F26B43"/>
          </p15:clr>
        </p15:guide>
        <p15:guide id="6" pos="5400">
          <p15:clr>
            <a:srgbClr val="F26B43"/>
          </p15:clr>
        </p15:guide>
        <p15:guide id="7" orient="horz" pos="432">
          <p15:clr>
            <a:srgbClr val="F26B43"/>
          </p15:clr>
        </p15:guide>
        <p15:guide id="8" orient="horz" pos="53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E8F413-96A0-43B4-9B85-255DF7F85921}" type="datetimeFigureOut">
              <a:rPr lang="en-US" smtClean="0">
                <a:solidFill>
                  <a:prstClr val="black">
                    <a:tint val="75000"/>
                  </a:prstClr>
                </a:solidFill>
              </a:rPr>
              <a:pPr/>
              <a:t>12/26/21</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9FAA13-F72C-4CDF-80ED-89D1B3FFA1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08644701"/>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chart" Target="../charts/chart8.xml"/><Relationship Id="rId3" Type="http://schemas.openxmlformats.org/officeDocument/2006/relationships/chart" Target="../charts/chart3.xml"/><Relationship Id="rId7" Type="http://schemas.openxmlformats.org/officeDocument/2006/relationships/chart" Target="../charts/chart7.xml"/><Relationship Id="rId2" Type="http://schemas.openxmlformats.org/officeDocument/2006/relationships/chart" Target="../charts/chart2.xml"/><Relationship Id="rId1" Type="http://schemas.openxmlformats.org/officeDocument/2006/relationships/slideLayout" Target="../slideLayouts/slideLayout1.xml"/><Relationship Id="rId6" Type="http://schemas.openxmlformats.org/officeDocument/2006/relationships/chart" Target="../charts/chart6.xml"/><Relationship Id="rId5" Type="http://schemas.openxmlformats.org/officeDocument/2006/relationships/chart" Target="../charts/chart5.xml"/><Relationship Id="rId4" Type="http://schemas.openxmlformats.org/officeDocument/2006/relationships/chart" Target="../charts/char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hyperlink" Target="https://tieteentermipankki.fi/w/index.php?title=Oikeustiede:tuomioistuin&amp;action=formedit&amp;redlink=1" TargetMode="External"/><Relationship Id="rId13" Type="http://schemas.openxmlformats.org/officeDocument/2006/relationships/hyperlink" Target="https://tieteentermipankki.fi/wiki/Oikeustiede:oikeudenmukainen_oikeudenk%C3%A4ynti" TargetMode="External"/><Relationship Id="rId18" Type="http://schemas.openxmlformats.org/officeDocument/2006/relationships/hyperlink" Target="https://tieteentermipankki.fi/wiki/Oikeustiede:todistaja" TargetMode="External"/><Relationship Id="rId3" Type="http://schemas.openxmlformats.org/officeDocument/2006/relationships/hyperlink" Target="https://tieteentermipankki.fi/wiki/Oikeustiede:tallennejulkisuus" TargetMode="External"/><Relationship Id="rId7" Type="http://schemas.openxmlformats.org/officeDocument/2006/relationships/hyperlink" Target="https://tieteentermipankki.fi/wiki/Oikeustiede:julkisuusperiaate" TargetMode="External"/><Relationship Id="rId12" Type="http://schemas.openxmlformats.org/officeDocument/2006/relationships/hyperlink" Target="https://tieteentermipankki.fi/w/index.php?title=Oikeustiede:muutoksenhaku_perusoikeustena&amp;action=formedit&amp;redlink=1" TargetMode="External"/><Relationship Id="rId17" Type="http://schemas.openxmlformats.org/officeDocument/2006/relationships/hyperlink" Target="https://tieteentermipankki.fi/wiki/Oikeustiede:syyte" TargetMode="External"/><Relationship Id="rId2" Type="http://schemas.openxmlformats.org/officeDocument/2006/relationships/hyperlink" Target="https://tieteentermipankki.fi/wiki/Oikeustiede:julkinen_asiakirja" TargetMode="External"/><Relationship Id="rId16" Type="http://schemas.openxmlformats.org/officeDocument/2006/relationships/hyperlink" Target="https://tieteentermipankki.fi/w/index.php?title=Oikeustiede:p%C3%A4%C3%A4t%C3%B6sten_perusteleminen&amp;action=formedit&amp;redlink=1" TargetMode="External"/><Relationship Id="rId20" Type="http://schemas.openxmlformats.org/officeDocument/2006/relationships/hyperlink" Target="https://tieteentermipankki.fi/wiki/Oikeustiede:puolueettomuusperiaate_hallinnossa" TargetMode="External"/><Relationship Id="rId1" Type="http://schemas.openxmlformats.org/officeDocument/2006/relationships/slideLayout" Target="../slideLayouts/slideLayout1.xml"/><Relationship Id="rId6" Type="http://schemas.openxmlformats.org/officeDocument/2006/relationships/hyperlink" Target="https://tieteentermipankki.fi/wiki/Oikeustiede:hallintotoimi" TargetMode="External"/><Relationship Id="rId11" Type="http://schemas.openxmlformats.org/officeDocument/2006/relationships/hyperlink" Target="https://tieteentermipankki.fi/w/index.php?title=Oikeustiede:oikeus_saada_perusteltu_p%C3%A4%C3%A4t%C3%B6s&amp;action=formedit&amp;redlink=1" TargetMode="External"/><Relationship Id="rId5" Type="http://schemas.openxmlformats.org/officeDocument/2006/relationships/hyperlink" Target="https://tieteentermipankki.fi/wiki/Oikeustiede:hallintopakko" TargetMode="External"/><Relationship Id="rId15" Type="http://schemas.openxmlformats.org/officeDocument/2006/relationships/hyperlink" Target="https://tieteentermipankki.fi/w/index.php?title=Oikeustiede:asianosaisen_kuuleminen&amp;action=formedit&amp;redlink=1" TargetMode="External"/><Relationship Id="rId10" Type="http://schemas.openxmlformats.org/officeDocument/2006/relationships/hyperlink" Target="https://tieteentermipankki.fi/w/index.php?title=Oikeustiede:oikeus_tulla_kuulluksi&amp;action=formedit&amp;redlink=1" TargetMode="External"/><Relationship Id="rId19" Type="http://schemas.openxmlformats.org/officeDocument/2006/relationships/hyperlink" Target="https://tieteentermipankki.fi/wiki/Oikeustiede:yhdenvertaisuusperiaate_hallinnossa" TargetMode="External"/><Relationship Id="rId4" Type="http://schemas.openxmlformats.org/officeDocument/2006/relationships/hyperlink" Target="https://tieteentermipankki.fi/wiki/Oikeustiede:salassapitoperusteet" TargetMode="External"/><Relationship Id="rId9" Type="http://schemas.openxmlformats.org/officeDocument/2006/relationships/hyperlink" Target="https://tieteentermipankki.fi/w/index.php?title=Oikeustiede:k%C3%A4sittelyn_julkisuus&amp;action=formedit&amp;redlink=1" TargetMode="External"/><Relationship Id="rId14" Type="http://schemas.openxmlformats.org/officeDocument/2006/relationships/hyperlink" Target="https://tieteentermipankki.fi/wiki/Oikeustiede:hyv%C3%A4_hallinto"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0" name="Group 259">
            <a:extLst>
              <a:ext uri="{FF2B5EF4-FFF2-40B4-BE49-F238E27FC236}">
                <a16:creationId xmlns:a16="http://schemas.microsoft.com/office/drawing/2014/main" id="{59955BF7-A222-4BAE-9985-F3DC94D48632}"/>
              </a:ext>
            </a:extLst>
          </p:cNvPr>
          <p:cNvGrpSpPr/>
          <p:nvPr/>
        </p:nvGrpSpPr>
        <p:grpSpPr>
          <a:xfrm>
            <a:off x="73486" y="124953"/>
            <a:ext cx="9025118" cy="6333089"/>
            <a:chOff x="1825" y="622031"/>
            <a:chExt cx="9025118" cy="6387002"/>
          </a:xfrm>
        </p:grpSpPr>
        <p:grpSp>
          <p:nvGrpSpPr>
            <p:cNvPr id="6" name="Group 5"/>
            <p:cNvGrpSpPr/>
            <p:nvPr/>
          </p:nvGrpSpPr>
          <p:grpSpPr>
            <a:xfrm>
              <a:off x="2221528" y="1497635"/>
              <a:ext cx="4337625" cy="4280037"/>
              <a:chOff x="2614613" y="1126235"/>
              <a:chExt cx="5974638" cy="5895316"/>
            </a:xfrm>
          </p:grpSpPr>
          <p:grpSp>
            <p:nvGrpSpPr>
              <p:cNvPr id="99" name="Group 98"/>
              <p:cNvGrpSpPr/>
              <p:nvPr/>
            </p:nvGrpSpPr>
            <p:grpSpPr>
              <a:xfrm>
                <a:off x="4586207" y="2358428"/>
                <a:ext cx="2031450" cy="2788504"/>
                <a:chOff x="11184169" y="-11119"/>
                <a:chExt cx="4762501" cy="6537332"/>
              </a:xfrm>
            </p:grpSpPr>
            <p:sp>
              <p:nvSpPr>
                <p:cNvPr id="108" name="Rectangle 2524"/>
                <p:cNvSpPr>
                  <a:spLocks noChangeArrowheads="1"/>
                </p:cNvSpPr>
                <p:nvPr/>
              </p:nvSpPr>
              <p:spPr bwMode="auto">
                <a:xfrm>
                  <a:off x="12635144" y="4470398"/>
                  <a:ext cx="1865313" cy="504825"/>
                </a:xfrm>
                <a:prstGeom prst="rect">
                  <a:avLst/>
                </a:prstGeom>
                <a:solidFill>
                  <a:srgbClr val="C4C4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pPr defTabSz="685800">
                    <a:defRPr/>
                  </a:pPr>
                  <a:endParaRPr lang="en-IN" sz="1400">
                    <a:solidFill>
                      <a:prstClr val="black"/>
                    </a:solidFill>
                    <a:latin typeface="Arial" panose="020B0604020202020204" pitchFamily="34" charset="0"/>
                    <a:cs typeface="Arial" panose="020B0604020202020204" pitchFamily="34" charset="0"/>
                  </a:endParaRPr>
                </a:p>
              </p:txBody>
            </p:sp>
            <p:sp>
              <p:nvSpPr>
                <p:cNvPr id="109" name="Freeform 2525"/>
                <p:cNvSpPr>
                  <a:spLocks/>
                </p:cNvSpPr>
                <p:nvPr/>
              </p:nvSpPr>
              <p:spPr bwMode="auto">
                <a:xfrm>
                  <a:off x="12893906" y="5162549"/>
                  <a:ext cx="1346201" cy="1363664"/>
                </a:xfrm>
                <a:custGeom>
                  <a:avLst/>
                  <a:gdLst>
                    <a:gd name="T0" fmla="*/ 0 w 373"/>
                    <a:gd name="T1" fmla="*/ 175 h 379"/>
                    <a:gd name="T2" fmla="*/ 37 w 373"/>
                    <a:gd name="T3" fmla="*/ 366 h 379"/>
                    <a:gd name="T4" fmla="*/ 186 w 373"/>
                    <a:gd name="T5" fmla="*/ 379 h 379"/>
                    <a:gd name="T6" fmla="*/ 335 w 373"/>
                    <a:gd name="T7" fmla="*/ 366 h 379"/>
                    <a:gd name="T8" fmla="*/ 373 w 373"/>
                    <a:gd name="T9" fmla="*/ 174 h 379"/>
                    <a:gd name="T10" fmla="*/ 187 w 373"/>
                    <a:gd name="T11" fmla="*/ 0 h 379"/>
                    <a:gd name="T12" fmla="*/ 0 w 373"/>
                    <a:gd name="T13" fmla="*/ 175 h 379"/>
                  </a:gdLst>
                  <a:ahLst/>
                  <a:cxnLst>
                    <a:cxn ang="0">
                      <a:pos x="T0" y="T1"/>
                    </a:cxn>
                    <a:cxn ang="0">
                      <a:pos x="T2" y="T3"/>
                    </a:cxn>
                    <a:cxn ang="0">
                      <a:pos x="T4" y="T5"/>
                    </a:cxn>
                    <a:cxn ang="0">
                      <a:pos x="T6" y="T7"/>
                    </a:cxn>
                    <a:cxn ang="0">
                      <a:pos x="T8" y="T9"/>
                    </a:cxn>
                    <a:cxn ang="0">
                      <a:pos x="T10" y="T11"/>
                    </a:cxn>
                    <a:cxn ang="0">
                      <a:pos x="T12" y="T13"/>
                    </a:cxn>
                  </a:cxnLst>
                  <a:rect l="0" t="0" r="r" b="b"/>
                  <a:pathLst>
                    <a:path w="373" h="379">
                      <a:moveTo>
                        <a:pt x="0" y="175"/>
                      </a:moveTo>
                      <a:cubicBezTo>
                        <a:pt x="37" y="366"/>
                        <a:pt x="37" y="366"/>
                        <a:pt x="37" y="366"/>
                      </a:cubicBezTo>
                      <a:cubicBezTo>
                        <a:pt x="86" y="374"/>
                        <a:pt x="135" y="379"/>
                        <a:pt x="186" y="379"/>
                      </a:cubicBezTo>
                      <a:cubicBezTo>
                        <a:pt x="237" y="379"/>
                        <a:pt x="287" y="374"/>
                        <a:pt x="335" y="366"/>
                      </a:cubicBezTo>
                      <a:cubicBezTo>
                        <a:pt x="373" y="174"/>
                        <a:pt x="373" y="174"/>
                        <a:pt x="373" y="174"/>
                      </a:cubicBezTo>
                      <a:cubicBezTo>
                        <a:pt x="187" y="0"/>
                        <a:pt x="187" y="0"/>
                        <a:pt x="187" y="0"/>
                      </a:cubicBezTo>
                      <a:lnTo>
                        <a:pt x="0" y="175"/>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pPr defTabSz="685800">
                    <a:defRPr/>
                  </a:pPr>
                  <a:endParaRPr lang="en-IN" sz="1400">
                    <a:solidFill>
                      <a:prstClr val="black"/>
                    </a:solidFill>
                    <a:latin typeface="Arial" panose="020B0604020202020204" pitchFamily="34" charset="0"/>
                    <a:cs typeface="Arial" panose="020B0604020202020204" pitchFamily="34" charset="0"/>
                  </a:endParaRPr>
                </a:p>
              </p:txBody>
            </p:sp>
            <p:sp>
              <p:nvSpPr>
                <p:cNvPr id="110" name="Rectangle 2526"/>
                <p:cNvSpPr>
                  <a:spLocks noChangeArrowheads="1"/>
                </p:cNvSpPr>
                <p:nvPr/>
              </p:nvSpPr>
              <p:spPr bwMode="auto">
                <a:xfrm>
                  <a:off x="12720868" y="3682998"/>
                  <a:ext cx="1689100" cy="1811340"/>
                </a:xfrm>
                <a:prstGeom prst="rect">
                  <a:avLst/>
                </a:prstGeom>
                <a:solidFill>
                  <a:srgbClr val="F7CA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pPr defTabSz="685800">
                    <a:defRPr/>
                  </a:pPr>
                  <a:endParaRPr lang="en-IN" sz="1400">
                    <a:solidFill>
                      <a:prstClr val="black"/>
                    </a:solidFill>
                    <a:latin typeface="Arial" panose="020B0604020202020204" pitchFamily="34" charset="0"/>
                    <a:cs typeface="Arial" panose="020B0604020202020204" pitchFamily="34" charset="0"/>
                  </a:endParaRPr>
                </a:p>
              </p:txBody>
            </p:sp>
            <p:sp>
              <p:nvSpPr>
                <p:cNvPr id="111" name="Freeform 2527"/>
                <p:cNvSpPr>
                  <a:spLocks/>
                </p:cNvSpPr>
                <p:nvPr/>
              </p:nvSpPr>
              <p:spPr bwMode="auto">
                <a:xfrm>
                  <a:off x="12060470" y="2509834"/>
                  <a:ext cx="444500" cy="835027"/>
                </a:xfrm>
                <a:custGeom>
                  <a:avLst/>
                  <a:gdLst>
                    <a:gd name="T0" fmla="*/ 110 w 123"/>
                    <a:gd name="T1" fmla="*/ 106 h 232"/>
                    <a:gd name="T2" fmla="*/ 85 w 123"/>
                    <a:gd name="T3" fmla="*/ 227 h 232"/>
                    <a:gd name="T4" fmla="*/ 14 w 123"/>
                    <a:gd name="T5" fmla="*/ 126 h 232"/>
                    <a:gd name="T6" fmla="*/ 38 w 123"/>
                    <a:gd name="T7" fmla="*/ 5 h 232"/>
                    <a:gd name="T8" fmla="*/ 110 w 123"/>
                    <a:gd name="T9" fmla="*/ 106 h 232"/>
                  </a:gdLst>
                  <a:ahLst/>
                  <a:cxnLst>
                    <a:cxn ang="0">
                      <a:pos x="T0" y="T1"/>
                    </a:cxn>
                    <a:cxn ang="0">
                      <a:pos x="T2" y="T3"/>
                    </a:cxn>
                    <a:cxn ang="0">
                      <a:pos x="T4" y="T5"/>
                    </a:cxn>
                    <a:cxn ang="0">
                      <a:pos x="T6" y="T7"/>
                    </a:cxn>
                    <a:cxn ang="0">
                      <a:pos x="T8" y="T9"/>
                    </a:cxn>
                  </a:cxnLst>
                  <a:rect l="0" t="0" r="r" b="b"/>
                  <a:pathLst>
                    <a:path w="123" h="232">
                      <a:moveTo>
                        <a:pt x="110" y="106"/>
                      </a:moveTo>
                      <a:cubicBezTo>
                        <a:pt x="123" y="167"/>
                        <a:pt x="112" y="221"/>
                        <a:pt x="85" y="227"/>
                      </a:cubicBezTo>
                      <a:cubicBezTo>
                        <a:pt x="59" y="232"/>
                        <a:pt x="27" y="188"/>
                        <a:pt x="14" y="126"/>
                      </a:cubicBezTo>
                      <a:cubicBezTo>
                        <a:pt x="0" y="65"/>
                        <a:pt x="11" y="11"/>
                        <a:pt x="38" y="5"/>
                      </a:cubicBezTo>
                      <a:cubicBezTo>
                        <a:pt x="65" y="0"/>
                        <a:pt x="97" y="45"/>
                        <a:pt x="110" y="106"/>
                      </a:cubicBezTo>
                      <a:close/>
                    </a:path>
                  </a:pathLst>
                </a:custGeom>
                <a:solidFill>
                  <a:srgbClr val="F9D1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pPr defTabSz="685800">
                    <a:defRPr/>
                  </a:pPr>
                  <a:endParaRPr lang="en-IN" sz="1400">
                    <a:solidFill>
                      <a:prstClr val="black"/>
                    </a:solidFill>
                    <a:latin typeface="Arial" panose="020B0604020202020204" pitchFamily="34" charset="0"/>
                    <a:cs typeface="Arial" panose="020B0604020202020204" pitchFamily="34" charset="0"/>
                  </a:endParaRPr>
                </a:p>
              </p:txBody>
            </p:sp>
            <p:sp>
              <p:nvSpPr>
                <p:cNvPr id="112" name="Freeform 2528"/>
                <p:cNvSpPr>
                  <a:spLocks/>
                </p:cNvSpPr>
                <p:nvPr/>
              </p:nvSpPr>
              <p:spPr bwMode="auto">
                <a:xfrm>
                  <a:off x="14629043" y="2509834"/>
                  <a:ext cx="444500" cy="835027"/>
                </a:xfrm>
                <a:custGeom>
                  <a:avLst/>
                  <a:gdLst>
                    <a:gd name="T0" fmla="*/ 13 w 123"/>
                    <a:gd name="T1" fmla="*/ 106 h 232"/>
                    <a:gd name="T2" fmla="*/ 38 w 123"/>
                    <a:gd name="T3" fmla="*/ 227 h 232"/>
                    <a:gd name="T4" fmla="*/ 109 w 123"/>
                    <a:gd name="T5" fmla="*/ 126 h 232"/>
                    <a:gd name="T6" fmla="*/ 85 w 123"/>
                    <a:gd name="T7" fmla="*/ 5 h 232"/>
                    <a:gd name="T8" fmla="*/ 13 w 123"/>
                    <a:gd name="T9" fmla="*/ 106 h 232"/>
                  </a:gdLst>
                  <a:ahLst/>
                  <a:cxnLst>
                    <a:cxn ang="0">
                      <a:pos x="T0" y="T1"/>
                    </a:cxn>
                    <a:cxn ang="0">
                      <a:pos x="T2" y="T3"/>
                    </a:cxn>
                    <a:cxn ang="0">
                      <a:pos x="T4" y="T5"/>
                    </a:cxn>
                    <a:cxn ang="0">
                      <a:pos x="T6" y="T7"/>
                    </a:cxn>
                    <a:cxn ang="0">
                      <a:pos x="T8" y="T9"/>
                    </a:cxn>
                  </a:cxnLst>
                  <a:rect l="0" t="0" r="r" b="b"/>
                  <a:pathLst>
                    <a:path w="123" h="232">
                      <a:moveTo>
                        <a:pt x="13" y="106"/>
                      </a:moveTo>
                      <a:cubicBezTo>
                        <a:pt x="0" y="167"/>
                        <a:pt x="11" y="221"/>
                        <a:pt x="38" y="227"/>
                      </a:cubicBezTo>
                      <a:cubicBezTo>
                        <a:pt x="64" y="232"/>
                        <a:pt x="96" y="188"/>
                        <a:pt x="109" y="126"/>
                      </a:cubicBezTo>
                      <a:cubicBezTo>
                        <a:pt x="123" y="65"/>
                        <a:pt x="112" y="11"/>
                        <a:pt x="85" y="5"/>
                      </a:cubicBezTo>
                      <a:cubicBezTo>
                        <a:pt x="58" y="0"/>
                        <a:pt x="26" y="45"/>
                        <a:pt x="13" y="106"/>
                      </a:cubicBezTo>
                      <a:close/>
                    </a:path>
                  </a:pathLst>
                </a:custGeom>
                <a:solidFill>
                  <a:srgbClr val="F9D1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pPr defTabSz="685800">
                    <a:defRPr/>
                  </a:pPr>
                  <a:endParaRPr lang="en-IN" sz="1400">
                    <a:solidFill>
                      <a:prstClr val="black"/>
                    </a:solidFill>
                    <a:latin typeface="Arial" panose="020B0604020202020204" pitchFamily="34" charset="0"/>
                    <a:cs typeface="Arial" panose="020B0604020202020204" pitchFamily="34" charset="0"/>
                  </a:endParaRPr>
                </a:p>
              </p:txBody>
            </p:sp>
            <p:sp>
              <p:nvSpPr>
                <p:cNvPr id="113" name="Freeform 2529"/>
                <p:cNvSpPr>
                  <a:spLocks/>
                </p:cNvSpPr>
                <p:nvPr/>
              </p:nvSpPr>
              <p:spPr bwMode="auto">
                <a:xfrm>
                  <a:off x="12635144" y="4470398"/>
                  <a:ext cx="933450" cy="1325565"/>
                </a:xfrm>
                <a:custGeom>
                  <a:avLst/>
                  <a:gdLst>
                    <a:gd name="T0" fmla="*/ 0 w 588"/>
                    <a:gd name="T1" fmla="*/ 0 h 835"/>
                    <a:gd name="T2" fmla="*/ 588 w 588"/>
                    <a:gd name="T3" fmla="*/ 436 h 835"/>
                    <a:gd name="T4" fmla="*/ 159 w 588"/>
                    <a:gd name="T5" fmla="*/ 835 h 835"/>
                    <a:gd name="T6" fmla="*/ 0 w 588"/>
                    <a:gd name="T7" fmla="*/ 0 h 835"/>
                  </a:gdLst>
                  <a:ahLst/>
                  <a:cxnLst>
                    <a:cxn ang="0">
                      <a:pos x="T0" y="T1"/>
                    </a:cxn>
                    <a:cxn ang="0">
                      <a:pos x="T2" y="T3"/>
                    </a:cxn>
                    <a:cxn ang="0">
                      <a:pos x="T4" y="T5"/>
                    </a:cxn>
                    <a:cxn ang="0">
                      <a:pos x="T6" y="T7"/>
                    </a:cxn>
                  </a:cxnLst>
                  <a:rect l="0" t="0" r="r" b="b"/>
                  <a:pathLst>
                    <a:path w="588" h="835">
                      <a:moveTo>
                        <a:pt x="0" y="0"/>
                      </a:moveTo>
                      <a:lnTo>
                        <a:pt x="588" y="436"/>
                      </a:lnTo>
                      <a:lnTo>
                        <a:pt x="159" y="835"/>
                      </a:lnTo>
                      <a:lnTo>
                        <a:pt x="0"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pPr defTabSz="685800">
                    <a:defRPr/>
                  </a:pPr>
                  <a:endParaRPr lang="en-IN" sz="1400">
                    <a:solidFill>
                      <a:prstClr val="black"/>
                    </a:solidFill>
                    <a:latin typeface="Arial" panose="020B0604020202020204" pitchFamily="34" charset="0"/>
                    <a:cs typeface="Arial" panose="020B0604020202020204" pitchFamily="34" charset="0"/>
                  </a:endParaRPr>
                </a:p>
              </p:txBody>
            </p:sp>
            <p:sp>
              <p:nvSpPr>
                <p:cNvPr id="114" name="Freeform 2530"/>
                <p:cNvSpPr>
                  <a:spLocks/>
                </p:cNvSpPr>
                <p:nvPr/>
              </p:nvSpPr>
              <p:spPr bwMode="auto">
                <a:xfrm>
                  <a:off x="13568594" y="4470398"/>
                  <a:ext cx="931863" cy="1325565"/>
                </a:xfrm>
                <a:custGeom>
                  <a:avLst/>
                  <a:gdLst>
                    <a:gd name="T0" fmla="*/ 587 w 587"/>
                    <a:gd name="T1" fmla="*/ 0 h 835"/>
                    <a:gd name="T2" fmla="*/ 0 w 587"/>
                    <a:gd name="T3" fmla="*/ 436 h 835"/>
                    <a:gd name="T4" fmla="*/ 427 w 587"/>
                    <a:gd name="T5" fmla="*/ 835 h 835"/>
                    <a:gd name="T6" fmla="*/ 587 w 587"/>
                    <a:gd name="T7" fmla="*/ 0 h 835"/>
                  </a:gdLst>
                  <a:ahLst/>
                  <a:cxnLst>
                    <a:cxn ang="0">
                      <a:pos x="T0" y="T1"/>
                    </a:cxn>
                    <a:cxn ang="0">
                      <a:pos x="T2" y="T3"/>
                    </a:cxn>
                    <a:cxn ang="0">
                      <a:pos x="T4" y="T5"/>
                    </a:cxn>
                    <a:cxn ang="0">
                      <a:pos x="T6" y="T7"/>
                    </a:cxn>
                  </a:cxnLst>
                  <a:rect l="0" t="0" r="r" b="b"/>
                  <a:pathLst>
                    <a:path w="587" h="835">
                      <a:moveTo>
                        <a:pt x="587" y="0"/>
                      </a:moveTo>
                      <a:lnTo>
                        <a:pt x="0" y="436"/>
                      </a:lnTo>
                      <a:lnTo>
                        <a:pt x="427" y="835"/>
                      </a:lnTo>
                      <a:lnTo>
                        <a:pt x="587"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pPr defTabSz="685800">
                    <a:defRPr/>
                  </a:pPr>
                  <a:endParaRPr lang="en-IN" sz="1400">
                    <a:solidFill>
                      <a:prstClr val="black"/>
                    </a:solidFill>
                    <a:latin typeface="Arial" panose="020B0604020202020204" pitchFamily="34" charset="0"/>
                    <a:cs typeface="Arial" panose="020B0604020202020204" pitchFamily="34" charset="0"/>
                  </a:endParaRPr>
                </a:p>
              </p:txBody>
            </p:sp>
            <p:sp>
              <p:nvSpPr>
                <p:cNvPr id="115" name="Freeform 2531"/>
                <p:cNvSpPr>
                  <a:spLocks/>
                </p:cNvSpPr>
                <p:nvPr/>
              </p:nvSpPr>
              <p:spPr bwMode="auto">
                <a:xfrm>
                  <a:off x="12720868" y="3682998"/>
                  <a:ext cx="1689100" cy="1127127"/>
                </a:xfrm>
                <a:custGeom>
                  <a:avLst/>
                  <a:gdLst>
                    <a:gd name="T0" fmla="*/ 468 w 468"/>
                    <a:gd name="T1" fmla="*/ 0 h 313"/>
                    <a:gd name="T2" fmla="*/ 0 w 468"/>
                    <a:gd name="T3" fmla="*/ 0 h 313"/>
                    <a:gd name="T4" fmla="*/ 0 w 468"/>
                    <a:gd name="T5" fmla="*/ 150 h 313"/>
                    <a:gd name="T6" fmla="*/ 235 w 468"/>
                    <a:gd name="T7" fmla="*/ 313 h 313"/>
                    <a:gd name="T8" fmla="*/ 468 w 468"/>
                    <a:gd name="T9" fmla="*/ 151 h 313"/>
                    <a:gd name="T10" fmla="*/ 468 w 468"/>
                    <a:gd name="T11" fmla="*/ 0 h 313"/>
                  </a:gdLst>
                  <a:ahLst/>
                  <a:cxnLst>
                    <a:cxn ang="0">
                      <a:pos x="T0" y="T1"/>
                    </a:cxn>
                    <a:cxn ang="0">
                      <a:pos x="T2" y="T3"/>
                    </a:cxn>
                    <a:cxn ang="0">
                      <a:pos x="T4" y="T5"/>
                    </a:cxn>
                    <a:cxn ang="0">
                      <a:pos x="T6" y="T7"/>
                    </a:cxn>
                    <a:cxn ang="0">
                      <a:pos x="T8" y="T9"/>
                    </a:cxn>
                    <a:cxn ang="0">
                      <a:pos x="T10" y="T11"/>
                    </a:cxn>
                  </a:cxnLst>
                  <a:rect l="0" t="0" r="r" b="b"/>
                  <a:pathLst>
                    <a:path w="468" h="313">
                      <a:moveTo>
                        <a:pt x="468" y="0"/>
                      </a:moveTo>
                      <a:cubicBezTo>
                        <a:pt x="0" y="0"/>
                        <a:pt x="0" y="0"/>
                        <a:pt x="0" y="0"/>
                      </a:cubicBezTo>
                      <a:cubicBezTo>
                        <a:pt x="0" y="150"/>
                        <a:pt x="0" y="150"/>
                        <a:pt x="0" y="150"/>
                      </a:cubicBezTo>
                      <a:cubicBezTo>
                        <a:pt x="107" y="293"/>
                        <a:pt x="235" y="313"/>
                        <a:pt x="235" y="313"/>
                      </a:cubicBezTo>
                      <a:cubicBezTo>
                        <a:pt x="235" y="313"/>
                        <a:pt x="362" y="293"/>
                        <a:pt x="468" y="151"/>
                      </a:cubicBezTo>
                      <a:lnTo>
                        <a:pt x="468" y="0"/>
                      </a:lnTo>
                      <a:close/>
                    </a:path>
                  </a:pathLst>
                </a:custGeom>
                <a:solidFill>
                  <a:srgbClr val="EABA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pPr defTabSz="685800">
                    <a:defRPr/>
                  </a:pPr>
                  <a:endParaRPr lang="en-IN" sz="1400">
                    <a:solidFill>
                      <a:prstClr val="black"/>
                    </a:solidFill>
                    <a:latin typeface="Arial" panose="020B0604020202020204" pitchFamily="34" charset="0"/>
                    <a:cs typeface="Arial" panose="020B0604020202020204" pitchFamily="34" charset="0"/>
                  </a:endParaRPr>
                </a:p>
              </p:txBody>
            </p:sp>
            <p:sp>
              <p:nvSpPr>
                <p:cNvPr id="116" name="Freeform 2532"/>
                <p:cNvSpPr>
                  <a:spLocks/>
                </p:cNvSpPr>
                <p:nvPr/>
              </p:nvSpPr>
              <p:spPr bwMode="auto">
                <a:xfrm>
                  <a:off x="11989031" y="842958"/>
                  <a:ext cx="3160712" cy="3757616"/>
                </a:xfrm>
                <a:custGeom>
                  <a:avLst/>
                  <a:gdLst>
                    <a:gd name="T0" fmla="*/ 438 w 876"/>
                    <a:gd name="T1" fmla="*/ 0 h 1044"/>
                    <a:gd name="T2" fmla="*/ 64 w 876"/>
                    <a:gd name="T3" fmla="*/ 420 h 1044"/>
                    <a:gd name="T4" fmla="*/ 438 w 876"/>
                    <a:gd name="T5" fmla="*/ 1044 h 1044"/>
                    <a:gd name="T6" fmla="*/ 811 w 876"/>
                    <a:gd name="T7" fmla="*/ 420 h 1044"/>
                    <a:gd name="T8" fmla="*/ 438 w 876"/>
                    <a:gd name="T9" fmla="*/ 0 h 1044"/>
                  </a:gdLst>
                  <a:ahLst/>
                  <a:cxnLst>
                    <a:cxn ang="0">
                      <a:pos x="T0" y="T1"/>
                    </a:cxn>
                    <a:cxn ang="0">
                      <a:pos x="T2" y="T3"/>
                    </a:cxn>
                    <a:cxn ang="0">
                      <a:pos x="T4" y="T5"/>
                    </a:cxn>
                    <a:cxn ang="0">
                      <a:pos x="T6" y="T7"/>
                    </a:cxn>
                    <a:cxn ang="0">
                      <a:pos x="T8" y="T9"/>
                    </a:cxn>
                  </a:cxnLst>
                  <a:rect l="0" t="0" r="r" b="b"/>
                  <a:pathLst>
                    <a:path w="876" h="1044">
                      <a:moveTo>
                        <a:pt x="438" y="0"/>
                      </a:moveTo>
                      <a:cubicBezTo>
                        <a:pt x="0" y="0"/>
                        <a:pt x="64" y="420"/>
                        <a:pt x="64" y="420"/>
                      </a:cubicBezTo>
                      <a:cubicBezTo>
                        <a:pt x="91" y="991"/>
                        <a:pt x="438" y="1044"/>
                        <a:pt x="438" y="1044"/>
                      </a:cubicBezTo>
                      <a:cubicBezTo>
                        <a:pt x="438" y="1044"/>
                        <a:pt x="785" y="991"/>
                        <a:pt x="811" y="420"/>
                      </a:cubicBezTo>
                      <a:cubicBezTo>
                        <a:pt x="811" y="420"/>
                        <a:pt x="876" y="0"/>
                        <a:pt x="438" y="0"/>
                      </a:cubicBezTo>
                      <a:close/>
                    </a:path>
                  </a:pathLst>
                </a:custGeom>
                <a:solidFill>
                  <a:srgbClr val="FFE1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pPr defTabSz="685800">
                    <a:defRPr/>
                  </a:pPr>
                  <a:endParaRPr lang="en-IN" sz="1400">
                    <a:solidFill>
                      <a:prstClr val="black"/>
                    </a:solidFill>
                    <a:latin typeface="Arial" panose="020B0604020202020204" pitchFamily="34" charset="0"/>
                    <a:cs typeface="Arial" panose="020B0604020202020204" pitchFamily="34" charset="0"/>
                  </a:endParaRPr>
                </a:p>
              </p:txBody>
            </p:sp>
            <p:sp>
              <p:nvSpPr>
                <p:cNvPr id="117" name="Freeform 2533"/>
                <p:cNvSpPr>
                  <a:spLocks/>
                </p:cNvSpPr>
                <p:nvPr/>
              </p:nvSpPr>
              <p:spPr bwMode="auto">
                <a:xfrm>
                  <a:off x="14636981" y="1630358"/>
                  <a:ext cx="473075" cy="1195388"/>
                </a:xfrm>
                <a:custGeom>
                  <a:avLst/>
                  <a:gdLst>
                    <a:gd name="T0" fmla="*/ 0 w 131"/>
                    <a:gd name="T1" fmla="*/ 57 h 332"/>
                    <a:gd name="T2" fmla="*/ 4 w 131"/>
                    <a:gd name="T3" fmla="*/ 332 h 332"/>
                    <a:gd name="T4" fmla="*/ 64 w 131"/>
                    <a:gd name="T5" fmla="*/ 324 h 332"/>
                    <a:gd name="T6" fmla="*/ 84 w 131"/>
                    <a:gd name="T7" fmla="*/ 0 h 332"/>
                    <a:gd name="T8" fmla="*/ 0 w 131"/>
                    <a:gd name="T9" fmla="*/ 57 h 332"/>
                  </a:gdLst>
                  <a:ahLst/>
                  <a:cxnLst>
                    <a:cxn ang="0">
                      <a:pos x="T0" y="T1"/>
                    </a:cxn>
                    <a:cxn ang="0">
                      <a:pos x="T2" y="T3"/>
                    </a:cxn>
                    <a:cxn ang="0">
                      <a:pos x="T4" y="T5"/>
                    </a:cxn>
                    <a:cxn ang="0">
                      <a:pos x="T6" y="T7"/>
                    </a:cxn>
                    <a:cxn ang="0">
                      <a:pos x="T8" y="T9"/>
                    </a:cxn>
                  </a:cxnLst>
                  <a:rect l="0" t="0" r="r" b="b"/>
                  <a:pathLst>
                    <a:path w="131" h="332">
                      <a:moveTo>
                        <a:pt x="0" y="57"/>
                      </a:moveTo>
                      <a:cubicBezTo>
                        <a:pt x="21" y="93"/>
                        <a:pt x="44" y="173"/>
                        <a:pt x="4" y="332"/>
                      </a:cubicBezTo>
                      <a:cubicBezTo>
                        <a:pt x="64" y="324"/>
                        <a:pt x="64" y="324"/>
                        <a:pt x="64" y="324"/>
                      </a:cubicBezTo>
                      <a:cubicBezTo>
                        <a:pt x="64" y="324"/>
                        <a:pt x="131" y="120"/>
                        <a:pt x="84" y="0"/>
                      </a:cubicBezTo>
                      <a:cubicBezTo>
                        <a:pt x="65" y="16"/>
                        <a:pt x="37" y="37"/>
                        <a:pt x="0" y="57"/>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pPr defTabSz="685800">
                    <a:defRPr/>
                  </a:pPr>
                  <a:endParaRPr lang="en-IN" sz="1400">
                    <a:solidFill>
                      <a:prstClr val="black"/>
                    </a:solidFill>
                    <a:latin typeface="Arial" panose="020B0604020202020204" pitchFamily="34" charset="0"/>
                    <a:cs typeface="Arial" panose="020B0604020202020204" pitchFamily="34" charset="0"/>
                  </a:endParaRPr>
                </a:p>
              </p:txBody>
            </p:sp>
            <p:sp>
              <p:nvSpPr>
                <p:cNvPr id="118" name="Freeform 2534"/>
                <p:cNvSpPr>
                  <a:spLocks/>
                </p:cNvSpPr>
                <p:nvPr/>
              </p:nvSpPr>
              <p:spPr bwMode="auto">
                <a:xfrm>
                  <a:off x="11184169" y="4824412"/>
                  <a:ext cx="1550989" cy="1593852"/>
                </a:xfrm>
                <a:custGeom>
                  <a:avLst/>
                  <a:gdLst>
                    <a:gd name="T0" fmla="*/ 0 w 430"/>
                    <a:gd name="T1" fmla="*/ 173 h 443"/>
                    <a:gd name="T2" fmla="*/ 430 w 430"/>
                    <a:gd name="T3" fmla="*/ 443 h 443"/>
                    <a:gd name="T4" fmla="*/ 262 w 430"/>
                    <a:gd name="T5" fmla="*/ 0 h 443"/>
                    <a:gd name="T6" fmla="*/ 23 w 430"/>
                    <a:gd name="T7" fmla="*/ 94 h 443"/>
                    <a:gd name="T8" fmla="*/ 0 w 430"/>
                    <a:gd name="T9" fmla="*/ 173 h 443"/>
                  </a:gdLst>
                  <a:ahLst/>
                  <a:cxnLst>
                    <a:cxn ang="0">
                      <a:pos x="T0" y="T1"/>
                    </a:cxn>
                    <a:cxn ang="0">
                      <a:pos x="T2" y="T3"/>
                    </a:cxn>
                    <a:cxn ang="0">
                      <a:pos x="T4" y="T5"/>
                    </a:cxn>
                    <a:cxn ang="0">
                      <a:pos x="T6" y="T7"/>
                    </a:cxn>
                    <a:cxn ang="0">
                      <a:pos x="T8" y="T9"/>
                    </a:cxn>
                  </a:cxnLst>
                  <a:rect l="0" t="0" r="r" b="b"/>
                  <a:pathLst>
                    <a:path w="430" h="443">
                      <a:moveTo>
                        <a:pt x="0" y="173"/>
                      </a:moveTo>
                      <a:cubicBezTo>
                        <a:pt x="108" y="301"/>
                        <a:pt x="258" y="397"/>
                        <a:pt x="430" y="443"/>
                      </a:cubicBezTo>
                      <a:cubicBezTo>
                        <a:pt x="262" y="0"/>
                        <a:pt x="262" y="0"/>
                        <a:pt x="262" y="0"/>
                      </a:cubicBezTo>
                      <a:cubicBezTo>
                        <a:pt x="23" y="94"/>
                        <a:pt x="23" y="94"/>
                        <a:pt x="23" y="94"/>
                      </a:cubicBezTo>
                      <a:lnTo>
                        <a:pt x="0" y="173"/>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pPr defTabSz="685800">
                    <a:defRPr/>
                  </a:pPr>
                  <a:endParaRPr lang="en-IN" sz="1400">
                    <a:solidFill>
                      <a:prstClr val="black"/>
                    </a:solidFill>
                    <a:latin typeface="Arial" panose="020B0604020202020204" pitchFamily="34" charset="0"/>
                    <a:cs typeface="Arial" panose="020B0604020202020204" pitchFamily="34" charset="0"/>
                  </a:endParaRPr>
                </a:p>
              </p:txBody>
            </p:sp>
            <p:sp>
              <p:nvSpPr>
                <p:cNvPr id="119" name="Freeform 2535"/>
                <p:cNvSpPr>
                  <a:spLocks/>
                </p:cNvSpPr>
                <p:nvPr/>
              </p:nvSpPr>
              <p:spPr bwMode="auto">
                <a:xfrm>
                  <a:off x="13324119" y="5432423"/>
                  <a:ext cx="482600" cy="1093790"/>
                </a:xfrm>
                <a:custGeom>
                  <a:avLst/>
                  <a:gdLst>
                    <a:gd name="T0" fmla="*/ 0 w 134"/>
                    <a:gd name="T1" fmla="*/ 301 h 304"/>
                    <a:gd name="T2" fmla="*/ 67 w 134"/>
                    <a:gd name="T3" fmla="*/ 304 h 304"/>
                    <a:gd name="T4" fmla="*/ 134 w 134"/>
                    <a:gd name="T5" fmla="*/ 301 h 304"/>
                    <a:gd name="T6" fmla="*/ 122 w 134"/>
                    <a:gd name="T7" fmla="*/ 0 h 304"/>
                    <a:gd name="T8" fmla="*/ 12 w 134"/>
                    <a:gd name="T9" fmla="*/ 0 h 304"/>
                    <a:gd name="T10" fmla="*/ 0 w 134"/>
                    <a:gd name="T11" fmla="*/ 301 h 304"/>
                  </a:gdLst>
                  <a:ahLst/>
                  <a:cxnLst>
                    <a:cxn ang="0">
                      <a:pos x="T0" y="T1"/>
                    </a:cxn>
                    <a:cxn ang="0">
                      <a:pos x="T2" y="T3"/>
                    </a:cxn>
                    <a:cxn ang="0">
                      <a:pos x="T4" y="T5"/>
                    </a:cxn>
                    <a:cxn ang="0">
                      <a:pos x="T6" y="T7"/>
                    </a:cxn>
                    <a:cxn ang="0">
                      <a:pos x="T8" y="T9"/>
                    </a:cxn>
                    <a:cxn ang="0">
                      <a:pos x="T10" y="T11"/>
                    </a:cxn>
                  </a:cxnLst>
                  <a:rect l="0" t="0" r="r" b="b"/>
                  <a:pathLst>
                    <a:path w="134" h="304">
                      <a:moveTo>
                        <a:pt x="0" y="301"/>
                      </a:moveTo>
                      <a:cubicBezTo>
                        <a:pt x="22" y="303"/>
                        <a:pt x="44" y="304"/>
                        <a:pt x="67" y="304"/>
                      </a:cubicBezTo>
                      <a:cubicBezTo>
                        <a:pt x="90" y="304"/>
                        <a:pt x="112" y="303"/>
                        <a:pt x="134" y="301"/>
                      </a:cubicBezTo>
                      <a:cubicBezTo>
                        <a:pt x="122" y="0"/>
                        <a:pt x="122" y="0"/>
                        <a:pt x="122" y="0"/>
                      </a:cubicBezTo>
                      <a:cubicBezTo>
                        <a:pt x="12" y="0"/>
                        <a:pt x="12" y="0"/>
                        <a:pt x="12" y="0"/>
                      </a:cubicBezTo>
                      <a:lnTo>
                        <a:pt x="0" y="30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pPr defTabSz="685800">
                    <a:defRPr/>
                  </a:pPr>
                  <a:endParaRPr lang="en-IN" sz="1400">
                    <a:solidFill>
                      <a:prstClr val="black"/>
                    </a:solidFill>
                    <a:latin typeface="Arial" panose="020B0604020202020204" pitchFamily="34" charset="0"/>
                    <a:cs typeface="Arial" panose="020B0604020202020204" pitchFamily="34" charset="0"/>
                  </a:endParaRPr>
                </a:p>
              </p:txBody>
            </p:sp>
            <p:sp>
              <p:nvSpPr>
                <p:cNvPr id="120" name="Freeform 2536"/>
                <p:cNvSpPr>
                  <a:spLocks/>
                </p:cNvSpPr>
                <p:nvPr/>
              </p:nvSpPr>
              <p:spPr bwMode="auto">
                <a:xfrm>
                  <a:off x="14395681" y="4824412"/>
                  <a:ext cx="1550989" cy="1593852"/>
                </a:xfrm>
                <a:custGeom>
                  <a:avLst/>
                  <a:gdLst>
                    <a:gd name="T0" fmla="*/ 0 w 430"/>
                    <a:gd name="T1" fmla="*/ 443 h 443"/>
                    <a:gd name="T2" fmla="*/ 430 w 430"/>
                    <a:gd name="T3" fmla="*/ 173 h 443"/>
                    <a:gd name="T4" fmla="*/ 406 w 430"/>
                    <a:gd name="T5" fmla="*/ 94 h 443"/>
                    <a:gd name="T6" fmla="*/ 168 w 430"/>
                    <a:gd name="T7" fmla="*/ 0 h 443"/>
                    <a:gd name="T8" fmla="*/ 0 w 430"/>
                    <a:gd name="T9" fmla="*/ 443 h 443"/>
                  </a:gdLst>
                  <a:ahLst/>
                  <a:cxnLst>
                    <a:cxn ang="0">
                      <a:pos x="T0" y="T1"/>
                    </a:cxn>
                    <a:cxn ang="0">
                      <a:pos x="T2" y="T3"/>
                    </a:cxn>
                    <a:cxn ang="0">
                      <a:pos x="T4" y="T5"/>
                    </a:cxn>
                    <a:cxn ang="0">
                      <a:pos x="T6" y="T7"/>
                    </a:cxn>
                    <a:cxn ang="0">
                      <a:pos x="T8" y="T9"/>
                    </a:cxn>
                  </a:cxnLst>
                  <a:rect l="0" t="0" r="r" b="b"/>
                  <a:pathLst>
                    <a:path w="430" h="443">
                      <a:moveTo>
                        <a:pt x="0" y="443"/>
                      </a:moveTo>
                      <a:cubicBezTo>
                        <a:pt x="172" y="397"/>
                        <a:pt x="322" y="301"/>
                        <a:pt x="430" y="173"/>
                      </a:cubicBezTo>
                      <a:cubicBezTo>
                        <a:pt x="406" y="94"/>
                        <a:pt x="406" y="94"/>
                        <a:pt x="406" y="94"/>
                      </a:cubicBezTo>
                      <a:cubicBezTo>
                        <a:pt x="168" y="0"/>
                        <a:pt x="168" y="0"/>
                        <a:pt x="168" y="0"/>
                      </a:cubicBezTo>
                      <a:lnTo>
                        <a:pt x="0" y="443"/>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pPr defTabSz="685800">
                    <a:defRPr/>
                  </a:pPr>
                  <a:endParaRPr lang="en-IN" sz="1400">
                    <a:solidFill>
                      <a:prstClr val="black"/>
                    </a:solidFill>
                    <a:latin typeface="Arial" panose="020B0604020202020204" pitchFamily="34" charset="0"/>
                    <a:cs typeface="Arial" panose="020B0604020202020204" pitchFamily="34" charset="0"/>
                  </a:endParaRPr>
                </a:p>
              </p:txBody>
            </p:sp>
            <p:sp>
              <p:nvSpPr>
                <p:cNvPr id="121" name="Freeform 2537"/>
                <p:cNvSpPr>
                  <a:spLocks/>
                </p:cNvSpPr>
                <p:nvPr/>
              </p:nvSpPr>
              <p:spPr bwMode="auto">
                <a:xfrm>
                  <a:off x="12130319" y="4470398"/>
                  <a:ext cx="896938" cy="2009778"/>
                </a:xfrm>
                <a:custGeom>
                  <a:avLst/>
                  <a:gdLst>
                    <a:gd name="T0" fmla="*/ 140 w 249"/>
                    <a:gd name="T1" fmla="*/ 0 h 558"/>
                    <a:gd name="T2" fmla="*/ 0 w 249"/>
                    <a:gd name="T3" fmla="*/ 98 h 558"/>
                    <a:gd name="T4" fmla="*/ 0 w 249"/>
                    <a:gd name="T5" fmla="*/ 368 h 558"/>
                    <a:gd name="T6" fmla="*/ 96 w 249"/>
                    <a:gd name="T7" fmla="*/ 357 h 558"/>
                    <a:gd name="T8" fmla="*/ 12 w 249"/>
                    <a:gd name="T9" fmla="*/ 453 h 558"/>
                    <a:gd name="T10" fmla="*/ 38 w 249"/>
                    <a:gd name="T11" fmla="*/ 495 h 558"/>
                    <a:gd name="T12" fmla="*/ 249 w 249"/>
                    <a:gd name="T13" fmla="*/ 558 h 558"/>
                    <a:gd name="T14" fmla="*/ 140 w 249"/>
                    <a:gd name="T15" fmla="*/ 0 h 5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9" h="558">
                      <a:moveTo>
                        <a:pt x="140" y="0"/>
                      </a:moveTo>
                      <a:cubicBezTo>
                        <a:pt x="0" y="98"/>
                        <a:pt x="0" y="98"/>
                        <a:pt x="0" y="98"/>
                      </a:cubicBezTo>
                      <a:cubicBezTo>
                        <a:pt x="0" y="368"/>
                        <a:pt x="0" y="368"/>
                        <a:pt x="0" y="368"/>
                      </a:cubicBezTo>
                      <a:cubicBezTo>
                        <a:pt x="96" y="357"/>
                        <a:pt x="96" y="357"/>
                        <a:pt x="96" y="357"/>
                      </a:cubicBezTo>
                      <a:cubicBezTo>
                        <a:pt x="12" y="453"/>
                        <a:pt x="12" y="453"/>
                        <a:pt x="12" y="453"/>
                      </a:cubicBezTo>
                      <a:cubicBezTo>
                        <a:pt x="38" y="495"/>
                        <a:pt x="38" y="495"/>
                        <a:pt x="38" y="495"/>
                      </a:cubicBezTo>
                      <a:cubicBezTo>
                        <a:pt x="104" y="524"/>
                        <a:pt x="175" y="546"/>
                        <a:pt x="249" y="558"/>
                      </a:cubicBezTo>
                      <a:lnTo>
                        <a:pt x="14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pPr defTabSz="685800">
                    <a:defRPr/>
                  </a:pPr>
                  <a:endParaRPr lang="en-IN" sz="1400">
                    <a:solidFill>
                      <a:prstClr val="black"/>
                    </a:solidFill>
                    <a:latin typeface="Arial" panose="020B0604020202020204" pitchFamily="34" charset="0"/>
                    <a:cs typeface="Arial" panose="020B0604020202020204" pitchFamily="34" charset="0"/>
                  </a:endParaRPr>
                </a:p>
              </p:txBody>
            </p:sp>
            <p:sp>
              <p:nvSpPr>
                <p:cNvPr id="122" name="Freeform 2538"/>
                <p:cNvSpPr>
                  <a:spLocks/>
                </p:cNvSpPr>
                <p:nvPr/>
              </p:nvSpPr>
              <p:spPr bwMode="auto">
                <a:xfrm>
                  <a:off x="14103581" y="4470398"/>
                  <a:ext cx="901701" cy="2009778"/>
                </a:xfrm>
                <a:custGeom>
                  <a:avLst/>
                  <a:gdLst>
                    <a:gd name="T0" fmla="*/ 0 w 250"/>
                    <a:gd name="T1" fmla="*/ 558 h 558"/>
                    <a:gd name="T2" fmla="*/ 212 w 250"/>
                    <a:gd name="T3" fmla="*/ 495 h 558"/>
                    <a:gd name="T4" fmla="*/ 238 w 250"/>
                    <a:gd name="T5" fmla="*/ 453 h 558"/>
                    <a:gd name="T6" fmla="*/ 153 w 250"/>
                    <a:gd name="T7" fmla="*/ 357 h 558"/>
                    <a:gd name="T8" fmla="*/ 250 w 250"/>
                    <a:gd name="T9" fmla="*/ 368 h 558"/>
                    <a:gd name="T10" fmla="*/ 250 w 250"/>
                    <a:gd name="T11" fmla="*/ 98 h 558"/>
                    <a:gd name="T12" fmla="*/ 109 w 250"/>
                    <a:gd name="T13" fmla="*/ 0 h 558"/>
                    <a:gd name="T14" fmla="*/ 0 w 250"/>
                    <a:gd name="T15" fmla="*/ 558 h 5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558">
                      <a:moveTo>
                        <a:pt x="0" y="558"/>
                      </a:moveTo>
                      <a:cubicBezTo>
                        <a:pt x="74" y="546"/>
                        <a:pt x="146" y="524"/>
                        <a:pt x="212" y="495"/>
                      </a:cubicBezTo>
                      <a:cubicBezTo>
                        <a:pt x="238" y="453"/>
                        <a:pt x="238" y="453"/>
                        <a:pt x="238" y="453"/>
                      </a:cubicBezTo>
                      <a:cubicBezTo>
                        <a:pt x="153" y="357"/>
                        <a:pt x="153" y="357"/>
                        <a:pt x="153" y="357"/>
                      </a:cubicBezTo>
                      <a:cubicBezTo>
                        <a:pt x="250" y="368"/>
                        <a:pt x="250" y="368"/>
                        <a:pt x="250" y="368"/>
                      </a:cubicBezTo>
                      <a:cubicBezTo>
                        <a:pt x="250" y="98"/>
                        <a:pt x="250" y="98"/>
                        <a:pt x="250" y="98"/>
                      </a:cubicBezTo>
                      <a:cubicBezTo>
                        <a:pt x="109" y="0"/>
                        <a:pt x="109" y="0"/>
                        <a:pt x="109" y="0"/>
                      </a:cubicBezTo>
                      <a:lnTo>
                        <a:pt x="0" y="558"/>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pPr defTabSz="685800">
                    <a:defRPr/>
                  </a:pPr>
                  <a:endParaRPr lang="en-IN" sz="1400">
                    <a:solidFill>
                      <a:prstClr val="black"/>
                    </a:solidFill>
                    <a:latin typeface="Arial" panose="020B0604020202020204" pitchFamily="34" charset="0"/>
                    <a:cs typeface="Arial" panose="020B0604020202020204" pitchFamily="34" charset="0"/>
                  </a:endParaRPr>
                </a:p>
              </p:txBody>
            </p:sp>
            <p:sp>
              <p:nvSpPr>
                <p:cNvPr id="123" name="Freeform 2539"/>
                <p:cNvSpPr>
                  <a:spLocks/>
                </p:cNvSpPr>
                <p:nvPr/>
              </p:nvSpPr>
              <p:spPr bwMode="auto">
                <a:xfrm>
                  <a:off x="13139969" y="5162549"/>
                  <a:ext cx="854076" cy="820737"/>
                </a:xfrm>
                <a:custGeom>
                  <a:avLst/>
                  <a:gdLst>
                    <a:gd name="T0" fmla="*/ 0 w 538"/>
                    <a:gd name="T1" fmla="*/ 252 h 517"/>
                    <a:gd name="T2" fmla="*/ 268 w 538"/>
                    <a:gd name="T3" fmla="*/ 517 h 517"/>
                    <a:gd name="T4" fmla="*/ 538 w 538"/>
                    <a:gd name="T5" fmla="*/ 252 h 517"/>
                    <a:gd name="T6" fmla="*/ 270 w 538"/>
                    <a:gd name="T7" fmla="*/ 0 h 517"/>
                    <a:gd name="T8" fmla="*/ 0 w 538"/>
                    <a:gd name="T9" fmla="*/ 252 h 517"/>
                  </a:gdLst>
                  <a:ahLst/>
                  <a:cxnLst>
                    <a:cxn ang="0">
                      <a:pos x="T0" y="T1"/>
                    </a:cxn>
                    <a:cxn ang="0">
                      <a:pos x="T2" y="T3"/>
                    </a:cxn>
                    <a:cxn ang="0">
                      <a:pos x="T4" y="T5"/>
                    </a:cxn>
                    <a:cxn ang="0">
                      <a:pos x="T6" y="T7"/>
                    </a:cxn>
                    <a:cxn ang="0">
                      <a:pos x="T8" y="T9"/>
                    </a:cxn>
                  </a:cxnLst>
                  <a:rect l="0" t="0" r="r" b="b"/>
                  <a:pathLst>
                    <a:path w="538" h="517">
                      <a:moveTo>
                        <a:pt x="0" y="252"/>
                      </a:moveTo>
                      <a:lnTo>
                        <a:pt x="268" y="517"/>
                      </a:lnTo>
                      <a:lnTo>
                        <a:pt x="538" y="252"/>
                      </a:lnTo>
                      <a:lnTo>
                        <a:pt x="270" y="0"/>
                      </a:lnTo>
                      <a:lnTo>
                        <a:pt x="0" y="25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pPr defTabSz="685800">
                    <a:defRPr/>
                  </a:pPr>
                  <a:endParaRPr lang="en-IN" sz="1400">
                    <a:solidFill>
                      <a:prstClr val="black"/>
                    </a:solidFill>
                    <a:latin typeface="Arial" panose="020B0604020202020204" pitchFamily="34" charset="0"/>
                    <a:cs typeface="Arial" panose="020B0604020202020204" pitchFamily="34" charset="0"/>
                  </a:endParaRPr>
                </a:p>
              </p:txBody>
            </p:sp>
            <p:sp>
              <p:nvSpPr>
                <p:cNvPr id="124" name="Freeform 2540"/>
                <p:cNvSpPr>
                  <a:spLocks/>
                </p:cNvSpPr>
                <p:nvPr/>
              </p:nvSpPr>
              <p:spPr bwMode="auto">
                <a:xfrm>
                  <a:off x="11981093" y="-11119"/>
                  <a:ext cx="3070226" cy="2836865"/>
                </a:xfrm>
                <a:custGeom>
                  <a:avLst/>
                  <a:gdLst>
                    <a:gd name="T0" fmla="*/ 129 w 851"/>
                    <a:gd name="T1" fmla="*/ 342 h 788"/>
                    <a:gd name="T2" fmla="*/ 126 w 851"/>
                    <a:gd name="T3" fmla="*/ 342 h 788"/>
                    <a:gd name="T4" fmla="*/ 87 w 851"/>
                    <a:gd name="T5" fmla="*/ 247 h 788"/>
                    <a:gd name="T6" fmla="*/ 93 w 851"/>
                    <a:gd name="T7" fmla="*/ 387 h 788"/>
                    <a:gd name="T8" fmla="*/ 42 w 851"/>
                    <a:gd name="T9" fmla="*/ 328 h 788"/>
                    <a:gd name="T10" fmla="*/ 70 w 851"/>
                    <a:gd name="T11" fmla="*/ 431 h 788"/>
                    <a:gd name="T12" fmla="*/ 78 w 851"/>
                    <a:gd name="T13" fmla="*/ 780 h 788"/>
                    <a:gd name="T14" fmla="*/ 137 w 851"/>
                    <a:gd name="T15" fmla="*/ 788 h 788"/>
                    <a:gd name="T16" fmla="*/ 167 w 851"/>
                    <a:gd name="T17" fmla="*/ 485 h 788"/>
                    <a:gd name="T18" fmla="*/ 851 w 851"/>
                    <a:gd name="T19" fmla="*/ 427 h 788"/>
                    <a:gd name="T20" fmla="*/ 129 w 851"/>
                    <a:gd name="T21" fmla="*/ 342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1" h="788">
                      <a:moveTo>
                        <a:pt x="129" y="342"/>
                      </a:moveTo>
                      <a:cubicBezTo>
                        <a:pt x="126" y="342"/>
                        <a:pt x="126" y="342"/>
                        <a:pt x="126" y="342"/>
                      </a:cubicBezTo>
                      <a:cubicBezTo>
                        <a:pt x="94" y="324"/>
                        <a:pt x="87" y="247"/>
                        <a:pt x="87" y="247"/>
                      </a:cubicBezTo>
                      <a:cubicBezTo>
                        <a:pt x="36" y="329"/>
                        <a:pt x="93" y="387"/>
                        <a:pt x="93" y="387"/>
                      </a:cubicBezTo>
                      <a:cubicBezTo>
                        <a:pt x="70" y="384"/>
                        <a:pt x="42" y="328"/>
                        <a:pt x="42" y="328"/>
                      </a:cubicBezTo>
                      <a:cubicBezTo>
                        <a:pt x="27" y="389"/>
                        <a:pt x="70" y="431"/>
                        <a:pt x="70" y="431"/>
                      </a:cubicBezTo>
                      <a:cubicBezTo>
                        <a:pt x="0" y="545"/>
                        <a:pt x="78" y="780"/>
                        <a:pt x="78" y="780"/>
                      </a:cubicBezTo>
                      <a:cubicBezTo>
                        <a:pt x="137" y="788"/>
                        <a:pt x="137" y="788"/>
                        <a:pt x="137" y="788"/>
                      </a:cubicBezTo>
                      <a:cubicBezTo>
                        <a:pt x="75" y="538"/>
                        <a:pt x="167" y="485"/>
                        <a:pt x="167" y="485"/>
                      </a:cubicBezTo>
                      <a:cubicBezTo>
                        <a:pt x="605" y="711"/>
                        <a:pt x="851" y="427"/>
                        <a:pt x="851" y="427"/>
                      </a:cubicBezTo>
                      <a:cubicBezTo>
                        <a:pt x="526" y="0"/>
                        <a:pt x="175" y="300"/>
                        <a:pt x="129" y="342"/>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pPr defTabSz="685800">
                    <a:defRPr/>
                  </a:pPr>
                  <a:endParaRPr lang="en-IN" sz="1400">
                    <a:solidFill>
                      <a:prstClr val="black"/>
                    </a:solidFill>
                    <a:latin typeface="Arial" panose="020B0604020202020204" pitchFamily="34" charset="0"/>
                    <a:cs typeface="Arial" panose="020B0604020202020204" pitchFamily="34" charset="0"/>
                  </a:endParaRPr>
                </a:p>
              </p:txBody>
            </p:sp>
            <p:sp>
              <p:nvSpPr>
                <p:cNvPr id="125" name="Freeform 2541"/>
                <p:cNvSpPr>
                  <a:spLocks noEditPoints="1"/>
                </p:cNvSpPr>
                <p:nvPr/>
              </p:nvSpPr>
              <p:spPr bwMode="auto">
                <a:xfrm>
                  <a:off x="12176356" y="2336796"/>
                  <a:ext cx="2781299" cy="923926"/>
                </a:xfrm>
                <a:custGeom>
                  <a:avLst/>
                  <a:gdLst>
                    <a:gd name="T0" fmla="*/ 725 w 771"/>
                    <a:gd name="T1" fmla="*/ 26 h 257"/>
                    <a:gd name="T2" fmla="*/ 497 w 771"/>
                    <a:gd name="T3" fmla="*/ 17 h 257"/>
                    <a:gd name="T4" fmla="*/ 386 w 771"/>
                    <a:gd name="T5" fmla="*/ 35 h 257"/>
                    <a:gd name="T6" fmla="*/ 274 w 771"/>
                    <a:gd name="T7" fmla="*/ 17 h 257"/>
                    <a:gd name="T8" fmla="*/ 49 w 771"/>
                    <a:gd name="T9" fmla="*/ 26 h 257"/>
                    <a:gd name="T10" fmla="*/ 49 w 771"/>
                    <a:gd name="T11" fmla="*/ 26 h 257"/>
                    <a:gd name="T12" fmla="*/ 0 w 771"/>
                    <a:gd name="T13" fmla="*/ 32 h 257"/>
                    <a:gd name="T14" fmla="*/ 6 w 771"/>
                    <a:gd name="T15" fmla="*/ 64 h 257"/>
                    <a:gd name="T16" fmla="*/ 46 w 771"/>
                    <a:gd name="T17" fmla="*/ 73 h 257"/>
                    <a:gd name="T18" fmla="*/ 67 w 771"/>
                    <a:gd name="T19" fmla="*/ 91 h 257"/>
                    <a:gd name="T20" fmla="*/ 97 w 771"/>
                    <a:gd name="T21" fmla="*/ 208 h 257"/>
                    <a:gd name="T22" fmla="*/ 283 w 771"/>
                    <a:gd name="T23" fmla="*/ 225 h 257"/>
                    <a:gd name="T24" fmla="*/ 358 w 771"/>
                    <a:gd name="T25" fmla="*/ 112 h 257"/>
                    <a:gd name="T26" fmla="*/ 386 w 771"/>
                    <a:gd name="T27" fmla="*/ 84 h 257"/>
                    <a:gd name="T28" fmla="*/ 413 w 771"/>
                    <a:gd name="T29" fmla="*/ 112 h 257"/>
                    <a:gd name="T30" fmla="*/ 489 w 771"/>
                    <a:gd name="T31" fmla="*/ 225 h 257"/>
                    <a:gd name="T32" fmla="*/ 675 w 771"/>
                    <a:gd name="T33" fmla="*/ 208 h 257"/>
                    <a:gd name="T34" fmla="*/ 704 w 771"/>
                    <a:gd name="T35" fmla="*/ 91 h 257"/>
                    <a:gd name="T36" fmla="*/ 725 w 771"/>
                    <a:gd name="T37" fmla="*/ 73 h 257"/>
                    <a:gd name="T38" fmla="*/ 763 w 771"/>
                    <a:gd name="T39" fmla="*/ 68 h 257"/>
                    <a:gd name="T40" fmla="*/ 771 w 771"/>
                    <a:gd name="T41" fmla="*/ 30 h 257"/>
                    <a:gd name="T42" fmla="*/ 725 w 771"/>
                    <a:gd name="T43" fmla="*/ 26 h 257"/>
                    <a:gd name="T44" fmla="*/ 301 w 771"/>
                    <a:gd name="T45" fmla="*/ 185 h 257"/>
                    <a:gd name="T46" fmla="*/ 216 w 771"/>
                    <a:gd name="T47" fmla="*/ 228 h 257"/>
                    <a:gd name="T48" fmla="*/ 112 w 771"/>
                    <a:gd name="T49" fmla="*/ 190 h 257"/>
                    <a:gd name="T50" fmla="*/ 106 w 771"/>
                    <a:gd name="T51" fmla="*/ 58 h 257"/>
                    <a:gd name="T52" fmla="*/ 216 w 771"/>
                    <a:gd name="T53" fmla="*/ 30 h 257"/>
                    <a:gd name="T54" fmla="*/ 330 w 771"/>
                    <a:gd name="T55" fmla="*/ 77 h 257"/>
                    <a:gd name="T56" fmla="*/ 301 w 771"/>
                    <a:gd name="T57" fmla="*/ 185 h 257"/>
                    <a:gd name="T58" fmla="*/ 660 w 771"/>
                    <a:gd name="T59" fmla="*/ 190 h 257"/>
                    <a:gd name="T60" fmla="*/ 556 w 771"/>
                    <a:gd name="T61" fmla="*/ 228 h 257"/>
                    <a:gd name="T62" fmla="*/ 471 w 771"/>
                    <a:gd name="T63" fmla="*/ 185 h 257"/>
                    <a:gd name="T64" fmla="*/ 441 w 771"/>
                    <a:gd name="T65" fmla="*/ 77 h 257"/>
                    <a:gd name="T66" fmla="*/ 556 w 771"/>
                    <a:gd name="T67" fmla="*/ 30 h 257"/>
                    <a:gd name="T68" fmla="*/ 666 w 771"/>
                    <a:gd name="T69" fmla="*/ 58 h 257"/>
                    <a:gd name="T70" fmla="*/ 660 w 771"/>
                    <a:gd name="T71" fmla="*/ 19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1" h="257">
                      <a:moveTo>
                        <a:pt x="725" y="26"/>
                      </a:moveTo>
                      <a:cubicBezTo>
                        <a:pt x="563" y="0"/>
                        <a:pt x="497" y="17"/>
                        <a:pt x="497" y="17"/>
                      </a:cubicBezTo>
                      <a:cubicBezTo>
                        <a:pt x="416" y="40"/>
                        <a:pt x="386" y="35"/>
                        <a:pt x="386" y="35"/>
                      </a:cubicBezTo>
                      <a:cubicBezTo>
                        <a:pt x="386" y="35"/>
                        <a:pt x="356" y="40"/>
                        <a:pt x="274" y="17"/>
                      </a:cubicBezTo>
                      <a:cubicBezTo>
                        <a:pt x="274" y="17"/>
                        <a:pt x="209" y="0"/>
                        <a:pt x="49" y="26"/>
                      </a:cubicBezTo>
                      <a:cubicBezTo>
                        <a:pt x="49" y="26"/>
                        <a:pt x="49" y="26"/>
                        <a:pt x="49" y="26"/>
                      </a:cubicBezTo>
                      <a:cubicBezTo>
                        <a:pt x="0" y="32"/>
                        <a:pt x="0" y="32"/>
                        <a:pt x="0" y="32"/>
                      </a:cubicBezTo>
                      <a:cubicBezTo>
                        <a:pt x="6" y="64"/>
                        <a:pt x="6" y="64"/>
                        <a:pt x="6" y="64"/>
                      </a:cubicBezTo>
                      <a:cubicBezTo>
                        <a:pt x="46" y="73"/>
                        <a:pt x="46" y="73"/>
                        <a:pt x="46" y="73"/>
                      </a:cubicBezTo>
                      <a:cubicBezTo>
                        <a:pt x="46" y="73"/>
                        <a:pt x="65" y="77"/>
                        <a:pt x="67" y="91"/>
                      </a:cubicBezTo>
                      <a:cubicBezTo>
                        <a:pt x="66" y="128"/>
                        <a:pt x="72" y="178"/>
                        <a:pt x="97" y="208"/>
                      </a:cubicBezTo>
                      <a:cubicBezTo>
                        <a:pt x="138" y="257"/>
                        <a:pt x="232" y="252"/>
                        <a:pt x="283" y="225"/>
                      </a:cubicBezTo>
                      <a:cubicBezTo>
                        <a:pt x="283" y="225"/>
                        <a:pt x="338" y="197"/>
                        <a:pt x="358" y="112"/>
                      </a:cubicBezTo>
                      <a:cubicBezTo>
                        <a:pt x="358" y="112"/>
                        <a:pt x="363" y="84"/>
                        <a:pt x="386" y="84"/>
                      </a:cubicBezTo>
                      <a:cubicBezTo>
                        <a:pt x="408" y="84"/>
                        <a:pt x="413" y="112"/>
                        <a:pt x="413" y="112"/>
                      </a:cubicBezTo>
                      <a:cubicBezTo>
                        <a:pt x="434" y="197"/>
                        <a:pt x="489" y="225"/>
                        <a:pt x="489" y="225"/>
                      </a:cubicBezTo>
                      <a:cubicBezTo>
                        <a:pt x="539" y="252"/>
                        <a:pt x="634" y="257"/>
                        <a:pt x="675" y="208"/>
                      </a:cubicBezTo>
                      <a:cubicBezTo>
                        <a:pt x="699" y="178"/>
                        <a:pt x="705" y="128"/>
                        <a:pt x="704" y="91"/>
                      </a:cubicBezTo>
                      <a:cubicBezTo>
                        <a:pt x="706" y="77"/>
                        <a:pt x="725" y="73"/>
                        <a:pt x="725" y="73"/>
                      </a:cubicBezTo>
                      <a:cubicBezTo>
                        <a:pt x="763" y="68"/>
                        <a:pt x="763" y="68"/>
                        <a:pt x="763" y="68"/>
                      </a:cubicBezTo>
                      <a:cubicBezTo>
                        <a:pt x="771" y="30"/>
                        <a:pt x="771" y="30"/>
                        <a:pt x="771" y="30"/>
                      </a:cubicBezTo>
                      <a:lnTo>
                        <a:pt x="725" y="26"/>
                      </a:lnTo>
                      <a:close/>
                      <a:moveTo>
                        <a:pt x="301" y="185"/>
                      </a:moveTo>
                      <a:cubicBezTo>
                        <a:pt x="301" y="185"/>
                        <a:pt x="278" y="220"/>
                        <a:pt x="216" y="228"/>
                      </a:cubicBezTo>
                      <a:cubicBezTo>
                        <a:pt x="216" y="228"/>
                        <a:pt x="141" y="241"/>
                        <a:pt x="112" y="190"/>
                      </a:cubicBezTo>
                      <a:cubicBezTo>
                        <a:pt x="112" y="190"/>
                        <a:pt x="79" y="130"/>
                        <a:pt x="106" y="58"/>
                      </a:cubicBezTo>
                      <a:cubicBezTo>
                        <a:pt x="106" y="58"/>
                        <a:pt x="111" y="31"/>
                        <a:pt x="216" y="30"/>
                      </a:cubicBezTo>
                      <a:cubicBezTo>
                        <a:pt x="216" y="30"/>
                        <a:pt x="322" y="31"/>
                        <a:pt x="330" y="77"/>
                      </a:cubicBezTo>
                      <a:cubicBezTo>
                        <a:pt x="330" y="77"/>
                        <a:pt x="340" y="128"/>
                        <a:pt x="301" y="185"/>
                      </a:cubicBezTo>
                      <a:close/>
                      <a:moveTo>
                        <a:pt x="660" y="190"/>
                      </a:moveTo>
                      <a:cubicBezTo>
                        <a:pt x="631" y="241"/>
                        <a:pt x="556" y="228"/>
                        <a:pt x="556" y="228"/>
                      </a:cubicBezTo>
                      <a:cubicBezTo>
                        <a:pt x="493" y="220"/>
                        <a:pt x="471" y="185"/>
                        <a:pt x="471" y="185"/>
                      </a:cubicBezTo>
                      <a:cubicBezTo>
                        <a:pt x="431" y="128"/>
                        <a:pt x="441" y="77"/>
                        <a:pt x="441" y="77"/>
                      </a:cubicBezTo>
                      <a:cubicBezTo>
                        <a:pt x="450" y="31"/>
                        <a:pt x="556" y="30"/>
                        <a:pt x="556" y="30"/>
                      </a:cubicBezTo>
                      <a:cubicBezTo>
                        <a:pt x="660" y="31"/>
                        <a:pt x="666" y="58"/>
                        <a:pt x="666" y="58"/>
                      </a:cubicBezTo>
                      <a:cubicBezTo>
                        <a:pt x="692" y="130"/>
                        <a:pt x="660" y="190"/>
                        <a:pt x="660" y="19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pPr defTabSz="685800">
                    <a:defRPr/>
                  </a:pPr>
                  <a:endParaRPr lang="en-IN" sz="1400">
                    <a:solidFill>
                      <a:prstClr val="black"/>
                    </a:solidFill>
                    <a:latin typeface="Arial" panose="020B0604020202020204" pitchFamily="34" charset="0"/>
                    <a:cs typeface="Arial" panose="020B0604020202020204" pitchFamily="34" charset="0"/>
                  </a:endParaRPr>
                </a:p>
              </p:txBody>
            </p:sp>
            <p:sp>
              <p:nvSpPr>
                <p:cNvPr id="126" name="Freeform 2542"/>
                <p:cNvSpPr>
                  <a:spLocks/>
                </p:cNvSpPr>
                <p:nvPr/>
              </p:nvSpPr>
              <p:spPr bwMode="auto">
                <a:xfrm>
                  <a:off x="13262205" y="3794122"/>
                  <a:ext cx="606427" cy="136526"/>
                </a:xfrm>
                <a:custGeom>
                  <a:avLst/>
                  <a:gdLst>
                    <a:gd name="T0" fmla="*/ 150 w 168"/>
                    <a:gd name="T1" fmla="*/ 38 h 38"/>
                    <a:gd name="T2" fmla="*/ 18 w 168"/>
                    <a:gd name="T3" fmla="*/ 38 h 38"/>
                    <a:gd name="T4" fmla="*/ 0 w 168"/>
                    <a:gd name="T5" fmla="*/ 19 h 38"/>
                    <a:gd name="T6" fmla="*/ 18 w 168"/>
                    <a:gd name="T7" fmla="*/ 0 h 38"/>
                    <a:gd name="T8" fmla="*/ 150 w 168"/>
                    <a:gd name="T9" fmla="*/ 0 h 38"/>
                    <a:gd name="T10" fmla="*/ 168 w 168"/>
                    <a:gd name="T11" fmla="*/ 19 h 38"/>
                    <a:gd name="T12" fmla="*/ 150 w 168"/>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168" h="38">
                      <a:moveTo>
                        <a:pt x="150" y="38"/>
                      </a:moveTo>
                      <a:cubicBezTo>
                        <a:pt x="18" y="38"/>
                        <a:pt x="18" y="38"/>
                        <a:pt x="18" y="38"/>
                      </a:cubicBezTo>
                      <a:cubicBezTo>
                        <a:pt x="8" y="38"/>
                        <a:pt x="0" y="29"/>
                        <a:pt x="0" y="19"/>
                      </a:cubicBezTo>
                      <a:cubicBezTo>
                        <a:pt x="0" y="9"/>
                        <a:pt x="8" y="0"/>
                        <a:pt x="18" y="0"/>
                      </a:cubicBezTo>
                      <a:cubicBezTo>
                        <a:pt x="150" y="0"/>
                        <a:pt x="150" y="0"/>
                        <a:pt x="150" y="0"/>
                      </a:cubicBezTo>
                      <a:cubicBezTo>
                        <a:pt x="160" y="0"/>
                        <a:pt x="168" y="9"/>
                        <a:pt x="168" y="19"/>
                      </a:cubicBezTo>
                      <a:cubicBezTo>
                        <a:pt x="168" y="29"/>
                        <a:pt x="160" y="38"/>
                        <a:pt x="150" y="38"/>
                      </a:cubicBezTo>
                      <a:close/>
                    </a:path>
                  </a:pathLst>
                </a:custGeom>
                <a:solidFill>
                  <a:srgbClr val="EFB6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pPr defTabSz="685800">
                    <a:defRPr/>
                  </a:pPr>
                  <a:endParaRPr lang="en-IN" sz="1400">
                    <a:solidFill>
                      <a:prstClr val="black"/>
                    </a:solidFill>
                    <a:latin typeface="Arial" panose="020B0604020202020204" pitchFamily="34" charset="0"/>
                    <a:cs typeface="Arial" panose="020B0604020202020204" pitchFamily="34" charset="0"/>
                  </a:endParaRPr>
                </a:p>
              </p:txBody>
            </p:sp>
            <p:sp>
              <p:nvSpPr>
                <p:cNvPr id="127" name="Freeform 2543"/>
                <p:cNvSpPr>
                  <a:spLocks/>
                </p:cNvSpPr>
                <p:nvPr/>
              </p:nvSpPr>
              <p:spPr bwMode="auto">
                <a:xfrm>
                  <a:off x="12725628" y="4017960"/>
                  <a:ext cx="1687513" cy="792162"/>
                </a:xfrm>
                <a:custGeom>
                  <a:avLst/>
                  <a:gdLst>
                    <a:gd name="T0" fmla="*/ 234 w 468"/>
                    <a:gd name="T1" fmla="*/ 163 h 220"/>
                    <a:gd name="T2" fmla="*/ 0 w 468"/>
                    <a:gd name="T3" fmla="*/ 0 h 220"/>
                    <a:gd name="T4" fmla="*/ 0 w 468"/>
                    <a:gd name="T5" fmla="*/ 57 h 220"/>
                    <a:gd name="T6" fmla="*/ 234 w 468"/>
                    <a:gd name="T7" fmla="*/ 220 h 220"/>
                    <a:gd name="T8" fmla="*/ 468 w 468"/>
                    <a:gd name="T9" fmla="*/ 58 h 220"/>
                    <a:gd name="T10" fmla="*/ 468 w 468"/>
                    <a:gd name="T11" fmla="*/ 1 h 220"/>
                    <a:gd name="T12" fmla="*/ 234 w 468"/>
                    <a:gd name="T13" fmla="*/ 163 h 220"/>
                  </a:gdLst>
                  <a:ahLst/>
                  <a:cxnLst>
                    <a:cxn ang="0">
                      <a:pos x="T0" y="T1"/>
                    </a:cxn>
                    <a:cxn ang="0">
                      <a:pos x="T2" y="T3"/>
                    </a:cxn>
                    <a:cxn ang="0">
                      <a:pos x="T4" y="T5"/>
                    </a:cxn>
                    <a:cxn ang="0">
                      <a:pos x="T6" y="T7"/>
                    </a:cxn>
                    <a:cxn ang="0">
                      <a:pos x="T8" y="T9"/>
                    </a:cxn>
                    <a:cxn ang="0">
                      <a:pos x="T10" y="T11"/>
                    </a:cxn>
                    <a:cxn ang="0">
                      <a:pos x="T12" y="T13"/>
                    </a:cxn>
                  </a:cxnLst>
                  <a:rect l="0" t="0" r="r" b="b"/>
                  <a:pathLst>
                    <a:path w="468" h="220">
                      <a:moveTo>
                        <a:pt x="234" y="163"/>
                      </a:moveTo>
                      <a:cubicBezTo>
                        <a:pt x="234" y="163"/>
                        <a:pt x="106" y="143"/>
                        <a:pt x="0" y="0"/>
                      </a:cubicBezTo>
                      <a:cubicBezTo>
                        <a:pt x="0" y="57"/>
                        <a:pt x="0" y="57"/>
                        <a:pt x="0" y="57"/>
                      </a:cubicBezTo>
                      <a:cubicBezTo>
                        <a:pt x="106" y="200"/>
                        <a:pt x="234" y="220"/>
                        <a:pt x="234" y="220"/>
                      </a:cubicBezTo>
                      <a:cubicBezTo>
                        <a:pt x="234" y="220"/>
                        <a:pt x="361" y="200"/>
                        <a:pt x="468" y="58"/>
                      </a:cubicBezTo>
                      <a:cubicBezTo>
                        <a:pt x="468" y="1"/>
                        <a:pt x="468" y="1"/>
                        <a:pt x="468" y="1"/>
                      </a:cubicBezTo>
                      <a:cubicBezTo>
                        <a:pt x="361" y="143"/>
                        <a:pt x="234" y="163"/>
                        <a:pt x="234" y="163"/>
                      </a:cubicBezTo>
                      <a:close/>
                    </a:path>
                  </a:pathLst>
                </a:custGeom>
                <a:solidFill>
                  <a:srgbClr val="EABA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pPr defTabSz="685800">
                    <a:defRPr/>
                  </a:pPr>
                  <a:endParaRPr lang="en-IN" sz="1400">
                    <a:solidFill>
                      <a:prstClr val="black"/>
                    </a:solidFill>
                    <a:latin typeface="Arial" panose="020B0604020202020204" pitchFamily="34" charset="0"/>
                    <a:cs typeface="Arial" panose="020B0604020202020204" pitchFamily="34" charset="0"/>
                  </a:endParaRPr>
                </a:p>
              </p:txBody>
            </p:sp>
          </p:grpSp>
          <p:grpSp>
            <p:nvGrpSpPr>
              <p:cNvPr id="100" name="Group 99"/>
              <p:cNvGrpSpPr/>
              <p:nvPr/>
            </p:nvGrpSpPr>
            <p:grpSpPr>
              <a:xfrm>
                <a:off x="2614613" y="1126235"/>
                <a:ext cx="5974638" cy="5895316"/>
                <a:chOff x="2949733" y="1133475"/>
                <a:chExt cx="3932798" cy="3880585"/>
              </a:xfrm>
            </p:grpSpPr>
            <p:sp>
              <p:nvSpPr>
                <p:cNvPr id="101" name="Freeform 100"/>
                <p:cNvSpPr/>
                <p:nvPr/>
              </p:nvSpPr>
              <p:spPr>
                <a:xfrm>
                  <a:off x="3828358" y="1133475"/>
                  <a:ext cx="1083366" cy="1762125"/>
                </a:xfrm>
                <a:custGeom>
                  <a:avLst/>
                  <a:gdLst>
                    <a:gd name="connsiteX0" fmla="*/ 936625 w 936625"/>
                    <a:gd name="connsiteY0" fmla="*/ 0 h 898525"/>
                    <a:gd name="connsiteX1" fmla="*/ 936625 w 936625"/>
                    <a:gd name="connsiteY1" fmla="*/ 403225 h 898525"/>
                    <a:gd name="connsiteX2" fmla="*/ 0 w 936625"/>
                    <a:gd name="connsiteY2" fmla="*/ 403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957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957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1187450"/>
                    <a:gd name="connsiteX1" fmla="*/ 936625 w 936625"/>
                    <a:gd name="connsiteY1" fmla="*/ 409575 h 1187450"/>
                    <a:gd name="connsiteX2" fmla="*/ 28575 w 936625"/>
                    <a:gd name="connsiteY2" fmla="*/ 784225 h 1187450"/>
                    <a:gd name="connsiteX3" fmla="*/ 0 w 936625"/>
                    <a:gd name="connsiteY3" fmla="*/ 898525 h 1187450"/>
                    <a:gd name="connsiteX4" fmla="*/ 117475 w 936625"/>
                    <a:gd name="connsiteY4" fmla="*/ 898525 h 1187450"/>
                    <a:gd name="connsiteX5" fmla="*/ 66675 w 936625"/>
                    <a:gd name="connsiteY5" fmla="*/ 1187450 h 1187450"/>
                    <a:gd name="connsiteX0" fmla="*/ 936625 w 936625"/>
                    <a:gd name="connsiteY0" fmla="*/ 0 h 1187450"/>
                    <a:gd name="connsiteX1" fmla="*/ 936625 w 936625"/>
                    <a:gd name="connsiteY1" fmla="*/ 409575 h 1187450"/>
                    <a:gd name="connsiteX2" fmla="*/ 28575 w 936625"/>
                    <a:gd name="connsiteY2" fmla="*/ 784225 h 1187450"/>
                    <a:gd name="connsiteX3" fmla="*/ 0 w 936625"/>
                    <a:gd name="connsiteY3" fmla="*/ 898525 h 1187450"/>
                    <a:gd name="connsiteX4" fmla="*/ 88900 w 936625"/>
                    <a:gd name="connsiteY4" fmla="*/ 1069975 h 1187450"/>
                    <a:gd name="connsiteX5" fmla="*/ 66675 w 936625"/>
                    <a:gd name="connsiteY5" fmla="*/ 1187450 h 1187450"/>
                    <a:gd name="connsiteX0" fmla="*/ 908050 w 908050"/>
                    <a:gd name="connsiteY0" fmla="*/ 0 h 1187450"/>
                    <a:gd name="connsiteX1" fmla="*/ 908050 w 908050"/>
                    <a:gd name="connsiteY1" fmla="*/ 409575 h 1187450"/>
                    <a:gd name="connsiteX2" fmla="*/ 0 w 908050"/>
                    <a:gd name="connsiteY2" fmla="*/ 784225 h 1187450"/>
                    <a:gd name="connsiteX3" fmla="*/ 161925 w 908050"/>
                    <a:gd name="connsiteY3" fmla="*/ 920750 h 1187450"/>
                    <a:gd name="connsiteX4" fmla="*/ 60325 w 908050"/>
                    <a:gd name="connsiteY4" fmla="*/ 1069975 h 1187450"/>
                    <a:gd name="connsiteX5" fmla="*/ 38100 w 908050"/>
                    <a:gd name="connsiteY5" fmla="*/ 1187450 h 1187450"/>
                    <a:gd name="connsiteX0" fmla="*/ 1083885 w 1083885"/>
                    <a:gd name="connsiteY0" fmla="*/ 0 h 1609068"/>
                    <a:gd name="connsiteX1" fmla="*/ 1083885 w 1083885"/>
                    <a:gd name="connsiteY1" fmla="*/ 409575 h 1609068"/>
                    <a:gd name="connsiteX2" fmla="*/ 175835 w 1083885"/>
                    <a:gd name="connsiteY2" fmla="*/ 784225 h 1609068"/>
                    <a:gd name="connsiteX3" fmla="*/ 337760 w 1083885"/>
                    <a:gd name="connsiteY3" fmla="*/ 920750 h 1609068"/>
                    <a:gd name="connsiteX4" fmla="*/ 1210 w 1083885"/>
                    <a:gd name="connsiteY4" fmla="*/ 1606550 h 1609068"/>
                    <a:gd name="connsiteX5" fmla="*/ 213935 w 1083885"/>
                    <a:gd name="connsiteY5" fmla="*/ 1187450 h 1609068"/>
                    <a:gd name="connsiteX0" fmla="*/ 1082675 w 1082675"/>
                    <a:gd name="connsiteY0" fmla="*/ 0 h 1606550"/>
                    <a:gd name="connsiteX1" fmla="*/ 1082675 w 1082675"/>
                    <a:gd name="connsiteY1" fmla="*/ 409575 h 1606550"/>
                    <a:gd name="connsiteX2" fmla="*/ 174625 w 1082675"/>
                    <a:gd name="connsiteY2" fmla="*/ 784225 h 1606550"/>
                    <a:gd name="connsiteX3" fmla="*/ 336550 w 1082675"/>
                    <a:gd name="connsiteY3" fmla="*/ 920750 h 1606550"/>
                    <a:gd name="connsiteX4" fmla="*/ 0 w 1082675"/>
                    <a:gd name="connsiteY4" fmla="*/ 1606550 h 1606550"/>
                    <a:gd name="connsiteX0" fmla="*/ 1082675 w 1082675"/>
                    <a:gd name="connsiteY0" fmla="*/ 0 h 1631950"/>
                    <a:gd name="connsiteX1" fmla="*/ 1082675 w 1082675"/>
                    <a:gd name="connsiteY1" fmla="*/ 409575 h 1631950"/>
                    <a:gd name="connsiteX2" fmla="*/ 174625 w 1082675"/>
                    <a:gd name="connsiteY2" fmla="*/ 784225 h 1631950"/>
                    <a:gd name="connsiteX3" fmla="*/ 336550 w 1082675"/>
                    <a:gd name="connsiteY3" fmla="*/ 920750 h 1631950"/>
                    <a:gd name="connsiteX4" fmla="*/ 0 w 1082675"/>
                    <a:gd name="connsiteY4" fmla="*/ 1631950 h 1631950"/>
                    <a:gd name="connsiteX0" fmla="*/ 1082910 w 1082910"/>
                    <a:gd name="connsiteY0" fmla="*/ 0 h 1631950"/>
                    <a:gd name="connsiteX1" fmla="*/ 1082910 w 1082910"/>
                    <a:gd name="connsiteY1" fmla="*/ 409575 h 1631950"/>
                    <a:gd name="connsiteX2" fmla="*/ 174860 w 1082910"/>
                    <a:gd name="connsiteY2" fmla="*/ 784225 h 1631950"/>
                    <a:gd name="connsiteX3" fmla="*/ 336785 w 1082910"/>
                    <a:gd name="connsiteY3" fmla="*/ 920750 h 1631950"/>
                    <a:gd name="connsiteX4" fmla="*/ 235 w 1082910"/>
                    <a:gd name="connsiteY4" fmla="*/ 1631950 h 1631950"/>
                    <a:gd name="connsiteX0" fmla="*/ 1083207 w 1083207"/>
                    <a:gd name="connsiteY0" fmla="*/ 0 h 1631950"/>
                    <a:gd name="connsiteX1" fmla="*/ 1083207 w 1083207"/>
                    <a:gd name="connsiteY1" fmla="*/ 409575 h 1631950"/>
                    <a:gd name="connsiteX2" fmla="*/ 175157 w 1083207"/>
                    <a:gd name="connsiteY2" fmla="*/ 784225 h 1631950"/>
                    <a:gd name="connsiteX3" fmla="*/ 337082 w 1083207"/>
                    <a:gd name="connsiteY3" fmla="*/ 920750 h 1631950"/>
                    <a:gd name="connsiteX4" fmla="*/ 532 w 1083207"/>
                    <a:gd name="connsiteY4" fmla="*/ 1631950 h 1631950"/>
                    <a:gd name="connsiteX0" fmla="*/ 1083366 w 1083366"/>
                    <a:gd name="connsiteY0" fmla="*/ 0 h 1631950"/>
                    <a:gd name="connsiteX1" fmla="*/ 1083366 w 1083366"/>
                    <a:gd name="connsiteY1" fmla="*/ 409575 h 1631950"/>
                    <a:gd name="connsiteX2" fmla="*/ 175316 w 1083366"/>
                    <a:gd name="connsiteY2" fmla="*/ 784225 h 1631950"/>
                    <a:gd name="connsiteX3" fmla="*/ 337241 w 1083366"/>
                    <a:gd name="connsiteY3" fmla="*/ 920750 h 1631950"/>
                    <a:gd name="connsiteX4" fmla="*/ 691 w 1083366"/>
                    <a:gd name="connsiteY4" fmla="*/ 1631950 h 1631950"/>
                    <a:gd name="connsiteX0" fmla="*/ 1083366 w 1083366"/>
                    <a:gd name="connsiteY0" fmla="*/ 0 h 1631950"/>
                    <a:gd name="connsiteX1" fmla="*/ 1083366 w 1083366"/>
                    <a:gd name="connsiteY1" fmla="*/ 409575 h 1631950"/>
                    <a:gd name="connsiteX2" fmla="*/ 175316 w 1083366"/>
                    <a:gd name="connsiteY2" fmla="*/ 784225 h 1631950"/>
                    <a:gd name="connsiteX3" fmla="*/ 337241 w 1083366"/>
                    <a:gd name="connsiteY3" fmla="*/ 920750 h 1631950"/>
                    <a:gd name="connsiteX4" fmla="*/ 691 w 1083366"/>
                    <a:gd name="connsiteY4" fmla="*/ 1631950 h 1631950"/>
                    <a:gd name="connsiteX0" fmla="*/ 1083366 w 1083366"/>
                    <a:gd name="connsiteY0" fmla="*/ 0 h 1727200"/>
                    <a:gd name="connsiteX1" fmla="*/ 1083366 w 1083366"/>
                    <a:gd name="connsiteY1" fmla="*/ 504825 h 1727200"/>
                    <a:gd name="connsiteX2" fmla="*/ 175316 w 1083366"/>
                    <a:gd name="connsiteY2" fmla="*/ 879475 h 1727200"/>
                    <a:gd name="connsiteX3" fmla="*/ 337241 w 1083366"/>
                    <a:gd name="connsiteY3" fmla="*/ 1016000 h 1727200"/>
                    <a:gd name="connsiteX4" fmla="*/ 691 w 1083366"/>
                    <a:gd name="connsiteY4" fmla="*/ 1727200 h 1727200"/>
                    <a:gd name="connsiteX0" fmla="*/ 1083366 w 1083366"/>
                    <a:gd name="connsiteY0" fmla="*/ 0 h 1762125"/>
                    <a:gd name="connsiteX1" fmla="*/ 1083366 w 1083366"/>
                    <a:gd name="connsiteY1" fmla="*/ 539750 h 1762125"/>
                    <a:gd name="connsiteX2" fmla="*/ 175316 w 1083366"/>
                    <a:gd name="connsiteY2" fmla="*/ 914400 h 1762125"/>
                    <a:gd name="connsiteX3" fmla="*/ 337241 w 1083366"/>
                    <a:gd name="connsiteY3" fmla="*/ 1050925 h 1762125"/>
                    <a:gd name="connsiteX4" fmla="*/ 691 w 1083366"/>
                    <a:gd name="connsiteY4" fmla="*/ 1762125 h 1762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3366" h="1762125">
                      <a:moveTo>
                        <a:pt x="1083366" y="0"/>
                      </a:moveTo>
                      <a:lnTo>
                        <a:pt x="1083366" y="539750"/>
                      </a:lnTo>
                      <a:cubicBezTo>
                        <a:pt x="793383" y="546100"/>
                        <a:pt x="436724" y="650875"/>
                        <a:pt x="175316" y="914400"/>
                      </a:cubicBezTo>
                      <a:lnTo>
                        <a:pt x="337241" y="1050925"/>
                      </a:lnTo>
                      <a:cubicBezTo>
                        <a:pt x="112874" y="1216025"/>
                        <a:pt x="-10421" y="1597025"/>
                        <a:pt x="691" y="1762125"/>
                      </a:cubicBezTo>
                    </a:path>
                  </a:pathLst>
                </a:custGeom>
                <a:noFill/>
                <a:ln w="31750">
                  <a:solidFill>
                    <a:srgbClr val="288284"/>
                  </a:solidFill>
                  <a:head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400">
                    <a:solidFill>
                      <a:prstClr val="white"/>
                    </a:solidFill>
                    <a:latin typeface="Arial" panose="020B0604020202020204" pitchFamily="34" charset="0"/>
                    <a:cs typeface="Arial" panose="020B0604020202020204" pitchFamily="34" charset="0"/>
                  </a:endParaRPr>
                </a:p>
              </p:txBody>
            </p:sp>
            <p:sp>
              <p:nvSpPr>
                <p:cNvPr id="102" name="Freeform 101"/>
                <p:cNvSpPr/>
                <p:nvPr/>
              </p:nvSpPr>
              <p:spPr>
                <a:xfrm rot="6240000">
                  <a:off x="5459786" y="1809724"/>
                  <a:ext cx="1083366" cy="1762125"/>
                </a:xfrm>
                <a:custGeom>
                  <a:avLst/>
                  <a:gdLst>
                    <a:gd name="connsiteX0" fmla="*/ 936625 w 936625"/>
                    <a:gd name="connsiteY0" fmla="*/ 0 h 898525"/>
                    <a:gd name="connsiteX1" fmla="*/ 936625 w 936625"/>
                    <a:gd name="connsiteY1" fmla="*/ 403225 h 898525"/>
                    <a:gd name="connsiteX2" fmla="*/ 0 w 936625"/>
                    <a:gd name="connsiteY2" fmla="*/ 403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957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957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1187450"/>
                    <a:gd name="connsiteX1" fmla="*/ 936625 w 936625"/>
                    <a:gd name="connsiteY1" fmla="*/ 409575 h 1187450"/>
                    <a:gd name="connsiteX2" fmla="*/ 28575 w 936625"/>
                    <a:gd name="connsiteY2" fmla="*/ 784225 h 1187450"/>
                    <a:gd name="connsiteX3" fmla="*/ 0 w 936625"/>
                    <a:gd name="connsiteY3" fmla="*/ 898525 h 1187450"/>
                    <a:gd name="connsiteX4" fmla="*/ 117475 w 936625"/>
                    <a:gd name="connsiteY4" fmla="*/ 898525 h 1187450"/>
                    <a:gd name="connsiteX5" fmla="*/ 66675 w 936625"/>
                    <a:gd name="connsiteY5" fmla="*/ 1187450 h 1187450"/>
                    <a:gd name="connsiteX0" fmla="*/ 936625 w 936625"/>
                    <a:gd name="connsiteY0" fmla="*/ 0 h 1187450"/>
                    <a:gd name="connsiteX1" fmla="*/ 936625 w 936625"/>
                    <a:gd name="connsiteY1" fmla="*/ 409575 h 1187450"/>
                    <a:gd name="connsiteX2" fmla="*/ 28575 w 936625"/>
                    <a:gd name="connsiteY2" fmla="*/ 784225 h 1187450"/>
                    <a:gd name="connsiteX3" fmla="*/ 0 w 936625"/>
                    <a:gd name="connsiteY3" fmla="*/ 898525 h 1187450"/>
                    <a:gd name="connsiteX4" fmla="*/ 88900 w 936625"/>
                    <a:gd name="connsiteY4" fmla="*/ 1069975 h 1187450"/>
                    <a:gd name="connsiteX5" fmla="*/ 66675 w 936625"/>
                    <a:gd name="connsiteY5" fmla="*/ 1187450 h 1187450"/>
                    <a:gd name="connsiteX0" fmla="*/ 908050 w 908050"/>
                    <a:gd name="connsiteY0" fmla="*/ 0 h 1187450"/>
                    <a:gd name="connsiteX1" fmla="*/ 908050 w 908050"/>
                    <a:gd name="connsiteY1" fmla="*/ 409575 h 1187450"/>
                    <a:gd name="connsiteX2" fmla="*/ 0 w 908050"/>
                    <a:gd name="connsiteY2" fmla="*/ 784225 h 1187450"/>
                    <a:gd name="connsiteX3" fmla="*/ 161925 w 908050"/>
                    <a:gd name="connsiteY3" fmla="*/ 920750 h 1187450"/>
                    <a:gd name="connsiteX4" fmla="*/ 60325 w 908050"/>
                    <a:gd name="connsiteY4" fmla="*/ 1069975 h 1187450"/>
                    <a:gd name="connsiteX5" fmla="*/ 38100 w 908050"/>
                    <a:gd name="connsiteY5" fmla="*/ 1187450 h 1187450"/>
                    <a:gd name="connsiteX0" fmla="*/ 1083885 w 1083885"/>
                    <a:gd name="connsiteY0" fmla="*/ 0 h 1609068"/>
                    <a:gd name="connsiteX1" fmla="*/ 1083885 w 1083885"/>
                    <a:gd name="connsiteY1" fmla="*/ 409575 h 1609068"/>
                    <a:gd name="connsiteX2" fmla="*/ 175835 w 1083885"/>
                    <a:gd name="connsiteY2" fmla="*/ 784225 h 1609068"/>
                    <a:gd name="connsiteX3" fmla="*/ 337760 w 1083885"/>
                    <a:gd name="connsiteY3" fmla="*/ 920750 h 1609068"/>
                    <a:gd name="connsiteX4" fmla="*/ 1210 w 1083885"/>
                    <a:gd name="connsiteY4" fmla="*/ 1606550 h 1609068"/>
                    <a:gd name="connsiteX5" fmla="*/ 213935 w 1083885"/>
                    <a:gd name="connsiteY5" fmla="*/ 1187450 h 1609068"/>
                    <a:gd name="connsiteX0" fmla="*/ 1082675 w 1082675"/>
                    <a:gd name="connsiteY0" fmla="*/ 0 h 1606550"/>
                    <a:gd name="connsiteX1" fmla="*/ 1082675 w 1082675"/>
                    <a:gd name="connsiteY1" fmla="*/ 409575 h 1606550"/>
                    <a:gd name="connsiteX2" fmla="*/ 174625 w 1082675"/>
                    <a:gd name="connsiteY2" fmla="*/ 784225 h 1606550"/>
                    <a:gd name="connsiteX3" fmla="*/ 336550 w 1082675"/>
                    <a:gd name="connsiteY3" fmla="*/ 920750 h 1606550"/>
                    <a:gd name="connsiteX4" fmla="*/ 0 w 1082675"/>
                    <a:gd name="connsiteY4" fmla="*/ 1606550 h 1606550"/>
                    <a:gd name="connsiteX0" fmla="*/ 1082675 w 1082675"/>
                    <a:gd name="connsiteY0" fmla="*/ 0 h 1631950"/>
                    <a:gd name="connsiteX1" fmla="*/ 1082675 w 1082675"/>
                    <a:gd name="connsiteY1" fmla="*/ 409575 h 1631950"/>
                    <a:gd name="connsiteX2" fmla="*/ 174625 w 1082675"/>
                    <a:gd name="connsiteY2" fmla="*/ 784225 h 1631950"/>
                    <a:gd name="connsiteX3" fmla="*/ 336550 w 1082675"/>
                    <a:gd name="connsiteY3" fmla="*/ 920750 h 1631950"/>
                    <a:gd name="connsiteX4" fmla="*/ 0 w 1082675"/>
                    <a:gd name="connsiteY4" fmla="*/ 1631950 h 1631950"/>
                    <a:gd name="connsiteX0" fmla="*/ 1082910 w 1082910"/>
                    <a:gd name="connsiteY0" fmla="*/ 0 h 1631950"/>
                    <a:gd name="connsiteX1" fmla="*/ 1082910 w 1082910"/>
                    <a:gd name="connsiteY1" fmla="*/ 409575 h 1631950"/>
                    <a:gd name="connsiteX2" fmla="*/ 174860 w 1082910"/>
                    <a:gd name="connsiteY2" fmla="*/ 784225 h 1631950"/>
                    <a:gd name="connsiteX3" fmla="*/ 336785 w 1082910"/>
                    <a:gd name="connsiteY3" fmla="*/ 920750 h 1631950"/>
                    <a:gd name="connsiteX4" fmla="*/ 235 w 1082910"/>
                    <a:gd name="connsiteY4" fmla="*/ 1631950 h 1631950"/>
                    <a:gd name="connsiteX0" fmla="*/ 1083207 w 1083207"/>
                    <a:gd name="connsiteY0" fmla="*/ 0 h 1631950"/>
                    <a:gd name="connsiteX1" fmla="*/ 1083207 w 1083207"/>
                    <a:gd name="connsiteY1" fmla="*/ 409575 h 1631950"/>
                    <a:gd name="connsiteX2" fmla="*/ 175157 w 1083207"/>
                    <a:gd name="connsiteY2" fmla="*/ 784225 h 1631950"/>
                    <a:gd name="connsiteX3" fmla="*/ 337082 w 1083207"/>
                    <a:gd name="connsiteY3" fmla="*/ 920750 h 1631950"/>
                    <a:gd name="connsiteX4" fmla="*/ 532 w 1083207"/>
                    <a:gd name="connsiteY4" fmla="*/ 1631950 h 1631950"/>
                    <a:gd name="connsiteX0" fmla="*/ 1083366 w 1083366"/>
                    <a:gd name="connsiteY0" fmla="*/ 0 h 1631950"/>
                    <a:gd name="connsiteX1" fmla="*/ 1083366 w 1083366"/>
                    <a:gd name="connsiteY1" fmla="*/ 409575 h 1631950"/>
                    <a:gd name="connsiteX2" fmla="*/ 175316 w 1083366"/>
                    <a:gd name="connsiteY2" fmla="*/ 784225 h 1631950"/>
                    <a:gd name="connsiteX3" fmla="*/ 337241 w 1083366"/>
                    <a:gd name="connsiteY3" fmla="*/ 920750 h 1631950"/>
                    <a:gd name="connsiteX4" fmla="*/ 691 w 1083366"/>
                    <a:gd name="connsiteY4" fmla="*/ 1631950 h 1631950"/>
                    <a:gd name="connsiteX0" fmla="*/ 1083366 w 1083366"/>
                    <a:gd name="connsiteY0" fmla="*/ 0 h 1631950"/>
                    <a:gd name="connsiteX1" fmla="*/ 1083366 w 1083366"/>
                    <a:gd name="connsiteY1" fmla="*/ 409575 h 1631950"/>
                    <a:gd name="connsiteX2" fmla="*/ 175316 w 1083366"/>
                    <a:gd name="connsiteY2" fmla="*/ 784225 h 1631950"/>
                    <a:gd name="connsiteX3" fmla="*/ 337241 w 1083366"/>
                    <a:gd name="connsiteY3" fmla="*/ 920750 h 1631950"/>
                    <a:gd name="connsiteX4" fmla="*/ 691 w 1083366"/>
                    <a:gd name="connsiteY4" fmla="*/ 1631950 h 1631950"/>
                    <a:gd name="connsiteX0" fmla="*/ 1083366 w 1083366"/>
                    <a:gd name="connsiteY0" fmla="*/ 0 h 1727200"/>
                    <a:gd name="connsiteX1" fmla="*/ 1083366 w 1083366"/>
                    <a:gd name="connsiteY1" fmla="*/ 504825 h 1727200"/>
                    <a:gd name="connsiteX2" fmla="*/ 175316 w 1083366"/>
                    <a:gd name="connsiteY2" fmla="*/ 879475 h 1727200"/>
                    <a:gd name="connsiteX3" fmla="*/ 337241 w 1083366"/>
                    <a:gd name="connsiteY3" fmla="*/ 1016000 h 1727200"/>
                    <a:gd name="connsiteX4" fmla="*/ 691 w 1083366"/>
                    <a:gd name="connsiteY4" fmla="*/ 1727200 h 1727200"/>
                    <a:gd name="connsiteX0" fmla="*/ 1083366 w 1083366"/>
                    <a:gd name="connsiteY0" fmla="*/ 0 h 1762125"/>
                    <a:gd name="connsiteX1" fmla="*/ 1083366 w 1083366"/>
                    <a:gd name="connsiteY1" fmla="*/ 539750 h 1762125"/>
                    <a:gd name="connsiteX2" fmla="*/ 175316 w 1083366"/>
                    <a:gd name="connsiteY2" fmla="*/ 914400 h 1762125"/>
                    <a:gd name="connsiteX3" fmla="*/ 337241 w 1083366"/>
                    <a:gd name="connsiteY3" fmla="*/ 1050925 h 1762125"/>
                    <a:gd name="connsiteX4" fmla="*/ 691 w 1083366"/>
                    <a:gd name="connsiteY4" fmla="*/ 1762125 h 1762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3366" h="1762125">
                      <a:moveTo>
                        <a:pt x="1083366" y="0"/>
                      </a:moveTo>
                      <a:lnTo>
                        <a:pt x="1083366" y="539750"/>
                      </a:lnTo>
                      <a:cubicBezTo>
                        <a:pt x="793383" y="546100"/>
                        <a:pt x="436724" y="650875"/>
                        <a:pt x="175316" y="914400"/>
                      </a:cubicBezTo>
                      <a:lnTo>
                        <a:pt x="337241" y="1050925"/>
                      </a:lnTo>
                      <a:cubicBezTo>
                        <a:pt x="112874" y="1216025"/>
                        <a:pt x="-10421" y="1597025"/>
                        <a:pt x="691" y="1762125"/>
                      </a:cubicBezTo>
                    </a:path>
                  </a:pathLst>
                </a:custGeom>
                <a:noFill/>
                <a:ln w="31750">
                  <a:solidFill>
                    <a:srgbClr val="AC4A5A"/>
                  </a:solidFill>
                  <a:head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400">
                    <a:solidFill>
                      <a:prstClr val="white"/>
                    </a:solidFill>
                    <a:latin typeface="Arial" panose="020B0604020202020204" pitchFamily="34" charset="0"/>
                    <a:cs typeface="Arial" panose="020B0604020202020204" pitchFamily="34" charset="0"/>
                  </a:endParaRPr>
                </a:p>
              </p:txBody>
            </p:sp>
            <p:sp>
              <p:nvSpPr>
                <p:cNvPr id="103" name="Freeform 102"/>
                <p:cNvSpPr/>
                <p:nvPr/>
              </p:nvSpPr>
              <p:spPr>
                <a:xfrm rot="12420000">
                  <a:off x="4423050" y="3251935"/>
                  <a:ext cx="1083366" cy="1762125"/>
                </a:xfrm>
                <a:custGeom>
                  <a:avLst/>
                  <a:gdLst>
                    <a:gd name="connsiteX0" fmla="*/ 936625 w 936625"/>
                    <a:gd name="connsiteY0" fmla="*/ 0 h 898525"/>
                    <a:gd name="connsiteX1" fmla="*/ 936625 w 936625"/>
                    <a:gd name="connsiteY1" fmla="*/ 403225 h 898525"/>
                    <a:gd name="connsiteX2" fmla="*/ 0 w 936625"/>
                    <a:gd name="connsiteY2" fmla="*/ 403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957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957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1187450"/>
                    <a:gd name="connsiteX1" fmla="*/ 936625 w 936625"/>
                    <a:gd name="connsiteY1" fmla="*/ 409575 h 1187450"/>
                    <a:gd name="connsiteX2" fmla="*/ 28575 w 936625"/>
                    <a:gd name="connsiteY2" fmla="*/ 784225 h 1187450"/>
                    <a:gd name="connsiteX3" fmla="*/ 0 w 936625"/>
                    <a:gd name="connsiteY3" fmla="*/ 898525 h 1187450"/>
                    <a:gd name="connsiteX4" fmla="*/ 117475 w 936625"/>
                    <a:gd name="connsiteY4" fmla="*/ 898525 h 1187450"/>
                    <a:gd name="connsiteX5" fmla="*/ 66675 w 936625"/>
                    <a:gd name="connsiteY5" fmla="*/ 1187450 h 1187450"/>
                    <a:gd name="connsiteX0" fmla="*/ 936625 w 936625"/>
                    <a:gd name="connsiteY0" fmla="*/ 0 h 1187450"/>
                    <a:gd name="connsiteX1" fmla="*/ 936625 w 936625"/>
                    <a:gd name="connsiteY1" fmla="*/ 409575 h 1187450"/>
                    <a:gd name="connsiteX2" fmla="*/ 28575 w 936625"/>
                    <a:gd name="connsiteY2" fmla="*/ 784225 h 1187450"/>
                    <a:gd name="connsiteX3" fmla="*/ 0 w 936625"/>
                    <a:gd name="connsiteY3" fmla="*/ 898525 h 1187450"/>
                    <a:gd name="connsiteX4" fmla="*/ 88900 w 936625"/>
                    <a:gd name="connsiteY4" fmla="*/ 1069975 h 1187450"/>
                    <a:gd name="connsiteX5" fmla="*/ 66675 w 936625"/>
                    <a:gd name="connsiteY5" fmla="*/ 1187450 h 1187450"/>
                    <a:gd name="connsiteX0" fmla="*/ 908050 w 908050"/>
                    <a:gd name="connsiteY0" fmla="*/ 0 h 1187450"/>
                    <a:gd name="connsiteX1" fmla="*/ 908050 w 908050"/>
                    <a:gd name="connsiteY1" fmla="*/ 409575 h 1187450"/>
                    <a:gd name="connsiteX2" fmla="*/ 0 w 908050"/>
                    <a:gd name="connsiteY2" fmla="*/ 784225 h 1187450"/>
                    <a:gd name="connsiteX3" fmla="*/ 161925 w 908050"/>
                    <a:gd name="connsiteY3" fmla="*/ 920750 h 1187450"/>
                    <a:gd name="connsiteX4" fmla="*/ 60325 w 908050"/>
                    <a:gd name="connsiteY4" fmla="*/ 1069975 h 1187450"/>
                    <a:gd name="connsiteX5" fmla="*/ 38100 w 908050"/>
                    <a:gd name="connsiteY5" fmla="*/ 1187450 h 1187450"/>
                    <a:gd name="connsiteX0" fmla="*/ 1083885 w 1083885"/>
                    <a:gd name="connsiteY0" fmla="*/ 0 h 1609068"/>
                    <a:gd name="connsiteX1" fmla="*/ 1083885 w 1083885"/>
                    <a:gd name="connsiteY1" fmla="*/ 409575 h 1609068"/>
                    <a:gd name="connsiteX2" fmla="*/ 175835 w 1083885"/>
                    <a:gd name="connsiteY2" fmla="*/ 784225 h 1609068"/>
                    <a:gd name="connsiteX3" fmla="*/ 337760 w 1083885"/>
                    <a:gd name="connsiteY3" fmla="*/ 920750 h 1609068"/>
                    <a:gd name="connsiteX4" fmla="*/ 1210 w 1083885"/>
                    <a:gd name="connsiteY4" fmla="*/ 1606550 h 1609068"/>
                    <a:gd name="connsiteX5" fmla="*/ 213935 w 1083885"/>
                    <a:gd name="connsiteY5" fmla="*/ 1187450 h 1609068"/>
                    <a:gd name="connsiteX0" fmla="*/ 1082675 w 1082675"/>
                    <a:gd name="connsiteY0" fmla="*/ 0 h 1606550"/>
                    <a:gd name="connsiteX1" fmla="*/ 1082675 w 1082675"/>
                    <a:gd name="connsiteY1" fmla="*/ 409575 h 1606550"/>
                    <a:gd name="connsiteX2" fmla="*/ 174625 w 1082675"/>
                    <a:gd name="connsiteY2" fmla="*/ 784225 h 1606550"/>
                    <a:gd name="connsiteX3" fmla="*/ 336550 w 1082675"/>
                    <a:gd name="connsiteY3" fmla="*/ 920750 h 1606550"/>
                    <a:gd name="connsiteX4" fmla="*/ 0 w 1082675"/>
                    <a:gd name="connsiteY4" fmla="*/ 1606550 h 1606550"/>
                    <a:gd name="connsiteX0" fmla="*/ 1082675 w 1082675"/>
                    <a:gd name="connsiteY0" fmla="*/ 0 h 1631950"/>
                    <a:gd name="connsiteX1" fmla="*/ 1082675 w 1082675"/>
                    <a:gd name="connsiteY1" fmla="*/ 409575 h 1631950"/>
                    <a:gd name="connsiteX2" fmla="*/ 174625 w 1082675"/>
                    <a:gd name="connsiteY2" fmla="*/ 784225 h 1631950"/>
                    <a:gd name="connsiteX3" fmla="*/ 336550 w 1082675"/>
                    <a:gd name="connsiteY3" fmla="*/ 920750 h 1631950"/>
                    <a:gd name="connsiteX4" fmla="*/ 0 w 1082675"/>
                    <a:gd name="connsiteY4" fmla="*/ 1631950 h 1631950"/>
                    <a:gd name="connsiteX0" fmla="*/ 1082910 w 1082910"/>
                    <a:gd name="connsiteY0" fmla="*/ 0 h 1631950"/>
                    <a:gd name="connsiteX1" fmla="*/ 1082910 w 1082910"/>
                    <a:gd name="connsiteY1" fmla="*/ 409575 h 1631950"/>
                    <a:gd name="connsiteX2" fmla="*/ 174860 w 1082910"/>
                    <a:gd name="connsiteY2" fmla="*/ 784225 h 1631950"/>
                    <a:gd name="connsiteX3" fmla="*/ 336785 w 1082910"/>
                    <a:gd name="connsiteY3" fmla="*/ 920750 h 1631950"/>
                    <a:gd name="connsiteX4" fmla="*/ 235 w 1082910"/>
                    <a:gd name="connsiteY4" fmla="*/ 1631950 h 1631950"/>
                    <a:gd name="connsiteX0" fmla="*/ 1083207 w 1083207"/>
                    <a:gd name="connsiteY0" fmla="*/ 0 h 1631950"/>
                    <a:gd name="connsiteX1" fmla="*/ 1083207 w 1083207"/>
                    <a:gd name="connsiteY1" fmla="*/ 409575 h 1631950"/>
                    <a:gd name="connsiteX2" fmla="*/ 175157 w 1083207"/>
                    <a:gd name="connsiteY2" fmla="*/ 784225 h 1631950"/>
                    <a:gd name="connsiteX3" fmla="*/ 337082 w 1083207"/>
                    <a:gd name="connsiteY3" fmla="*/ 920750 h 1631950"/>
                    <a:gd name="connsiteX4" fmla="*/ 532 w 1083207"/>
                    <a:gd name="connsiteY4" fmla="*/ 1631950 h 1631950"/>
                    <a:gd name="connsiteX0" fmla="*/ 1083366 w 1083366"/>
                    <a:gd name="connsiteY0" fmla="*/ 0 h 1631950"/>
                    <a:gd name="connsiteX1" fmla="*/ 1083366 w 1083366"/>
                    <a:gd name="connsiteY1" fmla="*/ 409575 h 1631950"/>
                    <a:gd name="connsiteX2" fmla="*/ 175316 w 1083366"/>
                    <a:gd name="connsiteY2" fmla="*/ 784225 h 1631950"/>
                    <a:gd name="connsiteX3" fmla="*/ 337241 w 1083366"/>
                    <a:gd name="connsiteY3" fmla="*/ 920750 h 1631950"/>
                    <a:gd name="connsiteX4" fmla="*/ 691 w 1083366"/>
                    <a:gd name="connsiteY4" fmla="*/ 1631950 h 1631950"/>
                    <a:gd name="connsiteX0" fmla="*/ 1083366 w 1083366"/>
                    <a:gd name="connsiteY0" fmla="*/ 0 h 1631950"/>
                    <a:gd name="connsiteX1" fmla="*/ 1083366 w 1083366"/>
                    <a:gd name="connsiteY1" fmla="*/ 409575 h 1631950"/>
                    <a:gd name="connsiteX2" fmla="*/ 175316 w 1083366"/>
                    <a:gd name="connsiteY2" fmla="*/ 784225 h 1631950"/>
                    <a:gd name="connsiteX3" fmla="*/ 337241 w 1083366"/>
                    <a:gd name="connsiteY3" fmla="*/ 920750 h 1631950"/>
                    <a:gd name="connsiteX4" fmla="*/ 691 w 1083366"/>
                    <a:gd name="connsiteY4" fmla="*/ 1631950 h 1631950"/>
                    <a:gd name="connsiteX0" fmla="*/ 1083366 w 1083366"/>
                    <a:gd name="connsiteY0" fmla="*/ 0 h 1727200"/>
                    <a:gd name="connsiteX1" fmla="*/ 1083366 w 1083366"/>
                    <a:gd name="connsiteY1" fmla="*/ 504825 h 1727200"/>
                    <a:gd name="connsiteX2" fmla="*/ 175316 w 1083366"/>
                    <a:gd name="connsiteY2" fmla="*/ 879475 h 1727200"/>
                    <a:gd name="connsiteX3" fmla="*/ 337241 w 1083366"/>
                    <a:gd name="connsiteY3" fmla="*/ 1016000 h 1727200"/>
                    <a:gd name="connsiteX4" fmla="*/ 691 w 1083366"/>
                    <a:gd name="connsiteY4" fmla="*/ 1727200 h 1727200"/>
                    <a:gd name="connsiteX0" fmla="*/ 1083366 w 1083366"/>
                    <a:gd name="connsiteY0" fmla="*/ 0 h 1762125"/>
                    <a:gd name="connsiteX1" fmla="*/ 1083366 w 1083366"/>
                    <a:gd name="connsiteY1" fmla="*/ 539750 h 1762125"/>
                    <a:gd name="connsiteX2" fmla="*/ 175316 w 1083366"/>
                    <a:gd name="connsiteY2" fmla="*/ 914400 h 1762125"/>
                    <a:gd name="connsiteX3" fmla="*/ 337241 w 1083366"/>
                    <a:gd name="connsiteY3" fmla="*/ 1050925 h 1762125"/>
                    <a:gd name="connsiteX4" fmla="*/ 691 w 1083366"/>
                    <a:gd name="connsiteY4" fmla="*/ 1762125 h 1762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3366" h="1762125">
                      <a:moveTo>
                        <a:pt x="1083366" y="0"/>
                      </a:moveTo>
                      <a:lnTo>
                        <a:pt x="1083366" y="539750"/>
                      </a:lnTo>
                      <a:cubicBezTo>
                        <a:pt x="793383" y="546100"/>
                        <a:pt x="436724" y="650875"/>
                        <a:pt x="175316" y="914400"/>
                      </a:cubicBezTo>
                      <a:lnTo>
                        <a:pt x="337241" y="1050925"/>
                      </a:lnTo>
                      <a:cubicBezTo>
                        <a:pt x="112874" y="1216025"/>
                        <a:pt x="-10421" y="1597025"/>
                        <a:pt x="691" y="1762125"/>
                      </a:cubicBezTo>
                    </a:path>
                  </a:pathLst>
                </a:custGeom>
                <a:noFill/>
                <a:ln w="31750">
                  <a:solidFill>
                    <a:srgbClr val="288284"/>
                  </a:solidFill>
                  <a:head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400">
                    <a:solidFill>
                      <a:prstClr val="white"/>
                    </a:solidFill>
                    <a:latin typeface="Arial" panose="020B0604020202020204" pitchFamily="34" charset="0"/>
                    <a:cs typeface="Arial" panose="020B0604020202020204" pitchFamily="34" charset="0"/>
                  </a:endParaRPr>
                </a:p>
              </p:txBody>
            </p:sp>
            <p:sp>
              <p:nvSpPr>
                <p:cNvPr id="104" name="Freeform 103"/>
                <p:cNvSpPr/>
                <p:nvPr/>
              </p:nvSpPr>
              <p:spPr>
                <a:xfrm rot="3086445">
                  <a:off x="4808448" y="1081141"/>
                  <a:ext cx="1083366" cy="1762125"/>
                </a:xfrm>
                <a:custGeom>
                  <a:avLst/>
                  <a:gdLst>
                    <a:gd name="connsiteX0" fmla="*/ 936625 w 936625"/>
                    <a:gd name="connsiteY0" fmla="*/ 0 h 898525"/>
                    <a:gd name="connsiteX1" fmla="*/ 936625 w 936625"/>
                    <a:gd name="connsiteY1" fmla="*/ 403225 h 898525"/>
                    <a:gd name="connsiteX2" fmla="*/ 0 w 936625"/>
                    <a:gd name="connsiteY2" fmla="*/ 403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957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957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1187450"/>
                    <a:gd name="connsiteX1" fmla="*/ 936625 w 936625"/>
                    <a:gd name="connsiteY1" fmla="*/ 409575 h 1187450"/>
                    <a:gd name="connsiteX2" fmla="*/ 28575 w 936625"/>
                    <a:gd name="connsiteY2" fmla="*/ 784225 h 1187450"/>
                    <a:gd name="connsiteX3" fmla="*/ 0 w 936625"/>
                    <a:gd name="connsiteY3" fmla="*/ 898525 h 1187450"/>
                    <a:gd name="connsiteX4" fmla="*/ 117475 w 936625"/>
                    <a:gd name="connsiteY4" fmla="*/ 898525 h 1187450"/>
                    <a:gd name="connsiteX5" fmla="*/ 66675 w 936625"/>
                    <a:gd name="connsiteY5" fmla="*/ 1187450 h 1187450"/>
                    <a:gd name="connsiteX0" fmla="*/ 936625 w 936625"/>
                    <a:gd name="connsiteY0" fmla="*/ 0 h 1187450"/>
                    <a:gd name="connsiteX1" fmla="*/ 936625 w 936625"/>
                    <a:gd name="connsiteY1" fmla="*/ 409575 h 1187450"/>
                    <a:gd name="connsiteX2" fmla="*/ 28575 w 936625"/>
                    <a:gd name="connsiteY2" fmla="*/ 784225 h 1187450"/>
                    <a:gd name="connsiteX3" fmla="*/ 0 w 936625"/>
                    <a:gd name="connsiteY3" fmla="*/ 898525 h 1187450"/>
                    <a:gd name="connsiteX4" fmla="*/ 88900 w 936625"/>
                    <a:gd name="connsiteY4" fmla="*/ 1069975 h 1187450"/>
                    <a:gd name="connsiteX5" fmla="*/ 66675 w 936625"/>
                    <a:gd name="connsiteY5" fmla="*/ 1187450 h 1187450"/>
                    <a:gd name="connsiteX0" fmla="*/ 908050 w 908050"/>
                    <a:gd name="connsiteY0" fmla="*/ 0 h 1187450"/>
                    <a:gd name="connsiteX1" fmla="*/ 908050 w 908050"/>
                    <a:gd name="connsiteY1" fmla="*/ 409575 h 1187450"/>
                    <a:gd name="connsiteX2" fmla="*/ 0 w 908050"/>
                    <a:gd name="connsiteY2" fmla="*/ 784225 h 1187450"/>
                    <a:gd name="connsiteX3" fmla="*/ 161925 w 908050"/>
                    <a:gd name="connsiteY3" fmla="*/ 920750 h 1187450"/>
                    <a:gd name="connsiteX4" fmla="*/ 60325 w 908050"/>
                    <a:gd name="connsiteY4" fmla="*/ 1069975 h 1187450"/>
                    <a:gd name="connsiteX5" fmla="*/ 38100 w 908050"/>
                    <a:gd name="connsiteY5" fmla="*/ 1187450 h 1187450"/>
                    <a:gd name="connsiteX0" fmla="*/ 1083885 w 1083885"/>
                    <a:gd name="connsiteY0" fmla="*/ 0 h 1609068"/>
                    <a:gd name="connsiteX1" fmla="*/ 1083885 w 1083885"/>
                    <a:gd name="connsiteY1" fmla="*/ 409575 h 1609068"/>
                    <a:gd name="connsiteX2" fmla="*/ 175835 w 1083885"/>
                    <a:gd name="connsiteY2" fmla="*/ 784225 h 1609068"/>
                    <a:gd name="connsiteX3" fmla="*/ 337760 w 1083885"/>
                    <a:gd name="connsiteY3" fmla="*/ 920750 h 1609068"/>
                    <a:gd name="connsiteX4" fmla="*/ 1210 w 1083885"/>
                    <a:gd name="connsiteY4" fmla="*/ 1606550 h 1609068"/>
                    <a:gd name="connsiteX5" fmla="*/ 213935 w 1083885"/>
                    <a:gd name="connsiteY5" fmla="*/ 1187450 h 1609068"/>
                    <a:gd name="connsiteX0" fmla="*/ 1082675 w 1082675"/>
                    <a:gd name="connsiteY0" fmla="*/ 0 h 1606550"/>
                    <a:gd name="connsiteX1" fmla="*/ 1082675 w 1082675"/>
                    <a:gd name="connsiteY1" fmla="*/ 409575 h 1606550"/>
                    <a:gd name="connsiteX2" fmla="*/ 174625 w 1082675"/>
                    <a:gd name="connsiteY2" fmla="*/ 784225 h 1606550"/>
                    <a:gd name="connsiteX3" fmla="*/ 336550 w 1082675"/>
                    <a:gd name="connsiteY3" fmla="*/ 920750 h 1606550"/>
                    <a:gd name="connsiteX4" fmla="*/ 0 w 1082675"/>
                    <a:gd name="connsiteY4" fmla="*/ 1606550 h 1606550"/>
                    <a:gd name="connsiteX0" fmla="*/ 1082675 w 1082675"/>
                    <a:gd name="connsiteY0" fmla="*/ 0 h 1631950"/>
                    <a:gd name="connsiteX1" fmla="*/ 1082675 w 1082675"/>
                    <a:gd name="connsiteY1" fmla="*/ 409575 h 1631950"/>
                    <a:gd name="connsiteX2" fmla="*/ 174625 w 1082675"/>
                    <a:gd name="connsiteY2" fmla="*/ 784225 h 1631950"/>
                    <a:gd name="connsiteX3" fmla="*/ 336550 w 1082675"/>
                    <a:gd name="connsiteY3" fmla="*/ 920750 h 1631950"/>
                    <a:gd name="connsiteX4" fmla="*/ 0 w 1082675"/>
                    <a:gd name="connsiteY4" fmla="*/ 1631950 h 1631950"/>
                    <a:gd name="connsiteX0" fmla="*/ 1082910 w 1082910"/>
                    <a:gd name="connsiteY0" fmla="*/ 0 h 1631950"/>
                    <a:gd name="connsiteX1" fmla="*/ 1082910 w 1082910"/>
                    <a:gd name="connsiteY1" fmla="*/ 409575 h 1631950"/>
                    <a:gd name="connsiteX2" fmla="*/ 174860 w 1082910"/>
                    <a:gd name="connsiteY2" fmla="*/ 784225 h 1631950"/>
                    <a:gd name="connsiteX3" fmla="*/ 336785 w 1082910"/>
                    <a:gd name="connsiteY3" fmla="*/ 920750 h 1631950"/>
                    <a:gd name="connsiteX4" fmla="*/ 235 w 1082910"/>
                    <a:gd name="connsiteY4" fmla="*/ 1631950 h 1631950"/>
                    <a:gd name="connsiteX0" fmla="*/ 1083207 w 1083207"/>
                    <a:gd name="connsiteY0" fmla="*/ 0 h 1631950"/>
                    <a:gd name="connsiteX1" fmla="*/ 1083207 w 1083207"/>
                    <a:gd name="connsiteY1" fmla="*/ 409575 h 1631950"/>
                    <a:gd name="connsiteX2" fmla="*/ 175157 w 1083207"/>
                    <a:gd name="connsiteY2" fmla="*/ 784225 h 1631950"/>
                    <a:gd name="connsiteX3" fmla="*/ 337082 w 1083207"/>
                    <a:gd name="connsiteY3" fmla="*/ 920750 h 1631950"/>
                    <a:gd name="connsiteX4" fmla="*/ 532 w 1083207"/>
                    <a:gd name="connsiteY4" fmla="*/ 1631950 h 1631950"/>
                    <a:gd name="connsiteX0" fmla="*/ 1083366 w 1083366"/>
                    <a:gd name="connsiteY0" fmla="*/ 0 h 1631950"/>
                    <a:gd name="connsiteX1" fmla="*/ 1083366 w 1083366"/>
                    <a:gd name="connsiteY1" fmla="*/ 409575 h 1631950"/>
                    <a:gd name="connsiteX2" fmla="*/ 175316 w 1083366"/>
                    <a:gd name="connsiteY2" fmla="*/ 784225 h 1631950"/>
                    <a:gd name="connsiteX3" fmla="*/ 337241 w 1083366"/>
                    <a:gd name="connsiteY3" fmla="*/ 920750 h 1631950"/>
                    <a:gd name="connsiteX4" fmla="*/ 691 w 1083366"/>
                    <a:gd name="connsiteY4" fmla="*/ 1631950 h 1631950"/>
                    <a:gd name="connsiteX0" fmla="*/ 1083366 w 1083366"/>
                    <a:gd name="connsiteY0" fmla="*/ 0 h 1631950"/>
                    <a:gd name="connsiteX1" fmla="*/ 1083366 w 1083366"/>
                    <a:gd name="connsiteY1" fmla="*/ 409575 h 1631950"/>
                    <a:gd name="connsiteX2" fmla="*/ 175316 w 1083366"/>
                    <a:gd name="connsiteY2" fmla="*/ 784225 h 1631950"/>
                    <a:gd name="connsiteX3" fmla="*/ 337241 w 1083366"/>
                    <a:gd name="connsiteY3" fmla="*/ 920750 h 1631950"/>
                    <a:gd name="connsiteX4" fmla="*/ 691 w 1083366"/>
                    <a:gd name="connsiteY4" fmla="*/ 1631950 h 1631950"/>
                    <a:gd name="connsiteX0" fmla="*/ 1083366 w 1083366"/>
                    <a:gd name="connsiteY0" fmla="*/ 0 h 1727200"/>
                    <a:gd name="connsiteX1" fmla="*/ 1083366 w 1083366"/>
                    <a:gd name="connsiteY1" fmla="*/ 504825 h 1727200"/>
                    <a:gd name="connsiteX2" fmla="*/ 175316 w 1083366"/>
                    <a:gd name="connsiteY2" fmla="*/ 879475 h 1727200"/>
                    <a:gd name="connsiteX3" fmla="*/ 337241 w 1083366"/>
                    <a:gd name="connsiteY3" fmla="*/ 1016000 h 1727200"/>
                    <a:gd name="connsiteX4" fmla="*/ 691 w 1083366"/>
                    <a:gd name="connsiteY4" fmla="*/ 1727200 h 1727200"/>
                    <a:gd name="connsiteX0" fmla="*/ 1083366 w 1083366"/>
                    <a:gd name="connsiteY0" fmla="*/ 0 h 1762125"/>
                    <a:gd name="connsiteX1" fmla="*/ 1083366 w 1083366"/>
                    <a:gd name="connsiteY1" fmla="*/ 539750 h 1762125"/>
                    <a:gd name="connsiteX2" fmla="*/ 175316 w 1083366"/>
                    <a:gd name="connsiteY2" fmla="*/ 914400 h 1762125"/>
                    <a:gd name="connsiteX3" fmla="*/ 337241 w 1083366"/>
                    <a:gd name="connsiteY3" fmla="*/ 1050925 h 1762125"/>
                    <a:gd name="connsiteX4" fmla="*/ 691 w 1083366"/>
                    <a:gd name="connsiteY4" fmla="*/ 1762125 h 1762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3366" h="1762125">
                      <a:moveTo>
                        <a:pt x="1083366" y="0"/>
                      </a:moveTo>
                      <a:lnTo>
                        <a:pt x="1083366" y="539750"/>
                      </a:lnTo>
                      <a:cubicBezTo>
                        <a:pt x="793383" y="546100"/>
                        <a:pt x="436724" y="650875"/>
                        <a:pt x="175316" y="914400"/>
                      </a:cubicBezTo>
                      <a:lnTo>
                        <a:pt x="337241" y="1050925"/>
                      </a:lnTo>
                      <a:cubicBezTo>
                        <a:pt x="112874" y="1216025"/>
                        <a:pt x="-10421" y="1597025"/>
                        <a:pt x="691" y="1762125"/>
                      </a:cubicBezTo>
                    </a:path>
                  </a:pathLst>
                </a:custGeom>
                <a:noFill/>
                <a:ln w="31750">
                  <a:solidFill>
                    <a:srgbClr val="BE8128"/>
                  </a:solidFill>
                  <a:head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400">
                    <a:solidFill>
                      <a:prstClr val="white"/>
                    </a:solidFill>
                    <a:latin typeface="Arial" panose="020B0604020202020204" pitchFamily="34" charset="0"/>
                    <a:cs typeface="Arial" panose="020B0604020202020204" pitchFamily="34" charset="0"/>
                  </a:endParaRPr>
                </a:p>
              </p:txBody>
            </p:sp>
            <p:sp>
              <p:nvSpPr>
                <p:cNvPr id="105" name="Freeform 104"/>
                <p:cNvSpPr/>
                <p:nvPr/>
              </p:nvSpPr>
              <p:spPr>
                <a:xfrm rot="9300000">
                  <a:off x="5292334" y="2770415"/>
                  <a:ext cx="1083366" cy="1762125"/>
                </a:xfrm>
                <a:custGeom>
                  <a:avLst/>
                  <a:gdLst>
                    <a:gd name="connsiteX0" fmla="*/ 936625 w 936625"/>
                    <a:gd name="connsiteY0" fmla="*/ 0 h 898525"/>
                    <a:gd name="connsiteX1" fmla="*/ 936625 w 936625"/>
                    <a:gd name="connsiteY1" fmla="*/ 403225 h 898525"/>
                    <a:gd name="connsiteX2" fmla="*/ 0 w 936625"/>
                    <a:gd name="connsiteY2" fmla="*/ 403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957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957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1187450"/>
                    <a:gd name="connsiteX1" fmla="*/ 936625 w 936625"/>
                    <a:gd name="connsiteY1" fmla="*/ 409575 h 1187450"/>
                    <a:gd name="connsiteX2" fmla="*/ 28575 w 936625"/>
                    <a:gd name="connsiteY2" fmla="*/ 784225 h 1187450"/>
                    <a:gd name="connsiteX3" fmla="*/ 0 w 936625"/>
                    <a:gd name="connsiteY3" fmla="*/ 898525 h 1187450"/>
                    <a:gd name="connsiteX4" fmla="*/ 117475 w 936625"/>
                    <a:gd name="connsiteY4" fmla="*/ 898525 h 1187450"/>
                    <a:gd name="connsiteX5" fmla="*/ 66675 w 936625"/>
                    <a:gd name="connsiteY5" fmla="*/ 1187450 h 1187450"/>
                    <a:gd name="connsiteX0" fmla="*/ 936625 w 936625"/>
                    <a:gd name="connsiteY0" fmla="*/ 0 h 1187450"/>
                    <a:gd name="connsiteX1" fmla="*/ 936625 w 936625"/>
                    <a:gd name="connsiteY1" fmla="*/ 409575 h 1187450"/>
                    <a:gd name="connsiteX2" fmla="*/ 28575 w 936625"/>
                    <a:gd name="connsiteY2" fmla="*/ 784225 h 1187450"/>
                    <a:gd name="connsiteX3" fmla="*/ 0 w 936625"/>
                    <a:gd name="connsiteY3" fmla="*/ 898525 h 1187450"/>
                    <a:gd name="connsiteX4" fmla="*/ 88900 w 936625"/>
                    <a:gd name="connsiteY4" fmla="*/ 1069975 h 1187450"/>
                    <a:gd name="connsiteX5" fmla="*/ 66675 w 936625"/>
                    <a:gd name="connsiteY5" fmla="*/ 1187450 h 1187450"/>
                    <a:gd name="connsiteX0" fmla="*/ 908050 w 908050"/>
                    <a:gd name="connsiteY0" fmla="*/ 0 h 1187450"/>
                    <a:gd name="connsiteX1" fmla="*/ 908050 w 908050"/>
                    <a:gd name="connsiteY1" fmla="*/ 409575 h 1187450"/>
                    <a:gd name="connsiteX2" fmla="*/ 0 w 908050"/>
                    <a:gd name="connsiteY2" fmla="*/ 784225 h 1187450"/>
                    <a:gd name="connsiteX3" fmla="*/ 161925 w 908050"/>
                    <a:gd name="connsiteY3" fmla="*/ 920750 h 1187450"/>
                    <a:gd name="connsiteX4" fmla="*/ 60325 w 908050"/>
                    <a:gd name="connsiteY4" fmla="*/ 1069975 h 1187450"/>
                    <a:gd name="connsiteX5" fmla="*/ 38100 w 908050"/>
                    <a:gd name="connsiteY5" fmla="*/ 1187450 h 1187450"/>
                    <a:gd name="connsiteX0" fmla="*/ 1083885 w 1083885"/>
                    <a:gd name="connsiteY0" fmla="*/ 0 h 1609068"/>
                    <a:gd name="connsiteX1" fmla="*/ 1083885 w 1083885"/>
                    <a:gd name="connsiteY1" fmla="*/ 409575 h 1609068"/>
                    <a:gd name="connsiteX2" fmla="*/ 175835 w 1083885"/>
                    <a:gd name="connsiteY2" fmla="*/ 784225 h 1609068"/>
                    <a:gd name="connsiteX3" fmla="*/ 337760 w 1083885"/>
                    <a:gd name="connsiteY3" fmla="*/ 920750 h 1609068"/>
                    <a:gd name="connsiteX4" fmla="*/ 1210 w 1083885"/>
                    <a:gd name="connsiteY4" fmla="*/ 1606550 h 1609068"/>
                    <a:gd name="connsiteX5" fmla="*/ 213935 w 1083885"/>
                    <a:gd name="connsiteY5" fmla="*/ 1187450 h 1609068"/>
                    <a:gd name="connsiteX0" fmla="*/ 1082675 w 1082675"/>
                    <a:gd name="connsiteY0" fmla="*/ 0 h 1606550"/>
                    <a:gd name="connsiteX1" fmla="*/ 1082675 w 1082675"/>
                    <a:gd name="connsiteY1" fmla="*/ 409575 h 1606550"/>
                    <a:gd name="connsiteX2" fmla="*/ 174625 w 1082675"/>
                    <a:gd name="connsiteY2" fmla="*/ 784225 h 1606550"/>
                    <a:gd name="connsiteX3" fmla="*/ 336550 w 1082675"/>
                    <a:gd name="connsiteY3" fmla="*/ 920750 h 1606550"/>
                    <a:gd name="connsiteX4" fmla="*/ 0 w 1082675"/>
                    <a:gd name="connsiteY4" fmla="*/ 1606550 h 1606550"/>
                    <a:gd name="connsiteX0" fmla="*/ 1082675 w 1082675"/>
                    <a:gd name="connsiteY0" fmla="*/ 0 h 1631950"/>
                    <a:gd name="connsiteX1" fmla="*/ 1082675 w 1082675"/>
                    <a:gd name="connsiteY1" fmla="*/ 409575 h 1631950"/>
                    <a:gd name="connsiteX2" fmla="*/ 174625 w 1082675"/>
                    <a:gd name="connsiteY2" fmla="*/ 784225 h 1631950"/>
                    <a:gd name="connsiteX3" fmla="*/ 336550 w 1082675"/>
                    <a:gd name="connsiteY3" fmla="*/ 920750 h 1631950"/>
                    <a:gd name="connsiteX4" fmla="*/ 0 w 1082675"/>
                    <a:gd name="connsiteY4" fmla="*/ 1631950 h 1631950"/>
                    <a:gd name="connsiteX0" fmla="*/ 1082910 w 1082910"/>
                    <a:gd name="connsiteY0" fmla="*/ 0 h 1631950"/>
                    <a:gd name="connsiteX1" fmla="*/ 1082910 w 1082910"/>
                    <a:gd name="connsiteY1" fmla="*/ 409575 h 1631950"/>
                    <a:gd name="connsiteX2" fmla="*/ 174860 w 1082910"/>
                    <a:gd name="connsiteY2" fmla="*/ 784225 h 1631950"/>
                    <a:gd name="connsiteX3" fmla="*/ 336785 w 1082910"/>
                    <a:gd name="connsiteY3" fmla="*/ 920750 h 1631950"/>
                    <a:gd name="connsiteX4" fmla="*/ 235 w 1082910"/>
                    <a:gd name="connsiteY4" fmla="*/ 1631950 h 1631950"/>
                    <a:gd name="connsiteX0" fmla="*/ 1083207 w 1083207"/>
                    <a:gd name="connsiteY0" fmla="*/ 0 h 1631950"/>
                    <a:gd name="connsiteX1" fmla="*/ 1083207 w 1083207"/>
                    <a:gd name="connsiteY1" fmla="*/ 409575 h 1631950"/>
                    <a:gd name="connsiteX2" fmla="*/ 175157 w 1083207"/>
                    <a:gd name="connsiteY2" fmla="*/ 784225 h 1631950"/>
                    <a:gd name="connsiteX3" fmla="*/ 337082 w 1083207"/>
                    <a:gd name="connsiteY3" fmla="*/ 920750 h 1631950"/>
                    <a:gd name="connsiteX4" fmla="*/ 532 w 1083207"/>
                    <a:gd name="connsiteY4" fmla="*/ 1631950 h 1631950"/>
                    <a:gd name="connsiteX0" fmla="*/ 1083366 w 1083366"/>
                    <a:gd name="connsiteY0" fmla="*/ 0 h 1631950"/>
                    <a:gd name="connsiteX1" fmla="*/ 1083366 w 1083366"/>
                    <a:gd name="connsiteY1" fmla="*/ 409575 h 1631950"/>
                    <a:gd name="connsiteX2" fmla="*/ 175316 w 1083366"/>
                    <a:gd name="connsiteY2" fmla="*/ 784225 h 1631950"/>
                    <a:gd name="connsiteX3" fmla="*/ 337241 w 1083366"/>
                    <a:gd name="connsiteY3" fmla="*/ 920750 h 1631950"/>
                    <a:gd name="connsiteX4" fmla="*/ 691 w 1083366"/>
                    <a:gd name="connsiteY4" fmla="*/ 1631950 h 1631950"/>
                    <a:gd name="connsiteX0" fmla="*/ 1083366 w 1083366"/>
                    <a:gd name="connsiteY0" fmla="*/ 0 h 1631950"/>
                    <a:gd name="connsiteX1" fmla="*/ 1083366 w 1083366"/>
                    <a:gd name="connsiteY1" fmla="*/ 409575 h 1631950"/>
                    <a:gd name="connsiteX2" fmla="*/ 175316 w 1083366"/>
                    <a:gd name="connsiteY2" fmla="*/ 784225 h 1631950"/>
                    <a:gd name="connsiteX3" fmla="*/ 337241 w 1083366"/>
                    <a:gd name="connsiteY3" fmla="*/ 920750 h 1631950"/>
                    <a:gd name="connsiteX4" fmla="*/ 691 w 1083366"/>
                    <a:gd name="connsiteY4" fmla="*/ 1631950 h 1631950"/>
                    <a:gd name="connsiteX0" fmla="*/ 1083366 w 1083366"/>
                    <a:gd name="connsiteY0" fmla="*/ 0 h 1727200"/>
                    <a:gd name="connsiteX1" fmla="*/ 1083366 w 1083366"/>
                    <a:gd name="connsiteY1" fmla="*/ 504825 h 1727200"/>
                    <a:gd name="connsiteX2" fmla="*/ 175316 w 1083366"/>
                    <a:gd name="connsiteY2" fmla="*/ 879475 h 1727200"/>
                    <a:gd name="connsiteX3" fmla="*/ 337241 w 1083366"/>
                    <a:gd name="connsiteY3" fmla="*/ 1016000 h 1727200"/>
                    <a:gd name="connsiteX4" fmla="*/ 691 w 1083366"/>
                    <a:gd name="connsiteY4" fmla="*/ 1727200 h 1727200"/>
                    <a:gd name="connsiteX0" fmla="*/ 1083366 w 1083366"/>
                    <a:gd name="connsiteY0" fmla="*/ 0 h 1762125"/>
                    <a:gd name="connsiteX1" fmla="*/ 1083366 w 1083366"/>
                    <a:gd name="connsiteY1" fmla="*/ 539750 h 1762125"/>
                    <a:gd name="connsiteX2" fmla="*/ 175316 w 1083366"/>
                    <a:gd name="connsiteY2" fmla="*/ 914400 h 1762125"/>
                    <a:gd name="connsiteX3" fmla="*/ 337241 w 1083366"/>
                    <a:gd name="connsiteY3" fmla="*/ 1050925 h 1762125"/>
                    <a:gd name="connsiteX4" fmla="*/ 691 w 1083366"/>
                    <a:gd name="connsiteY4" fmla="*/ 1762125 h 1762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3366" h="1762125">
                      <a:moveTo>
                        <a:pt x="1083366" y="0"/>
                      </a:moveTo>
                      <a:lnTo>
                        <a:pt x="1083366" y="539750"/>
                      </a:lnTo>
                      <a:cubicBezTo>
                        <a:pt x="793383" y="546100"/>
                        <a:pt x="436724" y="650875"/>
                        <a:pt x="175316" y="914400"/>
                      </a:cubicBezTo>
                      <a:lnTo>
                        <a:pt x="337241" y="1050925"/>
                      </a:lnTo>
                      <a:cubicBezTo>
                        <a:pt x="112874" y="1216025"/>
                        <a:pt x="-10421" y="1597025"/>
                        <a:pt x="691" y="1762125"/>
                      </a:cubicBezTo>
                    </a:path>
                  </a:pathLst>
                </a:custGeom>
                <a:noFill/>
                <a:ln w="31750">
                  <a:solidFill>
                    <a:srgbClr val="437D5A"/>
                  </a:solidFill>
                  <a:head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400">
                    <a:solidFill>
                      <a:prstClr val="white"/>
                    </a:solidFill>
                    <a:latin typeface="Arial" panose="020B0604020202020204" pitchFamily="34" charset="0"/>
                    <a:cs typeface="Arial" panose="020B0604020202020204" pitchFamily="34" charset="0"/>
                  </a:endParaRPr>
                </a:p>
              </p:txBody>
            </p:sp>
            <p:sp>
              <p:nvSpPr>
                <p:cNvPr id="106" name="Freeform 105"/>
                <p:cNvSpPr/>
                <p:nvPr/>
              </p:nvSpPr>
              <p:spPr>
                <a:xfrm rot="15480000">
                  <a:off x="3545615" y="2871618"/>
                  <a:ext cx="1083366" cy="1762125"/>
                </a:xfrm>
                <a:custGeom>
                  <a:avLst/>
                  <a:gdLst>
                    <a:gd name="connsiteX0" fmla="*/ 936625 w 936625"/>
                    <a:gd name="connsiteY0" fmla="*/ 0 h 898525"/>
                    <a:gd name="connsiteX1" fmla="*/ 936625 w 936625"/>
                    <a:gd name="connsiteY1" fmla="*/ 403225 h 898525"/>
                    <a:gd name="connsiteX2" fmla="*/ 0 w 936625"/>
                    <a:gd name="connsiteY2" fmla="*/ 403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957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957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1187450"/>
                    <a:gd name="connsiteX1" fmla="*/ 936625 w 936625"/>
                    <a:gd name="connsiteY1" fmla="*/ 409575 h 1187450"/>
                    <a:gd name="connsiteX2" fmla="*/ 28575 w 936625"/>
                    <a:gd name="connsiteY2" fmla="*/ 784225 h 1187450"/>
                    <a:gd name="connsiteX3" fmla="*/ 0 w 936625"/>
                    <a:gd name="connsiteY3" fmla="*/ 898525 h 1187450"/>
                    <a:gd name="connsiteX4" fmla="*/ 117475 w 936625"/>
                    <a:gd name="connsiteY4" fmla="*/ 898525 h 1187450"/>
                    <a:gd name="connsiteX5" fmla="*/ 66675 w 936625"/>
                    <a:gd name="connsiteY5" fmla="*/ 1187450 h 1187450"/>
                    <a:gd name="connsiteX0" fmla="*/ 936625 w 936625"/>
                    <a:gd name="connsiteY0" fmla="*/ 0 h 1187450"/>
                    <a:gd name="connsiteX1" fmla="*/ 936625 w 936625"/>
                    <a:gd name="connsiteY1" fmla="*/ 409575 h 1187450"/>
                    <a:gd name="connsiteX2" fmla="*/ 28575 w 936625"/>
                    <a:gd name="connsiteY2" fmla="*/ 784225 h 1187450"/>
                    <a:gd name="connsiteX3" fmla="*/ 0 w 936625"/>
                    <a:gd name="connsiteY3" fmla="*/ 898525 h 1187450"/>
                    <a:gd name="connsiteX4" fmla="*/ 88900 w 936625"/>
                    <a:gd name="connsiteY4" fmla="*/ 1069975 h 1187450"/>
                    <a:gd name="connsiteX5" fmla="*/ 66675 w 936625"/>
                    <a:gd name="connsiteY5" fmla="*/ 1187450 h 1187450"/>
                    <a:gd name="connsiteX0" fmla="*/ 908050 w 908050"/>
                    <a:gd name="connsiteY0" fmla="*/ 0 h 1187450"/>
                    <a:gd name="connsiteX1" fmla="*/ 908050 w 908050"/>
                    <a:gd name="connsiteY1" fmla="*/ 409575 h 1187450"/>
                    <a:gd name="connsiteX2" fmla="*/ 0 w 908050"/>
                    <a:gd name="connsiteY2" fmla="*/ 784225 h 1187450"/>
                    <a:gd name="connsiteX3" fmla="*/ 161925 w 908050"/>
                    <a:gd name="connsiteY3" fmla="*/ 920750 h 1187450"/>
                    <a:gd name="connsiteX4" fmla="*/ 60325 w 908050"/>
                    <a:gd name="connsiteY4" fmla="*/ 1069975 h 1187450"/>
                    <a:gd name="connsiteX5" fmla="*/ 38100 w 908050"/>
                    <a:gd name="connsiteY5" fmla="*/ 1187450 h 1187450"/>
                    <a:gd name="connsiteX0" fmla="*/ 1083885 w 1083885"/>
                    <a:gd name="connsiteY0" fmla="*/ 0 h 1609068"/>
                    <a:gd name="connsiteX1" fmla="*/ 1083885 w 1083885"/>
                    <a:gd name="connsiteY1" fmla="*/ 409575 h 1609068"/>
                    <a:gd name="connsiteX2" fmla="*/ 175835 w 1083885"/>
                    <a:gd name="connsiteY2" fmla="*/ 784225 h 1609068"/>
                    <a:gd name="connsiteX3" fmla="*/ 337760 w 1083885"/>
                    <a:gd name="connsiteY3" fmla="*/ 920750 h 1609068"/>
                    <a:gd name="connsiteX4" fmla="*/ 1210 w 1083885"/>
                    <a:gd name="connsiteY4" fmla="*/ 1606550 h 1609068"/>
                    <a:gd name="connsiteX5" fmla="*/ 213935 w 1083885"/>
                    <a:gd name="connsiteY5" fmla="*/ 1187450 h 1609068"/>
                    <a:gd name="connsiteX0" fmla="*/ 1082675 w 1082675"/>
                    <a:gd name="connsiteY0" fmla="*/ 0 h 1606550"/>
                    <a:gd name="connsiteX1" fmla="*/ 1082675 w 1082675"/>
                    <a:gd name="connsiteY1" fmla="*/ 409575 h 1606550"/>
                    <a:gd name="connsiteX2" fmla="*/ 174625 w 1082675"/>
                    <a:gd name="connsiteY2" fmla="*/ 784225 h 1606550"/>
                    <a:gd name="connsiteX3" fmla="*/ 336550 w 1082675"/>
                    <a:gd name="connsiteY3" fmla="*/ 920750 h 1606550"/>
                    <a:gd name="connsiteX4" fmla="*/ 0 w 1082675"/>
                    <a:gd name="connsiteY4" fmla="*/ 1606550 h 1606550"/>
                    <a:gd name="connsiteX0" fmla="*/ 1082675 w 1082675"/>
                    <a:gd name="connsiteY0" fmla="*/ 0 h 1631950"/>
                    <a:gd name="connsiteX1" fmla="*/ 1082675 w 1082675"/>
                    <a:gd name="connsiteY1" fmla="*/ 409575 h 1631950"/>
                    <a:gd name="connsiteX2" fmla="*/ 174625 w 1082675"/>
                    <a:gd name="connsiteY2" fmla="*/ 784225 h 1631950"/>
                    <a:gd name="connsiteX3" fmla="*/ 336550 w 1082675"/>
                    <a:gd name="connsiteY3" fmla="*/ 920750 h 1631950"/>
                    <a:gd name="connsiteX4" fmla="*/ 0 w 1082675"/>
                    <a:gd name="connsiteY4" fmla="*/ 1631950 h 1631950"/>
                    <a:gd name="connsiteX0" fmla="*/ 1082910 w 1082910"/>
                    <a:gd name="connsiteY0" fmla="*/ 0 h 1631950"/>
                    <a:gd name="connsiteX1" fmla="*/ 1082910 w 1082910"/>
                    <a:gd name="connsiteY1" fmla="*/ 409575 h 1631950"/>
                    <a:gd name="connsiteX2" fmla="*/ 174860 w 1082910"/>
                    <a:gd name="connsiteY2" fmla="*/ 784225 h 1631950"/>
                    <a:gd name="connsiteX3" fmla="*/ 336785 w 1082910"/>
                    <a:gd name="connsiteY3" fmla="*/ 920750 h 1631950"/>
                    <a:gd name="connsiteX4" fmla="*/ 235 w 1082910"/>
                    <a:gd name="connsiteY4" fmla="*/ 1631950 h 1631950"/>
                    <a:gd name="connsiteX0" fmla="*/ 1083207 w 1083207"/>
                    <a:gd name="connsiteY0" fmla="*/ 0 h 1631950"/>
                    <a:gd name="connsiteX1" fmla="*/ 1083207 w 1083207"/>
                    <a:gd name="connsiteY1" fmla="*/ 409575 h 1631950"/>
                    <a:gd name="connsiteX2" fmla="*/ 175157 w 1083207"/>
                    <a:gd name="connsiteY2" fmla="*/ 784225 h 1631950"/>
                    <a:gd name="connsiteX3" fmla="*/ 337082 w 1083207"/>
                    <a:gd name="connsiteY3" fmla="*/ 920750 h 1631950"/>
                    <a:gd name="connsiteX4" fmla="*/ 532 w 1083207"/>
                    <a:gd name="connsiteY4" fmla="*/ 1631950 h 1631950"/>
                    <a:gd name="connsiteX0" fmla="*/ 1083366 w 1083366"/>
                    <a:gd name="connsiteY0" fmla="*/ 0 h 1631950"/>
                    <a:gd name="connsiteX1" fmla="*/ 1083366 w 1083366"/>
                    <a:gd name="connsiteY1" fmla="*/ 409575 h 1631950"/>
                    <a:gd name="connsiteX2" fmla="*/ 175316 w 1083366"/>
                    <a:gd name="connsiteY2" fmla="*/ 784225 h 1631950"/>
                    <a:gd name="connsiteX3" fmla="*/ 337241 w 1083366"/>
                    <a:gd name="connsiteY3" fmla="*/ 920750 h 1631950"/>
                    <a:gd name="connsiteX4" fmla="*/ 691 w 1083366"/>
                    <a:gd name="connsiteY4" fmla="*/ 1631950 h 1631950"/>
                    <a:gd name="connsiteX0" fmla="*/ 1083366 w 1083366"/>
                    <a:gd name="connsiteY0" fmla="*/ 0 h 1631950"/>
                    <a:gd name="connsiteX1" fmla="*/ 1083366 w 1083366"/>
                    <a:gd name="connsiteY1" fmla="*/ 409575 h 1631950"/>
                    <a:gd name="connsiteX2" fmla="*/ 175316 w 1083366"/>
                    <a:gd name="connsiteY2" fmla="*/ 784225 h 1631950"/>
                    <a:gd name="connsiteX3" fmla="*/ 337241 w 1083366"/>
                    <a:gd name="connsiteY3" fmla="*/ 920750 h 1631950"/>
                    <a:gd name="connsiteX4" fmla="*/ 691 w 1083366"/>
                    <a:gd name="connsiteY4" fmla="*/ 1631950 h 1631950"/>
                    <a:gd name="connsiteX0" fmla="*/ 1083366 w 1083366"/>
                    <a:gd name="connsiteY0" fmla="*/ 0 h 1727200"/>
                    <a:gd name="connsiteX1" fmla="*/ 1083366 w 1083366"/>
                    <a:gd name="connsiteY1" fmla="*/ 504825 h 1727200"/>
                    <a:gd name="connsiteX2" fmla="*/ 175316 w 1083366"/>
                    <a:gd name="connsiteY2" fmla="*/ 879475 h 1727200"/>
                    <a:gd name="connsiteX3" fmla="*/ 337241 w 1083366"/>
                    <a:gd name="connsiteY3" fmla="*/ 1016000 h 1727200"/>
                    <a:gd name="connsiteX4" fmla="*/ 691 w 1083366"/>
                    <a:gd name="connsiteY4" fmla="*/ 1727200 h 1727200"/>
                    <a:gd name="connsiteX0" fmla="*/ 1083366 w 1083366"/>
                    <a:gd name="connsiteY0" fmla="*/ 0 h 1762125"/>
                    <a:gd name="connsiteX1" fmla="*/ 1083366 w 1083366"/>
                    <a:gd name="connsiteY1" fmla="*/ 539750 h 1762125"/>
                    <a:gd name="connsiteX2" fmla="*/ 175316 w 1083366"/>
                    <a:gd name="connsiteY2" fmla="*/ 914400 h 1762125"/>
                    <a:gd name="connsiteX3" fmla="*/ 337241 w 1083366"/>
                    <a:gd name="connsiteY3" fmla="*/ 1050925 h 1762125"/>
                    <a:gd name="connsiteX4" fmla="*/ 691 w 1083366"/>
                    <a:gd name="connsiteY4" fmla="*/ 1762125 h 1762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3366" h="1762125">
                      <a:moveTo>
                        <a:pt x="1083366" y="0"/>
                      </a:moveTo>
                      <a:lnTo>
                        <a:pt x="1083366" y="539750"/>
                      </a:lnTo>
                      <a:cubicBezTo>
                        <a:pt x="793383" y="546100"/>
                        <a:pt x="436724" y="650875"/>
                        <a:pt x="175316" y="914400"/>
                      </a:cubicBezTo>
                      <a:lnTo>
                        <a:pt x="337241" y="1050925"/>
                      </a:lnTo>
                      <a:cubicBezTo>
                        <a:pt x="112874" y="1216025"/>
                        <a:pt x="-10421" y="1597025"/>
                        <a:pt x="691" y="1762125"/>
                      </a:cubicBezTo>
                    </a:path>
                  </a:pathLst>
                </a:custGeom>
                <a:noFill/>
                <a:ln w="31750">
                  <a:solidFill>
                    <a:srgbClr val="EE801B"/>
                  </a:solidFill>
                  <a:head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400">
                    <a:solidFill>
                      <a:prstClr val="white"/>
                    </a:solidFill>
                    <a:latin typeface="Arial" panose="020B0604020202020204" pitchFamily="34" charset="0"/>
                    <a:cs typeface="Arial" panose="020B0604020202020204" pitchFamily="34" charset="0"/>
                  </a:endParaRPr>
                </a:p>
              </p:txBody>
            </p:sp>
            <p:sp>
              <p:nvSpPr>
                <p:cNvPr id="107" name="Freeform 106"/>
                <p:cNvSpPr/>
                <p:nvPr/>
              </p:nvSpPr>
              <p:spPr>
                <a:xfrm rot="18540000">
                  <a:off x="3289113" y="1952718"/>
                  <a:ext cx="1083366" cy="1762125"/>
                </a:xfrm>
                <a:custGeom>
                  <a:avLst/>
                  <a:gdLst>
                    <a:gd name="connsiteX0" fmla="*/ 936625 w 936625"/>
                    <a:gd name="connsiteY0" fmla="*/ 0 h 898525"/>
                    <a:gd name="connsiteX1" fmla="*/ 936625 w 936625"/>
                    <a:gd name="connsiteY1" fmla="*/ 403225 h 898525"/>
                    <a:gd name="connsiteX2" fmla="*/ 0 w 936625"/>
                    <a:gd name="connsiteY2" fmla="*/ 403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957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957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1187450"/>
                    <a:gd name="connsiteX1" fmla="*/ 936625 w 936625"/>
                    <a:gd name="connsiteY1" fmla="*/ 409575 h 1187450"/>
                    <a:gd name="connsiteX2" fmla="*/ 28575 w 936625"/>
                    <a:gd name="connsiteY2" fmla="*/ 784225 h 1187450"/>
                    <a:gd name="connsiteX3" fmla="*/ 0 w 936625"/>
                    <a:gd name="connsiteY3" fmla="*/ 898525 h 1187450"/>
                    <a:gd name="connsiteX4" fmla="*/ 117475 w 936625"/>
                    <a:gd name="connsiteY4" fmla="*/ 898525 h 1187450"/>
                    <a:gd name="connsiteX5" fmla="*/ 66675 w 936625"/>
                    <a:gd name="connsiteY5" fmla="*/ 1187450 h 1187450"/>
                    <a:gd name="connsiteX0" fmla="*/ 936625 w 936625"/>
                    <a:gd name="connsiteY0" fmla="*/ 0 h 1187450"/>
                    <a:gd name="connsiteX1" fmla="*/ 936625 w 936625"/>
                    <a:gd name="connsiteY1" fmla="*/ 409575 h 1187450"/>
                    <a:gd name="connsiteX2" fmla="*/ 28575 w 936625"/>
                    <a:gd name="connsiteY2" fmla="*/ 784225 h 1187450"/>
                    <a:gd name="connsiteX3" fmla="*/ 0 w 936625"/>
                    <a:gd name="connsiteY3" fmla="*/ 898525 h 1187450"/>
                    <a:gd name="connsiteX4" fmla="*/ 88900 w 936625"/>
                    <a:gd name="connsiteY4" fmla="*/ 1069975 h 1187450"/>
                    <a:gd name="connsiteX5" fmla="*/ 66675 w 936625"/>
                    <a:gd name="connsiteY5" fmla="*/ 1187450 h 1187450"/>
                    <a:gd name="connsiteX0" fmla="*/ 908050 w 908050"/>
                    <a:gd name="connsiteY0" fmla="*/ 0 h 1187450"/>
                    <a:gd name="connsiteX1" fmla="*/ 908050 w 908050"/>
                    <a:gd name="connsiteY1" fmla="*/ 409575 h 1187450"/>
                    <a:gd name="connsiteX2" fmla="*/ 0 w 908050"/>
                    <a:gd name="connsiteY2" fmla="*/ 784225 h 1187450"/>
                    <a:gd name="connsiteX3" fmla="*/ 161925 w 908050"/>
                    <a:gd name="connsiteY3" fmla="*/ 920750 h 1187450"/>
                    <a:gd name="connsiteX4" fmla="*/ 60325 w 908050"/>
                    <a:gd name="connsiteY4" fmla="*/ 1069975 h 1187450"/>
                    <a:gd name="connsiteX5" fmla="*/ 38100 w 908050"/>
                    <a:gd name="connsiteY5" fmla="*/ 1187450 h 1187450"/>
                    <a:gd name="connsiteX0" fmla="*/ 1083885 w 1083885"/>
                    <a:gd name="connsiteY0" fmla="*/ 0 h 1609068"/>
                    <a:gd name="connsiteX1" fmla="*/ 1083885 w 1083885"/>
                    <a:gd name="connsiteY1" fmla="*/ 409575 h 1609068"/>
                    <a:gd name="connsiteX2" fmla="*/ 175835 w 1083885"/>
                    <a:gd name="connsiteY2" fmla="*/ 784225 h 1609068"/>
                    <a:gd name="connsiteX3" fmla="*/ 337760 w 1083885"/>
                    <a:gd name="connsiteY3" fmla="*/ 920750 h 1609068"/>
                    <a:gd name="connsiteX4" fmla="*/ 1210 w 1083885"/>
                    <a:gd name="connsiteY4" fmla="*/ 1606550 h 1609068"/>
                    <a:gd name="connsiteX5" fmla="*/ 213935 w 1083885"/>
                    <a:gd name="connsiteY5" fmla="*/ 1187450 h 1609068"/>
                    <a:gd name="connsiteX0" fmla="*/ 1082675 w 1082675"/>
                    <a:gd name="connsiteY0" fmla="*/ 0 h 1606550"/>
                    <a:gd name="connsiteX1" fmla="*/ 1082675 w 1082675"/>
                    <a:gd name="connsiteY1" fmla="*/ 409575 h 1606550"/>
                    <a:gd name="connsiteX2" fmla="*/ 174625 w 1082675"/>
                    <a:gd name="connsiteY2" fmla="*/ 784225 h 1606550"/>
                    <a:gd name="connsiteX3" fmla="*/ 336550 w 1082675"/>
                    <a:gd name="connsiteY3" fmla="*/ 920750 h 1606550"/>
                    <a:gd name="connsiteX4" fmla="*/ 0 w 1082675"/>
                    <a:gd name="connsiteY4" fmla="*/ 1606550 h 1606550"/>
                    <a:gd name="connsiteX0" fmla="*/ 1082675 w 1082675"/>
                    <a:gd name="connsiteY0" fmla="*/ 0 h 1631950"/>
                    <a:gd name="connsiteX1" fmla="*/ 1082675 w 1082675"/>
                    <a:gd name="connsiteY1" fmla="*/ 409575 h 1631950"/>
                    <a:gd name="connsiteX2" fmla="*/ 174625 w 1082675"/>
                    <a:gd name="connsiteY2" fmla="*/ 784225 h 1631950"/>
                    <a:gd name="connsiteX3" fmla="*/ 336550 w 1082675"/>
                    <a:gd name="connsiteY3" fmla="*/ 920750 h 1631950"/>
                    <a:gd name="connsiteX4" fmla="*/ 0 w 1082675"/>
                    <a:gd name="connsiteY4" fmla="*/ 1631950 h 1631950"/>
                    <a:gd name="connsiteX0" fmla="*/ 1082910 w 1082910"/>
                    <a:gd name="connsiteY0" fmla="*/ 0 h 1631950"/>
                    <a:gd name="connsiteX1" fmla="*/ 1082910 w 1082910"/>
                    <a:gd name="connsiteY1" fmla="*/ 409575 h 1631950"/>
                    <a:gd name="connsiteX2" fmla="*/ 174860 w 1082910"/>
                    <a:gd name="connsiteY2" fmla="*/ 784225 h 1631950"/>
                    <a:gd name="connsiteX3" fmla="*/ 336785 w 1082910"/>
                    <a:gd name="connsiteY3" fmla="*/ 920750 h 1631950"/>
                    <a:gd name="connsiteX4" fmla="*/ 235 w 1082910"/>
                    <a:gd name="connsiteY4" fmla="*/ 1631950 h 1631950"/>
                    <a:gd name="connsiteX0" fmla="*/ 1083207 w 1083207"/>
                    <a:gd name="connsiteY0" fmla="*/ 0 h 1631950"/>
                    <a:gd name="connsiteX1" fmla="*/ 1083207 w 1083207"/>
                    <a:gd name="connsiteY1" fmla="*/ 409575 h 1631950"/>
                    <a:gd name="connsiteX2" fmla="*/ 175157 w 1083207"/>
                    <a:gd name="connsiteY2" fmla="*/ 784225 h 1631950"/>
                    <a:gd name="connsiteX3" fmla="*/ 337082 w 1083207"/>
                    <a:gd name="connsiteY3" fmla="*/ 920750 h 1631950"/>
                    <a:gd name="connsiteX4" fmla="*/ 532 w 1083207"/>
                    <a:gd name="connsiteY4" fmla="*/ 1631950 h 1631950"/>
                    <a:gd name="connsiteX0" fmla="*/ 1083366 w 1083366"/>
                    <a:gd name="connsiteY0" fmla="*/ 0 h 1631950"/>
                    <a:gd name="connsiteX1" fmla="*/ 1083366 w 1083366"/>
                    <a:gd name="connsiteY1" fmla="*/ 409575 h 1631950"/>
                    <a:gd name="connsiteX2" fmla="*/ 175316 w 1083366"/>
                    <a:gd name="connsiteY2" fmla="*/ 784225 h 1631950"/>
                    <a:gd name="connsiteX3" fmla="*/ 337241 w 1083366"/>
                    <a:gd name="connsiteY3" fmla="*/ 920750 h 1631950"/>
                    <a:gd name="connsiteX4" fmla="*/ 691 w 1083366"/>
                    <a:gd name="connsiteY4" fmla="*/ 1631950 h 1631950"/>
                    <a:gd name="connsiteX0" fmla="*/ 1083366 w 1083366"/>
                    <a:gd name="connsiteY0" fmla="*/ 0 h 1631950"/>
                    <a:gd name="connsiteX1" fmla="*/ 1083366 w 1083366"/>
                    <a:gd name="connsiteY1" fmla="*/ 409575 h 1631950"/>
                    <a:gd name="connsiteX2" fmla="*/ 175316 w 1083366"/>
                    <a:gd name="connsiteY2" fmla="*/ 784225 h 1631950"/>
                    <a:gd name="connsiteX3" fmla="*/ 337241 w 1083366"/>
                    <a:gd name="connsiteY3" fmla="*/ 920750 h 1631950"/>
                    <a:gd name="connsiteX4" fmla="*/ 691 w 1083366"/>
                    <a:gd name="connsiteY4" fmla="*/ 1631950 h 1631950"/>
                    <a:gd name="connsiteX0" fmla="*/ 1083366 w 1083366"/>
                    <a:gd name="connsiteY0" fmla="*/ 0 h 1727200"/>
                    <a:gd name="connsiteX1" fmla="*/ 1083366 w 1083366"/>
                    <a:gd name="connsiteY1" fmla="*/ 504825 h 1727200"/>
                    <a:gd name="connsiteX2" fmla="*/ 175316 w 1083366"/>
                    <a:gd name="connsiteY2" fmla="*/ 879475 h 1727200"/>
                    <a:gd name="connsiteX3" fmla="*/ 337241 w 1083366"/>
                    <a:gd name="connsiteY3" fmla="*/ 1016000 h 1727200"/>
                    <a:gd name="connsiteX4" fmla="*/ 691 w 1083366"/>
                    <a:gd name="connsiteY4" fmla="*/ 1727200 h 1727200"/>
                    <a:gd name="connsiteX0" fmla="*/ 1083366 w 1083366"/>
                    <a:gd name="connsiteY0" fmla="*/ 0 h 1762125"/>
                    <a:gd name="connsiteX1" fmla="*/ 1083366 w 1083366"/>
                    <a:gd name="connsiteY1" fmla="*/ 539750 h 1762125"/>
                    <a:gd name="connsiteX2" fmla="*/ 175316 w 1083366"/>
                    <a:gd name="connsiteY2" fmla="*/ 914400 h 1762125"/>
                    <a:gd name="connsiteX3" fmla="*/ 337241 w 1083366"/>
                    <a:gd name="connsiteY3" fmla="*/ 1050925 h 1762125"/>
                    <a:gd name="connsiteX4" fmla="*/ 691 w 1083366"/>
                    <a:gd name="connsiteY4" fmla="*/ 1762125 h 1762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3366" h="1762125">
                      <a:moveTo>
                        <a:pt x="1083366" y="0"/>
                      </a:moveTo>
                      <a:lnTo>
                        <a:pt x="1083366" y="539750"/>
                      </a:lnTo>
                      <a:cubicBezTo>
                        <a:pt x="793383" y="546100"/>
                        <a:pt x="436724" y="650875"/>
                        <a:pt x="175316" y="914400"/>
                      </a:cubicBezTo>
                      <a:lnTo>
                        <a:pt x="337241" y="1050925"/>
                      </a:lnTo>
                      <a:cubicBezTo>
                        <a:pt x="112874" y="1216025"/>
                        <a:pt x="-10421" y="1597025"/>
                        <a:pt x="691" y="1762125"/>
                      </a:cubicBezTo>
                    </a:path>
                  </a:pathLst>
                </a:custGeom>
                <a:noFill/>
                <a:ln w="31750">
                  <a:solidFill>
                    <a:srgbClr val="AC4A5A"/>
                  </a:solidFill>
                  <a:head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400">
                    <a:solidFill>
                      <a:prstClr val="white"/>
                    </a:solidFill>
                    <a:latin typeface="Arial" panose="020B0604020202020204" pitchFamily="34" charset="0"/>
                    <a:cs typeface="Arial" panose="020B0604020202020204" pitchFamily="34" charset="0"/>
                  </a:endParaRPr>
                </a:p>
              </p:txBody>
            </p:sp>
          </p:grpSp>
        </p:grpSp>
        <p:grpSp>
          <p:nvGrpSpPr>
            <p:cNvPr id="92" name="Group 91"/>
            <p:cNvGrpSpPr/>
            <p:nvPr/>
          </p:nvGrpSpPr>
          <p:grpSpPr>
            <a:xfrm>
              <a:off x="6155661" y="1854347"/>
              <a:ext cx="253938" cy="328028"/>
              <a:chOff x="9497362" y="1814450"/>
              <a:chExt cx="317791" cy="407930"/>
            </a:xfrm>
            <a:solidFill>
              <a:srgbClr val="288284"/>
            </a:solidFill>
          </p:grpSpPr>
          <p:sp>
            <p:nvSpPr>
              <p:cNvPr id="96" name="Freeform 26"/>
              <p:cNvSpPr>
                <a:spLocks/>
              </p:cNvSpPr>
              <p:nvPr/>
            </p:nvSpPr>
            <p:spPr bwMode="auto">
              <a:xfrm flipH="1">
                <a:off x="9574741" y="1814450"/>
                <a:ext cx="163025" cy="163026"/>
              </a:xfrm>
              <a:custGeom>
                <a:avLst/>
                <a:gdLst>
                  <a:gd name="T0" fmla="*/ 822 w 1500"/>
                  <a:gd name="T1" fmla="*/ 2 h 1501"/>
                  <a:gd name="T2" fmla="*/ 961 w 1500"/>
                  <a:gd name="T3" fmla="*/ 29 h 1501"/>
                  <a:gd name="T4" fmla="*/ 1088 w 1500"/>
                  <a:gd name="T5" fmla="*/ 80 h 1501"/>
                  <a:gd name="T6" fmla="*/ 1203 w 1500"/>
                  <a:gd name="T7" fmla="*/ 153 h 1501"/>
                  <a:gd name="T8" fmla="*/ 1304 w 1500"/>
                  <a:gd name="T9" fmla="*/ 243 h 1501"/>
                  <a:gd name="T10" fmla="*/ 1386 w 1500"/>
                  <a:gd name="T11" fmla="*/ 352 h 1501"/>
                  <a:gd name="T12" fmla="*/ 1447 w 1500"/>
                  <a:gd name="T13" fmla="*/ 474 h 1501"/>
                  <a:gd name="T14" fmla="*/ 1487 w 1500"/>
                  <a:gd name="T15" fmla="*/ 608 h 1501"/>
                  <a:gd name="T16" fmla="*/ 1500 w 1500"/>
                  <a:gd name="T17" fmla="*/ 750 h 1501"/>
                  <a:gd name="T18" fmla="*/ 1487 w 1500"/>
                  <a:gd name="T19" fmla="*/ 893 h 1501"/>
                  <a:gd name="T20" fmla="*/ 1447 w 1500"/>
                  <a:gd name="T21" fmla="*/ 1026 h 1501"/>
                  <a:gd name="T22" fmla="*/ 1386 w 1500"/>
                  <a:gd name="T23" fmla="*/ 1148 h 1501"/>
                  <a:gd name="T24" fmla="*/ 1304 w 1500"/>
                  <a:gd name="T25" fmla="*/ 1256 h 1501"/>
                  <a:gd name="T26" fmla="*/ 1203 w 1500"/>
                  <a:gd name="T27" fmla="*/ 1348 h 1501"/>
                  <a:gd name="T28" fmla="*/ 1088 w 1500"/>
                  <a:gd name="T29" fmla="*/ 1421 h 1501"/>
                  <a:gd name="T30" fmla="*/ 961 w 1500"/>
                  <a:gd name="T31" fmla="*/ 1471 h 1501"/>
                  <a:gd name="T32" fmla="*/ 822 w 1500"/>
                  <a:gd name="T33" fmla="*/ 1497 h 1501"/>
                  <a:gd name="T34" fmla="*/ 678 w 1500"/>
                  <a:gd name="T35" fmla="*/ 1497 h 1501"/>
                  <a:gd name="T36" fmla="*/ 539 w 1500"/>
                  <a:gd name="T37" fmla="*/ 1471 h 1501"/>
                  <a:gd name="T38" fmla="*/ 411 w 1500"/>
                  <a:gd name="T39" fmla="*/ 1421 h 1501"/>
                  <a:gd name="T40" fmla="*/ 295 w 1500"/>
                  <a:gd name="T41" fmla="*/ 1348 h 1501"/>
                  <a:gd name="T42" fmla="*/ 196 w 1500"/>
                  <a:gd name="T43" fmla="*/ 1256 h 1501"/>
                  <a:gd name="T44" fmla="*/ 113 w 1500"/>
                  <a:gd name="T45" fmla="*/ 1148 h 1501"/>
                  <a:gd name="T46" fmla="*/ 52 w 1500"/>
                  <a:gd name="T47" fmla="*/ 1026 h 1501"/>
                  <a:gd name="T48" fmla="*/ 12 w 1500"/>
                  <a:gd name="T49" fmla="*/ 893 h 1501"/>
                  <a:gd name="T50" fmla="*/ 0 w 1500"/>
                  <a:gd name="T51" fmla="*/ 750 h 1501"/>
                  <a:gd name="T52" fmla="*/ 12 w 1500"/>
                  <a:gd name="T53" fmla="*/ 608 h 1501"/>
                  <a:gd name="T54" fmla="*/ 52 w 1500"/>
                  <a:gd name="T55" fmla="*/ 474 h 1501"/>
                  <a:gd name="T56" fmla="*/ 113 w 1500"/>
                  <a:gd name="T57" fmla="*/ 352 h 1501"/>
                  <a:gd name="T58" fmla="*/ 196 w 1500"/>
                  <a:gd name="T59" fmla="*/ 243 h 1501"/>
                  <a:gd name="T60" fmla="*/ 295 w 1500"/>
                  <a:gd name="T61" fmla="*/ 153 h 1501"/>
                  <a:gd name="T62" fmla="*/ 411 w 1500"/>
                  <a:gd name="T63" fmla="*/ 80 h 1501"/>
                  <a:gd name="T64" fmla="*/ 539 w 1500"/>
                  <a:gd name="T65" fmla="*/ 29 h 1501"/>
                  <a:gd name="T66" fmla="*/ 678 w 1500"/>
                  <a:gd name="T67" fmla="*/ 2 h 1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00" h="1501">
                    <a:moveTo>
                      <a:pt x="750" y="0"/>
                    </a:moveTo>
                    <a:lnTo>
                      <a:pt x="822" y="2"/>
                    </a:lnTo>
                    <a:lnTo>
                      <a:pt x="892" y="13"/>
                    </a:lnTo>
                    <a:lnTo>
                      <a:pt x="961" y="29"/>
                    </a:lnTo>
                    <a:lnTo>
                      <a:pt x="1026" y="52"/>
                    </a:lnTo>
                    <a:lnTo>
                      <a:pt x="1088" y="80"/>
                    </a:lnTo>
                    <a:lnTo>
                      <a:pt x="1147" y="113"/>
                    </a:lnTo>
                    <a:lnTo>
                      <a:pt x="1203" y="153"/>
                    </a:lnTo>
                    <a:lnTo>
                      <a:pt x="1255" y="196"/>
                    </a:lnTo>
                    <a:lnTo>
                      <a:pt x="1304" y="243"/>
                    </a:lnTo>
                    <a:lnTo>
                      <a:pt x="1347" y="296"/>
                    </a:lnTo>
                    <a:lnTo>
                      <a:pt x="1386" y="352"/>
                    </a:lnTo>
                    <a:lnTo>
                      <a:pt x="1420" y="412"/>
                    </a:lnTo>
                    <a:lnTo>
                      <a:pt x="1447" y="474"/>
                    </a:lnTo>
                    <a:lnTo>
                      <a:pt x="1470" y="539"/>
                    </a:lnTo>
                    <a:lnTo>
                      <a:pt x="1487" y="608"/>
                    </a:lnTo>
                    <a:lnTo>
                      <a:pt x="1496" y="678"/>
                    </a:lnTo>
                    <a:lnTo>
                      <a:pt x="1500" y="750"/>
                    </a:lnTo>
                    <a:lnTo>
                      <a:pt x="1496" y="822"/>
                    </a:lnTo>
                    <a:lnTo>
                      <a:pt x="1487" y="893"/>
                    </a:lnTo>
                    <a:lnTo>
                      <a:pt x="1470" y="960"/>
                    </a:lnTo>
                    <a:lnTo>
                      <a:pt x="1447" y="1026"/>
                    </a:lnTo>
                    <a:lnTo>
                      <a:pt x="1420" y="1089"/>
                    </a:lnTo>
                    <a:lnTo>
                      <a:pt x="1386" y="1148"/>
                    </a:lnTo>
                    <a:lnTo>
                      <a:pt x="1347" y="1204"/>
                    </a:lnTo>
                    <a:lnTo>
                      <a:pt x="1304" y="1256"/>
                    </a:lnTo>
                    <a:lnTo>
                      <a:pt x="1255" y="1305"/>
                    </a:lnTo>
                    <a:lnTo>
                      <a:pt x="1203" y="1348"/>
                    </a:lnTo>
                    <a:lnTo>
                      <a:pt x="1147" y="1387"/>
                    </a:lnTo>
                    <a:lnTo>
                      <a:pt x="1088" y="1421"/>
                    </a:lnTo>
                    <a:lnTo>
                      <a:pt x="1026" y="1449"/>
                    </a:lnTo>
                    <a:lnTo>
                      <a:pt x="961" y="1471"/>
                    </a:lnTo>
                    <a:lnTo>
                      <a:pt x="892" y="1488"/>
                    </a:lnTo>
                    <a:lnTo>
                      <a:pt x="822" y="1497"/>
                    </a:lnTo>
                    <a:lnTo>
                      <a:pt x="750" y="1501"/>
                    </a:lnTo>
                    <a:lnTo>
                      <a:pt x="678" y="1497"/>
                    </a:lnTo>
                    <a:lnTo>
                      <a:pt x="607" y="1488"/>
                    </a:lnTo>
                    <a:lnTo>
                      <a:pt x="539" y="1471"/>
                    </a:lnTo>
                    <a:lnTo>
                      <a:pt x="474" y="1449"/>
                    </a:lnTo>
                    <a:lnTo>
                      <a:pt x="411" y="1421"/>
                    </a:lnTo>
                    <a:lnTo>
                      <a:pt x="352" y="1387"/>
                    </a:lnTo>
                    <a:lnTo>
                      <a:pt x="295" y="1348"/>
                    </a:lnTo>
                    <a:lnTo>
                      <a:pt x="244" y="1305"/>
                    </a:lnTo>
                    <a:lnTo>
                      <a:pt x="196" y="1256"/>
                    </a:lnTo>
                    <a:lnTo>
                      <a:pt x="153" y="1204"/>
                    </a:lnTo>
                    <a:lnTo>
                      <a:pt x="113" y="1148"/>
                    </a:lnTo>
                    <a:lnTo>
                      <a:pt x="80" y="1089"/>
                    </a:lnTo>
                    <a:lnTo>
                      <a:pt x="52" y="1026"/>
                    </a:lnTo>
                    <a:lnTo>
                      <a:pt x="29" y="960"/>
                    </a:lnTo>
                    <a:lnTo>
                      <a:pt x="12" y="893"/>
                    </a:lnTo>
                    <a:lnTo>
                      <a:pt x="3" y="822"/>
                    </a:lnTo>
                    <a:lnTo>
                      <a:pt x="0" y="750"/>
                    </a:lnTo>
                    <a:lnTo>
                      <a:pt x="3" y="678"/>
                    </a:lnTo>
                    <a:lnTo>
                      <a:pt x="12" y="608"/>
                    </a:lnTo>
                    <a:lnTo>
                      <a:pt x="29" y="539"/>
                    </a:lnTo>
                    <a:lnTo>
                      <a:pt x="52" y="474"/>
                    </a:lnTo>
                    <a:lnTo>
                      <a:pt x="80" y="412"/>
                    </a:lnTo>
                    <a:lnTo>
                      <a:pt x="113" y="352"/>
                    </a:lnTo>
                    <a:lnTo>
                      <a:pt x="153" y="296"/>
                    </a:lnTo>
                    <a:lnTo>
                      <a:pt x="196" y="243"/>
                    </a:lnTo>
                    <a:lnTo>
                      <a:pt x="244" y="196"/>
                    </a:lnTo>
                    <a:lnTo>
                      <a:pt x="295" y="153"/>
                    </a:lnTo>
                    <a:lnTo>
                      <a:pt x="352" y="113"/>
                    </a:lnTo>
                    <a:lnTo>
                      <a:pt x="411" y="80"/>
                    </a:lnTo>
                    <a:lnTo>
                      <a:pt x="474" y="52"/>
                    </a:lnTo>
                    <a:lnTo>
                      <a:pt x="539" y="29"/>
                    </a:lnTo>
                    <a:lnTo>
                      <a:pt x="607" y="13"/>
                    </a:lnTo>
                    <a:lnTo>
                      <a:pt x="678" y="2"/>
                    </a:lnTo>
                    <a:lnTo>
                      <a:pt x="750" y="0"/>
                    </a:lnTo>
                    <a:close/>
                  </a:path>
                </a:pathLst>
              </a:custGeom>
              <a:solidFill>
                <a:srgbClr val="BE8128"/>
              </a:solidFill>
              <a:ln w="0">
                <a:noFill/>
                <a:prstDash val="solid"/>
                <a:round/>
                <a:headEnd/>
                <a:tailEnd/>
              </a:ln>
            </p:spPr>
            <p:txBody>
              <a:bodyPr vert="horz" wrap="square" lIns="68580" tIns="34290" rIns="68580" bIns="34290" numCol="1" anchor="ctr" anchorCtr="0" compatLnSpc="1">
                <a:prstTxWarp prst="textNoShape">
                  <a:avLst/>
                </a:prstTxWarp>
              </a:bodyPr>
              <a:lstStyle/>
              <a:p>
                <a:pPr defTabSz="685800">
                  <a:defRPr/>
                </a:pPr>
                <a:endParaRPr lang="en-IN" sz="1400">
                  <a:solidFill>
                    <a:prstClr val="black"/>
                  </a:solidFill>
                  <a:latin typeface="Arial" panose="020B0604020202020204" pitchFamily="34" charset="0"/>
                  <a:cs typeface="Arial" panose="020B0604020202020204" pitchFamily="34" charset="0"/>
                </a:endParaRPr>
              </a:p>
            </p:txBody>
          </p:sp>
          <p:sp>
            <p:nvSpPr>
              <p:cNvPr id="97" name="Freeform 27"/>
              <p:cNvSpPr>
                <a:spLocks/>
              </p:cNvSpPr>
              <p:nvPr/>
            </p:nvSpPr>
            <p:spPr bwMode="auto">
              <a:xfrm flipH="1">
                <a:off x="9497362" y="2004144"/>
                <a:ext cx="317791" cy="218236"/>
              </a:xfrm>
              <a:custGeom>
                <a:avLst/>
                <a:gdLst>
                  <a:gd name="T0" fmla="*/ 888 w 2923"/>
                  <a:gd name="T1" fmla="*/ 3 h 2010"/>
                  <a:gd name="T2" fmla="*/ 917 w 2923"/>
                  <a:gd name="T3" fmla="*/ 18 h 2010"/>
                  <a:gd name="T4" fmla="*/ 935 w 2923"/>
                  <a:gd name="T5" fmla="*/ 45 h 2010"/>
                  <a:gd name="T6" fmla="*/ 1396 w 2923"/>
                  <a:gd name="T7" fmla="*/ 1301 h 2010"/>
                  <a:gd name="T8" fmla="*/ 1425 w 2923"/>
                  <a:gd name="T9" fmla="*/ 1326 h 2010"/>
                  <a:gd name="T10" fmla="*/ 1462 w 2923"/>
                  <a:gd name="T11" fmla="*/ 1334 h 2010"/>
                  <a:gd name="T12" fmla="*/ 1499 w 2923"/>
                  <a:gd name="T13" fmla="*/ 1326 h 2010"/>
                  <a:gd name="T14" fmla="*/ 1528 w 2923"/>
                  <a:gd name="T15" fmla="*/ 1301 h 2010"/>
                  <a:gd name="T16" fmla="*/ 1988 w 2923"/>
                  <a:gd name="T17" fmla="*/ 45 h 2010"/>
                  <a:gd name="T18" fmla="*/ 2008 w 2923"/>
                  <a:gd name="T19" fmla="*/ 17 h 2010"/>
                  <a:gd name="T20" fmla="*/ 2037 w 2923"/>
                  <a:gd name="T21" fmla="*/ 3 h 2010"/>
                  <a:gd name="T22" fmla="*/ 2070 w 2923"/>
                  <a:gd name="T23" fmla="*/ 4 h 2010"/>
                  <a:gd name="T24" fmla="*/ 2085 w 2923"/>
                  <a:gd name="T25" fmla="*/ 6 h 2010"/>
                  <a:gd name="T26" fmla="*/ 2125 w 2923"/>
                  <a:gd name="T27" fmla="*/ 12 h 2010"/>
                  <a:gd name="T28" fmla="*/ 2182 w 2923"/>
                  <a:gd name="T29" fmla="*/ 20 h 2010"/>
                  <a:gd name="T30" fmla="*/ 2250 w 2923"/>
                  <a:gd name="T31" fmla="*/ 31 h 2010"/>
                  <a:gd name="T32" fmla="*/ 2321 w 2923"/>
                  <a:gd name="T33" fmla="*/ 42 h 2010"/>
                  <a:gd name="T34" fmla="*/ 2389 w 2923"/>
                  <a:gd name="T35" fmla="*/ 54 h 2010"/>
                  <a:gd name="T36" fmla="*/ 2446 w 2923"/>
                  <a:gd name="T37" fmla="*/ 64 h 2010"/>
                  <a:gd name="T38" fmla="*/ 2468 w 2923"/>
                  <a:gd name="T39" fmla="*/ 70 h 2010"/>
                  <a:gd name="T40" fmla="*/ 2529 w 2923"/>
                  <a:gd name="T41" fmla="*/ 93 h 2010"/>
                  <a:gd name="T42" fmla="*/ 2642 w 2923"/>
                  <a:gd name="T43" fmla="*/ 156 h 2010"/>
                  <a:gd name="T44" fmla="*/ 2737 w 2923"/>
                  <a:gd name="T45" fmla="*/ 238 h 2010"/>
                  <a:gd name="T46" fmla="*/ 2816 w 2923"/>
                  <a:gd name="T47" fmla="*/ 336 h 2010"/>
                  <a:gd name="T48" fmla="*/ 2875 w 2923"/>
                  <a:gd name="T49" fmla="*/ 447 h 2010"/>
                  <a:gd name="T50" fmla="*/ 2911 w 2923"/>
                  <a:gd name="T51" fmla="*/ 569 h 2010"/>
                  <a:gd name="T52" fmla="*/ 2923 w 2923"/>
                  <a:gd name="T53" fmla="*/ 699 h 2010"/>
                  <a:gd name="T54" fmla="*/ 2920 w 2923"/>
                  <a:gd name="T55" fmla="*/ 1776 h 2010"/>
                  <a:gd name="T56" fmla="*/ 2892 w 2923"/>
                  <a:gd name="T57" fmla="*/ 1859 h 2010"/>
                  <a:gd name="T58" fmla="*/ 2842 w 2923"/>
                  <a:gd name="T59" fmla="*/ 1928 h 2010"/>
                  <a:gd name="T60" fmla="*/ 2773 w 2923"/>
                  <a:gd name="T61" fmla="*/ 1978 h 2010"/>
                  <a:gd name="T62" fmla="*/ 2689 w 2923"/>
                  <a:gd name="T63" fmla="*/ 2006 h 2010"/>
                  <a:gd name="T64" fmla="*/ 278 w 2923"/>
                  <a:gd name="T65" fmla="*/ 2010 h 2010"/>
                  <a:gd name="T66" fmla="*/ 190 w 2923"/>
                  <a:gd name="T67" fmla="*/ 1996 h 2010"/>
                  <a:gd name="T68" fmla="*/ 114 w 2923"/>
                  <a:gd name="T69" fmla="*/ 1956 h 2010"/>
                  <a:gd name="T70" fmla="*/ 53 w 2923"/>
                  <a:gd name="T71" fmla="*/ 1896 h 2010"/>
                  <a:gd name="T72" fmla="*/ 14 w 2923"/>
                  <a:gd name="T73" fmla="*/ 1819 h 2010"/>
                  <a:gd name="T74" fmla="*/ 0 w 2923"/>
                  <a:gd name="T75" fmla="*/ 1730 h 2010"/>
                  <a:gd name="T76" fmla="*/ 2 w 2923"/>
                  <a:gd name="T77" fmla="*/ 644 h 2010"/>
                  <a:gd name="T78" fmla="*/ 20 w 2923"/>
                  <a:gd name="T79" fmla="*/ 533 h 2010"/>
                  <a:gd name="T80" fmla="*/ 56 w 2923"/>
                  <a:gd name="T81" fmla="*/ 426 h 2010"/>
                  <a:gd name="T82" fmla="*/ 108 w 2923"/>
                  <a:gd name="T83" fmla="*/ 328 h 2010"/>
                  <a:gd name="T84" fmla="*/ 174 w 2923"/>
                  <a:gd name="T85" fmla="*/ 239 h 2010"/>
                  <a:gd name="T86" fmla="*/ 255 w 2923"/>
                  <a:gd name="T87" fmla="*/ 165 h 2010"/>
                  <a:gd name="T88" fmla="*/ 350 w 2923"/>
                  <a:gd name="T89" fmla="*/ 108 h 2010"/>
                  <a:gd name="T90" fmla="*/ 456 w 2923"/>
                  <a:gd name="T91" fmla="*/ 70 h 2010"/>
                  <a:gd name="T92" fmla="*/ 507 w 2923"/>
                  <a:gd name="T93" fmla="*/ 58 h 2010"/>
                  <a:gd name="T94" fmla="*/ 573 w 2923"/>
                  <a:gd name="T95" fmla="*/ 47 h 2010"/>
                  <a:gd name="T96" fmla="*/ 644 w 2923"/>
                  <a:gd name="T97" fmla="*/ 34 h 2010"/>
                  <a:gd name="T98" fmla="*/ 719 w 2923"/>
                  <a:gd name="T99" fmla="*/ 23 h 2010"/>
                  <a:gd name="T100" fmla="*/ 785 w 2923"/>
                  <a:gd name="T101" fmla="*/ 13 h 2010"/>
                  <a:gd name="T102" fmla="*/ 837 w 2923"/>
                  <a:gd name="T103" fmla="*/ 5 h 2010"/>
                  <a:gd name="T104" fmla="*/ 867 w 2923"/>
                  <a:gd name="T105" fmla="*/ 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923" h="2010">
                    <a:moveTo>
                      <a:pt x="873" y="0"/>
                    </a:moveTo>
                    <a:lnTo>
                      <a:pt x="888" y="3"/>
                    </a:lnTo>
                    <a:lnTo>
                      <a:pt x="903" y="9"/>
                    </a:lnTo>
                    <a:lnTo>
                      <a:pt x="917" y="18"/>
                    </a:lnTo>
                    <a:lnTo>
                      <a:pt x="927" y="29"/>
                    </a:lnTo>
                    <a:lnTo>
                      <a:pt x="935" y="45"/>
                    </a:lnTo>
                    <a:lnTo>
                      <a:pt x="1385" y="1281"/>
                    </a:lnTo>
                    <a:lnTo>
                      <a:pt x="1396" y="1301"/>
                    </a:lnTo>
                    <a:lnTo>
                      <a:pt x="1408" y="1316"/>
                    </a:lnTo>
                    <a:lnTo>
                      <a:pt x="1425" y="1326"/>
                    </a:lnTo>
                    <a:lnTo>
                      <a:pt x="1443" y="1333"/>
                    </a:lnTo>
                    <a:lnTo>
                      <a:pt x="1462" y="1334"/>
                    </a:lnTo>
                    <a:lnTo>
                      <a:pt x="1480" y="1333"/>
                    </a:lnTo>
                    <a:lnTo>
                      <a:pt x="1499" y="1326"/>
                    </a:lnTo>
                    <a:lnTo>
                      <a:pt x="1515" y="1316"/>
                    </a:lnTo>
                    <a:lnTo>
                      <a:pt x="1528" y="1301"/>
                    </a:lnTo>
                    <a:lnTo>
                      <a:pt x="1538" y="1281"/>
                    </a:lnTo>
                    <a:lnTo>
                      <a:pt x="1988" y="45"/>
                    </a:lnTo>
                    <a:lnTo>
                      <a:pt x="1996" y="29"/>
                    </a:lnTo>
                    <a:lnTo>
                      <a:pt x="2008" y="17"/>
                    </a:lnTo>
                    <a:lnTo>
                      <a:pt x="2022" y="7"/>
                    </a:lnTo>
                    <a:lnTo>
                      <a:pt x="2037" y="3"/>
                    </a:lnTo>
                    <a:lnTo>
                      <a:pt x="2054" y="0"/>
                    </a:lnTo>
                    <a:lnTo>
                      <a:pt x="2070" y="4"/>
                    </a:lnTo>
                    <a:lnTo>
                      <a:pt x="2074" y="4"/>
                    </a:lnTo>
                    <a:lnTo>
                      <a:pt x="2085" y="6"/>
                    </a:lnTo>
                    <a:lnTo>
                      <a:pt x="2103" y="9"/>
                    </a:lnTo>
                    <a:lnTo>
                      <a:pt x="2125" y="12"/>
                    </a:lnTo>
                    <a:lnTo>
                      <a:pt x="2151" y="16"/>
                    </a:lnTo>
                    <a:lnTo>
                      <a:pt x="2182" y="20"/>
                    </a:lnTo>
                    <a:lnTo>
                      <a:pt x="2215" y="25"/>
                    </a:lnTo>
                    <a:lnTo>
                      <a:pt x="2250" y="31"/>
                    </a:lnTo>
                    <a:lnTo>
                      <a:pt x="2286" y="36"/>
                    </a:lnTo>
                    <a:lnTo>
                      <a:pt x="2321" y="42"/>
                    </a:lnTo>
                    <a:lnTo>
                      <a:pt x="2355" y="48"/>
                    </a:lnTo>
                    <a:lnTo>
                      <a:pt x="2389" y="54"/>
                    </a:lnTo>
                    <a:lnTo>
                      <a:pt x="2419" y="60"/>
                    </a:lnTo>
                    <a:lnTo>
                      <a:pt x="2446" y="64"/>
                    </a:lnTo>
                    <a:lnTo>
                      <a:pt x="2468" y="70"/>
                    </a:lnTo>
                    <a:lnTo>
                      <a:pt x="2468" y="70"/>
                    </a:lnTo>
                    <a:lnTo>
                      <a:pt x="2469" y="70"/>
                    </a:lnTo>
                    <a:lnTo>
                      <a:pt x="2529" y="93"/>
                    </a:lnTo>
                    <a:lnTo>
                      <a:pt x="2587" y="122"/>
                    </a:lnTo>
                    <a:lnTo>
                      <a:pt x="2642" y="156"/>
                    </a:lnTo>
                    <a:lnTo>
                      <a:pt x="2692" y="195"/>
                    </a:lnTo>
                    <a:lnTo>
                      <a:pt x="2737" y="238"/>
                    </a:lnTo>
                    <a:lnTo>
                      <a:pt x="2778" y="286"/>
                    </a:lnTo>
                    <a:lnTo>
                      <a:pt x="2816" y="336"/>
                    </a:lnTo>
                    <a:lnTo>
                      <a:pt x="2848" y="390"/>
                    </a:lnTo>
                    <a:lnTo>
                      <a:pt x="2875" y="447"/>
                    </a:lnTo>
                    <a:lnTo>
                      <a:pt x="2896" y="507"/>
                    </a:lnTo>
                    <a:lnTo>
                      <a:pt x="2911" y="569"/>
                    </a:lnTo>
                    <a:lnTo>
                      <a:pt x="2920" y="633"/>
                    </a:lnTo>
                    <a:lnTo>
                      <a:pt x="2923" y="699"/>
                    </a:lnTo>
                    <a:lnTo>
                      <a:pt x="2923" y="1730"/>
                    </a:lnTo>
                    <a:lnTo>
                      <a:pt x="2920" y="1776"/>
                    </a:lnTo>
                    <a:lnTo>
                      <a:pt x="2909" y="1819"/>
                    </a:lnTo>
                    <a:lnTo>
                      <a:pt x="2892" y="1859"/>
                    </a:lnTo>
                    <a:lnTo>
                      <a:pt x="2870" y="1896"/>
                    </a:lnTo>
                    <a:lnTo>
                      <a:pt x="2842" y="1928"/>
                    </a:lnTo>
                    <a:lnTo>
                      <a:pt x="2810" y="1956"/>
                    </a:lnTo>
                    <a:lnTo>
                      <a:pt x="2773" y="1978"/>
                    </a:lnTo>
                    <a:lnTo>
                      <a:pt x="2733" y="1996"/>
                    </a:lnTo>
                    <a:lnTo>
                      <a:pt x="2689" y="2006"/>
                    </a:lnTo>
                    <a:lnTo>
                      <a:pt x="2644" y="2010"/>
                    </a:lnTo>
                    <a:lnTo>
                      <a:pt x="278" y="2010"/>
                    </a:lnTo>
                    <a:lnTo>
                      <a:pt x="233" y="2006"/>
                    </a:lnTo>
                    <a:lnTo>
                      <a:pt x="190" y="1996"/>
                    </a:lnTo>
                    <a:lnTo>
                      <a:pt x="151" y="1978"/>
                    </a:lnTo>
                    <a:lnTo>
                      <a:pt x="114" y="1956"/>
                    </a:lnTo>
                    <a:lnTo>
                      <a:pt x="81" y="1928"/>
                    </a:lnTo>
                    <a:lnTo>
                      <a:pt x="53" y="1896"/>
                    </a:lnTo>
                    <a:lnTo>
                      <a:pt x="30" y="1859"/>
                    </a:lnTo>
                    <a:lnTo>
                      <a:pt x="14" y="1819"/>
                    </a:lnTo>
                    <a:lnTo>
                      <a:pt x="3" y="1776"/>
                    </a:lnTo>
                    <a:lnTo>
                      <a:pt x="0" y="1730"/>
                    </a:lnTo>
                    <a:lnTo>
                      <a:pt x="0" y="701"/>
                    </a:lnTo>
                    <a:lnTo>
                      <a:pt x="2" y="644"/>
                    </a:lnTo>
                    <a:lnTo>
                      <a:pt x="9" y="587"/>
                    </a:lnTo>
                    <a:lnTo>
                      <a:pt x="20" y="533"/>
                    </a:lnTo>
                    <a:lnTo>
                      <a:pt x="36" y="478"/>
                    </a:lnTo>
                    <a:lnTo>
                      <a:pt x="56" y="426"/>
                    </a:lnTo>
                    <a:lnTo>
                      <a:pt x="80" y="375"/>
                    </a:lnTo>
                    <a:lnTo>
                      <a:pt x="108" y="328"/>
                    </a:lnTo>
                    <a:lnTo>
                      <a:pt x="139" y="282"/>
                    </a:lnTo>
                    <a:lnTo>
                      <a:pt x="174" y="239"/>
                    </a:lnTo>
                    <a:lnTo>
                      <a:pt x="213" y="201"/>
                    </a:lnTo>
                    <a:lnTo>
                      <a:pt x="255" y="165"/>
                    </a:lnTo>
                    <a:lnTo>
                      <a:pt x="301" y="135"/>
                    </a:lnTo>
                    <a:lnTo>
                      <a:pt x="350" y="108"/>
                    </a:lnTo>
                    <a:lnTo>
                      <a:pt x="401" y="86"/>
                    </a:lnTo>
                    <a:lnTo>
                      <a:pt x="456" y="70"/>
                    </a:lnTo>
                    <a:lnTo>
                      <a:pt x="479" y="64"/>
                    </a:lnTo>
                    <a:lnTo>
                      <a:pt x="507" y="58"/>
                    </a:lnTo>
                    <a:lnTo>
                      <a:pt x="538" y="53"/>
                    </a:lnTo>
                    <a:lnTo>
                      <a:pt x="573" y="47"/>
                    </a:lnTo>
                    <a:lnTo>
                      <a:pt x="609" y="40"/>
                    </a:lnTo>
                    <a:lnTo>
                      <a:pt x="644" y="34"/>
                    </a:lnTo>
                    <a:lnTo>
                      <a:pt x="682" y="28"/>
                    </a:lnTo>
                    <a:lnTo>
                      <a:pt x="719" y="23"/>
                    </a:lnTo>
                    <a:lnTo>
                      <a:pt x="752" y="18"/>
                    </a:lnTo>
                    <a:lnTo>
                      <a:pt x="785" y="13"/>
                    </a:lnTo>
                    <a:lnTo>
                      <a:pt x="813" y="9"/>
                    </a:lnTo>
                    <a:lnTo>
                      <a:pt x="837" y="5"/>
                    </a:lnTo>
                    <a:lnTo>
                      <a:pt x="855" y="3"/>
                    </a:lnTo>
                    <a:lnTo>
                      <a:pt x="867" y="2"/>
                    </a:lnTo>
                    <a:lnTo>
                      <a:pt x="873" y="0"/>
                    </a:lnTo>
                    <a:close/>
                  </a:path>
                </a:pathLst>
              </a:custGeom>
              <a:solidFill>
                <a:srgbClr val="BE8128"/>
              </a:solidFill>
              <a:ln w="0">
                <a:noFill/>
                <a:prstDash val="solid"/>
                <a:round/>
                <a:headEnd/>
                <a:tailEnd/>
              </a:ln>
            </p:spPr>
            <p:txBody>
              <a:bodyPr vert="horz" wrap="square" lIns="68580" tIns="34290" rIns="68580" bIns="34290" numCol="1" anchor="ctr" anchorCtr="0" compatLnSpc="1">
                <a:prstTxWarp prst="textNoShape">
                  <a:avLst/>
                </a:prstTxWarp>
              </a:bodyPr>
              <a:lstStyle/>
              <a:p>
                <a:pPr defTabSz="685800">
                  <a:defRPr/>
                </a:pPr>
                <a:endParaRPr lang="en-IN" sz="1400">
                  <a:solidFill>
                    <a:prstClr val="black"/>
                  </a:solidFill>
                  <a:latin typeface="Arial" panose="020B0604020202020204" pitchFamily="34" charset="0"/>
                  <a:cs typeface="Arial" panose="020B0604020202020204" pitchFamily="34" charset="0"/>
                </a:endParaRPr>
              </a:p>
            </p:txBody>
          </p:sp>
          <p:sp>
            <p:nvSpPr>
              <p:cNvPr id="98" name="Freeform 28"/>
              <p:cNvSpPr>
                <a:spLocks/>
              </p:cNvSpPr>
              <p:nvPr/>
            </p:nvSpPr>
            <p:spPr bwMode="auto">
              <a:xfrm flipH="1">
                <a:off x="9633506" y="1993369"/>
                <a:ext cx="42387" cy="108249"/>
              </a:xfrm>
              <a:custGeom>
                <a:avLst/>
                <a:gdLst>
                  <a:gd name="T0" fmla="*/ 95 w 389"/>
                  <a:gd name="T1" fmla="*/ 0 h 996"/>
                  <a:gd name="T2" fmla="*/ 293 w 389"/>
                  <a:gd name="T3" fmla="*/ 0 h 996"/>
                  <a:gd name="T4" fmla="*/ 313 w 389"/>
                  <a:gd name="T5" fmla="*/ 2 h 996"/>
                  <a:gd name="T6" fmla="*/ 333 w 389"/>
                  <a:gd name="T7" fmla="*/ 8 h 996"/>
                  <a:gd name="T8" fmla="*/ 350 w 389"/>
                  <a:gd name="T9" fmla="*/ 17 h 996"/>
                  <a:gd name="T10" fmla="*/ 364 w 389"/>
                  <a:gd name="T11" fmla="*/ 30 h 996"/>
                  <a:gd name="T12" fmla="*/ 378 w 389"/>
                  <a:gd name="T13" fmla="*/ 49 h 996"/>
                  <a:gd name="T14" fmla="*/ 386 w 389"/>
                  <a:gd name="T15" fmla="*/ 70 h 996"/>
                  <a:gd name="T16" fmla="*/ 389 w 389"/>
                  <a:gd name="T17" fmla="*/ 94 h 996"/>
                  <a:gd name="T18" fmla="*/ 386 w 389"/>
                  <a:gd name="T19" fmla="*/ 117 h 996"/>
                  <a:gd name="T20" fmla="*/ 377 w 389"/>
                  <a:gd name="T21" fmla="*/ 138 h 996"/>
                  <a:gd name="T22" fmla="*/ 271 w 389"/>
                  <a:gd name="T23" fmla="*/ 298 h 996"/>
                  <a:gd name="T24" fmla="*/ 320 w 389"/>
                  <a:gd name="T25" fmla="*/ 716 h 996"/>
                  <a:gd name="T26" fmla="*/ 223 w 389"/>
                  <a:gd name="T27" fmla="*/ 976 h 996"/>
                  <a:gd name="T28" fmla="*/ 216 w 389"/>
                  <a:gd name="T29" fmla="*/ 988 h 996"/>
                  <a:gd name="T30" fmla="*/ 206 w 389"/>
                  <a:gd name="T31" fmla="*/ 994 h 996"/>
                  <a:gd name="T32" fmla="*/ 195 w 389"/>
                  <a:gd name="T33" fmla="*/ 996 h 996"/>
                  <a:gd name="T34" fmla="*/ 183 w 389"/>
                  <a:gd name="T35" fmla="*/ 994 h 996"/>
                  <a:gd name="T36" fmla="*/ 174 w 389"/>
                  <a:gd name="T37" fmla="*/ 988 h 996"/>
                  <a:gd name="T38" fmla="*/ 167 w 389"/>
                  <a:gd name="T39" fmla="*/ 976 h 996"/>
                  <a:gd name="T40" fmla="*/ 68 w 389"/>
                  <a:gd name="T41" fmla="*/ 716 h 996"/>
                  <a:gd name="T42" fmla="*/ 118 w 389"/>
                  <a:gd name="T43" fmla="*/ 298 h 996"/>
                  <a:gd name="T44" fmla="*/ 13 w 389"/>
                  <a:gd name="T45" fmla="*/ 138 h 996"/>
                  <a:gd name="T46" fmla="*/ 3 w 389"/>
                  <a:gd name="T47" fmla="*/ 117 h 996"/>
                  <a:gd name="T48" fmla="*/ 0 w 389"/>
                  <a:gd name="T49" fmla="*/ 94 h 996"/>
                  <a:gd name="T50" fmla="*/ 2 w 389"/>
                  <a:gd name="T51" fmla="*/ 70 h 996"/>
                  <a:gd name="T52" fmla="*/ 10 w 389"/>
                  <a:gd name="T53" fmla="*/ 49 h 996"/>
                  <a:gd name="T54" fmla="*/ 24 w 389"/>
                  <a:gd name="T55" fmla="*/ 30 h 996"/>
                  <a:gd name="T56" fmla="*/ 39 w 389"/>
                  <a:gd name="T57" fmla="*/ 17 h 996"/>
                  <a:gd name="T58" fmla="*/ 57 w 389"/>
                  <a:gd name="T59" fmla="*/ 8 h 996"/>
                  <a:gd name="T60" fmla="*/ 75 w 389"/>
                  <a:gd name="T61" fmla="*/ 2 h 996"/>
                  <a:gd name="T62" fmla="*/ 95 w 389"/>
                  <a:gd name="T63" fmla="*/ 0 h 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9" h="996">
                    <a:moveTo>
                      <a:pt x="95" y="0"/>
                    </a:moveTo>
                    <a:lnTo>
                      <a:pt x="293" y="0"/>
                    </a:lnTo>
                    <a:lnTo>
                      <a:pt x="313" y="2"/>
                    </a:lnTo>
                    <a:lnTo>
                      <a:pt x="333" y="8"/>
                    </a:lnTo>
                    <a:lnTo>
                      <a:pt x="350" y="17"/>
                    </a:lnTo>
                    <a:lnTo>
                      <a:pt x="364" y="30"/>
                    </a:lnTo>
                    <a:lnTo>
                      <a:pt x="378" y="49"/>
                    </a:lnTo>
                    <a:lnTo>
                      <a:pt x="386" y="70"/>
                    </a:lnTo>
                    <a:lnTo>
                      <a:pt x="389" y="94"/>
                    </a:lnTo>
                    <a:lnTo>
                      <a:pt x="386" y="117"/>
                    </a:lnTo>
                    <a:lnTo>
                      <a:pt x="377" y="138"/>
                    </a:lnTo>
                    <a:lnTo>
                      <a:pt x="271" y="298"/>
                    </a:lnTo>
                    <a:lnTo>
                      <a:pt x="320" y="716"/>
                    </a:lnTo>
                    <a:lnTo>
                      <a:pt x="223" y="976"/>
                    </a:lnTo>
                    <a:lnTo>
                      <a:pt x="216" y="988"/>
                    </a:lnTo>
                    <a:lnTo>
                      <a:pt x="206" y="994"/>
                    </a:lnTo>
                    <a:lnTo>
                      <a:pt x="195" y="996"/>
                    </a:lnTo>
                    <a:lnTo>
                      <a:pt x="183" y="994"/>
                    </a:lnTo>
                    <a:lnTo>
                      <a:pt x="174" y="988"/>
                    </a:lnTo>
                    <a:lnTo>
                      <a:pt x="167" y="976"/>
                    </a:lnTo>
                    <a:lnTo>
                      <a:pt x="68" y="716"/>
                    </a:lnTo>
                    <a:lnTo>
                      <a:pt x="118" y="298"/>
                    </a:lnTo>
                    <a:lnTo>
                      <a:pt x="13" y="138"/>
                    </a:lnTo>
                    <a:lnTo>
                      <a:pt x="3" y="117"/>
                    </a:lnTo>
                    <a:lnTo>
                      <a:pt x="0" y="94"/>
                    </a:lnTo>
                    <a:lnTo>
                      <a:pt x="2" y="70"/>
                    </a:lnTo>
                    <a:lnTo>
                      <a:pt x="10" y="49"/>
                    </a:lnTo>
                    <a:lnTo>
                      <a:pt x="24" y="30"/>
                    </a:lnTo>
                    <a:lnTo>
                      <a:pt x="39" y="17"/>
                    </a:lnTo>
                    <a:lnTo>
                      <a:pt x="57" y="8"/>
                    </a:lnTo>
                    <a:lnTo>
                      <a:pt x="75" y="2"/>
                    </a:lnTo>
                    <a:lnTo>
                      <a:pt x="95" y="0"/>
                    </a:lnTo>
                    <a:close/>
                  </a:path>
                </a:pathLst>
              </a:custGeom>
              <a:solidFill>
                <a:srgbClr val="BE8128"/>
              </a:solidFill>
              <a:ln w="0">
                <a:noFill/>
                <a:prstDash val="solid"/>
                <a:round/>
                <a:headEnd/>
                <a:tailEnd/>
              </a:ln>
            </p:spPr>
            <p:txBody>
              <a:bodyPr vert="horz" wrap="square" lIns="68580" tIns="34290" rIns="68580" bIns="34290" numCol="1" anchor="ctr" anchorCtr="0" compatLnSpc="1">
                <a:prstTxWarp prst="textNoShape">
                  <a:avLst/>
                </a:prstTxWarp>
              </a:bodyPr>
              <a:lstStyle/>
              <a:p>
                <a:pPr defTabSz="685800">
                  <a:defRPr/>
                </a:pPr>
                <a:endParaRPr lang="en-IN" sz="1400">
                  <a:solidFill>
                    <a:prstClr val="black"/>
                  </a:solidFill>
                  <a:latin typeface="Arial" panose="020B0604020202020204" pitchFamily="34" charset="0"/>
                  <a:cs typeface="Arial" panose="020B0604020202020204" pitchFamily="34" charset="0"/>
                </a:endParaRPr>
              </a:p>
            </p:txBody>
          </p:sp>
        </p:grpSp>
        <p:grpSp>
          <p:nvGrpSpPr>
            <p:cNvPr id="93" name="Group 92"/>
            <p:cNvGrpSpPr/>
            <p:nvPr/>
          </p:nvGrpSpPr>
          <p:grpSpPr>
            <a:xfrm>
              <a:off x="4530535" y="622031"/>
              <a:ext cx="4435799" cy="3185102"/>
              <a:chOff x="6270224" y="-131771"/>
              <a:chExt cx="5512426" cy="3958170"/>
            </a:xfrm>
          </p:grpSpPr>
          <p:sp>
            <p:nvSpPr>
              <p:cNvPr id="95" name="Rectangle 94"/>
              <p:cNvSpPr/>
              <p:nvPr/>
            </p:nvSpPr>
            <p:spPr>
              <a:xfrm>
                <a:off x="6270224" y="-131771"/>
                <a:ext cx="5245833" cy="1157204"/>
              </a:xfrm>
              <a:prstGeom prst="rect">
                <a:avLst/>
              </a:prstGeom>
            </p:spPr>
            <p:txBody>
              <a:bodyPr wrap="squar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r>
                  <a:rPr lang="fi-FI" sz="900" b="0" i="0" u="none" strike="noStrike" dirty="0">
                    <a:solidFill>
                      <a:srgbClr val="222222"/>
                    </a:solidFill>
                    <a:effectLst/>
                    <a:latin typeface="Georgia" panose="02040502050405020303" pitchFamily="18" charset="0"/>
                  </a:rPr>
                  <a:t>Avoimuus</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tarkoittaa</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erilaisia</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oikeudellisia</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poliittisia</a:t>
                </a:r>
                <a:r>
                  <a:rPr lang="en-GB" sz="900" b="0" i="0" u="none" strike="noStrike" dirty="0">
                    <a:solidFill>
                      <a:srgbClr val="222222"/>
                    </a:solidFill>
                    <a:effectLst/>
                    <a:latin typeface="Georgia" panose="02040502050405020303" pitchFamily="18" charset="0"/>
                  </a:rPr>
                  <a:t> ja </a:t>
                </a:r>
                <a:r>
                  <a:rPr lang="en-GB" sz="900" b="0" i="0" u="none" strike="noStrike" dirty="0" err="1">
                    <a:solidFill>
                      <a:srgbClr val="222222"/>
                    </a:solidFill>
                    <a:effectLst/>
                    <a:latin typeface="Georgia" panose="02040502050405020303" pitchFamily="18" charset="0"/>
                  </a:rPr>
                  <a:t>hallinnollisia</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käytäntöjä</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joiden</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tarkoitu</a:t>
                </a:r>
                <a:r>
                  <a:rPr lang="fi-FI" sz="900" b="0" i="0" u="none" strike="noStrike" dirty="0" err="1">
                    <a:solidFill>
                      <a:srgbClr val="222222"/>
                    </a:solidFill>
                    <a:effectLst/>
                    <a:latin typeface="Georgia" panose="02040502050405020303" pitchFamily="18" charset="0"/>
                  </a:rPr>
                  <a:t>ksena</a:t>
                </a:r>
                <a:r>
                  <a:rPr lang="en-GB" sz="900" b="0" i="0" u="none" strike="noStrike" dirty="0">
                    <a:solidFill>
                      <a:srgbClr val="222222"/>
                    </a:solidFill>
                    <a:effectLst/>
                    <a:latin typeface="Georgia" panose="02040502050405020303" pitchFamily="18" charset="0"/>
                  </a:rPr>
                  <a:t> on </a:t>
                </a:r>
                <a:r>
                  <a:rPr lang="en-GB" sz="900" b="0" i="0" u="none" strike="noStrike" dirty="0" err="1">
                    <a:solidFill>
                      <a:srgbClr val="222222"/>
                    </a:solidFill>
                    <a:effectLst/>
                    <a:latin typeface="Georgia" panose="02040502050405020303" pitchFamily="18" charset="0"/>
                  </a:rPr>
                  <a:t>varmistaa</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hallinnon</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demokraattinen</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hyväksyttävyys</a:t>
                </a:r>
                <a:r>
                  <a:rPr lang="fi-FI" sz="900" dirty="0">
                    <a:solidFill>
                      <a:srgbClr val="222222"/>
                    </a:solidFill>
                    <a:latin typeface="Georgia" panose="02040502050405020303" pitchFamily="18" charset="0"/>
                  </a:rPr>
                  <a:t>, kuten julkisuusperiaate,</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hallinnon</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läpinäkyvyy</a:t>
                </a:r>
                <a:r>
                  <a:rPr lang="fi-FI" sz="900" b="0" i="0" u="none" strike="noStrike" dirty="0">
                    <a:solidFill>
                      <a:srgbClr val="222222"/>
                    </a:solidFill>
                    <a:effectLst/>
                    <a:latin typeface="Georgia" panose="02040502050405020303" pitchFamily="18" charset="0"/>
                  </a:rPr>
                  <a:t>s,</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viranomaisviestinnän</a:t>
                </a:r>
                <a:r>
                  <a:rPr lang="en-GB" sz="900" b="0" i="0" u="none" strike="noStrike" dirty="0">
                    <a:solidFill>
                      <a:srgbClr val="222222"/>
                    </a:solidFill>
                    <a:effectLst/>
                    <a:latin typeface="Georgia" panose="02040502050405020303" pitchFamily="18" charset="0"/>
                  </a:rPr>
                  <a:t> ja -</a:t>
                </a:r>
                <a:r>
                  <a:rPr lang="en-GB" sz="900" b="0" i="0" u="none" strike="noStrike" dirty="0" err="1">
                    <a:solidFill>
                      <a:srgbClr val="222222"/>
                    </a:solidFill>
                    <a:effectLst/>
                    <a:latin typeface="Georgia" panose="02040502050405020303" pitchFamily="18" charset="0"/>
                  </a:rPr>
                  <a:t>tiedotuksen</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selkey</a:t>
                </a:r>
                <a:r>
                  <a:rPr lang="fi-FI" sz="900" b="0" i="0" u="none" strike="noStrike" dirty="0">
                    <a:solidFill>
                      <a:srgbClr val="222222"/>
                    </a:solidFill>
                    <a:effectLst/>
                    <a:latin typeface="Georgia" panose="02040502050405020303" pitchFamily="18" charset="0"/>
                  </a:rPr>
                  <a:t>s</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vuorovaikutteisuu</a:t>
                </a:r>
                <a:r>
                  <a:rPr lang="fi-FI" sz="900" b="0" i="0" u="none" strike="noStrike" dirty="0">
                    <a:solidFill>
                      <a:srgbClr val="222222"/>
                    </a:solidFill>
                    <a:effectLst/>
                    <a:latin typeface="Georgia" panose="02040502050405020303" pitchFamily="18" charset="0"/>
                  </a:rPr>
                  <a:t>s</a:t>
                </a:r>
                <a:r>
                  <a:rPr lang="en-GB" sz="900" b="0" i="0" u="none" strike="noStrike" dirty="0">
                    <a:solidFill>
                      <a:srgbClr val="222222"/>
                    </a:solidFill>
                    <a:effectLst/>
                    <a:latin typeface="Georgia" panose="02040502050405020303" pitchFamily="18" charset="0"/>
                  </a:rPr>
                  <a:t> ja </a:t>
                </a:r>
                <a:r>
                  <a:rPr lang="en-GB" sz="900" b="0" i="0" u="none" strike="noStrike" dirty="0" err="1">
                    <a:solidFill>
                      <a:srgbClr val="222222"/>
                    </a:solidFill>
                    <a:effectLst/>
                    <a:latin typeface="Georgia" panose="02040502050405020303" pitchFamily="18" charset="0"/>
                  </a:rPr>
                  <a:t>riittävyy</a:t>
                </a:r>
                <a:r>
                  <a:rPr lang="fi-FI" sz="900" b="0" i="0" u="none" strike="noStrike" dirty="0">
                    <a:solidFill>
                      <a:srgbClr val="222222"/>
                    </a:solidFill>
                    <a:effectLst/>
                    <a:latin typeface="Georgia" panose="02040502050405020303" pitchFamily="18" charset="0"/>
                  </a:rPr>
                  <a:t>s</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Hallinnon</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avoimuudella</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pyritään</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myös</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luomaan</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kansalaisyhteiskunnalle</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hallintoon</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kohdistuvia</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vaikuttamis</a:t>
                </a:r>
                <a:r>
                  <a:rPr lang="en-GB" sz="900" b="0" i="0" u="none" strike="noStrike" dirty="0">
                    <a:solidFill>
                      <a:srgbClr val="222222"/>
                    </a:solidFill>
                    <a:effectLst/>
                    <a:latin typeface="Georgia" panose="02040502050405020303" pitchFamily="18" charset="0"/>
                  </a:rPr>
                  <a:t>- ja </a:t>
                </a:r>
                <a:r>
                  <a:rPr lang="en-GB" sz="900" b="0" i="0" u="none" strike="noStrike" dirty="0" err="1">
                    <a:solidFill>
                      <a:srgbClr val="222222"/>
                    </a:solidFill>
                    <a:effectLst/>
                    <a:latin typeface="Georgia" panose="02040502050405020303" pitchFamily="18" charset="0"/>
                  </a:rPr>
                  <a:t>valvontakeinoja</a:t>
                </a:r>
                <a:r>
                  <a:rPr lang="en-GB" sz="900" b="0" i="0" u="none" strike="noStrike" dirty="0">
                    <a:solidFill>
                      <a:srgbClr val="222222"/>
                    </a:solidFill>
                    <a:effectLst/>
                    <a:latin typeface="Georgia" panose="02040502050405020303" pitchFamily="18" charset="0"/>
                  </a:rPr>
                  <a:t>.</a:t>
                </a:r>
                <a:endParaRPr lang="en-US" sz="900" dirty="0">
                  <a:solidFill>
                    <a:srgbClr val="434343"/>
                  </a:solidFill>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0BB93367-71C9-244D-9921-1F9FAE04C3E4}"/>
                  </a:ext>
                </a:extLst>
              </p:cNvPr>
              <p:cNvSpPr/>
              <p:nvPr/>
            </p:nvSpPr>
            <p:spPr>
              <a:xfrm>
                <a:off x="8179184" y="1801295"/>
                <a:ext cx="3603466" cy="2025104"/>
              </a:xfrm>
              <a:prstGeom prst="rect">
                <a:avLst/>
              </a:prstGeom>
            </p:spPr>
            <p:txBody>
              <a:bodyPr wrap="squar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r>
                  <a:rPr lang="en-GB" sz="900" b="0" i="0" u="none" strike="noStrike" dirty="0" err="1">
                    <a:solidFill>
                      <a:srgbClr val="222222"/>
                    </a:solidFill>
                    <a:effectLst/>
                    <a:latin typeface="Georgia" panose="02040502050405020303" pitchFamily="18" charset="0"/>
                  </a:rPr>
                  <a:t>Viranomaisen</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toimien</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oikeasuhtaisuuden</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arvioinnissa</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perusteena</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voidaan</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yleensä</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pitää</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kohtuullisuutta</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sekä</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velvoitteiden</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asettamisessa</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että</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etujen</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myöntämisessä</a:t>
                </a:r>
                <a:r>
                  <a:rPr lang="en-GB" sz="900" b="0" i="0" u="none" strike="noStrike" dirty="0">
                    <a:solidFill>
                      <a:srgbClr val="222222"/>
                    </a:solidFill>
                    <a:effectLst/>
                    <a:latin typeface="Georgia" panose="02040502050405020303" pitchFamily="18" charset="0"/>
                  </a:rPr>
                  <a:t>.</a:t>
                </a:r>
                <a:r>
                  <a:rPr lang="fi-FI" sz="900" b="0" i="0" u="none" strike="noStrike" dirty="0">
                    <a:solidFill>
                      <a:srgbClr val="222222"/>
                    </a:solidFill>
                    <a:effectLst/>
                    <a:latin typeface="Georgia" panose="02040502050405020303" pitchFamily="18" charset="0"/>
                  </a:rPr>
                  <a:t>Esimerkiksi </a:t>
                </a:r>
                <a:r>
                  <a:rPr lang="fi-FI" sz="900" b="0" i="0" u="none" strike="noStrike" dirty="0" err="1">
                    <a:solidFill>
                      <a:srgbClr val="222222"/>
                    </a:solidFill>
                    <a:effectLst/>
                    <a:latin typeface="Georgia" panose="02040502050405020303" pitchFamily="18" charset="0"/>
                  </a:rPr>
                  <a:t>hallintopakkoa</a:t>
                </a:r>
                <a:r>
                  <a:rPr lang="fi-FI" sz="900" dirty="0">
                    <a:solidFill>
                      <a:srgbClr val="222222"/>
                    </a:solidFill>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käytettäessä</a:t>
                </a:r>
                <a:r>
                  <a:rPr lang="en-GB" sz="900" b="0" i="0" u="none" strike="noStrike" dirty="0">
                    <a:solidFill>
                      <a:srgbClr val="222222"/>
                    </a:solidFill>
                    <a:effectLst/>
                    <a:latin typeface="Georgia" panose="02040502050405020303" pitchFamily="18" charset="0"/>
                  </a:rPr>
                  <a:t> tai </a:t>
                </a:r>
                <a:r>
                  <a:rPr lang="en-GB" sz="900" b="0" i="0" u="none" strike="noStrike" dirty="0" err="1">
                    <a:solidFill>
                      <a:srgbClr val="222222"/>
                    </a:solidFill>
                    <a:effectLst/>
                    <a:latin typeface="Georgia" panose="02040502050405020303" pitchFamily="18" charset="0"/>
                  </a:rPr>
                  <a:t>rajoittavaa</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päätöst</a:t>
                </a:r>
                <a:r>
                  <a:rPr lang="fi-FI" sz="900" b="0" i="0" u="none" strike="noStrike" dirty="0">
                    <a:solidFill>
                      <a:srgbClr val="222222"/>
                    </a:solidFill>
                    <a:effectLst/>
                    <a:latin typeface="Georgia" panose="02040502050405020303" pitchFamily="18" charset="0"/>
                  </a:rPr>
                  <a:t>ä tehtäessä</a:t>
                </a:r>
                <a:r>
                  <a:rPr lang="en-GB" sz="900" b="0" i="0" u="none" strike="noStrike" dirty="0">
                    <a:solidFill>
                      <a:srgbClr val="222222"/>
                    </a:solidFill>
                    <a:effectLst/>
                    <a:latin typeface="Georgia" panose="02040502050405020303" pitchFamily="18" charset="0"/>
                  </a:rPr>
                  <a:t> </a:t>
                </a:r>
                <a:r>
                  <a:rPr lang="fi-FI" sz="900" b="0" i="0" u="none" strike="noStrike" dirty="0" err="1">
                    <a:solidFill>
                      <a:srgbClr val="222222"/>
                    </a:solidFill>
                    <a:effectLst/>
                    <a:latin typeface="Georgia" panose="02040502050405020303" pitchFamily="18" charset="0"/>
                  </a:rPr>
                  <a:t>hallintotoimien</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ankaruus</a:t>
                </a:r>
                <a:r>
                  <a:rPr lang="en-GB" sz="900" b="0" i="0" u="none" strike="noStrike" dirty="0">
                    <a:solidFill>
                      <a:srgbClr val="222222"/>
                    </a:solidFill>
                    <a:effectLst/>
                    <a:latin typeface="Georgia" panose="02040502050405020303" pitchFamily="18" charset="0"/>
                  </a:rPr>
                  <a:t> on </a:t>
                </a:r>
                <a:r>
                  <a:rPr lang="en-GB" sz="900" b="0" i="0" u="none" strike="noStrike" dirty="0" err="1">
                    <a:solidFill>
                      <a:srgbClr val="222222"/>
                    </a:solidFill>
                    <a:effectLst/>
                    <a:latin typeface="Georgia" panose="02040502050405020303" pitchFamily="18" charset="0"/>
                  </a:rPr>
                  <a:t>määriteltävä</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kohtuulliseksi</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suhteessa</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teon</a:t>
                </a:r>
                <a:r>
                  <a:rPr lang="en-GB" sz="900" b="0" i="0" u="none" strike="noStrike" dirty="0">
                    <a:solidFill>
                      <a:srgbClr val="222222"/>
                    </a:solidFill>
                    <a:effectLst/>
                    <a:latin typeface="Georgia" panose="02040502050405020303" pitchFamily="18" charset="0"/>
                  </a:rPr>
                  <a:t> tai </a:t>
                </a:r>
                <a:r>
                  <a:rPr lang="en-GB" sz="900" b="0" i="0" u="none" strike="noStrike" dirty="0" err="1">
                    <a:solidFill>
                      <a:srgbClr val="222222"/>
                    </a:solidFill>
                    <a:effectLst/>
                    <a:latin typeface="Georgia" panose="02040502050405020303" pitchFamily="18" charset="0"/>
                  </a:rPr>
                  <a:t>laiminlyönnin</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laatuun</a:t>
                </a:r>
                <a:r>
                  <a:rPr lang="en-GB" sz="900" b="0" i="0" u="none" strike="noStrike" dirty="0">
                    <a:solidFill>
                      <a:srgbClr val="222222"/>
                    </a:solidFill>
                    <a:effectLst/>
                    <a:latin typeface="Georgia" panose="02040502050405020303" pitchFamily="18" charset="0"/>
                  </a:rPr>
                  <a:t> ja </a:t>
                </a:r>
                <a:r>
                  <a:rPr lang="en-GB" sz="900" b="0" i="0" u="none" strike="noStrike" dirty="0" err="1">
                    <a:solidFill>
                      <a:srgbClr val="222222"/>
                    </a:solidFill>
                    <a:effectLst/>
                    <a:latin typeface="Georgia" panose="02040502050405020303" pitchFamily="18" charset="0"/>
                  </a:rPr>
                  <a:t>moitittavuuteen</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Olosuhteet</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huomioon</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ottavaa</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kohtuusharkintaa</a:t>
                </a:r>
                <a:r>
                  <a:rPr lang="en-GB" sz="900" b="0" i="0" u="none" strike="noStrike" dirty="0">
                    <a:solidFill>
                      <a:srgbClr val="222222"/>
                    </a:solidFill>
                    <a:effectLst/>
                    <a:latin typeface="Georgia" panose="02040502050405020303" pitchFamily="18" charset="0"/>
                  </a:rPr>
                  <a:t> on </a:t>
                </a:r>
                <a:r>
                  <a:rPr lang="en-GB" sz="900" b="0" i="0" u="none" strike="noStrike" dirty="0" err="1">
                    <a:solidFill>
                      <a:srgbClr val="222222"/>
                    </a:solidFill>
                    <a:effectLst/>
                    <a:latin typeface="Georgia" panose="02040502050405020303" pitchFamily="18" charset="0"/>
                  </a:rPr>
                  <a:t>käytettävä</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myös</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esimerkiksi</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päätettäessä</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harkinnanvaraisen</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taloudellisen</a:t>
                </a:r>
                <a:r>
                  <a:rPr lang="en-GB" sz="900" b="0" i="0" u="none" strike="noStrike" dirty="0">
                    <a:solidFill>
                      <a:srgbClr val="222222"/>
                    </a:solidFill>
                    <a:effectLst/>
                    <a:latin typeface="Georgia" panose="02040502050405020303" pitchFamily="18" charset="0"/>
                  </a:rPr>
                  <a:t> tuen </a:t>
                </a:r>
                <a:r>
                  <a:rPr lang="en-GB" sz="900" b="0" i="0" u="none" strike="noStrike" dirty="0" err="1">
                    <a:solidFill>
                      <a:srgbClr val="222222"/>
                    </a:solidFill>
                    <a:effectLst/>
                    <a:latin typeface="Georgia" panose="02040502050405020303" pitchFamily="18" charset="0"/>
                  </a:rPr>
                  <a:t>myöntämisestä</a:t>
                </a:r>
                <a:r>
                  <a:rPr lang="en-GB" sz="900" b="0" i="0" u="none" strike="noStrike" dirty="0">
                    <a:solidFill>
                      <a:srgbClr val="222222"/>
                    </a:solidFill>
                    <a:effectLst/>
                    <a:latin typeface="Georgia" panose="02040502050405020303" pitchFamily="18" charset="0"/>
                  </a:rPr>
                  <a:t>.</a:t>
                </a:r>
                <a:endParaRPr lang="en-US" sz="900" dirty="0">
                  <a:solidFill>
                    <a:srgbClr val="434343"/>
                  </a:solidFill>
                  <a:latin typeface="Arial" panose="020B0604020202020204" pitchFamily="34" charset="0"/>
                  <a:cs typeface="Arial" panose="020B0604020202020204" pitchFamily="34" charset="0"/>
                </a:endParaRPr>
              </a:p>
            </p:txBody>
          </p:sp>
        </p:grpSp>
        <p:grpSp>
          <p:nvGrpSpPr>
            <p:cNvPr id="86" name="Group 85"/>
            <p:cNvGrpSpPr/>
            <p:nvPr/>
          </p:nvGrpSpPr>
          <p:grpSpPr>
            <a:xfrm>
              <a:off x="100478" y="959089"/>
              <a:ext cx="8926465" cy="4438354"/>
              <a:chOff x="764935" y="401400"/>
              <a:chExt cx="11093037" cy="5515608"/>
            </a:xfrm>
          </p:grpSpPr>
          <p:sp>
            <p:nvSpPr>
              <p:cNvPr id="87" name="TextBox 86"/>
              <p:cNvSpPr txBox="1"/>
              <p:nvPr/>
            </p:nvSpPr>
            <p:spPr>
              <a:xfrm>
                <a:off x="4482027" y="401400"/>
                <a:ext cx="1296919" cy="382479"/>
              </a:xfrm>
              <a:prstGeom prst="rect">
                <a:avLst/>
              </a:prstGeom>
              <a:noFill/>
            </p:spPr>
            <p:txBody>
              <a:bodyPr wrap="none" rtlCol="0" anchor="ctr">
                <a:spAutoFit/>
              </a:bodyPr>
              <a:lstStyle/>
              <a:p>
                <a:pPr defTabSz="685800">
                  <a:defRPr/>
                </a:pPr>
                <a:r>
                  <a:rPr lang="fi-FI" sz="1400" b="1" dirty="0">
                    <a:solidFill>
                      <a:srgbClr val="000000"/>
                    </a:solidFill>
                    <a:latin typeface="Arial" panose="020B0604020202020204" pitchFamily="34" charset="0"/>
                    <a:cs typeface="Arial" panose="020B0604020202020204" pitchFamily="34" charset="0"/>
                  </a:rPr>
                  <a:t>Avoimuus</a:t>
                </a:r>
                <a:endParaRPr lang="en-IN" sz="1400" b="1" dirty="0">
                  <a:solidFill>
                    <a:srgbClr val="000000"/>
                  </a:solidFill>
                  <a:latin typeface="Arial" panose="020B0604020202020204" pitchFamily="34" charset="0"/>
                  <a:cs typeface="Arial" panose="020B0604020202020204" pitchFamily="34" charset="0"/>
                </a:endParaRPr>
              </a:p>
            </p:txBody>
          </p:sp>
          <p:sp>
            <p:nvSpPr>
              <p:cNvPr id="88" name="Rectangle 87"/>
              <p:cNvSpPr/>
              <p:nvPr/>
            </p:nvSpPr>
            <p:spPr>
              <a:xfrm>
                <a:off x="7828193" y="4586224"/>
                <a:ext cx="4029779" cy="1330784"/>
              </a:xfrm>
              <a:prstGeom prst="rect">
                <a:avLst/>
              </a:prstGeom>
            </p:spPr>
            <p:txBody>
              <a:bodyPr wrap="squar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r>
                  <a:rPr lang="en-GB" sz="900" b="0" i="0" u="none" strike="noStrike" dirty="0" err="1">
                    <a:solidFill>
                      <a:srgbClr val="222222"/>
                    </a:solidFill>
                    <a:effectLst/>
                    <a:latin typeface="Georgia" panose="02040502050405020303" pitchFamily="18" charset="0"/>
                  </a:rPr>
                  <a:t>Viranomainen</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ei</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saa</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toimenpiteillään</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puuttua</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voimassa</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oleviin</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oikeussuhteisiin</a:t>
                </a:r>
                <a:r>
                  <a:rPr lang="en-GB" sz="900" b="0" i="0" u="none" strike="noStrike" dirty="0">
                    <a:solidFill>
                      <a:srgbClr val="222222"/>
                    </a:solidFill>
                    <a:effectLst/>
                    <a:latin typeface="Georgia" panose="02040502050405020303" pitchFamily="18" charset="0"/>
                  </a:rPr>
                  <a:t> tai </a:t>
                </a:r>
                <a:r>
                  <a:rPr lang="en-GB" sz="900" b="0" i="0" u="none" strike="noStrike" dirty="0" err="1">
                    <a:solidFill>
                      <a:srgbClr val="222222"/>
                    </a:solidFill>
                    <a:effectLst/>
                    <a:latin typeface="Georgia" panose="02040502050405020303" pitchFamily="18" charset="0"/>
                  </a:rPr>
                  <a:t>muihin</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oikeutettuihin</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odotuksiin</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ellei</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siihen</a:t>
                </a:r>
                <a:r>
                  <a:rPr lang="en-GB" sz="900" b="0" i="0" u="none" strike="noStrike" dirty="0">
                    <a:solidFill>
                      <a:srgbClr val="222222"/>
                    </a:solidFill>
                    <a:effectLst/>
                    <a:latin typeface="Georgia" panose="02040502050405020303" pitchFamily="18" charset="0"/>
                  </a:rPr>
                  <a:t> ole </a:t>
                </a:r>
                <a:r>
                  <a:rPr lang="en-GB" sz="900" b="0" i="0" u="none" strike="noStrike" dirty="0" err="1">
                    <a:solidFill>
                      <a:srgbClr val="222222"/>
                    </a:solidFill>
                    <a:effectLst/>
                    <a:latin typeface="Georgia" panose="02040502050405020303" pitchFamily="18" charset="0"/>
                  </a:rPr>
                  <a:t>lakiin</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perustuvaa</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toimivaltaa</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Luottamuksensuojan</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kohteena</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olevat</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odotukset</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kohdistuvat</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paitsi</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voimassa</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olevien</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oikeussuhteiden</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pysyvyyteen</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myös</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siihen</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että</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viranomainen</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noudattaa</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sillä</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olevia</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velvollisuuksia</a:t>
                </a:r>
                <a:r>
                  <a:rPr lang="en-GB" sz="900" b="0" i="0" u="none" strike="noStrike" dirty="0">
                    <a:solidFill>
                      <a:srgbClr val="222222"/>
                    </a:solidFill>
                    <a:effectLst/>
                    <a:latin typeface="Georgia" panose="02040502050405020303" pitchFamily="18" charset="0"/>
                  </a:rPr>
                  <a:t> ja </a:t>
                </a:r>
                <a:r>
                  <a:rPr lang="en-GB" sz="900" b="0" i="0" u="none" strike="noStrike" dirty="0" err="1">
                    <a:solidFill>
                      <a:srgbClr val="222222"/>
                    </a:solidFill>
                    <a:effectLst/>
                    <a:latin typeface="Georgia" panose="02040502050405020303" pitchFamily="18" charset="0"/>
                  </a:rPr>
                  <a:t>sitoumuksia</a:t>
                </a:r>
                <a:r>
                  <a:rPr lang="en-GB" sz="900" b="0" i="0" u="none" strike="noStrike" dirty="0">
                    <a:solidFill>
                      <a:srgbClr val="222222"/>
                    </a:solidFill>
                    <a:effectLst/>
                    <a:latin typeface="Georgia" panose="02040502050405020303" pitchFamily="18" charset="0"/>
                  </a:rPr>
                  <a:t>.</a:t>
                </a:r>
                <a:endParaRPr lang="en-US" sz="900" dirty="0">
                  <a:solidFill>
                    <a:srgbClr val="434343"/>
                  </a:solidFill>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1AD61AA3-54CA-8548-8D28-1B8013858485}"/>
                  </a:ext>
                </a:extLst>
              </p:cNvPr>
              <p:cNvSpPr/>
              <p:nvPr/>
            </p:nvSpPr>
            <p:spPr>
              <a:xfrm>
                <a:off x="764935" y="2142192"/>
                <a:ext cx="3042384" cy="810043"/>
              </a:xfrm>
              <a:prstGeom prst="rect">
                <a:avLst/>
              </a:prstGeom>
            </p:spPr>
            <p:txBody>
              <a:bodyPr wrap="squar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r>
                  <a:rPr lang="en-GB" sz="900" b="0" i="0" u="none" strike="noStrike" dirty="0" err="1">
                    <a:solidFill>
                      <a:srgbClr val="222222"/>
                    </a:solidFill>
                    <a:effectLst/>
                    <a:latin typeface="Georgia" panose="02040502050405020303" pitchFamily="18" charset="0"/>
                  </a:rPr>
                  <a:t>Asiointi</a:t>
                </a:r>
                <a:r>
                  <a:rPr lang="en-GB" sz="900" b="0" i="0" u="none" strike="noStrike" dirty="0">
                    <a:solidFill>
                      <a:srgbClr val="222222"/>
                    </a:solidFill>
                    <a:effectLst/>
                    <a:latin typeface="Georgia" panose="02040502050405020303" pitchFamily="18" charset="0"/>
                  </a:rPr>
                  <a:t> ja asian </a:t>
                </a:r>
                <a:r>
                  <a:rPr lang="en-GB" sz="900" b="0" i="0" u="none" strike="noStrike" dirty="0" err="1">
                    <a:solidFill>
                      <a:srgbClr val="222222"/>
                    </a:solidFill>
                    <a:effectLst/>
                    <a:latin typeface="Georgia" panose="02040502050405020303" pitchFamily="18" charset="0"/>
                  </a:rPr>
                  <a:t>käsittely</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viranomaisessa</a:t>
                </a:r>
                <a:r>
                  <a:rPr lang="en-GB" sz="900" b="0" i="0" u="none" strike="noStrike" dirty="0">
                    <a:solidFill>
                      <a:srgbClr val="222222"/>
                    </a:solidFill>
                    <a:effectLst/>
                    <a:latin typeface="Georgia" panose="02040502050405020303" pitchFamily="18" charset="0"/>
                  </a:rPr>
                  <a:t> on </a:t>
                </a:r>
                <a:r>
                  <a:rPr lang="en-GB" sz="900" b="0" i="0" u="none" strike="noStrike" dirty="0" err="1">
                    <a:solidFill>
                      <a:srgbClr val="222222"/>
                    </a:solidFill>
                    <a:effectLst/>
                    <a:latin typeface="Georgia" panose="02040502050405020303" pitchFamily="18" charset="0"/>
                  </a:rPr>
                  <a:t>pyrittävä</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järjestämään</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siten</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että</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asiakasta</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palvellaan</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asianmukaisesti</a:t>
                </a:r>
                <a:r>
                  <a:rPr lang="en-GB" sz="900" b="0" i="0" u="none" strike="noStrike" dirty="0">
                    <a:solidFill>
                      <a:srgbClr val="222222"/>
                    </a:solidFill>
                    <a:effectLst/>
                    <a:latin typeface="Georgia" panose="02040502050405020303" pitchFamily="18" charset="0"/>
                  </a:rPr>
                  <a:t>, ja </a:t>
                </a:r>
                <a:r>
                  <a:rPr lang="en-GB" sz="900" b="0" i="0" u="none" strike="noStrike" dirty="0" err="1">
                    <a:solidFill>
                      <a:srgbClr val="222222"/>
                    </a:solidFill>
                    <a:effectLst/>
                    <a:latin typeface="Georgia" panose="02040502050405020303" pitchFamily="18" charset="0"/>
                  </a:rPr>
                  <a:t>viranomainen</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voi</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suorittaa</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tehtävänsä</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tuloksellisesti</a:t>
                </a:r>
                <a:r>
                  <a:rPr lang="en-GB" sz="900" b="0" i="0" u="none" strike="noStrike" dirty="0">
                    <a:solidFill>
                      <a:srgbClr val="222222"/>
                    </a:solidFill>
                    <a:effectLst/>
                    <a:latin typeface="Georgia" panose="02040502050405020303" pitchFamily="18" charset="0"/>
                  </a:rPr>
                  <a:t>.</a:t>
                </a:r>
                <a:endParaRPr lang="en-US" sz="900" dirty="0">
                  <a:solidFill>
                    <a:srgbClr val="434343"/>
                  </a:solidFill>
                  <a:latin typeface="Arial" panose="020B0604020202020204" pitchFamily="34" charset="0"/>
                  <a:cs typeface="Arial" panose="020B0604020202020204" pitchFamily="34" charset="0"/>
                </a:endParaRPr>
              </a:p>
            </p:txBody>
          </p:sp>
        </p:grpSp>
        <p:sp>
          <p:nvSpPr>
            <p:cNvPr id="79" name="TextBox 78"/>
            <p:cNvSpPr txBox="1"/>
            <p:nvPr/>
          </p:nvSpPr>
          <p:spPr>
            <a:xfrm>
              <a:off x="6393069" y="1936259"/>
              <a:ext cx="1467068" cy="310397"/>
            </a:xfrm>
            <a:prstGeom prst="rect">
              <a:avLst/>
            </a:prstGeom>
            <a:noFill/>
          </p:spPr>
          <p:txBody>
            <a:bodyPr wrap="square" rtlCol="0" anchor="ctr">
              <a:spAutoFit/>
            </a:bodyPr>
            <a:lstStyle/>
            <a:p>
              <a:pPr defTabSz="685800">
                <a:defRPr/>
              </a:pPr>
              <a:r>
                <a:rPr lang="fi-FI" sz="1400" b="1" dirty="0">
                  <a:solidFill>
                    <a:srgbClr val="000000"/>
                  </a:solidFill>
                  <a:latin typeface="Arial" panose="020B0604020202020204" pitchFamily="34" charset="0"/>
                  <a:cs typeface="Arial" panose="020B0604020202020204" pitchFamily="34" charset="0"/>
                </a:rPr>
                <a:t>Vastuullisuus</a:t>
              </a:r>
              <a:endParaRPr lang="en-IN" sz="1400" b="1" dirty="0">
                <a:solidFill>
                  <a:srgbClr val="000000"/>
                </a:solidFill>
                <a:latin typeface="Arial" panose="020B0604020202020204" pitchFamily="34" charset="0"/>
                <a:cs typeface="Arial" panose="020B0604020202020204" pitchFamily="34" charset="0"/>
              </a:endParaRPr>
            </a:p>
          </p:txBody>
        </p:sp>
        <p:sp>
          <p:nvSpPr>
            <p:cNvPr id="73" name="Freeform 6"/>
            <p:cNvSpPr>
              <a:spLocks noEditPoints="1"/>
            </p:cNvSpPr>
            <p:nvPr/>
          </p:nvSpPr>
          <p:spPr bwMode="auto">
            <a:xfrm flipH="1">
              <a:off x="2036161" y="3817098"/>
              <a:ext cx="161268" cy="374314"/>
            </a:xfrm>
            <a:custGeom>
              <a:avLst/>
              <a:gdLst>
                <a:gd name="T0" fmla="*/ 1299 w 1418"/>
                <a:gd name="T1" fmla="*/ 2411 h 3261"/>
                <a:gd name="T2" fmla="*/ 999 w 1418"/>
                <a:gd name="T3" fmla="*/ 3245 h 3261"/>
                <a:gd name="T4" fmla="*/ 1119 w 1418"/>
                <a:gd name="T5" fmla="*/ 2270 h 3261"/>
                <a:gd name="T6" fmla="*/ 496 w 1418"/>
                <a:gd name="T7" fmla="*/ 901 h 3261"/>
                <a:gd name="T8" fmla="*/ 662 w 1418"/>
                <a:gd name="T9" fmla="*/ 1457 h 3261"/>
                <a:gd name="T10" fmla="*/ 921 w 1418"/>
                <a:gd name="T11" fmla="*/ 831 h 3261"/>
                <a:gd name="T12" fmla="*/ 999 w 1418"/>
                <a:gd name="T13" fmla="*/ 854 h 3261"/>
                <a:gd name="T14" fmla="*/ 1050 w 1418"/>
                <a:gd name="T15" fmla="*/ 918 h 3261"/>
                <a:gd name="T16" fmla="*/ 1062 w 1418"/>
                <a:gd name="T17" fmla="*/ 1924 h 3261"/>
                <a:gd name="T18" fmla="*/ 1037 w 1418"/>
                <a:gd name="T19" fmla="*/ 2003 h 3261"/>
                <a:gd name="T20" fmla="*/ 976 w 1418"/>
                <a:gd name="T21" fmla="*/ 2054 h 3261"/>
                <a:gd name="T22" fmla="*/ 897 w 1418"/>
                <a:gd name="T23" fmla="*/ 2063 h 3261"/>
                <a:gd name="T24" fmla="*/ 871 w 1418"/>
                <a:gd name="T25" fmla="*/ 3106 h 3261"/>
                <a:gd name="T26" fmla="*/ 830 w 1418"/>
                <a:gd name="T27" fmla="*/ 3194 h 3261"/>
                <a:gd name="T28" fmla="*/ 753 w 1418"/>
                <a:gd name="T29" fmla="*/ 3248 h 3261"/>
                <a:gd name="T30" fmla="*/ 655 w 1418"/>
                <a:gd name="T31" fmla="*/ 3258 h 3261"/>
                <a:gd name="T32" fmla="*/ 572 w 1418"/>
                <a:gd name="T33" fmla="*/ 3220 h 3261"/>
                <a:gd name="T34" fmla="*/ 512 w 1418"/>
                <a:gd name="T35" fmla="*/ 3200 h 3261"/>
                <a:gd name="T36" fmla="*/ 436 w 1418"/>
                <a:gd name="T37" fmla="*/ 3249 h 3261"/>
                <a:gd name="T38" fmla="*/ 341 w 1418"/>
                <a:gd name="T39" fmla="*/ 3258 h 3261"/>
                <a:gd name="T40" fmla="*/ 254 w 1418"/>
                <a:gd name="T41" fmla="*/ 3216 h 3261"/>
                <a:gd name="T42" fmla="*/ 199 w 1418"/>
                <a:gd name="T43" fmla="*/ 3138 h 3261"/>
                <a:gd name="T44" fmla="*/ 187 w 1418"/>
                <a:gd name="T45" fmla="*/ 2024 h 3261"/>
                <a:gd name="T46" fmla="*/ 112 w 1418"/>
                <a:gd name="T47" fmla="*/ 2031 h 3261"/>
                <a:gd name="T48" fmla="*/ 41 w 1418"/>
                <a:gd name="T49" fmla="*/ 1992 h 3261"/>
                <a:gd name="T50" fmla="*/ 3 w 1418"/>
                <a:gd name="T51" fmla="*/ 1921 h 3261"/>
                <a:gd name="T52" fmla="*/ 3 w 1418"/>
                <a:gd name="T53" fmla="*/ 943 h 3261"/>
                <a:gd name="T54" fmla="*/ 41 w 1418"/>
                <a:gd name="T55" fmla="*/ 872 h 3261"/>
                <a:gd name="T56" fmla="*/ 112 w 1418"/>
                <a:gd name="T57" fmla="*/ 834 h 3261"/>
                <a:gd name="T58" fmla="*/ 568 w 1418"/>
                <a:gd name="T59" fmla="*/ 1 h 3261"/>
                <a:gd name="T60" fmla="*/ 671 w 1418"/>
                <a:gd name="T61" fmla="*/ 26 h 3261"/>
                <a:gd name="T62" fmla="*/ 757 w 1418"/>
                <a:gd name="T63" fmla="*/ 78 h 3261"/>
                <a:gd name="T64" fmla="*/ 817 w 1418"/>
                <a:gd name="T65" fmla="*/ 159 h 3261"/>
                <a:gd name="T66" fmla="*/ 848 w 1418"/>
                <a:gd name="T67" fmla="*/ 268 h 3261"/>
                <a:gd name="T68" fmla="*/ 842 w 1418"/>
                <a:gd name="T69" fmla="*/ 397 h 3261"/>
                <a:gd name="T70" fmla="*/ 800 w 1418"/>
                <a:gd name="T71" fmla="*/ 523 h 3261"/>
                <a:gd name="T72" fmla="*/ 730 w 1418"/>
                <a:gd name="T73" fmla="*/ 631 h 3261"/>
                <a:gd name="T74" fmla="*/ 639 w 1418"/>
                <a:gd name="T75" fmla="*/ 706 h 3261"/>
                <a:gd name="T76" fmla="*/ 531 w 1418"/>
                <a:gd name="T77" fmla="*/ 734 h 3261"/>
                <a:gd name="T78" fmla="*/ 423 w 1418"/>
                <a:gd name="T79" fmla="*/ 706 h 3261"/>
                <a:gd name="T80" fmla="*/ 331 w 1418"/>
                <a:gd name="T81" fmla="*/ 631 h 3261"/>
                <a:gd name="T82" fmla="*/ 261 w 1418"/>
                <a:gd name="T83" fmla="*/ 523 h 3261"/>
                <a:gd name="T84" fmla="*/ 220 w 1418"/>
                <a:gd name="T85" fmla="*/ 397 h 3261"/>
                <a:gd name="T86" fmla="*/ 213 w 1418"/>
                <a:gd name="T87" fmla="*/ 268 h 3261"/>
                <a:gd name="T88" fmla="*/ 243 w 1418"/>
                <a:gd name="T89" fmla="*/ 159 h 3261"/>
                <a:gd name="T90" fmla="*/ 305 w 1418"/>
                <a:gd name="T91" fmla="*/ 78 h 3261"/>
                <a:gd name="T92" fmla="*/ 390 w 1418"/>
                <a:gd name="T93" fmla="*/ 26 h 3261"/>
                <a:gd name="T94" fmla="*/ 493 w 1418"/>
                <a:gd name="T95" fmla="*/ 1 h 3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18" h="3261">
                  <a:moveTo>
                    <a:pt x="1119" y="2270"/>
                  </a:moveTo>
                  <a:lnTo>
                    <a:pt x="1299" y="2270"/>
                  </a:lnTo>
                  <a:lnTo>
                    <a:pt x="1299" y="2411"/>
                  </a:lnTo>
                  <a:lnTo>
                    <a:pt x="1418" y="2411"/>
                  </a:lnTo>
                  <a:lnTo>
                    <a:pt x="1418" y="3245"/>
                  </a:lnTo>
                  <a:lnTo>
                    <a:pt x="999" y="3245"/>
                  </a:lnTo>
                  <a:lnTo>
                    <a:pt x="999" y="2411"/>
                  </a:lnTo>
                  <a:lnTo>
                    <a:pt x="1119" y="2411"/>
                  </a:lnTo>
                  <a:lnTo>
                    <a:pt x="1119" y="2270"/>
                  </a:lnTo>
                  <a:close/>
                  <a:moveTo>
                    <a:pt x="141" y="831"/>
                  </a:moveTo>
                  <a:lnTo>
                    <a:pt x="443" y="831"/>
                  </a:lnTo>
                  <a:lnTo>
                    <a:pt x="496" y="901"/>
                  </a:lnTo>
                  <a:lnTo>
                    <a:pt x="399" y="1457"/>
                  </a:lnTo>
                  <a:lnTo>
                    <a:pt x="531" y="1582"/>
                  </a:lnTo>
                  <a:lnTo>
                    <a:pt x="662" y="1457"/>
                  </a:lnTo>
                  <a:lnTo>
                    <a:pt x="565" y="901"/>
                  </a:lnTo>
                  <a:lnTo>
                    <a:pt x="618" y="831"/>
                  </a:lnTo>
                  <a:lnTo>
                    <a:pt x="921" y="831"/>
                  </a:lnTo>
                  <a:lnTo>
                    <a:pt x="949" y="834"/>
                  </a:lnTo>
                  <a:lnTo>
                    <a:pt x="975" y="841"/>
                  </a:lnTo>
                  <a:lnTo>
                    <a:pt x="999" y="854"/>
                  </a:lnTo>
                  <a:lnTo>
                    <a:pt x="1021" y="872"/>
                  </a:lnTo>
                  <a:lnTo>
                    <a:pt x="1038" y="894"/>
                  </a:lnTo>
                  <a:lnTo>
                    <a:pt x="1050" y="918"/>
                  </a:lnTo>
                  <a:lnTo>
                    <a:pt x="1059" y="944"/>
                  </a:lnTo>
                  <a:lnTo>
                    <a:pt x="1062" y="972"/>
                  </a:lnTo>
                  <a:lnTo>
                    <a:pt x="1062" y="1924"/>
                  </a:lnTo>
                  <a:lnTo>
                    <a:pt x="1059" y="1952"/>
                  </a:lnTo>
                  <a:lnTo>
                    <a:pt x="1050" y="1979"/>
                  </a:lnTo>
                  <a:lnTo>
                    <a:pt x="1037" y="2003"/>
                  </a:lnTo>
                  <a:lnTo>
                    <a:pt x="1021" y="2023"/>
                  </a:lnTo>
                  <a:lnTo>
                    <a:pt x="999" y="2041"/>
                  </a:lnTo>
                  <a:lnTo>
                    <a:pt x="976" y="2054"/>
                  </a:lnTo>
                  <a:lnTo>
                    <a:pt x="949" y="2062"/>
                  </a:lnTo>
                  <a:lnTo>
                    <a:pt x="921" y="2065"/>
                  </a:lnTo>
                  <a:lnTo>
                    <a:pt x="897" y="2063"/>
                  </a:lnTo>
                  <a:lnTo>
                    <a:pt x="874" y="2057"/>
                  </a:lnTo>
                  <a:lnTo>
                    <a:pt x="874" y="3071"/>
                  </a:lnTo>
                  <a:lnTo>
                    <a:pt x="871" y="3106"/>
                  </a:lnTo>
                  <a:lnTo>
                    <a:pt x="863" y="3138"/>
                  </a:lnTo>
                  <a:lnTo>
                    <a:pt x="848" y="3167"/>
                  </a:lnTo>
                  <a:lnTo>
                    <a:pt x="830" y="3194"/>
                  </a:lnTo>
                  <a:lnTo>
                    <a:pt x="807" y="3216"/>
                  </a:lnTo>
                  <a:lnTo>
                    <a:pt x="781" y="3235"/>
                  </a:lnTo>
                  <a:lnTo>
                    <a:pt x="753" y="3248"/>
                  </a:lnTo>
                  <a:lnTo>
                    <a:pt x="721" y="3258"/>
                  </a:lnTo>
                  <a:lnTo>
                    <a:pt x="687" y="3261"/>
                  </a:lnTo>
                  <a:lnTo>
                    <a:pt x="655" y="3258"/>
                  </a:lnTo>
                  <a:lnTo>
                    <a:pt x="625" y="3249"/>
                  </a:lnTo>
                  <a:lnTo>
                    <a:pt x="597" y="3237"/>
                  </a:lnTo>
                  <a:lnTo>
                    <a:pt x="572" y="3220"/>
                  </a:lnTo>
                  <a:lnTo>
                    <a:pt x="549" y="3200"/>
                  </a:lnTo>
                  <a:lnTo>
                    <a:pt x="531" y="3176"/>
                  </a:lnTo>
                  <a:lnTo>
                    <a:pt x="512" y="3200"/>
                  </a:lnTo>
                  <a:lnTo>
                    <a:pt x="490" y="3220"/>
                  </a:lnTo>
                  <a:lnTo>
                    <a:pt x="464" y="3237"/>
                  </a:lnTo>
                  <a:lnTo>
                    <a:pt x="436" y="3249"/>
                  </a:lnTo>
                  <a:lnTo>
                    <a:pt x="407" y="3258"/>
                  </a:lnTo>
                  <a:lnTo>
                    <a:pt x="375" y="3261"/>
                  </a:lnTo>
                  <a:lnTo>
                    <a:pt x="341" y="3258"/>
                  </a:lnTo>
                  <a:lnTo>
                    <a:pt x="309" y="3248"/>
                  </a:lnTo>
                  <a:lnTo>
                    <a:pt x="280" y="3235"/>
                  </a:lnTo>
                  <a:lnTo>
                    <a:pt x="254" y="3216"/>
                  </a:lnTo>
                  <a:lnTo>
                    <a:pt x="231" y="3194"/>
                  </a:lnTo>
                  <a:lnTo>
                    <a:pt x="213" y="3167"/>
                  </a:lnTo>
                  <a:lnTo>
                    <a:pt x="199" y="3138"/>
                  </a:lnTo>
                  <a:lnTo>
                    <a:pt x="190" y="3106"/>
                  </a:lnTo>
                  <a:lnTo>
                    <a:pt x="187" y="3071"/>
                  </a:lnTo>
                  <a:lnTo>
                    <a:pt x="187" y="2024"/>
                  </a:lnTo>
                  <a:lnTo>
                    <a:pt x="164" y="2032"/>
                  </a:lnTo>
                  <a:lnTo>
                    <a:pt x="141" y="2034"/>
                  </a:lnTo>
                  <a:lnTo>
                    <a:pt x="112" y="2031"/>
                  </a:lnTo>
                  <a:lnTo>
                    <a:pt x="85" y="2022"/>
                  </a:lnTo>
                  <a:lnTo>
                    <a:pt x="62" y="2010"/>
                  </a:lnTo>
                  <a:lnTo>
                    <a:pt x="41" y="1992"/>
                  </a:lnTo>
                  <a:lnTo>
                    <a:pt x="24" y="1972"/>
                  </a:lnTo>
                  <a:lnTo>
                    <a:pt x="11" y="1947"/>
                  </a:lnTo>
                  <a:lnTo>
                    <a:pt x="3" y="1921"/>
                  </a:lnTo>
                  <a:lnTo>
                    <a:pt x="0" y="1892"/>
                  </a:lnTo>
                  <a:lnTo>
                    <a:pt x="0" y="972"/>
                  </a:lnTo>
                  <a:lnTo>
                    <a:pt x="3" y="943"/>
                  </a:lnTo>
                  <a:lnTo>
                    <a:pt x="11" y="916"/>
                  </a:lnTo>
                  <a:lnTo>
                    <a:pt x="24" y="893"/>
                  </a:lnTo>
                  <a:lnTo>
                    <a:pt x="41" y="872"/>
                  </a:lnTo>
                  <a:lnTo>
                    <a:pt x="62" y="854"/>
                  </a:lnTo>
                  <a:lnTo>
                    <a:pt x="86" y="842"/>
                  </a:lnTo>
                  <a:lnTo>
                    <a:pt x="112" y="834"/>
                  </a:lnTo>
                  <a:lnTo>
                    <a:pt x="141" y="831"/>
                  </a:lnTo>
                  <a:close/>
                  <a:moveTo>
                    <a:pt x="531" y="0"/>
                  </a:moveTo>
                  <a:lnTo>
                    <a:pt x="568" y="1"/>
                  </a:lnTo>
                  <a:lnTo>
                    <a:pt x="604" y="6"/>
                  </a:lnTo>
                  <a:lnTo>
                    <a:pt x="639" y="14"/>
                  </a:lnTo>
                  <a:lnTo>
                    <a:pt x="671" y="26"/>
                  </a:lnTo>
                  <a:lnTo>
                    <a:pt x="701" y="40"/>
                  </a:lnTo>
                  <a:lnTo>
                    <a:pt x="730" y="58"/>
                  </a:lnTo>
                  <a:lnTo>
                    <a:pt x="757" y="78"/>
                  </a:lnTo>
                  <a:lnTo>
                    <a:pt x="779" y="102"/>
                  </a:lnTo>
                  <a:lnTo>
                    <a:pt x="800" y="129"/>
                  </a:lnTo>
                  <a:lnTo>
                    <a:pt x="817" y="159"/>
                  </a:lnTo>
                  <a:lnTo>
                    <a:pt x="832" y="192"/>
                  </a:lnTo>
                  <a:lnTo>
                    <a:pt x="842" y="229"/>
                  </a:lnTo>
                  <a:lnTo>
                    <a:pt x="848" y="268"/>
                  </a:lnTo>
                  <a:lnTo>
                    <a:pt x="850" y="310"/>
                  </a:lnTo>
                  <a:lnTo>
                    <a:pt x="848" y="354"/>
                  </a:lnTo>
                  <a:lnTo>
                    <a:pt x="842" y="397"/>
                  </a:lnTo>
                  <a:lnTo>
                    <a:pt x="832" y="441"/>
                  </a:lnTo>
                  <a:lnTo>
                    <a:pt x="817" y="483"/>
                  </a:lnTo>
                  <a:lnTo>
                    <a:pt x="800" y="523"/>
                  </a:lnTo>
                  <a:lnTo>
                    <a:pt x="779" y="563"/>
                  </a:lnTo>
                  <a:lnTo>
                    <a:pt x="757" y="598"/>
                  </a:lnTo>
                  <a:lnTo>
                    <a:pt x="730" y="631"/>
                  </a:lnTo>
                  <a:lnTo>
                    <a:pt x="701" y="660"/>
                  </a:lnTo>
                  <a:lnTo>
                    <a:pt x="671" y="686"/>
                  </a:lnTo>
                  <a:lnTo>
                    <a:pt x="639" y="706"/>
                  </a:lnTo>
                  <a:lnTo>
                    <a:pt x="604" y="721"/>
                  </a:lnTo>
                  <a:lnTo>
                    <a:pt x="568" y="731"/>
                  </a:lnTo>
                  <a:lnTo>
                    <a:pt x="531" y="734"/>
                  </a:lnTo>
                  <a:lnTo>
                    <a:pt x="493" y="731"/>
                  </a:lnTo>
                  <a:lnTo>
                    <a:pt x="457" y="721"/>
                  </a:lnTo>
                  <a:lnTo>
                    <a:pt x="423" y="706"/>
                  </a:lnTo>
                  <a:lnTo>
                    <a:pt x="390" y="686"/>
                  </a:lnTo>
                  <a:lnTo>
                    <a:pt x="359" y="660"/>
                  </a:lnTo>
                  <a:lnTo>
                    <a:pt x="331" y="631"/>
                  </a:lnTo>
                  <a:lnTo>
                    <a:pt x="305" y="598"/>
                  </a:lnTo>
                  <a:lnTo>
                    <a:pt x="281" y="563"/>
                  </a:lnTo>
                  <a:lnTo>
                    <a:pt x="261" y="523"/>
                  </a:lnTo>
                  <a:lnTo>
                    <a:pt x="243" y="483"/>
                  </a:lnTo>
                  <a:lnTo>
                    <a:pt x="230" y="441"/>
                  </a:lnTo>
                  <a:lnTo>
                    <a:pt x="220" y="397"/>
                  </a:lnTo>
                  <a:lnTo>
                    <a:pt x="213" y="354"/>
                  </a:lnTo>
                  <a:lnTo>
                    <a:pt x="211" y="310"/>
                  </a:lnTo>
                  <a:lnTo>
                    <a:pt x="213" y="268"/>
                  </a:lnTo>
                  <a:lnTo>
                    <a:pt x="220" y="229"/>
                  </a:lnTo>
                  <a:lnTo>
                    <a:pt x="230" y="192"/>
                  </a:lnTo>
                  <a:lnTo>
                    <a:pt x="243" y="159"/>
                  </a:lnTo>
                  <a:lnTo>
                    <a:pt x="261" y="129"/>
                  </a:lnTo>
                  <a:lnTo>
                    <a:pt x="281" y="102"/>
                  </a:lnTo>
                  <a:lnTo>
                    <a:pt x="305" y="78"/>
                  </a:lnTo>
                  <a:lnTo>
                    <a:pt x="331" y="58"/>
                  </a:lnTo>
                  <a:lnTo>
                    <a:pt x="359" y="40"/>
                  </a:lnTo>
                  <a:lnTo>
                    <a:pt x="390" y="26"/>
                  </a:lnTo>
                  <a:lnTo>
                    <a:pt x="423" y="14"/>
                  </a:lnTo>
                  <a:lnTo>
                    <a:pt x="457" y="6"/>
                  </a:lnTo>
                  <a:lnTo>
                    <a:pt x="493" y="1"/>
                  </a:lnTo>
                  <a:lnTo>
                    <a:pt x="531" y="0"/>
                  </a:lnTo>
                  <a:close/>
                </a:path>
              </a:pathLst>
            </a:custGeom>
            <a:solidFill>
              <a:srgbClr val="EE801B"/>
            </a:solidFill>
            <a:ln w="0">
              <a:noFill/>
              <a:prstDash val="solid"/>
              <a:round/>
              <a:headEnd/>
              <a:tailEnd/>
            </a:ln>
          </p:spPr>
          <p:txBody>
            <a:bodyPr vert="horz" wrap="square" lIns="68580" tIns="34290" rIns="68580" bIns="34290" numCol="1" anchor="ctr" anchorCtr="0" compatLnSpc="1">
              <a:prstTxWarp prst="textNoShape">
                <a:avLst/>
              </a:prstTxWarp>
            </a:bodyPr>
            <a:lstStyle/>
            <a:p>
              <a:pPr defTabSz="685800">
                <a:defRPr/>
              </a:pPr>
              <a:endParaRPr lang="en-IN" sz="2400">
                <a:solidFill>
                  <a:prstClr val="black"/>
                </a:solidFill>
                <a:latin typeface="Arial" panose="020B0604020202020204" pitchFamily="34" charset="0"/>
                <a:cs typeface="Arial" panose="020B0604020202020204" pitchFamily="34" charset="0"/>
              </a:endParaRPr>
            </a:p>
          </p:txBody>
        </p:sp>
        <p:grpSp>
          <p:nvGrpSpPr>
            <p:cNvPr id="74" name="Group 73"/>
            <p:cNvGrpSpPr/>
            <p:nvPr/>
          </p:nvGrpSpPr>
          <p:grpSpPr>
            <a:xfrm>
              <a:off x="1825" y="3885248"/>
              <a:ext cx="3041853" cy="1460322"/>
              <a:chOff x="680431" y="4018724"/>
              <a:chExt cx="3780153" cy="1814762"/>
            </a:xfrm>
          </p:grpSpPr>
          <p:sp>
            <p:nvSpPr>
              <p:cNvPr id="76" name="Rectangle 75"/>
              <p:cNvSpPr/>
              <p:nvPr/>
            </p:nvSpPr>
            <p:spPr>
              <a:xfrm>
                <a:off x="899720" y="4502705"/>
                <a:ext cx="3560864" cy="1330781"/>
              </a:xfrm>
              <a:prstGeom prst="rect">
                <a:avLst/>
              </a:prstGeom>
            </p:spPr>
            <p:txBody>
              <a:bodyPr wrap="squar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685800" rtl="1">
                  <a:defRPr/>
                </a:pPr>
                <a:r>
                  <a:rPr lang="fi-FI" sz="900" b="0" i="0" u="none" strike="noStrike" dirty="0">
                    <a:solidFill>
                      <a:srgbClr val="000000"/>
                    </a:solidFill>
                    <a:effectLst/>
                    <a:latin typeface="Source Sans Pro" panose="020B0503030403020204" pitchFamily="34" charset="0"/>
                  </a:rPr>
                  <a:t>Suhteessa </a:t>
                </a:r>
                <a:r>
                  <a:rPr lang="en-GB" sz="900" b="0" i="0" u="none" strike="noStrike" dirty="0" err="1">
                    <a:solidFill>
                      <a:srgbClr val="000000"/>
                    </a:solidFill>
                    <a:effectLst/>
                    <a:latin typeface="Source Sans Pro" panose="020B0503030403020204" pitchFamily="34" charset="0"/>
                  </a:rPr>
                  <a:t>yleisöön</a:t>
                </a:r>
                <a:r>
                  <a:rPr lang="en-GB" sz="900" b="0" i="0" u="none" strike="noStrike" dirty="0">
                    <a:solidFill>
                      <a:srgbClr val="000000"/>
                    </a:solidFill>
                    <a:effectLst/>
                    <a:latin typeface="Source Sans Pro" panose="020B0503030403020204" pitchFamily="34" charset="0"/>
                  </a:rPr>
                  <a:t> </a:t>
                </a:r>
                <a:r>
                  <a:rPr lang="fi-FI" sz="900" b="0" i="0" u="none" strike="noStrike" dirty="0">
                    <a:solidFill>
                      <a:srgbClr val="000000"/>
                    </a:solidFill>
                    <a:effectLst/>
                    <a:latin typeface="Source Sans Pro" panose="020B0503030403020204" pitchFamily="34" charset="0"/>
                  </a:rPr>
                  <a:t>on oltava</a:t>
                </a:r>
                <a:r>
                  <a:rPr lang="en-GB" sz="900" b="0" i="0" u="none" strike="noStrike" dirty="0">
                    <a:solidFill>
                      <a:srgbClr val="000000"/>
                    </a:solidFill>
                    <a:effectLst/>
                    <a:latin typeface="Source Sans Pro" panose="020B0503030403020204" pitchFamily="34" charset="0"/>
                  </a:rPr>
                  <a:t> </a:t>
                </a:r>
                <a:r>
                  <a:rPr lang="en-GB" sz="900" b="0" i="0" u="none" strike="noStrike" dirty="0" err="1">
                    <a:solidFill>
                      <a:srgbClr val="000000"/>
                    </a:solidFill>
                    <a:effectLst/>
                    <a:latin typeface="Source Sans Pro" panose="020B0503030403020204" pitchFamily="34" charset="0"/>
                  </a:rPr>
                  <a:t>palveluhenkinen</a:t>
                </a:r>
                <a:r>
                  <a:rPr lang="en-GB" sz="900" b="0" i="0" u="none" strike="noStrike" dirty="0">
                    <a:solidFill>
                      <a:srgbClr val="000000"/>
                    </a:solidFill>
                    <a:effectLst/>
                    <a:latin typeface="Source Sans Pro" panose="020B0503030403020204" pitchFamily="34" charset="0"/>
                  </a:rPr>
                  <a:t>, </a:t>
                </a:r>
                <a:r>
                  <a:rPr lang="en-GB" sz="900" b="0" i="0" u="none" strike="noStrike" dirty="0" err="1">
                    <a:solidFill>
                      <a:srgbClr val="000000"/>
                    </a:solidFill>
                    <a:effectLst/>
                    <a:latin typeface="Source Sans Pro" panose="020B0503030403020204" pitchFamily="34" charset="0"/>
                  </a:rPr>
                  <a:t>asiallinen</a:t>
                </a:r>
                <a:r>
                  <a:rPr lang="en-GB" sz="900" b="0" i="0" u="none" strike="noStrike" dirty="0">
                    <a:solidFill>
                      <a:srgbClr val="000000"/>
                    </a:solidFill>
                    <a:effectLst/>
                    <a:latin typeface="Source Sans Pro" panose="020B0503030403020204" pitchFamily="34" charset="0"/>
                  </a:rPr>
                  <a:t>, </a:t>
                </a:r>
                <a:r>
                  <a:rPr lang="en-GB" sz="900" b="0" i="0" u="none" strike="noStrike" dirty="0" err="1">
                    <a:solidFill>
                      <a:srgbClr val="000000"/>
                    </a:solidFill>
                    <a:effectLst/>
                    <a:latin typeface="Source Sans Pro" panose="020B0503030403020204" pitchFamily="34" charset="0"/>
                  </a:rPr>
                  <a:t>kohtelias</a:t>
                </a:r>
                <a:r>
                  <a:rPr lang="en-GB" sz="900" b="0" i="0" u="none" strike="noStrike" dirty="0">
                    <a:solidFill>
                      <a:srgbClr val="000000"/>
                    </a:solidFill>
                    <a:effectLst/>
                    <a:latin typeface="Source Sans Pro" panose="020B0503030403020204" pitchFamily="34" charset="0"/>
                  </a:rPr>
                  <a:t> ja </a:t>
                </a:r>
                <a:r>
                  <a:rPr lang="en-GB" sz="900" b="0" i="0" u="none" strike="noStrike" dirty="0" err="1">
                    <a:solidFill>
                      <a:srgbClr val="000000"/>
                    </a:solidFill>
                    <a:effectLst/>
                    <a:latin typeface="Source Sans Pro" panose="020B0503030403020204" pitchFamily="34" charset="0"/>
                  </a:rPr>
                  <a:t>yleisön</a:t>
                </a:r>
                <a:r>
                  <a:rPr lang="en-GB" sz="900" b="0" i="0" u="none" strike="noStrike" dirty="0">
                    <a:solidFill>
                      <a:srgbClr val="000000"/>
                    </a:solidFill>
                    <a:effectLst/>
                    <a:latin typeface="Source Sans Pro" panose="020B0503030403020204" pitchFamily="34" charset="0"/>
                  </a:rPr>
                  <a:t> </a:t>
                </a:r>
                <a:r>
                  <a:rPr lang="en-GB" sz="900" b="0" i="0" u="none" strike="noStrike" dirty="0" err="1">
                    <a:solidFill>
                      <a:srgbClr val="000000"/>
                    </a:solidFill>
                    <a:effectLst/>
                    <a:latin typeface="Source Sans Pro" panose="020B0503030403020204" pitchFamily="34" charset="0"/>
                  </a:rPr>
                  <a:t>käytettävissä</a:t>
                </a:r>
                <a:r>
                  <a:rPr lang="en-GB" sz="900" b="0" i="0" u="none" strike="noStrike" dirty="0">
                    <a:solidFill>
                      <a:srgbClr val="000000"/>
                    </a:solidFill>
                    <a:effectLst/>
                    <a:latin typeface="Source Sans Pro" panose="020B0503030403020204" pitchFamily="34" charset="0"/>
                  </a:rPr>
                  <a:t>. </a:t>
                </a:r>
                <a:r>
                  <a:rPr lang="en-GB" sz="900" b="0" i="0" u="none" strike="noStrike" dirty="0" err="1">
                    <a:solidFill>
                      <a:srgbClr val="000000"/>
                    </a:solidFill>
                    <a:effectLst/>
                    <a:latin typeface="Source Sans Pro" panose="020B0503030403020204" pitchFamily="34" charset="0"/>
                  </a:rPr>
                  <a:t>Vastat</a:t>
                </a:r>
                <a:r>
                  <a:rPr lang="fi-FI" sz="900" b="0" i="0" u="none" strike="noStrike" dirty="0" err="1">
                    <a:solidFill>
                      <a:srgbClr val="000000"/>
                    </a:solidFill>
                    <a:effectLst/>
                    <a:latin typeface="Source Sans Pro" panose="020B0503030403020204" pitchFamily="34" charset="0"/>
                  </a:rPr>
                  <a:t>taessa</a:t>
                </a:r>
                <a:r>
                  <a:rPr lang="en-GB" sz="900" b="0" i="0" u="none" strike="noStrike" dirty="0">
                    <a:solidFill>
                      <a:srgbClr val="000000"/>
                    </a:solidFill>
                    <a:effectLst/>
                    <a:latin typeface="Source Sans Pro" panose="020B0503030403020204" pitchFamily="34" charset="0"/>
                  </a:rPr>
                  <a:t> </a:t>
                </a:r>
                <a:r>
                  <a:rPr lang="en-GB" sz="900" b="0" i="0" u="none" strike="noStrike" dirty="0" err="1">
                    <a:solidFill>
                      <a:srgbClr val="000000"/>
                    </a:solidFill>
                    <a:effectLst/>
                    <a:latin typeface="Source Sans Pro" panose="020B0503030403020204" pitchFamily="34" charset="0"/>
                  </a:rPr>
                  <a:t>kirjeisiin</a:t>
                </a:r>
                <a:r>
                  <a:rPr lang="en-GB" sz="900" b="0" i="0" u="none" strike="noStrike" dirty="0">
                    <a:solidFill>
                      <a:srgbClr val="000000"/>
                    </a:solidFill>
                    <a:effectLst/>
                    <a:latin typeface="Source Sans Pro" panose="020B0503030403020204" pitchFamily="34" charset="0"/>
                  </a:rPr>
                  <a:t>, </a:t>
                </a:r>
                <a:r>
                  <a:rPr lang="en-GB" sz="900" b="0" i="0" u="none" strike="noStrike" dirty="0" err="1">
                    <a:solidFill>
                      <a:srgbClr val="000000"/>
                    </a:solidFill>
                    <a:effectLst/>
                    <a:latin typeface="Source Sans Pro" panose="020B0503030403020204" pitchFamily="34" charset="0"/>
                  </a:rPr>
                  <a:t>puheluihin</a:t>
                </a:r>
                <a:r>
                  <a:rPr lang="en-GB" sz="900" b="0" i="0" u="none" strike="noStrike" dirty="0">
                    <a:solidFill>
                      <a:srgbClr val="000000"/>
                    </a:solidFill>
                    <a:effectLst/>
                    <a:latin typeface="Source Sans Pro" panose="020B0503030403020204" pitchFamily="34" charset="0"/>
                  </a:rPr>
                  <a:t> tai </a:t>
                </a:r>
                <a:r>
                  <a:rPr lang="en-GB" sz="900" b="0" i="0" u="none" strike="noStrike" dirty="0" err="1">
                    <a:solidFill>
                      <a:srgbClr val="000000"/>
                    </a:solidFill>
                    <a:effectLst/>
                    <a:latin typeface="Source Sans Pro" panose="020B0503030403020204" pitchFamily="34" charset="0"/>
                  </a:rPr>
                  <a:t>sähköpostiviesteihin</a:t>
                </a:r>
                <a:r>
                  <a:rPr lang="en-GB" sz="900" b="0" i="0" u="none" strike="noStrike" dirty="0">
                    <a:solidFill>
                      <a:srgbClr val="000000"/>
                    </a:solidFill>
                    <a:effectLst/>
                    <a:latin typeface="Source Sans Pro" panose="020B0503030403020204" pitchFamily="34" charset="0"/>
                  </a:rPr>
                  <a:t> on </a:t>
                </a:r>
                <a:r>
                  <a:rPr lang="en-GB" sz="900" b="0" i="0" u="none" strike="noStrike" dirty="0" err="1">
                    <a:solidFill>
                      <a:srgbClr val="000000"/>
                    </a:solidFill>
                    <a:effectLst/>
                    <a:latin typeface="Source Sans Pro" panose="020B0503030403020204" pitchFamily="34" charset="0"/>
                  </a:rPr>
                  <a:t>pyrittävä</a:t>
                </a:r>
                <a:r>
                  <a:rPr lang="en-GB" sz="900" b="0" i="0" u="none" strike="noStrike" dirty="0">
                    <a:solidFill>
                      <a:srgbClr val="000000"/>
                    </a:solidFill>
                    <a:effectLst/>
                    <a:latin typeface="Source Sans Pro" panose="020B0503030403020204" pitchFamily="34" charset="0"/>
                  </a:rPr>
                  <a:t> </a:t>
                </a:r>
                <a:r>
                  <a:rPr lang="en-GB" sz="900" b="0" i="0" u="none" strike="noStrike" dirty="0" err="1">
                    <a:solidFill>
                      <a:srgbClr val="000000"/>
                    </a:solidFill>
                    <a:effectLst/>
                    <a:latin typeface="Source Sans Pro" panose="020B0503030403020204" pitchFamily="34" charset="0"/>
                  </a:rPr>
                  <a:t>toimimaan</a:t>
                </a:r>
                <a:r>
                  <a:rPr lang="en-GB" sz="900" b="0" i="0" u="none" strike="noStrike" dirty="0">
                    <a:solidFill>
                      <a:srgbClr val="000000"/>
                    </a:solidFill>
                    <a:effectLst/>
                    <a:latin typeface="Source Sans Pro" panose="020B0503030403020204" pitchFamily="34" charset="0"/>
                  </a:rPr>
                  <a:t> </a:t>
                </a:r>
                <a:r>
                  <a:rPr lang="en-GB" sz="900" b="0" i="0" u="none" strike="noStrike" dirty="0" err="1">
                    <a:solidFill>
                      <a:srgbClr val="000000"/>
                    </a:solidFill>
                    <a:effectLst/>
                    <a:latin typeface="Source Sans Pro" panose="020B0503030403020204" pitchFamily="34" charset="0"/>
                  </a:rPr>
                  <a:t>mahdollisimman</a:t>
                </a:r>
                <a:r>
                  <a:rPr lang="en-GB" sz="900" b="0" i="0" u="none" strike="noStrike" dirty="0">
                    <a:solidFill>
                      <a:srgbClr val="000000"/>
                    </a:solidFill>
                    <a:effectLst/>
                    <a:latin typeface="Source Sans Pro" panose="020B0503030403020204" pitchFamily="34" charset="0"/>
                  </a:rPr>
                  <a:t> </a:t>
                </a:r>
                <a:r>
                  <a:rPr lang="en-GB" sz="900" b="0" i="0" u="none" strike="noStrike" dirty="0" err="1">
                    <a:solidFill>
                      <a:srgbClr val="000000"/>
                    </a:solidFill>
                    <a:effectLst/>
                    <a:latin typeface="Source Sans Pro" panose="020B0503030403020204" pitchFamily="34" charset="0"/>
                  </a:rPr>
                  <a:t>avuliaasti</a:t>
                </a:r>
                <a:r>
                  <a:rPr lang="en-GB" sz="900" b="0" i="0" u="none" strike="noStrike" dirty="0">
                    <a:solidFill>
                      <a:srgbClr val="000000"/>
                    </a:solidFill>
                    <a:effectLst/>
                    <a:latin typeface="Source Sans Pro" panose="020B0503030403020204" pitchFamily="34" charset="0"/>
                  </a:rPr>
                  <a:t> ja </a:t>
                </a:r>
                <a:r>
                  <a:rPr lang="en-GB" sz="900" b="0" i="0" u="none" strike="noStrike" dirty="0" err="1">
                    <a:solidFill>
                      <a:srgbClr val="000000"/>
                    </a:solidFill>
                    <a:effectLst/>
                    <a:latin typeface="Source Sans Pro" panose="020B0503030403020204" pitchFamily="34" charset="0"/>
                  </a:rPr>
                  <a:t>vastaamaan</a:t>
                </a:r>
                <a:r>
                  <a:rPr lang="en-GB" sz="900" b="0" i="0" u="none" strike="noStrike" dirty="0">
                    <a:solidFill>
                      <a:srgbClr val="000000"/>
                    </a:solidFill>
                    <a:effectLst/>
                    <a:latin typeface="Source Sans Pro" panose="020B0503030403020204" pitchFamily="34" charset="0"/>
                  </a:rPr>
                  <a:t> </a:t>
                </a:r>
                <a:r>
                  <a:rPr lang="en-GB" sz="900" b="0" i="0" u="none" strike="noStrike" dirty="0" err="1">
                    <a:solidFill>
                      <a:srgbClr val="000000"/>
                    </a:solidFill>
                    <a:effectLst/>
                    <a:latin typeface="Source Sans Pro" panose="020B0503030403020204" pitchFamily="34" charset="0"/>
                  </a:rPr>
                  <a:t>esitettyihin</a:t>
                </a:r>
                <a:r>
                  <a:rPr lang="en-GB" sz="900" b="0" i="0" u="none" strike="noStrike" dirty="0">
                    <a:solidFill>
                      <a:srgbClr val="000000"/>
                    </a:solidFill>
                    <a:effectLst/>
                    <a:latin typeface="Source Sans Pro" panose="020B0503030403020204" pitchFamily="34" charset="0"/>
                  </a:rPr>
                  <a:t> </a:t>
                </a:r>
                <a:r>
                  <a:rPr lang="en-GB" sz="900" b="0" i="0" u="none" strike="noStrike" dirty="0" err="1">
                    <a:solidFill>
                      <a:srgbClr val="000000"/>
                    </a:solidFill>
                    <a:effectLst/>
                    <a:latin typeface="Source Sans Pro" panose="020B0503030403020204" pitchFamily="34" charset="0"/>
                  </a:rPr>
                  <a:t>kysymyksiin</a:t>
                </a:r>
                <a:r>
                  <a:rPr lang="en-GB" sz="900" b="0" i="0" u="none" strike="noStrike" dirty="0">
                    <a:solidFill>
                      <a:srgbClr val="000000"/>
                    </a:solidFill>
                    <a:effectLst/>
                    <a:latin typeface="Source Sans Pro" panose="020B0503030403020204" pitchFamily="34" charset="0"/>
                  </a:rPr>
                  <a:t> </a:t>
                </a:r>
                <a:r>
                  <a:rPr lang="en-GB" sz="900" b="0" i="0" u="none" strike="noStrike" dirty="0" err="1">
                    <a:solidFill>
                      <a:srgbClr val="000000"/>
                    </a:solidFill>
                    <a:effectLst/>
                    <a:latin typeface="Source Sans Pro" panose="020B0503030403020204" pitchFamily="34" charset="0"/>
                  </a:rPr>
                  <a:t>mahdollisimman</a:t>
                </a:r>
                <a:r>
                  <a:rPr lang="en-GB" sz="900" b="0" i="0" u="none" strike="noStrike" dirty="0">
                    <a:solidFill>
                      <a:srgbClr val="000000"/>
                    </a:solidFill>
                    <a:effectLst/>
                    <a:latin typeface="Source Sans Pro" panose="020B0503030403020204" pitchFamily="34" charset="0"/>
                  </a:rPr>
                  <a:t> </a:t>
                </a:r>
                <a:r>
                  <a:rPr lang="en-GB" sz="900" b="0" i="0" u="none" strike="noStrike" dirty="0" err="1">
                    <a:solidFill>
                      <a:srgbClr val="000000"/>
                    </a:solidFill>
                    <a:effectLst/>
                    <a:latin typeface="Source Sans Pro" panose="020B0503030403020204" pitchFamily="34" charset="0"/>
                  </a:rPr>
                  <a:t>täydellisesti</a:t>
                </a:r>
                <a:r>
                  <a:rPr lang="en-GB" sz="900" b="0" i="0" u="none" strike="noStrike" dirty="0">
                    <a:solidFill>
                      <a:srgbClr val="000000"/>
                    </a:solidFill>
                    <a:effectLst/>
                    <a:latin typeface="Source Sans Pro" panose="020B0503030403020204" pitchFamily="34" charset="0"/>
                  </a:rPr>
                  <a:t> ja </a:t>
                </a:r>
                <a:r>
                  <a:rPr lang="en-GB" sz="900" b="0" i="0" u="none" strike="noStrike" dirty="0" err="1">
                    <a:solidFill>
                      <a:srgbClr val="000000"/>
                    </a:solidFill>
                    <a:effectLst/>
                    <a:latin typeface="Source Sans Pro" panose="020B0503030403020204" pitchFamily="34" charset="0"/>
                  </a:rPr>
                  <a:t>täsmällisesti</a:t>
                </a:r>
                <a:r>
                  <a:rPr lang="en-GB" sz="900" b="0" i="0" u="none" strike="noStrike" dirty="0">
                    <a:solidFill>
                      <a:srgbClr val="000000"/>
                    </a:solidFill>
                    <a:effectLst/>
                    <a:latin typeface="Source Sans Pro" panose="020B0503030403020204" pitchFamily="34" charset="0"/>
                  </a:rPr>
                  <a:t>.</a:t>
                </a:r>
                <a:endParaRPr lang="en-US" sz="900" dirty="0">
                  <a:solidFill>
                    <a:srgbClr val="434343"/>
                  </a:solidFill>
                  <a:latin typeface="Arial" panose="020B0604020202020204" pitchFamily="34" charset="0"/>
                  <a:cs typeface="Arial" panose="020B0604020202020204" pitchFamily="34" charset="0"/>
                </a:endParaRPr>
              </a:p>
            </p:txBody>
          </p:sp>
          <p:sp>
            <p:nvSpPr>
              <p:cNvPr id="33" name="TextBox 32">
                <a:extLst>
                  <a:ext uri="{FF2B5EF4-FFF2-40B4-BE49-F238E27FC236}">
                    <a16:creationId xmlns:a16="http://schemas.microsoft.com/office/drawing/2014/main" id="{7D4A92DC-952C-9C4B-8B34-EA7A90591604}"/>
                  </a:ext>
                </a:extLst>
              </p:cNvPr>
              <p:cNvSpPr txBox="1"/>
              <p:nvPr/>
            </p:nvSpPr>
            <p:spPr>
              <a:xfrm flipH="1">
                <a:off x="680431" y="4018724"/>
                <a:ext cx="2281871" cy="385734"/>
              </a:xfrm>
              <a:prstGeom prst="rect">
                <a:avLst/>
              </a:prstGeom>
              <a:noFill/>
            </p:spPr>
            <p:txBody>
              <a:bodyPr wrap="square" rtlCol="0" anchor="ctr">
                <a:spAutoFit/>
              </a:bodyPr>
              <a:lstStyle/>
              <a:p>
                <a:pPr algn="r" defTabSz="685800">
                  <a:defRPr/>
                </a:pPr>
                <a:r>
                  <a:rPr lang="fi-FI" sz="1400" b="1" dirty="0">
                    <a:solidFill>
                      <a:srgbClr val="000000"/>
                    </a:solidFill>
                    <a:latin typeface="Arial" panose="020B0604020202020204" pitchFamily="34" charset="0"/>
                    <a:cs typeface="Arial" panose="020B0604020202020204" pitchFamily="34" charset="0"/>
                  </a:rPr>
                  <a:t>Palveluhenkisyys</a:t>
                </a:r>
                <a:endParaRPr lang="en-IN" sz="1400" b="1" dirty="0">
                  <a:solidFill>
                    <a:srgbClr val="000000"/>
                  </a:solidFill>
                  <a:latin typeface="Arial" panose="020B0604020202020204" pitchFamily="34" charset="0"/>
                  <a:cs typeface="Arial" panose="020B0604020202020204" pitchFamily="34" charset="0"/>
                </a:endParaRPr>
              </a:p>
            </p:txBody>
          </p:sp>
        </p:grpSp>
        <p:sp>
          <p:nvSpPr>
            <p:cNvPr id="72" name="Rectangle 71"/>
            <p:cNvSpPr/>
            <p:nvPr/>
          </p:nvSpPr>
          <p:spPr>
            <a:xfrm>
              <a:off x="5512392" y="5798486"/>
              <a:ext cx="3256593" cy="1210547"/>
            </a:xfrm>
            <a:prstGeom prst="rect">
              <a:avLst/>
            </a:prstGeom>
          </p:spPr>
          <p:txBody>
            <a:bodyPr wrap="squar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r>
                <a:rPr lang="fi-FI" sz="900" dirty="0">
                  <a:solidFill>
                    <a:srgbClr val="000000"/>
                  </a:solidFill>
                  <a:latin typeface="Source Sans Pro" panose="020F0502020204030204" pitchFamily="34" charset="0"/>
                </a:rPr>
                <a:t>Edellyttää viranomaisilta asiallista ja puolueetonta toimintaa. O</a:t>
              </a:r>
              <a:r>
                <a:rPr lang="en-GB" sz="900" b="0" i="0" u="none" strike="noStrike" dirty="0">
                  <a:solidFill>
                    <a:srgbClr val="000000"/>
                  </a:solidFill>
                  <a:effectLst/>
                  <a:latin typeface="Source Sans Pro" panose="020F0502020204030204" pitchFamily="34" charset="0"/>
                </a:rPr>
                <a:t>n </a:t>
              </a:r>
              <a:r>
                <a:rPr lang="en-GB" sz="900" b="0" i="0" u="none" strike="noStrike" dirty="0" err="1">
                  <a:solidFill>
                    <a:srgbClr val="000000"/>
                  </a:solidFill>
                  <a:effectLst/>
                  <a:latin typeface="Source Sans Pro" panose="020F0502020204030204" pitchFamily="34" charset="0"/>
                </a:rPr>
                <a:t>noudatettava</a:t>
              </a:r>
              <a:r>
                <a:rPr lang="en-GB" sz="900" b="0" i="0" u="none" strike="noStrike" dirty="0">
                  <a:solidFill>
                    <a:srgbClr val="000000"/>
                  </a:solidFill>
                  <a:effectLst/>
                  <a:latin typeface="Source Sans Pro" panose="020F0502020204030204" pitchFamily="34" charset="0"/>
                </a:rPr>
                <a:t> </a:t>
              </a:r>
              <a:r>
                <a:rPr lang="en-GB" sz="900" b="0" i="0" u="none" strike="noStrike" dirty="0" err="1">
                  <a:solidFill>
                    <a:srgbClr val="000000"/>
                  </a:solidFill>
                  <a:effectLst/>
                  <a:latin typeface="Source Sans Pro" panose="020F0502020204030204" pitchFamily="34" charset="0"/>
                </a:rPr>
                <a:t>lakia</a:t>
              </a:r>
              <a:r>
                <a:rPr lang="en-GB" sz="900" b="0" i="0" u="none" strike="noStrike" dirty="0">
                  <a:solidFill>
                    <a:srgbClr val="000000"/>
                  </a:solidFill>
                  <a:effectLst/>
                  <a:latin typeface="Source Sans Pro" panose="020F0502020204030204" pitchFamily="34" charset="0"/>
                </a:rPr>
                <a:t> ja </a:t>
              </a:r>
              <a:r>
                <a:rPr lang="en-GB" sz="900" b="0" i="0" u="none" strike="noStrike" dirty="0" err="1">
                  <a:solidFill>
                    <a:srgbClr val="000000"/>
                  </a:solidFill>
                  <a:effectLst/>
                  <a:latin typeface="Source Sans Pro" panose="020F0502020204030204" pitchFamily="34" charset="0"/>
                </a:rPr>
                <a:t>sovellettava</a:t>
              </a:r>
              <a:r>
                <a:rPr lang="en-GB" sz="900" b="0" i="0" u="none" strike="noStrike" dirty="0">
                  <a:solidFill>
                    <a:srgbClr val="000000"/>
                  </a:solidFill>
                  <a:effectLst/>
                  <a:latin typeface="Source Sans Pro" panose="020F0502020204030204" pitchFamily="34" charset="0"/>
                </a:rPr>
                <a:t> EU:n </a:t>
              </a:r>
              <a:r>
                <a:rPr lang="en-GB" sz="900" b="0" i="0" u="none" strike="noStrike" dirty="0" err="1">
                  <a:solidFill>
                    <a:srgbClr val="000000"/>
                  </a:solidFill>
                  <a:effectLst/>
                  <a:latin typeface="Source Sans Pro" panose="020F0502020204030204" pitchFamily="34" charset="0"/>
                </a:rPr>
                <a:t>lainsäädännössä</a:t>
              </a:r>
              <a:r>
                <a:rPr lang="en-GB" sz="900" b="0" i="0" u="none" strike="noStrike" dirty="0">
                  <a:solidFill>
                    <a:srgbClr val="000000"/>
                  </a:solidFill>
                  <a:effectLst/>
                  <a:latin typeface="Source Sans Pro" panose="020F0502020204030204" pitchFamily="34" charset="0"/>
                </a:rPr>
                <a:t> </a:t>
              </a:r>
              <a:r>
                <a:rPr lang="en-GB" sz="900" b="0" i="0" u="none" strike="noStrike" dirty="0" err="1">
                  <a:solidFill>
                    <a:srgbClr val="000000"/>
                  </a:solidFill>
                  <a:effectLst/>
                  <a:latin typeface="Source Sans Pro" panose="020F0502020204030204" pitchFamily="34" charset="0"/>
                </a:rPr>
                <a:t>annettuja</a:t>
              </a:r>
              <a:r>
                <a:rPr lang="en-GB" sz="900" b="0" i="0" u="none" strike="noStrike" dirty="0">
                  <a:solidFill>
                    <a:srgbClr val="000000"/>
                  </a:solidFill>
                  <a:effectLst/>
                  <a:latin typeface="Source Sans Pro" panose="020F0502020204030204" pitchFamily="34" charset="0"/>
                </a:rPr>
                <a:t> </a:t>
              </a:r>
              <a:r>
                <a:rPr lang="en-GB" sz="900" b="0" i="0" u="none" strike="noStrike" dirty="0" err="1">
                  <a:solidFill>
                    <a:srgbClr val="000000"/>
                  </a:solidFill>
                  <a:effectLst/>
                  <a:latin typeface="Source Sans Pro" panose="020F0502020204030204" pitchFamily="34" charset="0"/>
                </a:rPr>
                <a:t>sääntöjä</a:t>
              </a:r>
              <a:r>
                <a:rPr lang="en-GB" sz="900" b="0" i="0" u="none" strike="noStrike" dirty="0">
                  <a:solidFill>
                    <a:srgbClr val="000000"/>
                  </a:solidFill>
                  <a:effectLst/>
                  <a:latin typeface="Source Sans Pro" panose="020F0502020204030204" pitchFamily="34" charset="0"/>
                </a:rPr>
                <a:t> ja </a:t>
              </a:r>
              <a:r>
                <a:rPr lang="en-GB" sz="900" b="0" i="0" u="none" strike="noStrike" dirty="0" err="1">
                  <a:solidFill>
                    <a:srgbClr val="000000"/>
                  </a:solidFill>
                  <a:effectLst/>
                  <a:latin typeface="Source Sans Pro" panose="020F0502020204030204" pitchFamily="34" charset="0"/>
                </a:rPr>
                <a:t>menettelyjä</a:t>
              </a:r>
              <a:r>
                <a:rPr lang="en-GB" sz="900" b="0" i="0" u="none" strike="noStrike" dirty="0">
                  <a:solidFill>
                    <a:srgbClr val="000000"/>
                  </a:solidFill>
                  <a:effectLst/>
                  <a:latin typeface="Source Sans Pro" panose="020F0502020204030204" pitchFamily="34" charset="0"/>
                </a:rPr>
                <a:t>. </a:t>
              </a:r>
              <a:r>
                <a:rPr lang="fi-FI" sz="900" dirty="0">
                  <a:solidFill>
                    <a:srgbClr val="000000"/>
                  </a:solidFill>
                  <a:latin typeface="Source Sans Pro" panose="020F0502020204030204" pitchFamily="34" charset="0"/>
                </a:rPr>
                <a:t>On </a:t>
              </a:r>
              <a:r>
                <a:rPr lang="en-GB" sz="900" b="0" i="0" u="none" strike="noStrike" dirty="0" err="1">
                  <a:solidFill>
                    <a:srgbClr val="000000"/>
                  </a:solidFill>
                  <a:effectLst/>
                  <a:latin typeface="Source Sans Pro" panose="020F0502020204030204" pitchFamily="34" charset="0"/>
                </a:rPr>
                <a:t>erityisesti</a:t>
              </a:r>
              <a:r>
                <a:rPr lang="en-GB" sz="900" b="0" i="0" u="none" strike="noStrike" dirty="0">
                  <a:solidFill>
                    <a:srgbClr val="000000"/>
                  </a:solidFill>
                  <a:effectLst/>
                  <a:latin typeface="Source Sans Pro" panose="020F0502020204030204" pitchFamily="34" charset="0"/>
                </a:rPr>
                <a:t> </a:t>
              </a:r>
              <a:r>
                <a:rPr lang="en-GB" sz="900" b="0" i="0" u="none" strike="noStrike" dirty="0" err="1">
                  <a:solidFill>
                    <a:srgbClr val="000000"/>
                  </a:solidFill>
                  <a:effectLst/>
                  <a:latin typeface="Source Sans Pro" panose="020F0502020204030204" pitchFamily="34" charset="0"/>
                </a:rPr>
                <a:t>huolehdittava</a:t>
              </a:r>
              <a:r>
                <a:rPr lang="en-GB" sz="900" b="0" i="0" u="none" strike="noStrike" dirty="0">
                  <a:solidFill>
                    <a:srgbClr val="000000"/>
                  </a:solidFill>
                  <a:effectLst/>
                  <a:latin typeface="Source Sans Pro" panose="020F0502020204030204" pitchFamily="34" charset="0"/>
                </a:rPr>
                <a:t> </a:t>
              </a:r>
              <a:r>
                <a:rPr lang="en-GB" sz="900" b="0" i="0" u="none" strike="noStrike" dirty="0" err="1">
                  <a:solidFill>
                    <a:srgbClr val="000000"/>
                  </a:solidFill>
                  <a:effectLst/>
                  <a:latin typeface="Source Sans Pro" panose="020F0502020204030204" pitchFamily="34" charset="0"/>
                </a:rPr>
                <a:t>siitä</a:t>
              </a:r>
              <a:r>
                <a:rPr lang="en-GB" sz="900" b="0" i="0" u="none" strike="noStrike" dirty="0">
                  <a:solidFill>
                    <a:srgbClr val="000000"/>
                  </a:solidFill>
                  <a:effectLst/>
                  <a:latin typeface="Source Sans Pro" panose="020F0502020204030204" pitchFamily="34" charset="0"/>
                </a:rPr>
                <a:t>, </a:t>
              </a:r>
              <a:r>
                <a:rPr lang="en-GB" sz="900" b="0" i="0" u="none" strike="noStrike" dirty="0" err="1">
                  <a:solidFill>
                    <a:srgbClr val="000000"/>
                  </a:solidFill>
                  <a:effectLst/>
                  <a:latin typeface="Source Sans Pro" panose="020F0502020204030204" pitchFamily="34" charset="0"/>
                </a:rPr>
                <a:t>että</a:t>
              </a:r>
              <a:r>
                <a:rPr lang="en-GB" sz="900" b="0" i="0" u="none" strike="noStrike" dirty="0">
                  <a:solidFill>
                    <a:srgbClr val="000000"/>
                  </a:solidFill>
                  <a:effectLst/>
                  <a:latin typeface="Source Sans Pro" panose="020F0502020204030204" pitchFamily="34" charset="0"/>
                </a:rPr>
                <a:t> </a:t>
              </a:r>
              <a:r>
                <a:rPr lang="en-GB" sz="900" b="0" i="0" u="none" strike="noStrike" dirty="0" err="1">
                  <a:solidFill>
                    <a:srgbClr val="000000"/>
                  </a:solidFill>
                  <a:effectLst/>
                  <a:latin typeface="Source Sans Pro" panose="020F0502020204030204" pitchFamily="34" charset="0"/>
                </a:rPr>
                <a:t>päätöksillä</a:t>
              </a:r>
              <a:r>
                <a:rPr lang="en-GB" sz="900" b="0" i="0" u="none" strike="noStrike" dirty="0">
                  <a:solidFill>
                    <a:srgbClr val="000000"/>
                  </a:solidFill>
                  <a:effectLst/>
                  <a:latin typeface="Source Sans Pro" panose="020F0502020204030204" pitchFamily="34" charset="0"/>
                </a:rPr>
                <a:t>, </a:t>
              </a:r>
              <a:r>
                <a:rPr lang="en-GB" sz="900" b="0" i="0" u="none" strike="noStrike" dirty="0" err="1">
                  <a:solidFill>
                    <a:srgbClr val="000000"/>
                  </a:solidFill>
                  <a:effectLst/>
                  <a:latin typeface="Source Sans Pro" panose="020F0502020204030204" pitchFamily="34" charset="0"/>
                </a:rPr>
                <a:t>jotka</a:t>
              </a:r>
              <a:r>
                <a:rPr lang="en-GB" sz="900" b="0" i="0" u="none" strike="noStrike" dirty="0">
                  <a:solidFill>
                    <a:srgbClr val="000000"/>
                  </a:solidFill>
                  <a:effectLst/>
                  <a:latin typeface="Source Sans Pro" panose="020F0502020204030204" pitchFamily="34" charset="0"/>
                </a:rPr>
                <a:t> </a:t>
              </a:r>
              <a:r>
                <a:rPr lang="en-GB" sz="900" b="0" i="0" u="none" strike="noStrike" dirty="0" err="1">
                  <a:solidFill>
                    <a:srgbClr val="000000"/>
                  </a:solidFill>
                  <a:effectLst/>
                  <a:latin typeface="Source Sans Pro" panose="020F0502020204030204" pitchFamily="34" charset="0"/>
                </a:rPr>
                <a:t>saattavat</a:t>
              </a:r>
              <a:r>
                <a:rPr lang="en-GB" sz="900" b="0" i="0" u="none" strike="noStrike" dirty="0">
                  <a:solidFill>
                    <a:srgbClr val="000000"/>
                  </a:solidFill>
                  <a:effectLst/>
                  <a:latin typeface="Source Sans Pro" panose="020F0502020204030204" pitchFamily="34" charset="0"/>
                </a:rPr>
                <a:t> </a:t>
              </a:r>
              <a:r>
                <a:rPr lang="en-GB" sz="900" b="0" i="0" u="none" strike="noStrike" dirty="0" err="1">
                  <a:solidFill>
                    <a:srgbClr val="000000"/>
                  </a:solidFill>
                  <a:effectLst/>
                  <a:latin typeface="Source Sans Pro" panose="020F0502020204030204" pitchFamily="34" charset="0"/>
                </a:rPr>
                <a:t>vaikuttaa</a:t>
              </a:r>
              <a:r>
                <a:rPr lang="en-GB" sz="900" b="0" i="0" u="none" strike="noStrike" dirty="0">
                  <a:solidFill>
                    <a:srgbClr val="000000"/>
                  </a:solidFill>
                  <a:effectLst/>
                  <a:latin typeface="Source Sans Pro" panose="020F0502020204030204" pitchFamily="34" charset="0"/>
                </a:rPr>
                <a:t> </a:t>
              </a:r>
              <a:r>
                <a:rPr lang="en-GB" sz="900" b="0" i="0" u="none" strike="noStrike" dirty="0" err="1">
                  <a:solidFill>
                    <a:srgbClr val="000000"/>
                  </a:solidFill>
                  <a:effectLst/>
                  <a:latin typeface="Source Sans Pro" panose="020F0502020204030204" pitchFamily="34" charset="0"/>
                </a:rPr>
                <a:t>yksityishenkilöiden</a:t>
              </a:r>
              <a:r>
                <a:rPr lang="en-GB" sz="900" b="0" i="0" u="none" strike="noStrike" dirty="0">
                  <a:solidFill>
                    <a:srgbClr val="000000"/>
                  </a:solidFill>
                  <a:effectLst/>
                  <a:latin typeface="Source Sans Pro" panose="020F0502020204030204" pitchFamily="34" charset="0"/>
                </a:rPr>
                <a:t> </a:t>
              </a:r>
              <a:r>
                <a:rPr lang="en-GB" sz="900" b="0" i="0" u="none" strike="noStrike" dirty="0" err="1">
                  <a:solidFill>
                    <a:srgbClr val="000000"/>
                  </a:solidFill>
                  <a:effectLst/>
                  <a:latin typeface="Source Sans Pro" panose="020F0502020204030204" pitchFamily="34" charset="0"/>
                </a:rPr>
                <a:t>oikeuksiin</a:t>
              </a:r>
              <a:r>
                <a:rPr lang="en-GB" sz="900" b="0" i="0" u="none" strike="noStrike" dirty="0">
                  <a:solidFill>
                    <a:srgbClr val="000000"/>
                  </a:solidFill>
                  <a:effectLst/>
                  <a:latin typeface="Source Sans Pro" panose="020F0502020204030204" pitchFamily="34" charset="0"/>
                </a:rPr>
                <a:t> tai </a:t>
              </a:r>
              <a:r>
                <a:rPr lang="en-GB" sz="900" b="0" i="0" u="none" strike="noStrike" dirty="0" err="1">
                  <a:solidFill>
                    <a:srgbClr val="000000"/>
                  </a:solidFill>
                  <a:effectLst/>
                  <a:latin typeface="Source Sans Pro" panose="020F0502020204030204" pitchFamily="34" charset="0"/>
                </a:rPr>
                <a:t>etuihin</a:t>
              </a:r>
              <a:r>
                <a:rPr lang="en-GB" sz="900" b="0" i="0" u="none" strike="noStrike" dirty="0">
                  <a:solidFill>
                    <a:srgbClr val="000000"/>
                  </a:solidFill>
                  <a:effectLst/>
                  <a:latin typeface="Source Sans Pro" panose="020F0502020204030204" pitchFamily="34" charset="0"/>
                </a:rPr>
                <a:t>, on </a:t>
              </a:r>
              <a:r>
                <a:rPr lang="en-GB" sz="900" b="0" i="0" u="none" strike="noStrike" dirty="0" err="1">
                  <a:solidFill>
                    <a:srgbClr val="000000"/>
                  </a:solidFill>
                  <a:effectLst/>
                  <a:latin typeface="Source Sans Pro" panose="020F0502020204030204" pitchFamily="34" charset="0"/>
                </a:rPr>
                <a:t>oikeusperusta</a:t>
              </a:r>
              <a:r>
                <a:rPr lang="en-GB" sz="900" b="0" i="0" u="none" strike="noStrike" dirty="0">
                  <a:solidFill>
                    <a:srgbClr val="000000"/>
                  </a:solidFill>
                  <a:effectLst/>
                  <a:latin typeface="Source Sans Pro" panose="020F0502020204030204" pitchFamily="34" charset="0"/>
                </a:rPr>
                <a:t>, ja </a:t>
              </a:r>
              <a:r>
                <a:rPr lang="en-GB" sz="900" b="0" i="0" u="none" strike="noStrike" dirty="0" err="1">
                  <a:solidFill>
                    <a:srgbClr val="000000"/>
                  </a:solidFill>
                  <a:effectLst/>
                  <a:latin typeface="Source Sans Pro" panose="020F0502020204030204" pitchFamily="34" charset="0"/>
                </a:rPr>
                <a:t>että</a:t>
              </a:r>
              <a:r>
                <a:rPr lang="en-GB" sz="900" b="0" i="0" u="none" strike="noStrike" dirty="0">
                  <a:solidFill>
                    <a:srgbClr val="000000"/>
                  </a:solidFill>
                  <a:effectLst/>
                  <a:latin typeface="Source Sans Pro" panose="020F0502020204030204" pitchFamily="34" charset="0"/>
                </a:rPr>
                <a:t> </a:t>
              </a:r>
              <a:r>
                <a:rPr lang="en-GB" sz="900" b="0" i="0" u="none" strike="noStrike" dirty="0" err="1">
                  <a:solidFill>
                    <a:srgbClr val="000000"/>
                  </a:solidFill>
                  <a:effectLst/>
                  <a:latin typeface="Source Sans Pro" panose="020F0502020204030204" pitchFamily="34" charset="0"/>
                </a:rPr>
                <a:t>niiden</a:t>
              </a:r>
              <a:r>
                <a:rPr lang="en-GB" sz="900" b="0" i="0" u="none" strike="noStrike" dirty="0">
                  <a:solidFill>
                    <a:srgbClr val="000000"/>
                  </a:solidFill>
                  <a:effectLst/>
                  <a:latin typeface="Source Sans Pro" panose="020F0502020204030204" pitchFamily="34" charset="0"/>
                </a:rPr>
                <a:t> </a:t>
              </a:r>
              <a:r>
                <a:rPr lang="en-GB" sz="900" b="0" i="0" u="none" strike="noStrike" dirty="0" err="1">
                  <a:solidFill>
                    <a:srgbClr val="000000"/>
                  </a:solidFill>
                  <a:effectLst/>
                  <a:latin typeface="Source Sans Pro" panose="020F0502020204030204" pitchFamily="34" charset="0"/>
                </a:rPr>
                <a:t>sisältö</a:t>
              </a:r>
              <a:r>
                <a:rPr lang="en-GB" sz="900" b="0" i="0" u="none" strike="noStrike" dirty="0">
                  <a:solidFill>
                    <a:srgbClr val="000000"/>
                  </a:solidFill>
                  <a:effectLst/>
                  <a:latin typeface="Source Sans Pro" panose="020F0502020204030204" pitchFamily="34" charset="0"/>
                </a:rPr>
                <a:t> on </a:t>
              </a:r>
              <a:r>
                <a:rPr lang="en-GB" sz="900" b="0" i="0" u="none" strike="noStrike" dirty="0" err="1">
                  <a:solidFill>
                    <a:srgbClr val="000000"/>
                  </a:solidFill>
                  <a:effectLst/>
                  <a:latin typeface="Source Sans Pro" panose="020F0502020204030204" pitchFamily="34" charset="0"/>
                </a:rPr>
                <a:t>lainmukainen</a:t>
              </a:r>
              <a:r>
                <a:rPr lang="en-GB" sz="900" b="0" i="0" u="none" strike="noStrike" dirty="0">
                  <a:solidFill>
                    <a:srgbClr val="000000"/>
                  </a:solidFill>
                  <a:effectLst/>
                  <a:latin typeface="Source Sans Pro" panose="020F0502020204030204" pitchFamily="34" charset="0"/>
                </a:rPr>
                <a:t>.</a:t>
              </a:r>
              <a:r>
                <a:rPr lang="fi-FI" sz="900" b="0" i="0" u="none" strike="noStrike" dirty="0">
                  <a:solidFill>
                    <a:srgbClr val="000000"/>
                  </a:solidFill>
                  <a:effectLst/>
                  <a:latin typeface="Source Sans Pro" panose="020F0502020204030204" pitchFamily="34" charset="0"/>
                </a:rPr>
                <a:t> V</a:t>
              </a:r>
              <a:r>
                <a:rPr lang="fi-FI" sz="900" dirty="0">
                  <a:solidFill>
                    <a:srgbClr val="222222"/>
                  </a:solidFill>
                  <a:latin typeface="Georgia" panose="02040502050405020303" pitchFamily="18" charset="0"/>
                </a:rPr>
                <a:t>iranomaisen </a:t>
              </a:r>
              <a:r>
                <a:rPr lang="en-GB" sz="900" b="0" i="0" u="none" strike="noStrike" dirty="0">
                  <a:solidFill>
                    <a:srgbClr val="222222"/>
                  </a:solidFill>
                  <a:effectLst/>
                  <a:latin typeface="Georgia" panose="02040502050405020303" pitchFamily="18" charset="0"/>
                </a:rPr>
                <a:t>on </a:t>
              </a:r>
              <a:r>
                <a:rPr lang="en-GB" sz="900" b="0" i="0" u="none" strike="noStrike" dirty="0" err="1">
                  <a:solidFill>
                    <a:srgbClr val="222222"/>
                  </a:solidFill>
                  <a:effectLst/>
                  <a:latin typeface="Georgia" panose="02040502050405020303" pitchFamily="18" charset="0"/>
                </a:rPr>
                <a:t>toimittava</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itsenäisesti</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suhteessa</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epäasialliseen</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ulkopuoliseen</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vaikuttamiseen</a:t>
              </a:r>
              <a:endParaRPr lang="en-US" sz="900" dirty="0">
                <a:solidFill>
                  <a:srgbClr val="434343"/>
                </a:solidFill>
                <a:latin typeface="Arial" panose="020B0604020202020204" pitchFamily="34" charset="0"/>
                <a:cs typeface="Arial" panose="020B0604020202020204" pitchFamily="34" charset="0"/>
              </a:endParaRPr>
            </a:p>
          </p:txBody>
        </p:sp>
        <p:sp>
          <p:nvSpPr>
            <p:cNvPr id="66" name="Rectangle 65"/>
            <p:cNvSpPr/>
            <p:nvPr/>
          </p:nvSpPr>
          <p:spPr>
            <a:xfrm>
              <a:off x="173432" y="5796587"/>
              <a:ext cx="3919830" cy="1200328"/>
            </a:xfrm>
            <a:prstGeom prst="rect">
              <a:avLst/>
            </a:prstGeom>
          </p:spPr>
          <p:txBody>
            <a:bodyPr wrap="squar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685800" rtl="1">
                <a:defRPr/>
              </a:pPr>
              <a:r>
                <a:rPr lang="fi-FI" sz="900" b="0" i="0" u="none" strike="noStrike" dirty="0">
                  <a:solidFill>
                    <a:srgbClr val="333333"/>
                  </a:solidFill>
                  <a:effectLst/>
                  <a:latin typeface="Work Sans"/>
                </a:rPr>
                <a:t>Y</a:t>
              </a:r>
              <a:r>
                <a:rPr lang="en-GB" sz="900" b="0" i="0" u="none" strike="noStrike" dirty="0" err="1">
                  <a:solidFill>
                    <a:srgbClr val="333333"/>
                  </a:solidFill>
                  <a:effectLst/>
                  <a:latin typeface="Work Sans"/>
                </a:rPr>
                <a:t>hdenvertaisuusperiaate</a:t>
              </a:r>
              <a:r>
                <a:rPr lang="fi-FI" sz="900" dirty="0">
                  <a:solidFill>
                    <a:srgbClr val="333333"/>
                  </a:solidFill>
                  <a:latin typeface="Work Sans"/>
                </a:rPr>
                <a:t> </a:t>
              </a:r>
              <a:r>
                <a:rPr lang="en-GB" sz="900" b="0" i="0" u="none" strike="noStrike" dirty="0" err="1">
                  <a:solidFill>
                    <a:srgbClr val="333333"/>
                  </a:solidFill>
                  <a:effectLst/>
                  <a:latin typeface="Work Sans"/>
                </a:rPr>
                <a:t>velvoittaa</a:t>
              </a:r>
              <a:r>
                <a:rPr lang="en-GB" sz="900" b="0" i="0" u="none" strike="noStrike" dirty="0">
                  <a:solidFill>
                    <a:srgbClr val="333333"/>
                  </a:solidFill>
                  <a:effectLst/>
                  <a:latin typeface="Work Sans"/>
                </a:rPr>
                <a:t> </a:t>
              </a:r>
              <a:r>
                <a:rPr lang="en-GB" sz="900" b="0" i="0" u="none" strike="noStrike" dirty="0" err="1">
                  <a:solidFill>
                    <a:srgbClr val="333333"/>
                  </a:solidFill>
                  <a:effectLst/>
                  <a:latin typeface="Work Sans"/>
                </a:rPr>
                <a:t>tasapuoliseen</a:t>
              </a:r>
              <a:r>
                <a:rPr lang="en-GB" sz="900" b="0" i="0" u="none" strike="noStrike" dirty="0">
                  <a:solidFill>
                    <a:srgbClr val="333333"/>
                  </a:solidFill>
                  <a:effectLst/>
                  <a:latin typeface="Work Sans"/>
                </a:rPr>
                <a:t> </a:t>
              </a:r>
              <a:r>
                <a:rPr lang="en-GB" sz="900" b="0" i="0" u="none" strike="noStrike" dirty="0" err="1">
                  <a:solidFill>
                    <a:srgbClr val="333333"/>
                  </a:solidFill>
                  <a:effectLst/>
                  <a:latin typeface="Work Sans"/>
                </a:rPr>
                <a:t>kohteluun</a:t>
              </a:r>
              <a:r>
                <a:rPr lang="en-GB" sz="900" b="0" i="0" u="none" strike="noStrike" dirty="0">
                  <a:solidFill>
                    <a:srgbClr val="333333"/>
                  </a:solidFill>
                  <a:effectLst/>
                  <a:latin typeface="Work Sans"/>
                </a:rPr>
                <a:t>, </a:t>
              </a:r>
              <a:r>
                <a:rPr lang="en-GB" sz="900" b="0" i="0" u="none" strike="noStrike" dirty="0" err="1">
                  <a:solidFill>
                    <a:srgbClr val="333333"/>
                  </a:solidFill>
                  <a:effectLst/>
                  <a:latin typeface="Work Sans"/>
                </a:rPr>
                <a:t>johdonmukaisuuteen</a:t>
              </a:r>
              <a:r>
                <a:rPr lang="en-GB" sz="900" b="0" i="0" u="none" strike="noStrike" dirty="0">
                  <a:solidFill>
                    <a:srgbClr val="333333"/>
                  </a:solidFill>
                  <a:effectLst/>
                  <a:latin typeface="Work Sans"/>
                </a:rPr>
                <a:t> ja </a:t>
              </a:r>
              <a:r>
                <a:rPr lang="en-GB" sz="900" b="0" i="0" u="none" strike="noStrike" dirty="0" err="1">
                  <a:solidFill>
                    <a:srgbClr val="333333"/>
                  </a:solidFill>
                  <a:effectLst/>
                  <a:latin typeface="Work Sans"/>
                </a:rPr>
                <a:t>syrjimättömyyteen</a:t>
              </a:r>
              <a:r>
                <a:rPr lang="fi-FI" sz="900" dirty="0">
                  <a:solidFill>
                    <a:srgbClr val="333333"/>
                  </a:solidFill>
                  <a:latin typeface="Work Sans"/>
                </a:rPr>
                <a:t>. </a:t>
              </a:r>
              <a:r>
                <a:rPr lang="fi-FI" sz="900" b="0" i="0" u="none" strike="noStrike" dirty="0">
                  <a:solidFill>
                    <a:srgbClr val="000000"/>
                  </a:solidFill>
                  <a:effectLst/>
                  <a:latin typeface="Source Sans Pro" panose="020B0503030403020204" pitchFamily="34" charset="0"/>
                </a:rPr>
                <a:t>E</a:t>
              </a:r>
              <a:r>
                <a:rPr lang="en-GB" sz="900" b="0" i="0" u="none" strike="noStrike" dirty="0" err="1">
                  <a:solidFill>
                    <a:srgbClr val="000000"/>
                  </a:solidFill>
                  <a:effectLst/>
                  <a:latin typeface="Source Sans Pro" panose="020B0503030403020204" pitchFamily="34" charset="0"/>
                </a:rPr>
                <a:t>rityisesti</a:t>
              </a:r>
              <a:r>
                <a:rPr lang="fi-FI" sz="900" b="0" i="0" u="none" strike="noStrike" dirty="0">
                  <a:solidFill>
                    <a:srgbClr val="000000"/>
                  </a:solidFill>
                  <a:effectLst/>
                  <a:latin typeface="Source Sans Pro" panose="020B0503030403020204" pitchFamily="34" charset="0"/>
                </a:rPr>
                <a:t> on</a:t>
              </a:r>
              <a:r>
                <a:rPr lang="en-GB" sz="900" b="0" i="0" u="none" strike="noStrike" dirty="0">
                  <a:solidFill>
                    <a:srgbClr val="000000"/>
                  </a:solidFill>
                  <a:effectLst/>
                  <a:latin typeface="Source Sans Pro" panose="020B0503030403020204" pitchFamily="34" charset="0"/>
                </a:rPr>
                <a:t> </a:t>
              </a:r>
              <a:r>
                <a:rPr lang="en-GB" sz="900" b="0" i="0" u="none" strike="noStrike" dirty="0" err="1">
                  <a:solidFill>
                    <a:srgbClr val="000000"/>
                  </a:solidFill>
                  <a:effectLst/>
                  <a:latin typeface="Source Sans Pro" panose="020B0503030403020204" pitchFamily="34" charset="0"/>
                </a:rPr>
                <a:t>vältettävä</a:t>
              </a:r>
              <a:r>
                <a:rPr lang="en-GB" sz="900" b="0" i="0" u="none" strike="noStrike" dirty="0">
                  <a:solidFill>
                    <a:srgbClr val="000000"/>
                  </a:solidFill>
                  <a:effectLst/>
                  <a:latin typeface="Source Sans Pro" panose="020B0503030403020204" pitchFamily="34" charset="0"/>
                </a:rPr>
                <a:t> </a:t>
              </a:r>
              <a:r>
                <a:rPr lang="en-GB" sz="900" b="0" i="0" u="none" strike="noStrike" dirty="0" err="1">
                  <a:solidFill>
                    <a:srgbClr val="000000"/>
                  </a:solidFill>
                  <a:effectLst/>
                  <a:latin typeface="Source Sans Pro" panose="020B0503030403020204" pitchFamily="34" charset="0"/>
                </a:rPr>
                <a:t>kaikkea</a:t>
              </a:r>
              <a:r>
                <a:rPr lang="en-GB" sz="900" b="0" i="0" u="none" strike="noStrike" dirty="0">
                  <a:solidFill>
                    <a:srgbClr val="000000"/>
                  </a:solidFill>
                  <a:effectLst/>
                  <a:latin typeface="Source Sans Pro" panose="020B0503030403020204" pitchFamily="34" charset="0"/>
                </a:rPr>
                <a:t>  </a:t>
              </a:r>
              <a:r>
                <a:rPr lang="en-GB" sz="900" b="0" i="0" u="none" strike="noStrike" dirty="0" err="1">
                  <a:solidFill>
                    <a:srgbClr val="000000"/>
                  </a:solidFill>
                  <a:effectLst/>
                  <a:latin typeface="Source Sans Pro" panose="020B0503030403020204" pitchFamily="34" charset="0"/>
                </a:rPr>
                <a:t>epäoikeudenmukaista</a:t>
              </a:r>
              <a:r>
                <a:rPr lang="en-GB" sz="900" b="0" i="0" u="none" strike="noStrike" dirty="0">
                  <a:solidFill>
                    <a:srgbClr val="000000"/>
                  </a:solidFill>
                  <a:effectLst/>
                  <a:latin typeface="Source Sans Pro" panose="020B0503030403020204" pitchFamily="34" charset="0"/>
                </a:rPr>
                <a:t> </a:t>
              </a:r>
              <a:r>
                <a:rPr lang="en-GB" sz="900" b="0" i="0" u="none" strike="noStrike" dirty="0" err="1">
                  <a:solidFill>
                    <a:srgbClr val="000000"/>
                  </a:solidFill>
                  <a:effectLst/>
                  <a:latin typeface="Source Sans Pro" panose="020B0503030403020204" pitchFamily="34" charset="0"/>
                </a:rPr>
                <a:t>syrjintää</a:t>
              </a:r>
              <a:r>
                <a:rPr lang="en-GB" sz="900" b="0" i="0" u="none" strike="noStrike" dirty="0">
                  <a:solidFill>
                    <a:srgbClr val="000000"/>
                  </a:solidFill>
                  <a:effectLst/>
                  <a:latin typeface="Source Sans Pro" panose="020B0503030403020204" pitchFamily="34" charset="0"/>
                </a:rPr>
                <a:t>, </a:t>
              </a:r>
              <a:r>
                <a:rPr lang="en-GB" sz="900" b="0" i="0" u="none" strike="noStrike" dirty="0" err="1">
                  <a:solidFill>
                    <a:srgbClr val="000000"/>
                  </a:solidFill>
                  <a:effectLst/>
                  <a:latin typeface="Source Sans Pro" panose="020B0503030403020204" pitchFamily="34" charset="0"/>
                </a:rPr>
                <a:t>joka</a:t>
              </a:r>
              <a:r>
                <a:rPr lang="en-GB" sz="900" b="0" i="0" u="none" strike="noStrike" dirty="0">
                  <a:solidFill>
                    <a:srgbClr val="000000"/>
                  </a:solidFill>
                  <a:effectLst/>
                  <a:latin typeface="Source Sans Pro" panose="020B0503030403020204" pitchFamily="34" charset="0"/>
                </a:rPr>
                <a:t> </a:t>
              </a:r>
              <a:r>
                <a:rPr lang="en-GB" sz="900" b="0" i="0" u="none" strike="noStrike" dirty="0" err="1">
                  <a:solidFill>
                    <a:srgbClr val="000000"/>
                  </a:solidFill>
                  <a:effectLst/>
                  <a:latin typeface="Source Sans Pro" panose="020B0503030403020204" pitchFamily="34" charset="0"/>
                </a:rPr>
                <a:t>perustuu</a:t>
              </a:r>
              <a:r>
                <a:rPr lang="en-GB" sz="900" b="0" i="0" u="none" strike="noStrike" dirty="0">
                  <a:solidFill>
                    <a:srgbClr val="000000"/>
                  </a:solidFill>
                  <a:effectLst/>
                  <a:latin typeface="Source Sans Pro" panose="020B0503030403020204" pitchFamily="34" charset="0"/>
                </a:rPr>
                <a:t> </a:t>
              </a:r>
              <a:r>
                <a:rPr lang="en-GB" sz="900" b="0" i="0" u="none" strike="noStrike" dirty="0" err="1">
                  <a:solidFill>
                    <a:srgbClr val="000000"/>
                  </a:solidFill>
                  <a:effectLst/>
                  <a:latin typeface="Source Sans Pro" panose="020B0503030403020204" pitchFamily="34" charset="0"/>
                </a:rPr>
                <a:t>kansalaisuuteen</a:t>
              </a:r>
              <a:r>
                <a:rPr lang="en-GB" sz="900" b="0" i="0" u="none" strike="noStrike" dirty="0">
                  <a:solidFill>
                    <a:srgbClr val="000000"/>
                  </a:solidFill>
                  <a:effectLst/>
                  <a:latin typeface="Source Sans Pro" panose="020B0503030403020204" pitchFamily="34" charset="0"/>
                </a:rPr>
                <a:t>, </a:t>
              </a:r>
              <a:r>
                <a:rPr lang="en-GB" sz="900" b="0" i="0" u="none" strike="noStrike" dirty="0" err="1">
                  <a:solidFill>
                    <a:srgbClr val="000000"/>
                  </a:solidFill>
                  <a:effectLst/>
                  <a:latin typeface="Source Sans Pro" panose="020B0503030403020204" pitchFamily="34" charset="0"/>
                </a:rPr>
                <a:t>sukupuoleen</a:t>
              </a:r>
              <a:r>
                <a:rPr lang="en-GB" sz="900" b="0" i="0" u="none" strike="noStrike" dirty="0">
                  <a:solidFill>
                    <a:srgbClr val="000000"/>
                  </a:solidFill>
                  <a:effectLst/>
                  <a:latin typeface="Source Sans Pro" panose="020B0503030403020204" pitchFamily="34" charset="0"/>
                </a:rPr>
                <a:t>, </a:t>
              </a:r>
              <a:r>
                <a:rPr lang="en-GB" sz="900" b="0" i="0" u="none" strike="noStrike" dirty="0" err="1">
                  <a:solidFill>
                    <a:srgbClr val="000000"/>
                  </a:solidFill>
                  <a:effectLst/>
                  <a:latin typeface="Source Sans Pro" panose="020B0503030403020204" pitchFamily="34" charset="0"/>
                </a:rPr>
                <a:t>rotuun</a:t>
              </a:r>
              <a:r>
                <a:rPr lang="en-GB" sz="900" b="0" i="0" u="none" strike="noStrike" dirty="0">
                  <a:solidFill>
                    <a:srgbClr val="000000"/>
                  </a:solidFill>
                  <a:effectLst/>
                  <a:latin typeface="Source Sans Pro" panose="020B0503030403020204" pitchFamily="34" charset="0"/>
                </a:rPr>
                <a:t>, </a:t>
              </a:r>
              <a:r>
                <a:rPr lang="en-GB" sz="900" b="0" i="0" u="none" strike="noStrike" dirty="0" err="1">
                  <a:solidFill>
                    <a:srgbClr val="000000"/>
                  </a:solidFill>
                  <a:effectLst/>
                  <a:latin typeface="Source Sans Pro" panose="020B0503030403020204" pitchFamily="34" charset="0"/>
                </a:rPr>
                <a:t>ihonväriin</a:t>
              </a:r>
              <a:r>
                <a:rPr lang="en-GB" sz="900" b="0" i="0" u="none" strike="noStrike" dirty="0">
                  <a:solidFill>
                    <a:srgbClr val="000000"/>
                  </a:solidFill>
                  <a:effectLst/>
                  <a:latin typeface="Source Sans Pro" panose="020B0503030403020204" pitchFamily="34" charset="0"/>
                </a:rPr>
                <a:t> tai </a:t>
              </a:r>
              <a:r>
                <a:rPr lang="en-GB" sz="900" b="0" i="0" u="none" strike="noStrike" dirty="0" err="1">
                  <a:solidFill>
                    <a:srgbClr val="000000"/>
                  </a:solidFill>
                  <a:effectLst/>
                  <a:latin typeface="Source Sans Pro" panose="020B0503030403020204" pitchFamily="34" charset="0"/>
                </a:rPr>
                <a:t>etniseen</a:t>
              </a:r>
              <a:r>
                <a:rPr lang="en-GB" sz="900" b="0" i="0" u="none" strike="noStrike" dirty="0">
                  <a:solidFill>
                    <a:srgbClr val="000000"/>
                  </a:solidFill>
                  <a:effectLst/>
                  <a:latin typeface="Source Sans Pro" panose="020B0503030403020204" pitchFamily="34" charset="0"/>
                </a:rPr>
                <a:t> </a:t>
              </a:r>
              <a:r>
                <a:rPr lang="en-GB" sz="900" b="0" i="0" u="none" strike="noStrike" dirty="0" err="1">
                  <a:solidFill>
                    <a:srgbClr val="000000"/>
                  </a:solidFill>
                  <a:effectLst/>
                  <a:latin typeface="Source Sans Pro" panose="020B0503030403020204" pitchFamily="34" charset="0"/>
                </a:rPr>
                <a:t>taikka</a:t>
              </a:r>
              <a:r>
                <a:rPr lang="en-GB" sz="900" b="0" i="0" u="none" strike="noStrike" dirty="0">
                  <a:solidFill>
                    <a:srgbClr val="000000"/>
                  </a:solidFill>
                  <a:effectLst/>
                  <a:latin typeface="Source Sans Pro" panose="020B0503030403020204" pitchFamily="34" charset="0"/>
                </a:rPr>
                <a:t> </a:t>
              </a:r>
              <a:r>
                <a:rPr lang="en-GB" sz="900" b="0" i="0" u="none" strike="noStrike" dirty="0" err="1">
                  <a:solidFill>
                    <a:srgbClr val="000000"/>
                  </a:solidFill>
                  <a:effectLst/>
                  <a:latin typeface="Source Sans Pro" panose="020B0503030403020204" pitchFamily="34" charset="0"/>
                </a:rPr>
                <a:t>yhteiskunnalliseen</a:t>
              </a:r>
              <a:r>
                <a:rPr lang="en-GB" sz="900" b="0" i="0" u="none" strike="noStrike" dirty="0">
                  <a:solidFill>
                    <a:srgbClr val="000000"/>
                  </a:solidFill>
                  <a:effectLst/>
                  <a:latin typeface="Source Sans Pro" panose="020B0503030403020204" pitchFamily="34" charset="0"/>
                </a:rPr>
                <a:t> </a:t>
              </a:r>
              <a:r>
                <a:rPr lang="en-GB" sz="900" b="0" i="0" u="none" strike="noStrike" dirty="0" err="1">
                  <a:solidFill>
                    <a:srgbClr val="000000"/>
                  </a:solidFill>
                  <a:effectLst/>
                  <a:latin typeface="Source Sans Pro" panose="020B0503030403020204" pitchFamily="34" charset="0"/>
                </a:rPr>
                <a:t>alkuperään</a:t>
              </a:r>
              <a:r>
                <a:rPr lang="en-GB" sz="900" b="0" i="0" u="none" strike="noStrike" dirty="0">
                  <a:solidFill>
                    <a:srgbClr val="000000"/>
                  </a:solidFill>
                  <a:effectLst/>
                  <a:latin typeface="Source Sans Pro" panose="020B0503030403020204" pitchFamily="34" charset="0"/>
                </a:rPr>
                <a:t>, </a:t>
              </a:r>
              <a:r>
                <a:rPr lang="en-GB" sz="900" b="0" i="0" u="none" strike="noStrike" dirty="0" err="1">
                  <a:solidFill>
                    <a:srgbClr val="000000"/>
                  </a:solidFill>
                  <a:effectLst/>
                  <a:latin typeface="Source Sans Pro" panose="020B0503030403020204" pitchFamily="34" charset="0"/>
                </a:rPr>
                <a:t>geneettisiin</a:t>
              </a:r>
              <a:r>
                <a:rPr lang="en-GB" sz="900" b="0" i="0" u="none" strike="noStrike" dirty="0">
                  <a:solidFill>
                    <a:srgbClr val="000000"/>
                  </a:solidFill>
                  <a:effectLst/>
                  <a:latin typeface="Source Sans Pro" panose="020B0503030403020204" pitchFamily="34" charset="0"/>
                </a:rPr>
                <a:t> </a:t>
              </a:r>
              <a:r>
                <a:rPr lang="en-GB" sz="900" b="0" i="0" u="none" strike="noStrike" dirty="0" err="1">
                  <a:solidFill>
                    <a:srgbClr val="000000"/>
                  </a:solidFill>
                  <a:effectLst/>
                  <a:latin typeface="Source Sans Pro" panose="020B0503030403020204" pitchFamily="34" charset="0"/>
                </a:rPr>
                <a:t>ominaisuuksiin</a:t>
              </a:r>
              <a:r>
                <a:rPr lang="en-GB" sz="900" b="0" i="0" u="none" strike="noStrike" dirty="0">
                  <a:solidFill>
                    <a:srgbClr val="000000"/>
                  </a:solidFill>
                  <a:effectLst/>
                  <a:latin typeface="Source Sans Pro" panose="020B0503030403020204" pitchFamily="34" charset="0"/>
                </a:rPr>
                <a:t>, </a:t>
              </a:r>
              <a:r>
                <a:rPr lang="en-GB" sz="900" b="0" i="0" u="none" strike="noStrike" dirty="0" err="1">
                  <a:solidFill>
                    <a:srgbClr val="000000"/>
                  </a:solidFill>
                  <a:effectLst/>
                  <a:latin typeface="Source Sans Pro" panose="020B0503030403020204" pitchFamily="34" charset="0"/>
                </a:rPr>
                <a:t>kieleen</a:t>
              </a:r>
              <a:r>
                <a:rPr lang="en-GB" sz="900" b="0" i="0" u="none" strike="noStrike" dirty="0">
                  <a:solidFill>
                    <a:srgbClr val="000000"/>
                  </a:solidFill>
                  <a:effectLst/>
                  <a:latin typeface="Source Sans Pro" panose="020B0503030403020204" pitchFamily="34" charset="0"/>
                </a:rPr>
                <a:t>, </a:t>
              </a:r>
              <a:r>
                <a:rPr lang="en-GB" sz="900" b="0" i="0" u="none" strike="noStrike" dirty="0" err="1">
                  <a:solidFill>
                    <a:srgbClr val="000000"/>
                  </a:solidFill>
                  <a:effectLst/>
                  <a:latin typeface="Source Sans Pro" panose="020B0503030403020204" pitchFamily="34" charset="0"/>
                </a:rPr>
                <a:t>uskontoon</a:t>
              </a:r>
              <a:r>
                <a:rPr lang="en-GB" sz="900" b="0" i="0" u="none" strike="noStrike" dirty="0">
                  <a:solidFill>
                    <a:srgbClr val="000000"/>
                  </a:solidFill>
                  <a:effectLst/>
                  <a:latin typeface="Source Sans Pro" panose="020B0503030403020204" pitchFamily="34" charset="0"/>
                </a:rPr>
                <a:t> tai </a:t>
              </a:r>
              <a:r>
                <a:rPr lang="en-GB" sz="900" b="0" i="0" u="none" strike="noStrike" dirty="0" err="1">
                  <a:solidFill>
                    <a:srgbClr val="000000"/>
                  </a:solidFill>
                  <a:effectLst/>
                  <a:latin typeface="Source Sans Pro" panose="020B0503030403020204" pitchFamily="34" charset="0"/>
                </a:rPr>
                <a:t>vakaumukseen</a:t>
              </a:r>
              <a:r>
                <a:rPr lang="en-GB" sz="900" b="0" i="0" u="none" strike="noStrike" dirty="0">
                  <a:solidFill>
                    <a:srgbClr val="000000"/>
                  </a:solidFill>
                  <a:effectLst/>
                  <a:latin typeface="Source Sans Pro" panose="020B0503030403020204" pitchFamily="34" charset="0"/>
                </a:rPr>
                <a:t>, </a:t>
              </a:r>
              <a:r>
                <a:rPr lang="en-GB" sz="900" b="0" i="0" u="none" strike="noStrike" dirty="0" err="1">
                  <a:solidFill>
                    <a:srgbClr val="000000"/>
                  </a:solidFill>
                  <a:effectLst/>
                  <a:latin typeface="Source Sans Pro" panose="020B0503030403020204" pitchFamily="34" charset="0"/>
                </a:rPr>
                <a:t>poliittisiin</a:t>
              </a:r>
              <a:r>
                <a:rPr lang="en-GB" sz="900" b="0" i="0" u="none" strike="noStrike" dirty="0">
                  <a:solidFill>
                    <a:srgbClr val="000000"/>
                  </a:solidFill>
                  <a:effectLst/>
                  <a:latin typeface="Source Sans Pro" panose="020B0503030403020204" pitchFamily="34" charset="0"/>
                </a:rPr>
                <a:t> tai </a:t>
              </a:r>
              <a:r>
                <a:rPr lang="en-GB" sz="900" b="0" i="0" u="none" strike="noStrike" dirty="0" err="1">
                  <a:solidFill>
                    <a:srgbClr val="000000"/>
                  </a:solidFill>
                  <a:effectLst/>
                  <a:latin typeface="Source Sans Pro" panose="020B0503030403020204" pitchFamily="34" charset="0"/>
                </a:rPr>
                <a:t>muihin</a:t>
              </a:r>
              <a:r>
                <a:rPr lang="en-GB" sz="900" b="0" i="0" u="none" strike="noStrike" dirty="0">
                  <a:solidFill>
                    <a:srgbClr val="000000"/>
                  </a:solidFill>
                  <a:effectLst/>
                  <a:latin typeface="Source Sans Pro" panose="020B0503030403020204" pitchFamily="34" charset="0"/>
                </a:rPr>
                <a:t> </a:t>
              </a:r>
              <a:r>
                <a:rPr lang="en-GB" sz="900" b="0" i="0" u="none" strike="noStrike" dirty="0" err="1">
                  <a:solidFill>
                    <a:srgbClr val="000000"/>
                  </a:solidFill>
                  <a:effectLst/>
                  <a:latin typeface="Source Sans Pro" panose="020B0503030403020204" pitchFamily="34" charset="0"/>
                </a:rPr>
                <a:t>mielipiteisiin</a:t>
              </a:r>
              <a:r>
                <a:rPr lang="en-GB" sz="900" b="0" i="0" u="none" strike="noStrike" dirty="0">
                  <a:solidFill>
                    <a:srgbClr val="000000"/>
                  </a:solidFill>
                  <a:effectLst/>
                  <a:latin typeface="Source Sans Pro" panose="020B0503030403020204" pitchFamily="34" charset="0"/>
                </a:rPr>
                <a:t>, </a:t>
              </a:r>
              <a:r>
                <a:rPr lang="en-GB" sz="900" b="0" i="0" u="none" strike="noStrike" dirty="0" err="1">
                  <a:solidFill>
                    <a:srgbClr val="000000"/>
                  </a:solidFill>
                  <a:effectLst/>
                  <a:latin typeface="Source Sans Pro" panose="020B0503030403020204" pitchFamily="34" charset="0"/>
                </a:rPr>
                <a:t>kansalliseen</a:t>
              </a:r>
              <a:r>
                <a:rPr lang="en-GB" sz="900" b="0" i="0" u="none" strike="noStrike" dirty="0">
                  <a:solidFill>
                    <a:srgbClr val="000000"/>
                  </a:solidFill>
                  <a:effectLst/>
                  <a:latin typeface="Source Sans Pro" panose="020B0503030403020204" pitchFamily="34" charset="0"/>
                </a:rPr>
                <a:t> </a:t>
              </a:r>
              <a:r>
                <a:rPr lang="en-GB" sz="900" b="0" i="0" u="none" strike="noStrike" dirty="0" err="1">
                  <a:solidFill>
                    <a:srgbClr val="000000"/>
                  </a:solidFill>
                  <a:effectLst/>
                  <a:latin typeface="Source Sans Pro" panose="020B0503030403020204" pitchFamily="34" charset="0"/>
                </a:rPr>
                <a:t>vähemmistöön</a:t>
              </a:r>
              <a:r>
                <a:rPr lang="en-GB" sz="900" b="0" i="0" u="none" strike="noStrike" dirty="0">
                  <a:solidFill>
                    <a:srgbClr val="000000"/>
                  </a:solidFill>
                  <a:effectLst/>
                  <a:latin typeface="Source Sans Pro" panose="020B0503030403020204" pitchFamily="34" charset="0"/>
                </a:rPr>
                <a:t> </a:t>
              </a:r>
              <a:r>
                <a:rPr lang="en-GB" sz="900" b="0" i="0" u="none" strike="noStrike" dirty="0" err="1">
                  <a:solidFill>
                    <a:srgbClr val="000000"/>
                  </a:solidFill>
                  <a:effectLst/>
                  <a:latin typeface="Source Sans Pro" panose="020B0503030403020204" pitchFamily="34" charset="0"/>
                </a:rPr>
                <a:t>kuulumiseen</a:t>
              </a:r>
              <a:r>
                <a:rPr lang="en-GB" sz="900" b="0" i="0" u="none" strike="noStrike" dirty="0">
                  <a:solidFill>
                    <a:srgbClr val="000000"/>
                  </a:solidFill>
                  <a:effectLst/>
                  <a:latin typeface="Source Sans Pro" panose="020B0503030403020204" pitchFamily="34" charset="0"/>
                </a:rPr>
                <a:t>, </a:t>
              </a:r>
              <a:r>
                <a:rPr lang="en-GB" sz="900" b="0" i="0" u="none" strike="noStrike" dirty="0" err="1">
                  <a:solidFill>
                    <a:srgbClr val="000000"/>
                  </a:solidFill>
                  <a:effectLst/>
                  <a:latin typeface="Source Sans Pro" panose="020B0503030403020204" pitchFamily="34" charset="0"/>
                </a:rPr>
                <a:t>varallisuuteen</a:t>
              </a:r>
              <a:r>
                <a:rPr lang="en-GB" sz="900" b="0" i="0" u="none" strike="noStrike" dirty="0">
                  <a:solidFill>
                    <a:srgbClr val="000000"/>
                  </a:solidFill>
                  <a:effectLst/>
                  <a:latin typeface="Source Sans Pro" panose="020B0503030403020204" pitchFamily="34" charset="0"/>
                </a:rPr>
                <a:t>, </a:t>
              </a:r>
              <a:r>
                <a:rPr lang="en-GB" sz="900" b="0" i="0" u="none" strike="noStrike" dirty="0" err="1">
                  <a:solidFill>
                    <a:srgbClr val="000000"/>
                  </a:solidFill>
                  <a:effectLst/>
                  <a:latin typeface="Source Sans Pro" panose="020B0503030403020204" pitchFamily="34" charset="0"/>
                </a:rPr>
                <a:t>syntyperään</a:t>
              </a:r>
              <a:r>
                <a:rPr lang="en-GB" sz="900" b="0" i="0" u="none" strike="noStrike" dirty="0">
                  <a:solidFill>
                    <a:srgbClr val="000000"/>
                  </a:solidFill>
                  <a:effectLst/>
                  <a:latin typeface="Source Sans Pro" panose="020B0503030403020204" pitchFamily="34" charset="0"/>
                </a:rPr>
                <a:t>, </a:t>
              </a:r>
              <a:r>
                <a:rPr lang="en-GB" sz="900" b="0" i="0" u="none" strike="noStrike" dirty="0" err="1">
                  <a:solidFill>
                    <a:srgbClr val="000000"/>
                  </a:solidFill>
                  <a:effectLst/>
                  <a:latin typeface="Source Sans Pro" panose="020B0503030403020204" pitchFamily="34" charset="0"/>
                </a:rPr>
                <a:t>vammaisuuteen</a:t>
              </a:r>
              <a:r>
                <a:rPr lang="en-GB" sz="900" b="0" i="0" u="none" strike="noStrike" dirty="0">
                  <a:solidFill>
                    <a:srgbClr val="000000"/>
                  </a:solidFill>
                  <a:effectLst/>
                  <a:latin typeface="Source Sans Pro" panose="020B0503030403020204" pitchFamily="34" charset="0"/>
                </a:rPr>
                <a:t>, </a:t>
              </a:r>
              <a:r>
                <a:rPr lang="en-GB" sz="900" b="0" i="0" u="none" strike="noStrike" dirty="0" err="1">
                  <a:solidFill>
                    <a:srgbClr val="000000"/>
                  </a:solidFill>
                  <a:effectLst/>
                  <a:latin typeface="Source Sans Pro" panose="020B0503030403020204" pitchFamily="34" charset="0"/>
                </a:rPr>
                <a:t>ikään</a:t>
              </a:r>
              <a:r>
                <a:rPr lang="en-GB" sz="900" b="0" i="0" u="none" strike="noStrike" dirty="0">
                  <a:solidFill>
                    <a:srgbClr val="000000"/>
                  </a:solidFill>
                  <a:effectLst/>
                  <a:latin typeface="Source Sans Pro" panose="020B0503030403020204" pitchFamily="34" charset="0"/>
                </a:rPr>
                <a:t> tai </a:t>
              </a:r>
              <a:r>
                <a:rPr lang="en-GB" sz="900" b="0" i="0" u="none" strike="noStrike" dirty="0" err="1">
                  <a:solidFill>
                    <a:srgbClr val="000000"/>
                  </a:solidFill>
                  <a:effectLst/>
                  <a:latin typeface="Source Sans Pro" panose="020B0503030403020204" pitchFamily="34" charset="0"/>
                </a:rPr>
                <a:t>sukupuoliseen</a:t>
              </a:r>
              <a:r>
                <a:rPr lang="en-GB" sz="900" b="0" i="0" u="none" strike="noStrike" dirty="0">
                  <a:solidFill>
                    <a:srgbClr val="000000"/>
                  </a:solidFill>
                  <a:effectLst/>
                  <a:latin typeface="Source Sans Pro" panose="020B0503030403020204" pitchFamily="34" charset="0"/>
                </a:rPr>
                <a:t> </a:t>
              </a:r>
              <a:r>
                <a:rPr lang="en-GB" sz="900" b="0" i="0" u="none" strike="noStrike" dirty="0" err="1">
                  <a:solidFill>
                    <a:srgbClr val="000000"/>
                  </a:solidFill>
                  <a:effectLst/>
                  <a:latin typeface="Source Sans Pro" panose="020B0503030403020204" pitchFamily="34" charset="0"/>
                </a:rPr>
                <a:t>suuntautumiseen</a:t>
              </a:r>
              <a:r>
                <a:rPr lang="en-GB" sz="900" b="0" i="0" u="none" strike="noStrike" dirty="0">
                  <a:solidFill>
                    <a:srgbClr val="000000"/>
                  </a:solidFill>
                  <a:effectLst/>
                  <a:latin typeface="Source Sans Pro" panose="020B0503030403020204" pitchFamily="34" charset="0"/>
                </a:rPr>
                <a:t>.</a:t>
              </a:r>
              <a:endParaRPr lang="en-US" sz="900" dirty="0">
                <a:solidFill>
                  <a:srgbClr val="434343"/>
                </a:solidFill>
                <a:latin typeface="Arial" panose="020B0604020202020204" pitchFamily="34" charset="0"/>
                <a:cs typeface="Arial" panose="020B0604020202020204" pitchFamily="34" charset="0"/>
              </a:endParaRPr>
            </a:p>
          </p:txBody>
        </p:sp>
        <p:grpSp>
          <p:nvGrpSpPr>
            <p:cNvPr id="59" name="Group 58"/>
            <p:cNvGrpSpPr/>
            <p:nvPr/>
          </p:nvGrpSpPr>
          <p:grpSpPr>
            <a:xfrm>
              <a:off x="6453764" y="3894274"/>
              <a:ext cx="372732" cy="372734"/>
              <a:chOff x="36316715" y="5576974"/>
              <a:chExt cx="1907038" cy="1907040"/>
            </a:xfrm>
            <a:solidFill>
              <a:srgbClr val="BE8128"/>
            </a:solidFill>
          </p:grpSpPr>
          <p:sp>
            <p:nvSpPr>
              <p:cNvPr id="60" name="Freeform 6"/>
              <p:cNvSpPr>
                <a:spLocks/>
              </p:cNvSpPr>
              <p:nvPr/>
            </p:nvSpPr>
            <p:spPr bwMode="auto">
              <a:xfrm>
                <a:off x="37046398" y="6166149"/>
                <a:ext cx="447673" cy="446746"/>
              </a:xfrm>
              <a:custGeom>
                <a:avLst/>
                <a:gdLst>
                  <a:gd name="T0" fmla="*/ 481 w 962"/>
                  <a:gd name="T1" fmla="*/ 0 h 960"/>
                  <a:gd name="T2" fmla="*/ 541 w 962"/>
                  <a:gd name="T3" fmla="*/ 4 h 960"/>
                  <a:gd name="T4" fmla="*/ 599 w 962"/>
                  <a:gd name="T5" fmla="*/ 14 h 960"/>
                  <a:gd name="T6" fmla="*/ 655 w 962"/>
                  <a:gd name="T7" fmla="*/ 32 h 960"/>
                  <a:gd name="T8" fmla="*/ 707 w 962"/>
                  <a:gd name="T9" fmla="*/ 56 h 960"/>
                  <a:gd name="T10" fmla="*/ 755 w 962"/>
                  <a:gd name="T11" fmla="*/ 86 h 960"/>
                  <a:gd name="T12" fmla="*/ 800 w 962"/>
                  <a:gd name="T13" fmla="*/ 121 h 960"/>
                  <a:gd name="T14" fmla="*/ 840 w 962"/>
                  <a:gd name="T15" fmla="*/ 162 h 960"/>
                  <a:gd name="T16" fmla="*/ 875 w 962"/>
                  <a:gd name="T17" fmla="*/ 206 h 960"/>
                  <a:gd name="T18" fmla="*/ 904 w 962"/>
                  <a:gd name="T19" fmla="*/ 255 h 960"/>
                  <a:gd name="T20" fmla="*/ 929 w 962"/>
                  <a:gd name="T21" fmla="*/ 307 h 960"/>
                  <a:gd name="T22" fmla="*/ 947 w 962"/>
                  <a:gd name="T23" fmla="*/ 362 h 960"/>
                  <a:gd name="T24" fmla="*/ 958 w 962"/>
                  <a:gd name="T25" fmla="*/ 420 h 960"/>
                  <a:gd name="T26" fmla="*/ 962 w 962"/>
                  <a:gd name="T27" fmla="*/ 480 h 960"/>
                  <a:gd name="T28" fmla="*/ 958 w 962"/>
                  <a:gd name="T29" fmla="*/ 540 h 960"/>
                  <a:gd name="T30" fmla="*/ 947 w 962"/>
                  <a:gd name="T31" fmla="*/ 598 h 960"/>
                  <a:gd name="T32" fmla="*/ 929 w 962"/>
                  <a:gd name="T33" fmla="*/ 653 h 960"/>
                  <a:gd name="T34" fmla="*/ 904 w 962"/>
                  <a:gd name="T35" fmla="*/ 706 h 960"/>
                  <a:gd name="T36" fmla="*/ 875 w 962"/>
                  <a:gd name="T37" fmla="*/ 754 h 960"/>
                  <a:gd name="T38" fmla="*/ 840 w 962"/>
                  <a:gd name="T39" fmla="*/ 799 h 960"/>
                  <a:gd name="T40" fmla="*/ 800 w 962"/>
                  <a:gd name="T41" fmla="*/ 838 h 960"/>
                  <a:gd name="T42" fmla="*/ 755 w 962"/>
                  <a:gd name="T43" fmla="*/ 874 h 960"/>
                  <a:gd name="T44" fmla="*/ 707 w 962"/>
                  <a:gd name="T45" fmla="*/ 904 h 960"/>
                  <a:gd name="T46" fmla="*/ 655 w 962"/>
                  <a:gd name="T47" fmla="*/ 928 h 960"/>
                  <a:gd name="T48" fmla="*/ 599 w 962"/>
                  <a:gd name="T49" fmla="*/ 945 h 960"/>
                  <a:gd name="T50" fmla="*/ 541 w 962"/>
                  <a:gd name="T51" fmla="*/ 956 h 960"/>
                  <a:gd name="T52" fmla="*/ 481 w 962"/>
                  <a:gd name="T53" fmla="*/ 960 h 960"/>
                  <a:gd name="T54" fmla="*/ 421 w 962"/>
                  <a:gd name="T55" fmla="*/ 956 h 960"/>
                  <a:gd name="T56" fmla="*/ 363 w 962"/>
                  <a:gd name="T57" fmla="*/ 945 h 960"/>
                  <a:gd name="T58" fmla="*/ 307 w 962"/>
                  <a:gd name="T59" fmla="*/ 928 h 960"/>
                  <a:gd name="T60" fmla="*/ 255 w 962"/>
                  <a:gd name="T61" fmla="*/ 904 h 960"/>
                  <a:gd name="T62" fmla="*/ 207 w 962"/>
                  <a:gd name="T63" fmla="*/ 874 h 960"/>
                  <a:gd name="T64" fmla="*/ 162 w 962"/>
                  <a:gd name="T65" fmla="*/ 838 h 960"/>
                  <a:gd name="T66" fmla="*/ 122 w 962"/>
                  <a:gd name="T67" fmla="*/ 799 h 960"/>
                  <a:gd name="T68" fmla="*/ 87 w 962"/>
                  <a:gd name="T69" fmla="*/ 754 h 960"/>
                  <a:gd name="T70" fmla="*/ 58 w 962"/>
                  <a:gd name="T71" fmla="*/ 706 h 960"/>
                  <a:gd name="T72" fmla="*/ 33 w 962"/>
                  <a:gd name="T73" fmla="*/ 653 h 960"/>
                  <a:gd name="T74" fmla="*/ 15 w 962"/>
                  <a:gd name="T75" fmla="*/ 598 h 960"/>
                  <a:gd name="T76" fmla="*/ 4 w 962"/>
                  <a:gd name="T77" fmla="*/ 540 h 960"/>
                  <a:gd name="T78" fmla="*/ 0 w 962"/>
                  <a:gd name="T79" fmla="*/ 480 h 960"/>
                  <a:gd name="T80" fmla="*/ 4 w 962"/>
                  <a:gd name="T81" fmla="*/ 420 h 960"/>
                  <a:gd name="T82" fmla="*/ 15 w 962"/>
                  <a:gd name="T83" fmla="*/ 362 h 960"/>
                  <a:gd name="T84" fmla="*/ 33 w 962"/>
                  <a:gd name="T85" fmla="*/ 307 h 960"/>
                  <a:gd name="T86" fmla="*/ 58 w 962"/>
                  <a:gd name="T87" fmla="*/ 255 h 960"/>
                  <a:gd name="T88" fmla="*/ 87 w 962"/>
                  <a:gd name="T89" fmla="*/ 206 h 960"/>
                  <a:gd name="T90" fmla="*/ 122 w 962"/>
                  <a:gd name="T91" fmla="*/ 162 h 960"/>
                  <a:gd name="T92" fmla="*/ 162 w 962"/>
                  <a:gd name="T93" fmla="*/ 121 h 960"/>
                  <a:gd name="T94" fmla="*/ 207 w 962"/>
                  <a:gd name="T95" fmla="*/ 86 h 960"/>
                  <a:gd name="T96" fmla="*/ 255 w 962"/>
                  <a:gd name="T97" fmla="*/ 56 h 960"/>
                  <a:gd name="T98" fmla="*/ 307 w 962"/>
                  <a:gd name="T99" fmla="*/ 32 h 960"/>
                  <a:gd name="T100" fmla="*/ 363 w 962"/>
                  <a:gd name="T101" fmla="*/ 14 h 960"/>
                  <a:gd name="T102" fmla="*/ 421 w 962"/>
                  <a:gd name="T103" fmla="*/ 4 h 960"/>
                  <a:gd name="T104" fmla="*/ 481 w 962"/>
                  <a:gd name="T105" fmla="*/ 0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62" h="960">
                    <a:moveTo>
                      <a:pt x="481" y="0"/>
                    </a:moveTo>
                    <a:lnTo>
                      <a:pt x="541" y="4"/>
                    </a:lnTo>
                    <a:lnTo>
                      <a:pt x="599" y="14"/>
                    </a:lnTo>
                    <a:lnTo>
                      <a:pt x="655" y="32"/>
                    </a:lnTo>
                    <a:lnTo>
                      <a:pt x="707" y="56"/>
                    </a:lnTo>
                    <a:lnTo>
                      <a:pt x="755" y="86"/>
                    </a:lnTo>
                    <a:lnTo>
                      <a:pt x="800" y="121"/>
                    </a:lnTo>
                    <a:lnTo>
                      <a:pt x="840" y="162"/>
                    </a:lnTo>
                    <a:lnTo>
                      <a:pt x="875" y="206"/>
                    </a:lnTo>
                    <a:lnTo>
                      <a:pt x="904" y="255"/>
                    </a:lnTo>
                    <a:lnTo>
                      <a:pt x="929" y="307"/>
                    </a:lnTo>
                    <a:lnTo>
                      <a:pt x="947" y="362"/>
                    </a:lnTo>
                    <a:lnTo>
                      <a:pt x="958" y="420"/>
                    </a:lnTo>
                    <a:lnTo>
                      <a:pt x="962" y="480"/>
                    </a:lnTo>
                    <a:lnTo>
                      <a:pt x="958" y="540"/>
                    </a:lnTo>
                    <a:lnTo>
                      <a:pt x="947" y="598"/>
                    </a:lnTo>
                    <a:lnTo>
                      <a:pt x="929" y="653"/>
                    </a:lnTo>
                    <a:lnTo>
                      <a:pt x="904" y="706"/>
                    </a:lnTo>
                    <a:lnTo>
                      <a:pt x="875" y="754"/>
                    </a:lnTo>
                    <a:lnTo>
                      <a:pt x="840" y="799"/>
                    </a:lnTo>
                    <a:lnTo>
                      <a:pt x="800" y="838"/>
                    </a:lnTo>
                    <a:lnTo>
                      <a:pt x="755" y="874"/>
                    </a:lnTo>
                    <a:lnTo>
                      <a:pt x="707" y="904"/>
                    </a:lnTo>
                    <a:lnTo>
                      <a:pt x="655" y="928"/>
                    </a:lnTo>
                    <a:lnTo>
                      <a:pt x="599" y="945"/>
                    </a:lnTo>
                    <a:lnTo>
                      <a:pt x="541" y="956"/>
                    </a:lnTo>
                    <a:lnTo>
                      <a:pt x="481" y="960"/>
                    </a:lnTo>
                    <a:lnTo>
                      <a:pt x="421" y="956"/>
                    </a:lnTo>
                    <a:lnTo>
                      <a:pt x="363" y="945"/>
                    </a:lnTo>
                    <a:lnTo>
                      <a:pt x="307" y="928"/>
                    </a:lnTo>
                    <a:lnTo>
                      <a:pt x="255" y="904"/>
                    </a:lnTo>
                    <a:lnTo>
                      <a:pt x="207" y="874"/>
                    </a:lnTo>
                    <a:lnTo>
                      <a:pt x="162" y="838"/>
                    </a:lnTo>
                    <a:lnTo>
                      <a:pt x="122" y="799"/>
                    </a:lnTo>
                    <a:lnTo>
                      <a:pt x="87" y="754"/>
                    </a:lnTo>
                    <a:lnTo>
                      <a:pt x="58" y="706"/>
                    </a:lnTo>
                    <a:lnTo>
                      <a:pt x="33" y="653"/>
                    </a:lnTo>
                    <a:lnTo>
                      <a:pt x="15" y="598"/>
                    </a:lnTo>
                    <a:lnTo>
                      <a:pt x="4" y="540"/>
                    </a:lnTo>
                    <a:lnTo>
                      <a:pt x="0" y="480"/>
                    </a:lnTo>
                    <a:lnTo>
                      <a:pt x="4" y="420"/>
                    </a:lnTo>
                    <a:lnTo>
                      <a:pt x="15" y="362"/>
                    </a:lnTo>
                    <a:lnTo>
                      <a:pt x="33" y="307"/>
                    </a:lnTo>
                    <a:lnTo>
                      <a:pt x="58" y="255"/>
                    </a:lnTo>
                    <a:lnTo>
                      <a:pt x="87" y="206"/>
                    </a:lnTo>
                    <a:lnTo>
                      <a:pt x="122" y="162"/>
                    </a:lnTo>
                    <a:lnTo>
                      <a:pt x="162" y="121"/>
                    </a:lnTo>
                    <a:lnTo>
                      <a:pt x="207" y="86"/>
                    </a:lnTo>
                    <a:lnTo>
                      <a:pt x="255" y="56"/>
                    </a:lnTo>
                    <a:lnTo>
                      <a:pt x="307" y="32"/>
                    </a:lnTo>
                    <a:lnTo>
                      <a:pt x="363" y="14"/>
                    </a:lnTo>
                    <a:lnTo>
                      <a:pt x="421" y="4"/>
                    </a:lnTo>
                    <a:lnTo>
                      <a:pt x="481" y="0"/>
                    </a:lnTo>
                    <a:close/>
                  </a:path>
                </a:pathLst>
              </a:custGeom>
              <a:solidFill>
                <a:srgbClr val="AC4A5A"/>
              </a:solidFill>
              <a:ln w="0">
                <a:noFill/>
                <a:prstDash val="solid"/>
                <a:round/>
                <a:headEnd/>
                <a:tailEnd/>
              </a:ln>
            </p:spPr>
            <p:txBody>
              <a:bodyPr vert="horz" wrap="square" lIns="68580" tIns="34290" rIns="68580" bIns="34290" numCol="1" anchor="ctr" anchorCtr="0" compatLnSpc="1">
                <a:prstTxWarp prst="textNoShape">
                  <a:avLst/>
                </a:prstTxWarp>
              </a:bodyPr>
              <a:lstStyle/>
              <a:p>
                <a:pPr defTabSz="685800">
                  <a:defRPr/>
                </a:pPr>
                <a:endParaRPr lang="en-IN" sz="1400">
                  <a:solidFill>
                    <a:prstClr val="black"/>
                  </a:solidFill>
                  <a:latin typeface="Arial" panose="020B0604020202020204" pitchFamily="34" charset="0"/>
                  <a:cs typeface="Arial" panose="020B0604020202020204" pitchFamily="34" charset="0"/>
                </a:endParaRPr>
              </a:p>
            </p:txBody>
          </p:sp>
          <p:sp>
            <p:nvSpPr>
              <p:cNvPr id="61" name="Freeform 7"/>
              <p:cNvSpPr>
                <a:spLocks noEditPoints="1"/>
              </p:cNvSpPr>
              <p:nvPr/>
            </p:nvSpPr>
            <p:spPr bwMode="auto">
              <a:xfrm>
                <a:off x="36316715" y="5576974"/>
                <a:ext cx="1907038" cy="1907040"/>
              </a:xfrm>
              <a:custGeom>
                <a:avLst/>
                <a:gdLst>
                  <a:gd name="T0" fmla="*/ 1746 w 4098"/>
                  <a:gd name="T1" fmla="*/ 764 h 4098"/>
                  <a:gd name="T2" fmla="*/ 1383 w 4098"/>
                  <a:gd name="T3" fmla="*/ 909 h 4098"/>
                  <a:gd name="T4" fmla="*/ 1082 w 4098"/>
                  <a:gd name="T5" fmla="*/ 1150 h 4098"/>
                  <a:gd name="T6" fmla="*/ 863 w 4098"/>
                  <a:gd name="T7" fmla="*/ 1469 h 4098"/>
                  <a:gd name="T8" fmla="*/ 744 w 4098"/>
                  <a:gd name="T9" fmla="*/ 1845 h 4098"/>
                  <a:gd name="T10" fmla="*/ 744 w 4098"/>
                  <a:gd name="T11" fmla="*/ 2253 h 4098"/>
                  <a:gd name="T12" fmla="*/ 863 w 4098"/>
                  <a:gd name="T13" fmla="*/ 2629 h 4098"/>
                  <a:gd name="T14" fmla="*/ 1082 w 4098"/>
                  <a:gd name="T15" fmla="*/ 2948 h 4098"/>
                  <a:gd name="T16" fmla="*/ 1383 w 4098"/>
                  <a:gd name="T17" fmla="*/ 3189 h 4098"/>
                  <a:gd name="T18" fmla="*/ 1746 w 4098"/>
                  <a:gd name="T19" fmla="*/ 3334 h 4098"/>
                  <a:gd name="T20" fmla="*/ 2152 w 4098"/>
                  <a:gd name="T21" fmla="*/ 3365 h 4098"/>
                  <a:gd name="T22" fmla="*/ 2540 w 4098"/>
                  <a:gd name="T23" fmla="*/ 3275 h 4098"/>
                  <a:gd name="T24" fmla="*/ 2875 w 4098"/>
                  <a:gd name="T25" fmla="*/ 3080 h 4098"/>
                  <a:gd name="T26" fmla="*/ 3137 w 4098"/>
                  <a:gd name="T27" fmla="*/ 2797 h 4098"/>
                  <a:gd name="T28" fmla="*/ 3308 w 4098"/>
                  <a:gd name="T29" fmla="*/ 2448 h 4098"/>
                  <a:gd name="T30" fmla="*/ 3369 w 4098"/>
                  <a:gd name="T31" fmla="*/ 2049 h 4098"/>
                  <a:gd name="T32" fmla="*/ 3308 w 4098"/>
                  <a:gd name="T33" fmla="*/ 1650 h 4098"/>
                  <a:gd name="T34" fmla="*/ 3137 w 4098"/>
                  <a:gd name="T35" fmla="*/ 1301 h 4098"/>
                  <a:gd name="T36" fmla="*/ 2875 w 4098"/>
                  <a:gd name="T37" fmla="*/ 1018 h 4098"/>
                  <a:gd name="T38" fmla="*/ 2540 w 4098"/>
                  <a:gd name="T39" fmla="*/ 823 h 4098"/>
                  <a:gd name="T40" fmla="*/ 2152 w 4098"/>
                  <a:gd name="T41" fmla="*/ 733 h 4098"/>
                  <a:gd name="T42" fmla="*/ 2317 w 4098"/>
                  <a:gd name="T43" fmla="*/ 4 h 4098"/>
                  <a:gd name="T44" fmla="*/ 2399 w 4098"/>
                  <a:gd name="T45" fmla="*/ 73 h 4098"/>
                  <a:gd name="T46" fmla="*/ 2646 w 4098"/>
                  <a:gd name="T47" fmla="*/ 478 h 4098"/>
                  <a:gd name="T48" fmla="*/ 3168 w 4098"/>
                  <a:gd name="T49" fmla="*/ 423 h 4098"/>
                  <a:gd name="T50" fmla="*/ 3259 w 4098"/>
                  <a:gd name="T51" fmla="*/ 402 h 4098"/>
                  <a:gd name="T52" fmla="*/ 3662 w 4098"/>
                  <a:gd name="T53" fmla="*/ 776 h 4098"/>
                  <a:gd name="T54" fmla="*/ 3697 w 4098"/>
                  <a:gd name="T55" fmla="*/ 862 h 4098"/>
                  <a:gd name="T56" fmla="*/ 3491 w 4098"/>
                  <a:gd name="T57" fmla="*/ 1187 h 4098"/>
                  <a:gd name="T58" fmla="*/ 3652 w 4098"/>
                  <a:gd name="T59" fmla="*/ 1544 h 4098"/>
                  <a:gd name="T60" fmla="*/ 4050 w 4098"/>
                  <a:gd name="T61" fmla="*/ 1712 h 4098"/>
                  <a:gd name="T62" fmla="*/ 4098 w 4098"/>
                  <a:gd name="T63" fmla="*/ 1809 h 4098"/>
                  <a:gd name="T64" fmla="*/ 4069 w 4098"/>
                  <a:gd name="T65" fmla="*/ 2367 h 4098"/>
                  <a:gd name="T66" fmla="*/ 3678 w 4098"/>
                  <a:gd name="T67" fmla="*/ 2459 h 4098"/>
                  <a:gd name="T68" fmla="*/ 3539 w 4098"/>
                  <a:gd name="T69" fmla="*/ 2825 h 4098"/>
                  <a:gd name="T70" fmla="*/ 3694 w 4098"/>
                  <a:gd name="T71" fmla="*/ 3213 h 4098"/>
                  <a:gd name="T72" fmla="*/ 3677 w 4098"/>
                  <a:gd name="T73" fmla="*/ 3303 h 4098"/>
                  <a:gd name="T74" fmla="*/ 3282 w 4098"/>
                  <a:gd name="T75" fmla="*/ 3688 h 4098"/>
                  <a:gd name="T76" fmla="*/ 3189 w 4098"/>
                  <a:gd name="T77" fmla="*/ 3687 h 4098"/>
                  <a:gd name="T78" fmla="*/ 2737 w 4098"/>
                  <a:gd name="T79" fmla="*/ 3583 h 4098"/>
                  <a:gd name="T80" fmla="*/ 2408 w 4098"/>
                  <a:gd name="T81" fmla="*/ 3997 h 4098"/>
                  <a:gd name="T82" fmla="*/ 2343 w 4098"/>
                  <a:gd name="T83" fmla="*/ 4084 h 4098"/>
                  <a:gd name="T84" fmla="*/ 1781 w 4098"/>
                  <a:gd name="T85" fmla="*/ 4094 h 4098"/>
                  <a:gd name="T86" fmla="*/ 1699 w 4098"/>
                  <a:gd name="T87" fmla="*/ 4025 h 4098"/>
                  <a:gd name="T88" fmla="*/ 1452 w 4098"/>
                  <a:gd name="T89" fmla="*/ 3620 h 4098"/>
                  <a:gd name="T90" fmla="*/ 930 w 4098"/>
                  <a:gd name="T91" fmla="*/ 3675 h 4098"/>
                  <a:gd name="T92" fmla="*/ 838 w 4098"/>
                  <a:gd name="T93" fmla="*/ 3694 h 4098"/>
                  <a:gd name="T94" fmla="*/ 436 w 4098"/>
                  <a:gd name="T95" fmla="*/ 3322 h 4098"/>
                  <a:gd name="T96" fmla="*/ 401 w 4098"/>
                  <a:gd name="T97" fmla="*/ 3236 h 4098"/>
                  <a:gd name="T98" fmla="*/ 607 w 4098"/>
                  <a:gd name="T99" fmla="*/ 2911 h 4098"/>
                  <a:gd name="T100" fmla="*/ 446 w 4098"/>
                  <a:gd name="T101" fmla="*/ 2554 h 4098"/>
                  <a:gd name="T102" fmla="*/ 48 w 4098"/>
                  <a:gd name="T103" fmla="*/ 2386 h 4098"/>
                  <a:gd name="T104" fmla="*/ 0 w 4098"/>
                  <a:gd name="T105" fmla="*/ 2289 h 4098"/>
                  <a:gd name="T106" fmla="*/ 29 w 4098"/>
                  <a:gd name="T107" fmla="*/ 1731 h 4098"/>
                  <a:gd name="T108" fmla="*/ 420 w 4098"/>
                  <a:gd name="T109" fmla="*/ 1639 h 4098"/>
                  <a:gd name="T110" fmla="*/ 559 w 4098"/>
                  <a:gd name="T111" fmla="*/ 1273 h 4098"/>
                  <a:gd name="T112" fmla="*/ 404 w 4098"/>
                  <a:gd name="T113" fmla="*/ 885 h 4098"/>
                  <a:gd name="T114" fmla="*/ 421 w 4098"/>
                  <a:gd name="T115" fmla="*/ 795 h 4098"/>
                  <a:gd name="T116" fmla="*/ 816 w 4098"/>
                  <a:gd name="T117" fmla="*/ 410 h 4098"/>
                  <a:gd name="T118" fmla="*/ 909 w 4098"/>
                  <a:gd name="T119" fmla="*/ 411 h 4098"/>
                  <a:gd name="T120" fmla="*/ 1361 w 4098"/>
                  <a:gd name="T121" fmla="*/ 515 h 4098"/>
                  <a:gd name="T122" fmla="*/ 1690 w 4098"/>
                  <a:gd name="T123" fmla="*/ 101 h 4098"/>
                  <a:gd name="T124" fmla="*/ 1755 w 4098"/>
                  <a:gd name="T125" fmla="*/ 14 h 4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98" h="4098">
                    <a:moveTo>
                      <a:pt x="2049" y="729"/>
                    </a:moveTo>
                    <a:lnTo>
                      <a:pt x="1946" y="733"/>
                    </a:lnTo>
                    <a:lnTo>
                      <a:pt x="1845" y="744"/>
                    </a:lnTo>
                    <a:lnTo>
                      <a:pt x="1746" y="764"/>
                    </a:lnTo>
                    <a:lnTo>
                      <a:pt x="1650" y="790"/>
                    </a:lnTo>
                    <a:lnTo>
                      <a:pt x="1558" y="823"/>
                    </a:lnTo>
                    <a:lnTo>
                      <a:pt x="1469" y="863"/>
                    </a:lnTo>
                    <a:lnTo>
                      <a:pt x="1383" y="909"/>
                    </a:lnTo>
                    <a:lnTo>
                      <a:pt x="1301" y="961"/>
                    </a:lnTo>
                    <a:lnTo>
                      <a:pt x="1223" y="1018"/>
                    </a:lnTo>
                    <a:lnTo>
                      <a:pt x="1150" y="1082"/>
                    </a:lnTo>
                    <a:lnTo>
                      <a:pt x="1082" y="1150"/>
                    </a:lnTo>
                    <a:lnTo>
                      <a:pt x="1018" y="1223"/>
                    </a:lnTo>
                    <a:lnTo>
                      <a:pt x="961" y="1301"/>
                    </a:lnTo>
                    <a:lnTo>
                      <a:pt x="909" y="1383"/>
                    </a:lnTo>
                    <a:lnTo>
                      <a:pt x="863" y="1469"/>
                    </a:lnTo>
                    <a:lnTo>
                      <a:pt x="823" y="1558"/>
                    </a:lnTo>
                    <a:lnTo>
                      <a:pt x="790" y="1650"/>
                    </a:lnTo>
                    <a:lnTo>
                      <a:pt x="764" y="1746"/>
                    </a:lnTo>
                    <a:lnTo>
                      <a:pt x="744" y="1845"/>
                    </a:lnTo>
                    <a:lnTo>
                      <a:pt x="733" y="1946"/>
                    </a:lnTo>
                    <a:lnTo>
                      <a:pt x="729" y="2049"/>
                    </a:lnTo>
                    <a:lnTo>
                      <a:pt x="733" y="2152"/>
                    </a:lnTo>
                    <a:lnTo>
                      <a:pt x="744" y="2253"/>
                    </a:lnTo>
                    <a:lnTo>
                      <a:pt x="764" y="2352"/>
                    </a:lnTo>
                    <a:lnTo>
                      <a:pt x="790" y="2448"/>
                    </a:lnTo>
                    <a:lnTo>
                      <a:pt x="823" y="2540"/>
                    </a:lnTo>
                    <a:lnTo>
                      <a:pt x="863" y="2629"/>
                    </a:lnTo>
                    <a:lnTo>
                      <a:pt x="909" y="2715"/>
                    </a:lnTo>
                    <a:lnTo>
                      <a:pt x="961" y="2797"/>
                    </a:lnTo>
                    <a:lnTo>
                      <a:pt x="1018" y="2875"/>
                    </a:lnTo>
                    <a:lnTo>
                      <a:pt x="1082" y="2948"/>
                    </a:lnTo>
                    <a:lnTo>
                      <a:pt x="1150" y="3016"/>
                    </a:lnTo>
                    <a:lnTo>
                      <a:pt x="1223" y="3080"/>
                    </a:lnTo>
                    <a:lnTo>
                      <a:pt x="1301" y="3137"/>
                    </a:lnTo>
                    <a:lnTo>
                      <a:pt x="1383" y="3189"/>
                    </a:lnTo>
                    <a:lnTo>
                      <a:pt x="1469" y="3235"/>
                    </a:lnTo>
                    <a:lnTo>
                      <a:pt x="1558" y="3275"/>
                    </a:lnTo>
                    <a:lnTo>
                      <a:pt x="1650" y="3308"/>
                    </a:lnTo>
                    <a:lnTo>
                      <a:pt x="1746" y="3334"/>
                    </a:lnTo>
                    <a:lnTo>
                      <a:pt x="1845" y="3354"/>
                    </a:lnTo>
                    <a:lnTo>
                      <a:pt x="1946" y="3365"/>
                    </a:lnTo>
                    <a:lnTo>
                      <a:pt x="2049" y="3369"/>
                    </a:lnTo>
                    <a:lnTo>
                      <a:pt x="2152" y="3365"/>
                    </a:lnTo>
                    <a:lnTo>
                      <a:pt x="2253" y="3354"/>
                    </a:lnTo>
                    <a:lnTo>
                      <a:pt x="2352" y="3334"/>
                    </a:lnTo>
                    <a:lnTo>
                      <a:pt x="2448" y="3308"/>
                    </a:lnTo>
                    <a:lnTo>
                      <a:pt x="2540" y="3275"/>
                    </a:lnTo>
                    <a:lnTo>
                      <a:pt x="2629" y="3235"/>
                    </a:lnTo>
                    <a:lnTo>
                      <a:pt x="2715" y="3189"/>
                    </a:lnTo>
                    <a:lnTo>
                      <a:pt x="2797" y="3137"/>
                    </a:lnTo>
                    <a:lnTo>
                      <a:pt x="2875" y="3080"/>
                    </a:lnTo>
                    <a:lnTo>
                      <a:pt x="2948" y="3016"/>
                    </a:lnTo>
                    <a:lnTo>
                      <a:pt x="3016" y="2948"/>
                    </a:lnTo>
                    <a:lnTo>
                      <a:pt x="3080" y="2875"/>
                    </a:lnTo>
                    <a:lnTo>
                      <a:pt x="3137" y="2797"/>
                    </a:lnTo>
                    <a:lnTo>
                      <a:pt x="3189" y="2715"/>
                    </a:lnTo>
                    <a:lnTo>
                      <a:pt x="3235" y="2629"/>
                    </a:lnTo>
                    <a:lnTo>
                      <a:pt x="3275" y="2540"/>
                    </a:lnTo>
                    <a:lnTo>
                      <a:pt x="3308" y="2448"/>
                    </a:lnTo>
                    <a:lnTo>
                      <a:pt x="3334" y="2352"/>
                    </a:lnTo>
                    <a:lnTo>
                      <a:pt x="3354" y="2253"/>
                    </a:lnTo>
                    <a:lnTo>
                      <a:pt x="3365" y="2152"/>
                    </a:lnTo>
                    <a:lnTo>
                      <a:pt x="3369" y="2049"/>
                    </a:lnTo>
                    <a:lnTo>
                      <a:pt x="3365" y="1946"/>
                    </a:lnTo>
                    <a:lnTo>
                      <a:pt x="3354" y="1845"/>
                    </a:lnTo>
                    <a:lnTo>
                      <a:pt x="3334" y="1746"/>
                    </a:lnTo>
                    <a:lnTo>
                      <a:pt x="3308" y="1650"/>
                    </a:lnTo>
                    <a:lnTo>
                      <a:pt x="3275" y="1558"/>
                    </a:lnTo>
                    <a:lnTo>
                      <a:pt x="3235" y="1469"/>
                    </a:lnTo>
                    <a:lnTo>
                      <a:pt x="3189" y="1383"/>
                    </a:lnTo>
                    <a:lnTo>
                      <a:pt x="3137" y="1301"/>
                    </a:lnTo>
                    <a:lnTo>
                      <a:pt x="3080" y="1223"/>
                    </a:lnTo>
                    <a:lnTo>
                      <a:pt x="3016" y="1150"/>
                    </a:lnTo>
                    <a:lnTo>
                      <a:pt x="2948" y="1082"/>
                    </a:lnTo>
                    <a:lnTo>
                      <a:pt x="2875" y="1018"/>
                    </a:lnTo>
                    <a:lnTo>
                      <a:pt x="2797" y="961"/>
                    </a:lnTo>
                    <a:lnTo>
                      <a:pt x="2715" y="909"/>
                    </a:lnTo>
                    <a:lnTo>
                      <a:pt x="2629" y="863"/>
                    </a:lnTo>
                    <a:lnTo>
                      <a:pt x="2540" y="823"/>
                    </a:lnTo>
                    <a:lnTo>
                      <a:pt x="2448" y="790"/>
                    </a:lnTo>
                    <a:lnTo>
                      <a:pt x="2352" y="764"/>
                    </a:lnTo>
                    <a:lnTo>
                      <a:pt x="2253" y="744"/>
                    </a:lnTo>
                    <a:lnTo>
                      <a:pt x="2152" y="733"/>
                    </a:lnTo>
                    <a:lnTo>
                      <a:pt x="2049" y="729"/>
                    </a:lnTo>
                    <a:close/>
                    <a:moveTo>
                      <a:pt x="1809" y="0"/>
                    </a:moveTo>
                    <a:lnTo>
                      <a:pt x="2289" y="0"/>
                    </a:lnTo>
                    <a:lnTo>
                      <a:pt x="2317" y="4"/>
                    </a:lnTo>
                    <a:lnTo>
                      <a:pt x="2343" y="14"/>
                    </a:lnTo>
                    <a:lnTo>
                      <a:pt x="2367" y="29"/>
                    </a:lnTo>
                    <a:lnTo>
                      <a:pt x="2386" y="48"/>
                    </a:lnTo>
                    <a:lnTo>
                      <a:pt x="2399" y="73"/>
                    </a:lnTo>
                    <a:lnTo>
                      <a:pt x="2408" y="101"/>
                    </a:lnTo>
                    <a:lnTo>
                      <a:pt x="2459" y="420"/>
                    </a:lnTo>
                    <a:lnTo>
                      <a:pt x="2554" y="446"/>
                    </a:lnTo>
                    <a:lnTo>
                      <a:pt x="2646" y="478"/>
                    </a:lnTo>
                    <a:lnTo>
                      <a:pt x="2737" y="515"/>
                    </a:lnTo>
                    <a:lnTo>
                      <a:pt x="2825" y="559"/>
                    </a:lnTo>
                    <a:lnTo>
                      <a:pt x="2911" y="607"/>
                    </a:lnTo>
                    <a:lnTo>
                      <a:pt x="3168" y="423"/>
                    </a:lnTo>
                    <a:lnTo>
                      <a:pt x="3189" y="411"/>
                    </a:lnTo>
                    <a:lnTo>
                      <a:pt x="3211" y="404"/>
                    </a:lnTo>
                    <a:lnTo>
                      <a:pt x="3235" y="401"/>
                    </a:lnTo>
                    <a:lnTo>
                      <a:pt x="3259" y="402"/>
                    </a:lnTo>
                    <a:lnTo>
                      <a:pt x="3282" y="410"/>
                    </a:lnTo>
                    <a:lnTo>
                      <a:pt x="3303" y="421"/>
                    </a:lnTo>
                    <a:lnTo>
                      <a:pt x="3322" y="436"/>
                    </a:lnTo>
                    <a:lnTo>
                      <a:pt x="3662" y="776"/>
                    </a:lnTo>
                    <a:lnTo>
                      <a:pt x="3677" y="795"/>
                    </a:lnTo>
                    <a:lnTo>
                      <a:pt x="3688" y="816"/>
                    </a:lnTo>
                    <a:lnTo>
                      <a:pt x="3696" y="839"/>
                    </a:lnTo>
                    <a:lnTo>
                      <a:pt x="3697" y="862"/>
                    </a:lnTo>
                    <a:lnTo>
                      <a:pt x="3694" y="885"/>
                    </a:lnTo>
                    <a:lnTo>
                      <a:pt x="3687" y="909"/>
                    </a:lnTo>
                    <a:lnTo>
                      <a:pt x="3675" y="930"/>
                    </a:lnTo>
                    <a:lnTo>
                      <a:pt x="3491" y="1187"/>
                    </a:lnTo>
                    <a:lnTo>
                      <a:pt x="3539" y="1273"/>
                    </a:lnTo>
                    <a:lnTo>
                      <a:pt x="3583" y="1361"/>
                    </a:lnTo>
                    <a:lnTo>
                      <a:pt x="3620" y="1452"/>
                    </a:lnTo>
                    <a:lnTo>
                      <a:pt x="3652" y="1544"/>
                    </a:lnTo>
                    <a:lnTo>
                      <a:pt x="3678" y="1639"/>
                    </a:lnTo>
                    <a:lnTo>
                      <a:pt x="3997" y="1690"/>
                    </a:lnTo>
                    <a:lnTo>
                      <a:pt x="4025" y="1699"/>
                    </a:lnTo>
                    <a:lnTo>
                      <a:pt x="4050" y="1712"/>
                    </a:lnTo>
                    <a:lnTo>
                      <a:pt x="4069" y="1731"/>
                    </a:lnTo>
                    <a:lnTo>
                      <a:pt x="4084" y="1755"/>
                    </a:lnTo>
                    <a:lnTo>
                      <a:pt x="4094" y="1781"/>
                    </a:lnTo>
                    <a:lnTo>
                      <a:pt x="4098" y="1809"/>
                    </a:lnTo>
                    <a:lnTo>
                      <a:pt x="4098" y="2289"/>
                    </a:lnTo>
                    <a:lnTo>
                      <a:pt x="4094" y="2317"/>
                    </a:lnTo>
                    <a:lnTo>
                      <a:pt x="4084" y="2343"/>
                    </a:lnTo>
                    <a:lnTo>
                      <a:pt x="4069" y="2367"/>
                    </a:lnTo>
                    <a:lnTo>
                      <a:pt x="4050" y="2386"/>
                    </a:lnTo>
                    <a:lnTo>
                      <a:pt x="4025" y="2399"/>
                    </a:lnTo>
                    <a:lnTo>
                      <a:pt x="3997" y="2408"/>
                    </a:lnTo>
                    <a:lnTo>
                      <a:pt x="3678" y="2459"/>
                    </a:lnTo>
                    <a:lnTo>
                      <a:pt x="3652" y="2554"/>
                    </a:lnTo>
                    <a:lnTo>
                      <a:pt x="3620" y="2646"/>
                    </a:lnTo>
                    <a:lnTo>
                      <a:pt x="3583" y="2737"/>
                    </a:lnTo>
                    <a:lnTo>
                      <a:pt x="3539" y="2825"/>
                    </a:lnTo>
                    <a:lnTo>
                      <a:pt x="3491" y="2911"/>
                    </a:lnTo>
                    <a:lnTo>
                      <a:pt x="3675" y="3168"/>
                    </a:lnTo>
                    <a:lnTo>
                      <a:pt x="3687" y="3189"/>
                    </a:lnTo>
                    <a:lnTo>
                      <a:pt x="3694" y="3213"/>
                    </a:lnTo>
                    <a:lnTo>
                      <a:pt x="3697" y="3236"/>
                    </a:lnTo>
                    <a:lnTo>
                      <a:pt x="3696" y="3259"/>
                    </a:lnTo>
                    <a:lnTo>
                      <a:pt x="3688" y="3282"/>
                    </a:lnTo>
                    <a:lnTo>
                      <a:pt x="3677" y="3303"/>
                    </a:lnTo>
                    <a:lnTo>
                      <a:pt x="3662" y="3322"/>
                    </a:lnTo>
                    <a:lnTo>
                      <a:pt x="3322" y="3662"/>
                    </a:lnTo>
                    <a:lnTo>
                      <a:pt x="3303" y="3677"/>
                    </a:lnTo>
                    <a:lnTo>
                      <a:pt x="3282" y="3688"/>
                    </a:lnTo>
                    <a:lnTo>
                      <a:pt x="3259" y="3694"/>
                    </a:lnTo>
                    <a:lnTo>
                      <a:pt x="3235" y="3697"/>
                    </a:lnTo>
                    <a:lnTo>
                      <a:pt x="3211" y="3694"/>
                    </a:lnTo>
                    <a:lnTo>
                      <a:pt x="3189" y="3687"/>
                    </a:lnTo>
                    <a:lnTo>
                      <a:pt x="3168" y="3675"/>
                    </a:lnTo>
                    <a:lnTo>
                      <a:pt x="2911" y="3491"/>
                    </a:lnTo>
                    <a:lnTo>
                      <a:pt x="2825" y="3539"/>
                    </a:lnTo>
                    <a:lnTo>
                      <a:pt x="2737" y="3583"/>
                    </a:lnTo>
                    <a:lnTo>
                      <a:pt x="2646" y="3620"/>
                    </a:lnTo>
                    <a:lnTo>
                      <a:pt x="2554" y="3652"/>
                    </a:lnTo>
                    <a:lnTo>
                      <a:pt x="2459" y="3678"/>
                    </a:lnTo>
                    <a:lnTo>
                      <a:pt x="2408" y="3997"/>
                    </a:lnTo>
                    <a:lnTo>
                      <a:pt x="2399" y="4025"/>
                    </a:lnTo>
                    <a:lnTo>
                      <a:pt x="2386" y="4050"/>
                    </a:lnTo>
                    <a:lnTo>
                      <a:pt x="2367" y="4069"/>
                    </a:lnTo>
                    <a:lnTo>
                      <a:pt x="2343" y="4084"/>
                    </a:lnTo>
                    <a:lnTo>
                      <a:pt x="2317" y="4094"/>
                    </a:lnTo>
                    <a:lnTo>
                      <a:pt x="2289" y="4098"/>
                    </a:lnTo>
                    <a:lnTo>
                      <a:pt x="1809" y="4098"/>
                    </a:lnTo>
                    <a:lnTo>
                      <a:pt x="1781" y="4094"/>
                    </a:lnTo>
                    <a:lnTo>
                      <a:pt x="1755" y="4084"/>
                    </a:lnTo>
                    <a:lnTo>
                      <a:pt x="1731" y="4069"/>
                    </a:lnTo>
                    <a:lnTo>
                      <a:pt x="1712" y="4050"/>
                    </a:lnTo>
                    <a:lnTo>
                      <a:pt x="1699" y="4025"/>
                    </a:lnTo>
                    <a:lnTo>
                      <a:pt x="1690" y="3997"/>
                    </a:lnTo>
                    <a:lnTo>
                      <a:pt x="1639" y="3678"/>
                    </a:lnTo>
                    <a:lnTo>
                      <a:pt x="1544" y="3652"/>
                    </a:lnTo>
                    <a:lnTo>
                      <a:pt x="1452" y="3620"/>
                    </a:lnTo>
                    <a:lnTo>
                      <a:pt x="1361" y="3583"/>
                    </a:lnTo>
                    <a:lnTo>
                      <a:pt x="1273" y="3539"/>
                    </a:lnTo>
                    <a:lnTo>
                      <a:pt x="1187" y="3491"/>
                    </a:lnTo>
                    <a:lnTo>
                      <a:pt x="930" y="3675"/>
                    </a:lnTo>
                    <a:lnTo>
                      <a:pt x="909" y="3687"/>
                    </a:lnTo>
                    <a:lnTo>
                      <a:pt x="885" y="3694"/>
                    </a:lnTo>
                    <a:lnTo>
                      <a:pt x="862" y="3697"/>
                    </a:lnTo>
                    <a:lnTo>
                      <a:pt x="838" y="3694"/>
                    </a:lnTo>
                    <a:lnTo>
                      <a:pt x="816" y="3688"/>
                    </a:lnTo>
                    <a:lnTo>
                      <a:pt x="795" y="3677"/>
                    </a:lnTo>
                    <a:lnTo>
                      <a:pt x="776" y="3662"/>
                    </a:lnTo>
                    <a:lnTo>
                      <a:pt x="436" y="3322"/>
                    </a:lnTo>
                    <a:lnTo>
                      <a:pt x="421" y="3303"/>
                    </a:lnTo>
                    <a:lnTo>
                      <a:pt x="410" y="3282"/>
                    </a:lnTo>
                    <a:lnTo>
                      <a:pt x="402" y="3259"/>
                    </a:lnTo>
                    <a:lnTo>
                      <a:pt x="401" y="3236"/>
                    </a:lnTo>
                    <a:lnTo>
                      <a:pt x="404" y="3213"/>
                    </a:lnTo>
                    <a:lnTo>
                      <a:pt x="411" y="3189"/>
                    </a:lnTo>
                    <a:lnTo>
                      <a:pt x="423" y="3168"/>
                    </a:lnTo>
                    <a:lnTo>
                      <a:pt x="607" y="2911"/>
                    </a:lnTo>
                    <a:lnTo>
                      <a:pt x="559" y="2825"/>
                    </a:lnTo>
                    <a:lnTo>
                      <a:pt x="515" y="2737"/>
                    </a:lnTo>
                    <a:lnTo>
                      <a:pt x="478" y="2646"/>
                    </a:lnTo>
                    <a:lnTo>
                      <a:pt x="446" y="2554"/>
                    </a:lnTo>
                    <a:lnTo>
                      <a:pt x="420" y="2459"/>
                    </a:lnTo>
                    <a:lnTo>
                      <a:pt x="101" y="2408"/>
                    </a:lnTo>
                    <a:lnTo>
                      <a:pt x="73" y="2399"/>
                    </a:lnTo>
                    <a:lnTo>
                      <a:pt x="48" y="2386"/>
                    </a:lnTo>
                    <a:lnTo>
                      <a:pt x="29" y="2367"/>
                    </a:lnTo>
                    <a:lnTo>
                      <a:pt x="14" y="2343"/>
                    </a:lnTo>
                    <a:lnTo>
                      <a:pt x="4" y="2317"/>
                    </a:lnTo>
                    <a:lnTo>
                      <a:pt x="0" y="2289"/>
                    </a:lnTo>
                    <a:lnTo>
                      <a:pt x="0" y="1809"/>
                    </a:lnTo>
                    <a:lnTo>
                      <a:pt x="4" y="1781"/>
                    </a:lnTo>
                    <a:lnTo>
                      <a:pt x="14" y="1755"/>
                    </a:lnTo>
                    <a:lnTo>
                      <a:pt x="29" y="1731"/>
                    </a:lnTo>
                    <a:lnTo>
                      <a:pt x="48" y="1712"/>
                    </a:lnTo>
                    <a:lnTo>
                      <a:pt x="73" y="1699"/>
                    </a:lnTo>
                    <a:lnTo>
                      <a:pt x="101" y="1690"/>
                    </a:lnTo>
                    <a:lnTo>
                      <a:pt x="420" y="1639"/>
                    </a:lnTo>
                    <a:lnTo>
                      <a:pt x="446" y="1544"/>
                    </a:lnTo>
                    <a:lnTo>
                      <a:pt x="478" y="1452"/>
                    </a:lnTo>
                    <a:lnTo>
                      <a:pt x="515" y="1361"/>
                    </a:lnTo>
                    <a:lnTo>
                      <a:pt x="559" y="1273"/>
                    </a:lnTo>
                    <a:lnTo>
                      <a:pt x="607" y="1187"/>
                    </a:lnTo>
                    <a:lnTo>
                      <a:pt x="423" y="930"/>
                    </a:lnTo>
                    <a:lnTo>
                      <a:pt x="411" y="909"/>
                    </a:lnTo>
                    <a:lnTo>
                      <a:pt x="404" y="885"/>
                    </a:lnTo>
                    <a:lnTo>
                      <a:pt x="401" y="862"/>
                    </a:lnTo>
                    <a:lnTo>
                      <a:pt x="402" y="839"/>
                    </a:lnTo>
                    <a:lnTo>
                      <a:pt x="410" y="816"/>
                    </a:lnTo>
                    <a:lnTo>
                      <a:pt x="421" y="795"/>
                    </a:lnTo>
                    <a:lnTo>
                      <a:pt x="436" y="776"/>
                    </a:lnTo>
                    <a:lnTo>
                      <a:pt x="776" y="436"/>
                    </a:lnTo>
                    <a:lnTo>
                      <a:pt x="795" y="421"/>
                    </a:lnTo>
                    <a:lnTo>
                      <a:pt x="816" y="410"/>
                    </a:lnTo>
                    <a:lnTo>
                      <a:pt x="838" y="402"/>
                    </a:lnTo>
                    <a:lnTo>
                      <a:pt x="862" y="401"/>
                    </a:lnTo>
                    <a:lnTo>
                      <a:pt x="885" y="404"/>
                    </a:lnTo>
                    <a:lnTo>
                      <a:pt x="909" y="411"/>
                    </a:lnTo>
                    <a:lnTo>
                      <a:pt x="930" y="423"/>
                    </a:lnTo>
                    <a:lnTo>
                      <a:pt x="1187" y="607"/>
                    </a:lnTo>
                    <a:lnTo>
                      <a:pt x="1273" y="559"/>
                    </a:lnTo>
                    <a:lnTo>
                      <a:pt x="1361" y="515"/>
                    </a:lnTo>
                    <a:lnTo>
                      <a:pt x="1452" y="478"/>
                    </a:lnTo>
                    <a:lnTo>
                      <a:pt x="1544" y="446"/>
                    </a:lnTo>
                    <a:lnTo>
                      <a:pt x="1639" y="420"/>
                    </a:lnTo>
                    <a:lnTo>
                      <a:pt x="1690" y="101"/>
                    </a:lnTo>
                    <a:lnTo>
                      <a:pt x="1699" y="73"/>
                    </a:lnTo>
                    <a:lnTo>
                      <a:pt x="1712" y="48"/>
                    </a:lnTo>
                    <a:lnTo>
                      <a:pt x="1731" y="29"/>
                    </a:lnTo>
                    <a:lnTo>
                      <a:pt x="1755" y="14"/>
                    </a:lnTo>
                    <a:lnTo>
                      <a:pt x="1781" y="4"/>
                    </a:lnTo>
                    <a:lnTo>
                      <a:pt x="1809" y="0"/>
                    </a:lnTo>
                    <a:close/>
                  </a:path>
                </a:pathLst>
              </a:custGeom>
              <a:solidFill>
                <a:srgbClr val="AC4A5A"/>
              </a:solidFill>
              <a:ln w="0">
                <a:noFill/>
                <a:prstDash val="solid"/>
                <a:round/>
                <a:headEnd/>
                <a:tailEnd/>
              </a:ln>
            </p:spPr>
            <p:txBody>
              <a:bodyPr vert="horz" wrap="square" lIns="68580" tIns="34290" rIns="68580" bIns="34290" numCol="1" anchor="ctr" anchorCtr="0" compatLnSpc="1">
                <a:prstTxWarp prst="textNoShape">
                  <a:avLst/>
                </a:prstTxWarp>
              </a:bodyPr>
              <a:lstStyle/>
              <a:p>
                <a:pPr defTabSz="685800">
                  <a:defRPr/>
                </a:pPr>
                <a:endParaRPr lang="en-IN" sz="1400">
                  <a:solidFill>
                    <a:prstClr val="black"/>
                  </a:solidFill>
                  <a:latin typeface="Arial" panose="020B0604020202020204" pitchFamily="34" charset="0"/>
                  <a:cs typeface="Arial" panose="020B0604020202020204" pitchFamily="34" charset="0"/>
                </a:endParaRPr>
              </a:p>
            </p:txBody>
          </p:sp>
          <p:sp>
            <p:nvSpPr>
              <p:cNvPr id="62" name="Freeform 8"/>
              <p:cNvSpPr>
                <a:spLocks/>
              </p:cNvSpPr>
              <p:nvPr/>
            </p:nvSpPr>
            <p:spPr bwMode="auto">
              <a:xfrm>
                <a:off x="36856882" y="6636088"/>
                <a:ext cx="744571" cy="347154"/>
              </a:xfrm>
              <a:custGeom>
                <a:avLst/>
                <a:gdLst>
                  <a:gd name="T0" fmla="*/ 245 w 1600"/>
                  <a:gd name="T1" fmla="*/ 0 h 746"/>
                  <a:gd name="T2" fmla="*/ 292 w 1600"/>
                  <a:gd name="T3" fmla="*/ 52 h 746"/>
                  <a:gd name="T4" fmla="*/ 343 w 1600"/>
                  <a:gd name="T5" fmla="*/ 98 h 746"/>
                  <a:gd name="T6" fmla="*/ 398 w 1600"/>
                  <a:gd name="T7" fmla="*/ 140 h 746"/>
                  <a:gd name="T8" fmla="*/ 457 w 1600"/>
                  <a:gd name="T9" fmla="*/ 178 h 746"/>
                  <a:gd name="T10" fmla="*/ 521 w 1600"/>
                  <a:gd name="T11" fmla="*/ 209 h 746"/>
                  <a:gd name="T12" fmla="*/ 586 w 1600"/>
                  <a:gd name="T13" fmla="*/ 234 h 746"/>
                  <a:gd name="T14" fmla="*/ 655 w 1600"/>
                  <a:gd name="T15" fmla="*/ 251 h 746"/>
                  <a:gd name="T16" fmla="*/ 727 w 1600"/>
                  <a:gd name="T17" fmla="*/ 262 h 746"/>
                  <a:gd name="T18" fmla="*/ 800 w 1600"/>
                  <a:gd name="T19" fmla="*/ 266 h 746"/>
                  <a:gd name="T20" fmla="*/ 873 w 1600"/>
                  <a:gd name="T21" fmla="*/ 262 h 746"/>
                  <a:gd name="T22" fmla="*/ 945 w 1600"/>
                  <a:gd name="T23" fmla="*/ 251 h 746"/>
                  <a:gd name="T24" fmla="*/ 1014 w 1600"/>
                  <a:gd name="T25" fmla="*/ 234 h 746"/>
                  <a:gd name="T26" fmla="*/ 1079 w 1600"/>
                  <a:gd name="T27" fmla="*/ 209 h 746"/>
                  <a:gd name="T28" fmla="*/ 1143 w 1600"/>
                  <a:gd name="T29" fmla="*/ 178 h 746"/>
                  <a:gd name="T30" fmla="*/ 1202 w 1600"/>
                  <a:gd name="T31" fmla="*/ 140 h 746"/>
                  <a:gd name="T32" fmla="*/ 1257 w 1600"/>
                  <a:gd name="T33" fmla="*/ 98 h 746"/>
                  <a:gd name="T34" fmla="*/ 1308 w 1600"/>
                  <a:gd name="T35" fmla="*/ 52 h 746"/>
                  <a:gd name="T36" fmla="*/ 1355 w 1600"/>
                  <a:gd name="T37" fmla="*/ 0 h 746"/>
                  <a:gd name="T38" fmla="*/ 1402 w 1600"/>
                  <a:gd name="T39" fmla="*/ 46 h 746"/>
                  <a:gd name="T40" fmla="*/ 1446 w 1600"/>
                  <a:gd name="T41" fmla="*/ 94 h 746"/>
                  <a:gd name="T42" fmla="*/ 1485 w 1600"/>
                  <a:gd name="T43" fmla="*/ 148 h 746"/>
                  <a:gd name="T44" fmla="*/ 1520 w 1600"/>
                  <a:gd name="T45" fmla="*/ 202 h 746"/>
                  <a:gd name="T46" fmla="*/ 1551 w 1600"/>
                  <a:gd name="T47" fmla="*/ 262 h 746"/>
                  <a:gd name="T48" fmla="*/ 1577 w 1600"/>
                  <a:gd name="T49" fmla="*/ 323 h 746"/>
                  <a:gd name="T50" fmla="*/ 1600 w 1600"/>
                  <a:gd name="T51" fmla="*/ 386 h 746"/>
                  <a:gd name="T52" fmla="*/ 1544 w 1600"/>
                  <a:gd name="T53" fmla="*/ 443 h 746"/>
                  <a:gd name="T54" fmla="*/ 1484 w 1600"/>
                  <a:gd name="T55" fmla="*/ 498 h 746"/>
                  <a:gd name="T56" fmla="*/ 1420 w 1600"/>
                  <a:gd name="T57" fmla="*/ 546 h 746"/>
                  <a:gd name="T58" fmla="*/ 1353 w 1600"/>
                  <a:gd name="T59" fmla="*/ 591 h 746"/>
                  <a:gd name="T60" fmla="*/ 1282 w 1600"/>
                  <a:gd name="T61" fmla="*/ 631 h 746"/>
                  <a:gd name="T62" fmla="*/ 1207 w 1600"/>
                  <a:gd name="T63" fmla="*/ 664 h 746"/>
                  <a:gd name="T64" fmla="*/ 1132 w 1600"/>
                  <a:gd name="T65" fmla="*/ 693 h 746"/>
                  <a:gd name="T66" fmla="*/ 1052 w 1600"/>
                  <a:gd name="T67" fmla="*/ 717 h 746"/>
                  <a:gd name="T68" fmla="*/ 970 w 1600"/>
                  <a:gd name="T69" fmla="*/ 733 h 746"/>
                  <a:gd name="T70" fmla="*/ 886 w 1600"/>
                  <a:gd name="T71" fmla="*/ 743 h 746"/>
                  <a:gd name="T72" fmla="*/ 800 w 1600"/>
                  <a:gd name="T73" fmla="*/ 746 h 746"/>
                  <a:gd name="T74" fmla="*/ 714 w 1600"/>
                  <a:gd name="T75" fmla="*/ 743 h 746"/>
                  <a:gd name="T76" fmla="*/ 630 w 1600"/>
                  <a:gd name="T77" fmla="*/ 733 h 746"/>
                  <a:gd name="T78" fmla="*/ 548 w 1600"/>
                  <a:gd name="T79" fmla="*/ 717 h 746"/>
                  <a:gd name="T80" fmla="*/ 468 w 1600"/>
                  <a:gd name="T81" fmla="*/ 693 h 746"/>
                  <a:gd name="T82" fmla="*/ 393 w 1600"/>
                  <a:gd name="T83" fmla="*/ 664 h 746"/>
                  <a:gd name="T84" fmla="*/ 318 w 1600"/>
                  <a:gd name="T85" fmla="*/ 631 h 746"/>
                  <a:gd name="T86" fmla="*/ 247 w 1600"/>
                  <a:gd name="T87" fmla="*/ 591 h 746"/>
                  <a:gd name="T88" fmla="*/ 180 w 1600"/>
                  <a:gd name="T89" fmla="*/ 546 h 746"/>
                  <a:gd name="T90" fmla="*/ 116 w 1600"/>
                  <a:gd name="T91" fmla="*/ 498 h 746"/>
                  <a:gd name="T92" fmla="*/ 56 w 1600"/>
                  <a:gd name="T93" fmla="*/ 443 h 746"/>
                  <a:gd name="T94" fmla="*/ 0 w 1600"/>
                  <a:gd name="T95" fmla="*/ 386 h 746"/>
                  <a:gd name="T96" fmla="*/ 23 w 1600"/>
                  <a:gd name="T97" fmla="*/ 323 h 746"/>
                  <a:gd name="T98" fmla="*/ 49 w 1600"/>
                  <a:gd name="T99" fmla="*/ 262 h 746"/>
                  <a:gd name="T100" fmla="*/ 80 w 1600"/>
                  <a:gd name="T101" fmla="*/ 202 h 746"/>
                  <a:gd name="T102" fmla="*/ 115 w 1600"/>
                  <a:gd name="T103" fmla="*/ 148 h 746"/>
                  <a:gd name="T104" fmla="*/ 154 w 1600"/>
                  <a:gd name="T105" fmla="*/ 94 h 746"/>
                  <a:gd name="T106" fmla="*/ 198 w 1600"/>
                  <a:gd name="T107" fmla="*/ 46 h 746"/>
                  <a:gd name="T108" fmla="*/ 245 w 1600"/>
                  <a:gd name="T109" fmla="*/ 0 h 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0" h="746">
                    <a:moveTo>
                      <a:pt x="245" y="0"/>
                    </a:moveTo>
                    <a:lnTo>
                      <a:pt x="292" y="52"/>
                    </a:lnTo>
                    <a:lnTo>
                      <a:pt x="343" y="98"/>
                    </a:lnTo>
                    <a:lnTo>
                      <a:pt x="398" y="140"/>
                    </a:lnTo>
                    <a:lnTo>
                      <a:pt x="457" y="178"/>
                    </a:lnTo>
                    <a:lnTo>
                      <a:pt x="521" y="209"/>
                    </a:lnTo>
                    <a:lnTo>
                      <a:pt x="586" y="234"/>
                    </a:lnTo>
                    <a:lnTo>
                      <a:pt x="655" y="251"/>
                    </a:lnTo>
                    <a:lnTo>
                      <a:pt x="727" y="262"/>
                    </a:lnTo>
                    <a:lnTo>
                      <a:pt x="800" y="266"/>
                    </a:lnTo>
                    <a:lnTo>
                      <a:pt x="873" y="262"/>
                    </a:lnTo>
                    <a:lnTo>
                      <a:pt x="945" y="251"/>
                    </a:lnTo>
                    <a:lnTo>
                      <a:pt x="1014" y="234"/>
                    </a:lnTo>
                    <a:lnTo>
                      <a:pt x="1079" y="209"/>
                    </a:lnTo>
                    <a:lnTo>
                      <a:pt x="1143" y="178"/>
                    </a:lnTo>
                    <a:lnTo>
                      <a:pt x="1202" y="140"/>
                    </a:lnTo>
                    <a:lnTo>
                      <a:pt x="1257" y="98"/>
                    </a:lnTo>
                    <a:lnTo>
                      <a:pt x="1308" y="52"/>
                    </a:lnTo>
                    <a:lnTo>
                      <a:pt x="1355" y="0"/>
                    </a:lnTo>
                    <a:lnTo>
                      <a:pt x="1402" y="46"/>
                    </a:lnTo>
                    <a:lnTo>
                      <a:pt x="1446" y="94"/>
                    </a:lnTo>
                    <a:lnTo>
                      <a:pt x="1485" y="148"/>
                    </a:lnTo>
                    <a:lnTo>
                      <a:pt x="1520" y="202"/>
                    </a:lnTo>
                    <a:lnTo>
                      <a:pt x="1551" y="262"/>
                    </a:lnTo>
                    <a:lnTo>
                      <a:pt x="1577" y="323"/>
                    </a:lnTo>
                    <a:lnTo>
                      <a:pt x="1600" y="386"/>
                    </a:lnTo>
                    <a:lnTo>
                      <a:pt x="1544" y="443"/>
                    </a:lnTo>
                    <a:lnTo>
                      <a:pt x="1484" y="498"/>
                    </a:lnTo>
                    <a:lnTo>
                      <a:pt x="1420" y="546"/>
                    </a:lnTo>
                    <a:lnTo>
                      <a:pt x="1353" y="591"/>
                    </a:lnTo>
                    <a:lnTo>
                      <a:pt x="1282" y="631"/>
                    </a:lnTo>
                    <a:lnTo>
                      <a:pt x="1207" y="664"/>
                    </a:lnTo>
                    <a:lnTo>
                      <a:pt x="1132" y="693"/>
                    </a:lnTo>
                    <a:lnTo>
                      <a:pt x="1052" y="717"/>
                    </a:lnTo>
                    <a:lnTo>
                      <a:pt x="970" y="733"/>
                    </a:lnTo>
                    <a:lnTo>
                      <a:pt x="886" y="743"/>
                    </a:lnTo>
                    <a:lnTo>
                      <a:pt x="800" y="746"/>
                    </a:lnTo>
                    <a:lnTo>
                      <a:pt x="714" y="743"/>
                    </a:lnTo>
                    <a:lnTo>
                      <a:pt x="630" y="733"/>
                    </a:lnTo>
                    <a:lnTo>
                      <a:pt x="548" y="717"/>
                    </a:lnTo>
                    <a:lnTo>
                      <a:pt x="468" y="693"/>
                    </a:lnTo>
                    <a:lnTo>
                      <a:pt x="393" y="664"/>
                    </a:lnTo>
                    <a:lnTo>
                      <a:pt x="318" y="631"/>
                    </a:lnTo>
                    <a:lnTo>
                      <a:pt x="247" y="591"/>
                    </a:lnTo>
                    <a:lnTo>
                      <a:pt x="180" y="546"/>
                    </a:lnTo>
                    <a:lnTo>
                      <a:pt x="116" y="498"/>
                    </a:lnTo>
                    <a:lnTo>
                      <a:pt x="56" y="443"/>
                    </a:lnTo>
                    <a:lnTo>
                      <a:pt x="0" y="386"/>
                    </a:lnTo>
                    <a:lnTo>
                      <a:pt x="23" y="323"/>
                    </a:lnTo>
                    <a:lnTo>
                      <a:pt x="49" y="262"/>
                    </a:lnTo>
                    <a:lnTo>
                      <a:pt x="80" y="202"/>
                    </a:lnTo>
                    <a:lnTo>
                      <a:pt x="115" y="148"/>
                    </a:lnTo>
                    <a:lnTo>
                      <a:pt x="154" y="94"/>
                    </a:lnTo>
                    <a:lnTo>
                      <a:pt x="198" y="46"/>
                    </a:lnTo>
                    <a:lnTo>
                      <a:pt x="245" y="0"/>
                    </a:lnTo>
                    <a:close/>
                  </a:path>
                </a:pathLst>
              </a:custGeom>
              <a:solidFill>
                <a:schemeClr val="tx1"/>
              </a:solidFill>
              <a:ln w="0">
                <a:noFill/>
                <a:prstDash val="solid"/>
                <a:round/>
                <a:headEnd/>
                <a:tailEnd/>
              </a:ln>
            </p:spPr>
            <p:txBody>
              <a:bodyPr vert="horz" wrap="square" lIns="68580" tIns="34290" rIns="68580" bIns="34290" numCol="1" anchor="ctr" anchorCtr="0" compatLnSpc="1">
                <a:prstTxWarp prst="textNoShape">
                  <a:avLst/>
                </a:prstTxWarp>
              </a:bodyPr>
              <a:lstStyle/>
              <a:p>
                <a:pPr defTabSz="685800">
                  <a:defRPr/>
                </a:pPr>
                <a:endParaRPr lang="en-IN" sz="1400">
                  <a:solidFill>
                    <a:prstClr val="black"/>
                  </a:solidFill>
                  <a:latin typeface="Arial" panose="020B0604020202020204" pitchFamily="34" charset="0"/>
                  <a:cs typeface="Arial" panose="020B0604020202020204" pitchFamily="34" charset="0"/>
                </a:endParaRPr>
              </a:p>
            </p:txBody>
          </p:sp>
        </p:grpSp>
        <p:sp>
          <p:nvSpPr>
            <p:cNvPr id="30" name="TextBox 29">
              <a:extLst>
                <a:ext uri="{FF2B5EF4-FFF2-40B4-BE49-F238E27FC236}">
                  <a16:creationId xmlns:a16="http://schemas.microsoft.com/office/drawing/2014/main" id="{64526F50-DB58-4D4E-B436-D7C388C35424}"/>
                </a:ext>
              </a:extLst>
            </p:cNvPr>
            <p:cNvSpPr txBox="1"/>
            <p:nvPr/>
          </p:nvSpPr>
          <p:spPr>
            <a:xfrm>
              <a:off x="6834790" y="3910379"/>
              <a:ext cx="1467068" cy="307777"/>
            </a:xfrm>
            <a:prstGeom prst="rect">
              <a:avLst/>
            </a:prstGeom>
            <a:noFill/>
          </p:spPr>
          <p:txBody>
            <a:bodyPr wrap="square" rtlCol="0" anchor="ctr">
              <a:spAutoFit/>
            </a:bodyPr>
            <a:lstStyle/>
            <a:p>
              <a:pPr defTabSz="685800">
                <a:defRPr/>
              </a:pPr>
              <a:r>
                <a:rPr lang="fi-FI" sz="1400" b="1" dirty="0" err="1">
                  <a:solidFill>
                    <a:srgbClr val="000000"/>
                  </a:solidFill>
                  <a:latin typeface="Arial" panose="020B0604020202020204" pitchFamily="34" charset="0"/>
                  <a:cs typeface="Arial" panose="020B0604020202020204" pitchFamily="34" charset="0"/>
                </a:rPr>
                <a:t>Suojaavuus</a:t>
              </a:r>
              <a:endParaRPr lang="en-IN" sz="1400" b="1" dirty="0">
                <a:solidFill>
                  <a:srgbClr val="000000"/>
                </a:solidFill>
                <a:latin typeface="Arial" panose="020B0604020202020204" pitchFamily="34" charset="0"/>
                <a:cs typeface="Arial" panose="020B0604020202020204" pitchFamily="34" charset="0"/>
              </a:endParaRPr>
            </a:p>
          </p:txBody>
        </p:sp>
      </p:grpSp>
      <p:sp>
        <p:nvSpPr>
          <p:cNvPr id="5" name="TextBox 4">
            <a:extLst>
              <a:ext uri="{FF2B5EF4-FFF2-40B4-BE49-F238E27FC236}">
                <a16:creationId xmlns:a16="http://schemas.microsoft.com/office/drawing/2014/main" id="{2307E81B-797A-BF42-BF94-52899C8C28E5}"/>
              </a:ext>
            </a:extLst>
          </p:cNvPr>
          <p:cNvSpPr txBox="1"/>
          <p:nvPr/>
        </p:nvSpPr>
        <p:spPr>
          <a:xfrm>
            <a:off x="3438140" y="2032659"/>
            <a:ext cx="2086108" cy="2151537"/>
          </a:xfrm>
          <a:prstGeom prst="rect">
            <a:avLst/>
          </a:prstGeom>
          <a:noFill/>
        </p:spPr>
        <p:txBody>
          <a:bodyPr wrap="none" rtlCol="0">
            <a:prstTxWarp prst="textArchUp">
              <a:avLst>
                <a:gd name="adj" fmla="val 11415915"/>
              </a:avLst>
            </a:prstTxWarp>
            <a:spAutoFit/>
          </a:bodyPr>
          <a:lstStyle/>
          <a:p>
            <a:pPr algn="ctr"/>
            <a:r>
              <a:rPr lang="fi-FI" sz="2200" dirty="0">
                <a:solidFill>
                  <a:schemeClr val="tx1">
                    <a:lumMod val="75000"/>
                    <a:lumOff val="25000"/>
                  </a:schemeClr>
                </a:solidFill>
                <a:latin typeface="Arial" panose="020B0604020202020204" pitchFamily="34" charset="0"/>
                <a:cs typeface="Arial" panose="020B0604020202020204" pitchFamily="34" charset="0"/>
              </a:rPr>
              <a:t>HYVÄLLE HALLINNOLLE</a:t>
            </a:r>
            <a:endParaRPr lang="en-IN" sz="22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343817DB-7A3D-4945-877D-51BF460C1157}"/>
              </a:ext>
            </a:extLst>
          </p:cNvPr>
          <p:cNvSpPr txBox="1"/>
          <p:nvPr/>
        </p:nvSpPr>
        <p:spPr>
          <a:xfrm>
            <a:off x="3392363" y="2240303"/>
            <a:ext cx="2150113" cy="1876392"/>
          </a:xfrm>
          <a:prstGeom prst="rect">
            <a:avLst/>
          </a:prstGeom>
          <a:noFill/>
        </p:spPr>
        <p:txBody>
          <a:bodyPr spcFirstLastPara="1" wrap="none" numCol="1" rtlCol="0">
            <a:prstTxWarp prst="textArchDown">
              <a:avLst>
                <a:gd name="adj" fmla="val 19998614"/>
              </a:avLst>
            </a:prstTxWarp>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r>
              <a:rPr lang="fi-FI" sz="2200" dirty="0">
                <a:solidFill>
                  <a:schemeClr val="tx1">
                    <a:lumMod val="75000"/>
                    <a:lumOff val="25000"/>
                  </a:schemeClr>
                </a:solidFill>
                <a:latin typeface="Arial" panose="020B0604020202020204" pitchFamily="34" charset="0"/>
                <a:cs typeface="Arial" panose="020B0604020202020204" pitchFamily="34" charset="0"/>
              </a:rPr>
              <a:t>TUNNUSOMAISTA </a:t>
            </a:r>
            <a:endParaRPr lang="en-IN" sz="2200"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2" name="Picture 3">
            <a:extLst>
              <a:ext uri="{FF2B5EF4-FFF2-40B4-BE49-F238E27FC236}">
                <a16:creationId xmlns:a16="http://schemas.microsoft.com/office/drawing/2014/main" id="{CB460FC0-63AE-4442-95FA-8D2EC1D98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119" y="464614"/>
            <a:ext cx="352843" cy="352843"/>
          </a:xfrm>
          <a:prstGeom prst="rect">
            <a:avLst/>
          </a:prstGeom>
        </p:spPr>
      </p:pic>
      <p:pic>
        <p:nvPicPr>
          <p:cNvPr id="4" name="Picture 7">
            <a:extLst>
              <a:ext uri="{FF2B5EF4-FFF2-40B4-BE49-F238E27FC236}">
                <a16:creationId xmlns:a16="http://schemas.microsoft.com/office/drawing/2014/main" id="{8F4B24A6-56BA-D440-984A-2883664F85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0602" y="4872685"/>
            <a:ext cx="628804" cy="506538"/>
          </a:xfrm>
          <a:prstGeom prst="rect">
            <a:avLst/>
          </a:prstGeom>
        </p:spPr>
      </p:pic>
      <p:sp>
        <p:nvSpPr>
          <p:cNvPr id="9" name="TextBox 8">
            <a:extLst>
              <a:ext uri="{FF2B5EF4-FFF2-40B4-BE49-F238E27FC236}">
                <a16:creationId xmlns:a16="http://schemas.microsoft.com/office/drawing/2014/main" id="{7153523B-0E05-D04C-9782-B2F90CD3DB1B}"/>
              </a:ext>
            </a:extLst>
          </p:cNvPr>
          <p:cNvSpPr txBox="1"/>
          <p:nvPr/>
        </p:nvSpPr>
        <p:spPr>
          <a:xfrm>
            <a:off x="-2153923" y="5778330"/>
            <a:ext cx="1625766" cy="307777"/>
          </a:xfrm>
          <a:prstGeom prst="rect">
            <a:avLst/>
          </a:prstGeom>
          <a:noFill/>
        </p:spPr>
        <p:txBody>
          <a:bodyPr wrap="none" rtlCol="0" anchor="ctr">
            <a:spAutoFit/>
          </a:bodyPr>
          <a:lstStyle/>
          <a:p>
            <a:pPr defTabSz="685800">
              <a:defRPr/>
            </a:pPr>
            <a:r>
              <a:rPr lang="fi-FI" sz="1400" b="1" dirty="0">
                <a:solidFill>
                  <a:srgbClr val="000000"/>
                </a:solidFill>
                <a:latin typeface="Arial" panose="020B0604020202020204" pitchFamily="34" charset="0"/>
                <a:cs typeface="Arial" panose="020B0604020202020204" pitchFamily="34" charset="0"/>
              </a:rPr>
              <a:t>Yhdenvertaisuus</a:t>
            </a:r>
            <a:endParaRPr lang="en-IN" sz="1400" b="1" dirty="0">
              <a:solidFill>
                <a:srgbClr val="000000"/>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80A82AD2-DFE8-6549-A699-C3825DC59468}"/>
              </a:ext>
            </a:extLst>
          </p:cNvPr>
          <p:cNvSpPr txBox="1"/>
          <p:nvPr/>
        </p:nvSpPr>
        <p:spPr>
          <a:xfrm>
            <a:off x="6714978" y="7232276"/>
            <a:ext cx="2193229" cy="307777"/>
          </a:xfrm>
          <a:prstGeom prst="rect">
            <a:avLst/>
          </a:prstGeom>
          <a:noFill/>
        </p:spPr>
        <p:txBody>
          <a:bodyPr wrap="none" rtlCol="0" anchor="ctr">
            <a:spAutoFit/>
          </a:bodyPr>
          <a:lstStyle/>
          <a:p>
            <a:pPr defTabSz="685800">
              <a:defRPr/>
            </a:pPr>
            <a:r>
              <a:rPr lang="fi-FI" sz="1400" b="1" dirty="0" err="1">
                <a:solidFill>
                  <a:srgbClr val="000000"/>
                </a:solidFill>
                <a:latin typeface="Arial" panose="020B0604020202020204" pitchFamily="34" charset="0"/>
                <a:cs typeface="Arial" panose="020B0604020202020204" pitchFamily="34" charset="0"/>
              </a:rPr>
              <a:t>Riippumattomattomuus</a:t>
            </a:r>
            <a:endParaRPr lang="en-IN" sz="1400" b="1" dirty="0">
              <a:solidFill>
                <a:srgbClr val="000000"/>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C92F2265-847B-6144-8E5B-E0B525A83039}"/>
              </a:ext>
            </a:extLst>
          </p:cNvPr>
          <p:cNvSpPr txBox="1"/>
          <p:nvPr/>
        </p:nvSpPr>
        <p:spPr>
          <a:xfrm>
            <a:off x="5560201" y="4975060"/>
            <a:ext cx="1585690" cy="307777"/>
          </a:xfrm>
          <a:prstGeom prst="rect">
            <a:avLst/>
          </a:prstGeom>
          <a:noFill/>
        </p:spPr>
        <p:txBody>
          <a:bodyPr wrap="none" rtlCol="0" anchor="ctr">
            <a:spAutoFit/>
          </a:bodyPr>
          <a:lstStyle/>
          <a:p>
            <a:pPr defTabSz="685800">
              <a:defRPr/>
            </a:pPr>
            <a:r>
              <a:rPr lang="fi-FI" sz="1400" b="1" dirty="0">
                <a:solidFill>
                  <a:srgbClr val="000000"/>
                </a:solidFill>
                <a:latin typeface="Arial" panose="020B0604020202020204" pitchFamily="34" charset="0"/>
                <a:cs typeface="Arial" panose="020B0604020202020204" pitchFamily="34" charset="0"/>
              </a:rPr>
              <a:t>Puolueettomuus</a:t>
            </a:r>
            <a:endParaRPr lang="en-IN" sz="1400" b="1" dirty="0">
              <a:solidFill>
                <a:srgbClr val="000000"/>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08B6EFB4-75F8-B64E-A552-4B66A8BD160A}"/>
              </a:ext>
            </a:extLst>
          </p:cNvPr>
          <p:cNvSpPr txBox="1"/>
          <p:nvPr/>
        </p:nvSpPr>
        <p:spPr>
          <a:xfrm>
            <a:off x="1260853" y="4969055"/>
            <a:ext cx="1933543" cy="307777"/>
          </a:xfrm>
          <a:prstGeom prst="rect">
            <a:avLst/>
          </a:prstGeom>
          <a:noFill/>
        </p:spPr>
        <p:txBody>
          <a:bodyPr wrap="none" rtlCol="0" anchor="ctr">
            <a:spAutoFit/>
          </a:bodyPr>
          <a:lstStyle/>
          <a:p>
            <a:pPr defTabSz="685800">
              <a:defRPr/>
            </a:pPr>
            <a:r>
              <a:rPr lang="fi-FI" sz="1400" b="1" dirty="0">
                <a:solidFill>
                  <a:srgbClr val="000000"/>
                </a:solidFill>
                <a:latin typeface="Arial" panose="020B0604020202020204" pitchFamily="34" charset="0"/>
                <a:cs typeface="Arial" panose="020B0604020202020204" pitchFamily="34" charset="0"/>
              </a:rPr>
              <a:t>Oikeudenmukaisuus</a:t>
            </a:r>
            <a:endParaRPr lang="en-IN" sz="1400" b="1" dirty="0">
              <a:solidFill>
                <a:srgbClr val="000000"/>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03A59587-D7D6-FA4B-9D79-D24E3ED24CCA}"/>
              </a:ext>
            </a:extLst>
          </p:cNvPr>
          <p:cNvSpPr txBox="1"/>
          <p:nvPr/>
        </p:nvSpPr>
        <p:spPr>
          <a:xfrm>
            <a:off x="-1838763" y="1211514"/>
            <a:ext cx="1385251" cy="307777"/>
          </a:xfrm>
          <a:prstGeom prst="rect">
            <a:avLst/>
          </a:prstGeom>
          <a:noFill/>
        </p:spPr>
        <p:txBody>
          <a:bodyPr wrap="none" rtlCol="0" anchor="ctr">
            <a:spAutoFit/>
          </a:bodyPr>
          <a:lstStyle/>
          <a:p>
            <a:pPr defTabSz="685800">
              <a:defRPr/>
            </a:pPr>
            <a:r>
              <a:rPr lang="fi-FI" sz="1400" b="1" dirty="0" err="1">
                <a:solidFill>
                  <a:srgbClr val="000000"/>
                </a:solidFill>
                <a:latin typeface="Arial" panose="020B0604020202020204" pitchFamily="34" charset="0"/>
                <a:cs typeface="Arial" panose="020B0604020202020204" pitchFamily="34" charset="0"/>
              </a:rPr>
              <a:t>Viiveettömyys</a:t>
            </a:r>
            <a:endParaRPr lang="en-IN" sz="1400" b="1" dirty="0">
              <a:solidFill>
                <a:srgbClr val="000000"/>
              </a:solidFill>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9043403C-38A0-444E-B06D-F5204F8677BC}"/>
              </a:ext>
            </a:extLst>
          </p:cNvPr>
          <p:cNvSpPr txBox="1"/>
          <p:nvPr/>
        </p:nvSpPr>
        <p:spPr>
          <a:xfrm>
            <a:off x="-1827542" y="894395"/>
            <a:ext cx="1467068" cy="307777"/>
          </a:xfrm>
          <a:prstGeom prst="rect">
            <a:avLst/>
          </a:prstGeom>
          <a:noFill/>
        </p:spPr>
        <p:txBody>
          <a:bodyPr wrap="square" rtlCol="0" anchor="ctr">
            <a:spAutoFit/>
          </a:bodyPr>
          <a:lstStyle/>
          <a:p>
            <a:pPr defTabSz="685800">
              <a:defRPr/>
            </a:pPr>
            <a:r>
              <a:rPr lang="fi-FI" sz="1400" b="1" dirty="0" err="1">
                <a:solidFill>
                  <a:srgbClr val="000000"/>
                </a:solidFill>
                <a:latin typeface="Arial" panose="020B0604020202020204" pitchFamily="34" charset="0"/>
                <a:cs typeface="Arial" panose="020B0604020202020204" pitchFamily="34" charset="0"/>
              </a:rPr>
              <a:t>Perusteltavuus</a:t>
            </a:r>
            <a:endParaRPr lang="en-IN" sz="1400" b="1" dirty="0">
              <a:solidFill>
                <a:srgbClr val="000000"/>
              </a:solidFill>
              <a:latin typeface="Arial" panose="020B0604020202020204" pitchFamily="34" charset="0"/>
              <a:cs typeface="Arial" panose="020B0604020202020204" pitchFamily="34" charset="0"/>
            </a:endParaRPr>
          </a:p>
        </p:txBody>
      </p:sp>
      <p:pic>
        <p:nvPicPr>
          <p:cNvPr id="12" name="Picture 15">
            <a:extLst>
              <a:ext uri="{FF2B5EF4-FFF2-40B4-BE49-F238E27FC236}">
                <a16:creationId xmlns:a16="http://schemas.microsoft.com/office/drawing/2014/main" id="{BD7E5671-E244-A840-9DC6-4277FE15A2A4}"/>
              </a:ext>
            </a:extLst>
          </p:cNvPr>
          <p:cNvPicPr>
            <a:picLocks noChangeAspect="1"/>
          </p:cNvPicPr>
          <p:nvPr/>
        </p:nvPicPr>
        <p:blipFill rotWithShape="1">
          <a:blip r:embed="rId4">
            <a:extLst>
              <a:ext uri="{28A0092B-C50C-407E-A947-70E740481C1C}">
                <a14:useLocalDpi xmlns:a14="http://schemas.microsoft.com/office/drawing/2010/main" val="0"/>
              </a:ext>
            </a:extLst>
          </a:blip>
          <a:srcRect l="17921" t="11643" r="12202" b="28884"/>
          <a:stretch/>
        </p:blipFill>
        <p:spPr>
          <a:xfrm>
            <a:off x="3055400" y="4825194"/>
            <a:ext cx="673925" cy="619893"/>
          </a:xfrm>
          <a:prstGeom prst="ellipse">
            <a:avLst/>
          </a:prstGeom>
          <a:ln>
            <a:noFill/>
          </a:ln>
          <a:effectLst>
            <a:softEdge rad="112500"/>
          </a:effectLst>
        </p:spPr>
      </p:pic>
      <p:sp>
        <p:nvSpPr>
          <p:cNvPr id="16" name="TextBox 15">
            <a:extLst>
              <a:ext uri="{FF2B5EF4-FFF2-40B4-BE49-F238E27FC236}">
                <a16:creationId xmlns:a16="http://schemas.microsoft.com/office/drawing/2014/main" id="{2CE9E833-6958-CA4E-A439-8C14EA4F02D2}"/>
              </a:ext>
            </a:extLst>
          </p:cNvPr>
          <p:cNvSpPr txBox="1"/>
          <p:nvPr/>
        </p:nvSpPr>
        <p:spPr>
          <a:xfrm>
            <a:off x="-1870896" y="5470553"/>
            <a:ext cx="1421671" cy="307777"/>
          </a:xfrm>
          <a:prstGeom prst="rect">
            <a:avLst/>
          </a:prstGeom>
          <a:noFill/>
        </p:spPr>
        <p:txBody>
          <a:bodyPr wrap="square" rtlCol="0" anchor="ctr">
            <a:spAutoFit/>
          </a:bodyPr>
          <a:lstStyle/>
          <a:p>
            <a:pPr defTabSz="685800">
              <a:defRPr/>
            </a:pPr>
            <a:r>
              <a:rPr lang="fi-FI" sz="1400" b="1" dirty="0">
                <a:solidFill>
                  <a:srgbClr val="000000"/>
                </a:solidFill>
                <a:latin typeface="Arial" panose="020B0604020202020204" pitchFamily="34" charset="0"/>
                <a:cs typeface="Arial" panose="020B0604020202020204" pitchFamily="34" charset="0"/>
              </a:rPr>
              <a:t>Tasapuolisuus</a:t>
            </a:r>
            <a:endParaRPr lang="en-IN" sz="1400" b="1" dirty="0">
              <a:solidFill>
                <a:srgbClr val="000000"/>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262BBFFB-E75B-DA48-80B5-B43309ED6944}"/>
              </a:ext>
            </a:extLst>
          </p:cNvPr>
          <p:cNvSpPr txBox="1"/>
          <p:nvPr/>
        </p:nvSpPr>
        <p:spPr>
          <a:xfrm>
            <a:off x="1056062" y="1494637"/>
            <a:ext cx="1412053" cy="307777"/>
          </a:xfrm>
          <a:prstGeom prst="rect">
            <a:avLst/>
          </a:prstGeom>
          <a:noFill/>
        </p:spPr>
        <p:txBody>
          <a:bodyPr wrap="none" rtlCol="0" anchor="ctr">
            <a:spAutoFit/>
          </a:bodyPr>
          <a:lstStyle/>
          <a:p>
            <a:pPr defTabSz="685800">
              <a:defRPr/>
            </a:pPr>
            <a:r>
              <a:rPr lang="fi-FI" sz="1400" b="1" dirty="0">
                <a:solidFill>
                  <a:srgbClr val="000000"/>
                </a:solidFill>
                <a:latin typeface="Arial" panose="020B0604020202020204" pitchFamily="34" charset="0"/>
                <a:cs typeface="Arial" panose="020B0604020202020204" pitchFamily="34" charset="0"/>
              </a:rPr>
              <a:t>Tuloksellisuus</a:t>
            </a:r>
            <a:endParaRPr lang="en-IN" sz="1400" b="1" dirty="0">
              <a:solidFill>
                <a:srgbClr val="000000"/>
              </a:solidFill>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F74205A6-7925-BD4B-BE32-02FB64CEACC5}"/>
              </a:ext>
            </a:extLst>
          </p:cNvPr>
          <p:cNvSpPr txBox="1"/>
          <p:nvPr/>
        </p:nvSpPr>
        <p:spPr>
          <a:xfrm>
            <a:off x="-1742967" y="72811"/>
            <a:ext cx="1421671" cy="307777"/>
          </a:xfrm>
          <a:prstGeom prst="rect">
            <a:avLst/>
          </a:prstGeom>
          <a:noFill/>
        </p:spPr>
        <p:txBody>
          <a:bodyPr wrap="none" rtlCol="0" anchor="ctr">
            <a:spAutoFit/>
          </a:bodyPr>
          <a:lstStyle/>
          <a:p>
            <a:pPr defTabSz="685800">
              <a:defRPr/>
            </a:pPr>
            <a:r>
              <a:rPr lang="fi-FI" sz="1400" b="1" dirty="0">
                <a:solidFill>
                  <a:srgbClr val="000000"/>
                </a:solidFill>
                <a:latin typeface="Arial" panose="020B0604020202020204" pitchFamily="34" charset="0"/>
                <a:cs typeface="Arial" panose="020B0604020202020204" pitchFamily="34" charset="0"/>
              </a:rPr>
              <a:t>Taloudellisuus</a:t>
            </a:r>
            <a:endParaRPr lang="en-IN" sz="1400" b="1" dirty="0">
              <a:solidFill>
                <a:srgbClr val="000000"/>
              </a:solidFill>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67DB797B-C96E-724E-9C89-3D585DDFC6CE}"/>
              </a:ext>
            </a:extLst>
          </p:cNvPr>
          <p:cNvSpPr txBox="1"/>
          <p:nvPr/>
        </p:nvSpPr>
        <p:spPr>
          <a:xfrm>
            <a:off x="-1776183" y="487146"/>
            <a:ext cx="1415709" cy="307777"/>
          </a:xfrm>
          <a:prstGeom prst="rect">
            <a:avLst/>
          </a:prstGeom>
          <a:noFill/>
        </p:spPr>
        <p:txBody>
          <a:bodyPr wrap="none" rtlCol="0" anchor="ctr">
            <a:spAutoFit/>
          </a:bodyPr>
          <a:lstStyle/>
          <a:p>
            <a:pPr defTabSz="685800">
              <a:defRPr/>
            </a:pPr>
            <a:r>
              <a:rPr lang="fi-FI" sz="1400" b="1" dirty="0">
                <a:solidFill>
                  <a:srgbClr val="000000"/>
                </a:solidFill>
                <a:latin typeface="Arial" panose="020B0604020202020204" pitchFamily="34" charset="0"/>
                <a:cs typeface="Arial" panose="020B0604020202020204" pitchFamily="34" charset="0"/>
              </a:rPr>
              <a:t>Virheettömyys</a:t>
            </a:r>
            <a:endParaRPr lang="en-IN" sz="1400" b="1" dirty="0">
              <a:solidFill>
                <a:srgbClr val="000000"/>
              </a:solidFill>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76436AB4-2C18-C240-B920-005090BC493A}"/>
              </a:ext>
            </a:extLst>
          </p:cNvPr>
          <p:cNvSpPr txBox="1"/>
          <p:nvPr/>
        </p:nvSpPr>
        <p:spPr>
          <a:xfrm>
            <a:off x="6803018" y="7615222"/>
            <a:ext cx="1348446" cy="307777"/>
          </a:xfrm>
          <a:prstGeom prst="rect">
            <a:avLst/>
          </a:prstGeom>
          <a:noFill/>
        </p:spPr>
        <p:txBody>
          <a:bodyPr wrap="none" rtlCol="0" anchor="ctr">
            <a:spAutoFit/>
          </a:bodyPr>
          <a:lstStyle/>
          <a:p>
            <a:pPr defTabSz="685800">
              <a:defRPr/>
            </a:pPr>
            <a:r>
              <a:rPr lang="fi-FI" sz="1400" b="1" dirty="0">
                <a:solidFill>
                  <a:srgbClr val="000000"/>
                </a:solidFill>
                <a:latin typeface="Arial" panose="020B0604020202020204" pitchFamily="34" charset="0"/>
                <a:cs typeface="Arial" panose="020B0604020202020204" pitchFamily="34" charset="0"/>
              </a:rPr>
              <a:t>Esteettömyys</a:t>
            </a:r>
            <a:endParaRPr lang="en-IN" sz="1400" b="1" dirty="0">
              <a:solidFill>
                <a:srgbClr val="000000"/>
              </a:solidFill>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01954A93-74F0-4647-A33F-BD9432FE6F0C}"/>
              </a:ext>
            </a:extLst>
          </p:cNvPr>
          <p:cNvSpPr txBox="1"/>
          <p:nvPr/>
        </p:nvSpPr>
        <p:spPr>
          <a:xfrm>
            <a:off x="3227539" y="-1334638"/>
            <a:ext cx="1580882" cy="305179"/>
          </a:xfrm>
          <a:prstGeom prst="rect">
            <a:avLst/>
          </a:prstGeom>
          <a:noFill/>
        </p:spPr>
        <p:txBody>
          <a:bodyPr wrap="none" rtlCol="0" anchor="ctr">
            <a:spAutoFit/>
          </a:bodyPr>
          <a:lstStyle/>
          <a:p>
            <a:pPr algn="r" defTabSz="685800">
              <a:defRPr/>
            </a:pPr>
            <a:r>
              <a:rPr lang="fi-FI" sz="1400" b="1" dirty="0">
                <a:solidFill>
                  <a:srgbClr val="000000"/>
                </a:solidFill>
                <a:latin typeface="Arial" panose="020B0604020202020204" pitchFamily="34" charset="0"/>
                <a:cs typeface="Arial" panose="020B0604020202020204" pitchFamily="34" charset="0"/>
              </a:rPr>
              <a:t>Ymmärrettävyys</a:t>
            </a:r>
            <a:endParaRPr lang="en-IN" sz="1400" b="1" dirty="0">
              <a:solidFill>
                <a:srgbClr val="000000"/>
              </a:solidFill>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25041625-42BA-404A-BC99-3E2B5A774395}"/>
              </a:ext>
            </a:extLst>
          </p:cNvPr>
          <p:cNvSpPr txBox="1"/>
          <p:nvPr/>
        </p:nvSpPr>
        <p:spPr>
          <a:xfrm flipH="1">
            <a:off x="5211827" y="7119869"/>
            <a:ext cx="1583238" cy="305179"/>
          </a:xfrm>
          <a:prstGeom prst="rect">
            <a:avLst/>
          </a:prstGeom>
          <a:noFill/>
        </p:spPr>
        <p:txBody>
          <a:bodyPr wrap="square" rtlCol="0" anchor="ctr">
            <a:spAutoFit/>
          </a:bodyPr>
          <a:lstStyle/>
          <a:p>
            <a:pPr algn="r" defTabSz="685800">
              <a:defRPr/>
            </a:pPr>
            <a:r>
              <a:rPr lang="fi-FI" sz="1400" b="1" dirty="0">
                <a:solidFill>
                  <a:srgbClr val="000000"/>
                </a:solidFill>
                <a:latin typeface="Arial" panose="020B0604020202020204" pitchFamily="34" charset="0"/>
                <a:cs typeface="Arial" panose="020B0604020202020204" pitchFamily="34" charset="0"/>
              </a:rPr>
              <a:t>Lainmukaisuus</a:t>
            </a:r>
            <a:endParaRPr lang="en-IN" sz="1400" b="1" dirty="0">
              <a:solidFill>
                <a:srgbClr val="000000"/>
              </a:solidFill>
              <a:latin typeface="Arial" panose="020B0604020202020204" pitchFamily="34" charset="0"/>
              <a:cs typeface="Arial" panose="020B0604020202020204" pitchFamily="34" charset="0"/>
            </a:endParaRPr>
          </a:p>
        </p:txBody>
      </p:sp>
      <p:sp>
        <p:nvSpPr>
          <p:cNvPr id="28" name="TextBox 27">
            <a:extLst>
              <a:ext uri="{FF2B5EF4-FFF2-40B4-BE49-F238E27FC236}">
                <a16:creationId xmlns:a16="http://schemas.microsoft.com/office/drawing/2014/main" id="{1BB1C184-10CA-A74C-918F-69DAEDBBAE01}"/>
              </a:ext>
            </a:extLst>
          </p:cNvPr>
          <p:cNvSpPr txBox="1"/>
          <p:nvPr/>
        </p:nvSpPr>
        <p:spPr>
          <a:xfrm>
            <a:off x="9633838" y="1603966"/>
            <a:ext cx="1863011" cy="305180"/>
          </a:xfrm>
          <a:prstGeom prst="rect">
            <a:avLst/>
          </a:prstGeom>
          <a:noFill/>
        </p:spPr>
        <p:txBody>
          <a:bodyPr wrap="none" rtlCol="0" anchor="ctr">
            <a:spAutoFit/>
          </a:bodyPr>
          <a:lstStyle/>
          <a:p>
            <a:pPr defTabSz="685800">
              <a:defRPr/>
            </a:pPr>
            <a:r>
              <a:rPr lang="fi-FI" sz="1400" b="1" dirty="0">
                <a:solidFill>
                  <a:srgbClr val="000000"/>
                </a:solidFill>
                <a:latin typeface="Arial" panose="020B0604020202020204" pitchFamily="34" charset="0"/>
                <a:cs typeface="Arial" panose="020B0604020202020204" pitchFamily="34" charset="0"/>
              </a:rPr>
              <a:t>Luottamuksellisuus</a:t>
            </a:r>
            <a:endParaRPr lang="en-IN" sz="1400" b="1" dirty="0">
              <a:solidFill>
                <a:srgbClr val="000000"/>
              </a:solidFill>
              <a:latin typeface="Arial" panose="020B060402020202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AF58443D-ABC6-7240-9DD0-71ECDD8498AB}"/>
              </a:ext>
            </a:extLst>
          </p:cNvPr>
          <p:cNvSpPr txBox="1"/>
          <p:nvPr/>
        </p:nvSpPr>
        <p:spPr>
          <a:xfrm flipH="1">
            <a:off x="3246370" y="-857647"/>
            <a:ext cx="1837106" cy="305179"/>
          </a:xfrm>
          <a:prstGeom prst="rect">
            <a:avLst/>
          </a:prstGeom>
          <a:noFill/>
        </p:spPr>
        <p:txBody>
          <a:bodyPr wrap="none" rtlCol="0" anchor="ctr">
            <a:spAutoFit/>
          </a:bodyPr>
          <a:lstStyle/>
          <a:p>
            <a:pPr defTabSz="685800">
              <a:defRPr/>
            </a:pPr>
            <a:r>
              <a:rPr lang="fi-FI" sz="1400" b="1" dirty="0">
                <a:solidFill>
                  <a:srgbClr val="000000"/>
                </a:solidFill>
                <a:latin typeface="Arial" panose="020B0604020202020204" pitchFamily="34" charset="0"/>
                <a:cs typeface="Arial" panose="020B0604020202020204" pitchFamily="34" charset="0"/>
              </a:rPr>
              <a:t>Vuorovaikutteisuus</a:t>
            </a:r>
            <a:endParaRPr lang="en-IN" sz="1400" b="1" dirty="0">
              <a:solidFill>
                <a:srgbClr val="000000"/>
              </a:solidFill>
              <a:latin typeface="Arial" panose="020B060402020202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696539C4-2287-484B-8AF9-8CCE95D9411F}"/>
              </a:ext>
            </a:extLst>
          </p:cNvPr>
          <p:cNvSpPr txBox="1"/>
          <p:nvPr/>
        </p:nvSpPr>
        <p:spPr>
          <a:xfrm flipH="1">
            <a:off x="4275644" y="-523642"/>
            <a:ext cx="2078719" cy="305179"/>
          </a:xfrm>
          <a:prstGeom prst="rect">
            <a:avLst/>
          </a:prstGeom>
          <a:noFill/>
        </p:spPr>
        <p:txBody>
          <a:bodyPr wrap="square" rtlCol="0" anchor="ctr">
            <a:spAutoFit/>
          </a:bodyPr>
          <a:lstStyle/>
          <a:p>
            <a:pPr defTabSz="685800">
              <a:defRPr/>
            </a:pPr>
            <a:r>
              <a:rPr lang="fi-FI" sz="1400" b="1" dirty="0">
                <a:solidFill>
                  <a:srgbClr val="000000"/>
                </a:solidFill>
                <a:latin typeface="Arial" panose="020B0604020202020204" pitchFamily="34" charset="0"/>
                <a:cs typeface="Arial" panose="020B0604020202020204" pitchFamily="34" charset="0"/>
              </a:rPr>
              <a:t>Läpinäkyvyys</a:t>
            </a:r>
            <a:endParaRPr lang="en-IN" sz="1400" b="1" dirty="0">
              <a:solidFill>
                <a:srgbClr val="000000"/>
              </a:solidFill>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FE06EBFF-0E21-D24B-942D-14908C8EDC03}"/>
              </a:ext>
            </a:extLst>
          </p:cNvPr>
          <p:cNvSpPr txBox="1"/>
          <p:nvPr/>
        </p:nvSpPr>
        <p:spPr>
          <a:xfrm flipH="1">
            <a:off x="-2337919" y="3187578"/>
            <a:ext cx="2016531" cy="305180"/>
          </a:xfrm>
          <a:prstGeom prst="rect">
            <a:avLst/>
          </a:prstGeom>
          <a:noFill/>
        </p:spPr>
        <p:txBody>
          <a:bodyPr wrap="square" rtlCol="0" anchor="ctr">
            <a:spAutoFit/>
          </a:bodyPr>
          <a:lstStyle/>
          <a:p>
            <a:pPr algn="r" defTabSz="685800">
              <a:defRPr/>
            </a:pPr>
            <a:r>
              <a:rPr lang="fi-FI" sz="1400" b="1" dirty="0">
                <a:solidFill>
                  <a:srgbClr val="000000"/>
                </a:solidFill>
                <a:latin typeface="Arial" panose="020B0604020202020204" pitchFamily="34" charset="0"/>
                <a:cs typeface="Arial" panose="020B0604020202020204" pitchFamily="34" charset="0"/>
              </a:rPr>
              <a:t>Asiakaslähtöisyys</a:t>
            </a:r>
            <a:endParaRPr lang="en-IN" sz="1400" b="1" dirty="0">
              <a:solidFill>
                <a:srgbClr val="000000"/>
              </a:solidFill>
              <a:latin typeface="Arial" panose="020B0604020202020204" pitchFamily="34" charset="0"/>
              <a:cs typeface="Arial" panose="020B0604020202020204" pitchFamily="34" charset="0"/>
            </a:endParaRPr>
          </a:p>
        </p:txBody>
      </p:sp>
      <p:grpSp>
        <p:nvGrpSpPr>
          <p:cNvPr id="35" name="Group 34">
            <a:extLst>
              <a:ext uri="{FF2B5EF4-FFF2-40B4-BE49-F238E27FC236}">
                <a16:creationId xmlns:a16="http://schemas.microsoft.com/office/drawing/2014/main" id="{5A2EC666-3C0D-F84E-AA3B-54D95BE24388}"/>
              </a:ext>
            </a:extLst>
          </p:cNvPr>
          <p:cNvGrpSpPr/>
          <p:nvPr/>
        </p:nvGrpSpPr>
        <p:grpSpPr>
          <a:xfrm>
            <a:off x="2498017" y="1470250"/>
            <a:ext cx="493325" cy="345609"/>
            <a:chOff x="1081844" y="2154175"/>
            <a:chExt cx="847710" cy="710547"/>
          </a:xfrm>
          <a:solidFill>
            <a:srgbClr val="AC4A5A"/>
          </a:solidFill>
        </p:grpSpPr>
        <p:sp>
          <p:nvSpPr>
            <p:cNvPr id="137" name="Freeform 325">
              <a:extLst>
                <a:ext uri="{FF2B5EF4-FFF2-40B4-BE49-F238E27FC236}">
                  <a16:creationId xmlns:a16="http://schemas.microsoft.com/office/drawing/2014/main" id="{5B3F47B1-6A84-E34B-A214-9BB25FEC5725}"/>
                </a:ext>
              </a:extLst>
            </p:cNvPr>
            <p:cNvSpPr>
              <a:spLocks/>
            </p:cNvSpPr>
            <p:nvPr/>
          </p:nvSpPr>
          <p:spPr bwMode="auto">
            <a:xfrm>
              <a:off x="1174652" y="2355117"/>
              <a:ext cx="425915" cy="418456"/>
            </a:xfrm>
            <a:custGeom>
              <a:avLst/>
              <a:gdLst>
                <a:gd name="connsiteX0" fmla="*/ 755539 w 1511078"/>
                <a:gd name="connsiteY0" fmla="*/ 0 h 1484618"/>
                <a:gd name="connsiteX1" fmla="*/ 1289786 w 1511078"/>
                <a:gd name="connsiteY1" fmla="*/ 217417 h 1484618"/>
                <a:gd name="connsiteX2" fmla="*/ 1354220 w 1511078"/>
                <a:gd name="connsiteY2" fmla="*/ 294144 h 1484618"/>
                <a:gd name="connsiteX3" fmla="*/ 1225262 w 1511078"/>
                <a:gd name="connsiteY3" fmla="*/ 387838 h 1484618"/>
                <a:gd name="connsiteX4" fmla="*/ 1175452 w 1511078"/>
                <a:gd name="connsiteY4" fmla="*/ 328813 h 1484618"/>
                <a:gd name="connsiteX5" fmla="*/ 755538 w 1511078"/>
                <a:gd name="connsiteY5" fmla="*/ 158753 h 1484618"/>
                <a:gd name="connsiteX6" fmla="*/ 161690 w 1511078"/>
                <a:gd name="connsiteY6" fmla="*/ 739373 h 1484618"/>
                <a:gd name="connsiteX7" fmla="*/ 755538 w 1511078"/>
                <a:gd name="connsiteY7" fmla="*/ 1319993 h 1484618"/>
                <a:gd name="connsiteX8" fmla="*/ 1349386 w 1511078"/>
                <a:gd name="connsiteY8" fmla="*/ 739373 h 1484618"/>
                <a:gd name="connsiteX9" fmla="*/ 1337321 w 1511078"/>
                <a:gd name="connsiteY9" fmla="*/ 622358 h 1484618"/>
                <a:gd name="connsiteX10" fmla="*/ 1305247 w 1511078"/>
                <a:gd name="connsiteY10" fmla="*/ 521332 h 1484618"/>
                <a:gd name="connsiteX11" fmla="*/ 1436549 w 1511078"/>
                <a:gd name="connsiteY11" fmla="*/ 425936 h 1484618"/>
                <a:gd name="connsiteX12" fmla="*/ 1451704 w 1511078"/>
                <a:gd name="connsiteY12" fmla="*/ 453369 h 1484618"/>
                <a:gd name="connsiteX13" fmla="*/ 1511078 w 1511078"/>
                <a:gd name="connsiteY13" fmla="*/ 742309 h 1484618"/>
                <a:gd name="connsiteX14" fmla="*/ 755539 w 1511078"/>
                <a:gd name="connsiteY14" fmla="*/ 1484618 h 1484618"/>
                <a:gd name="connsiteX15" fmla="*/ 0 w 1511078"/>
                <a:gd name="connsiteY15" fmla="*/ 742309 h 1484618"/>
                <a:gd name="connsiteX16" fmla="*/ 755539 w 1511078"/>
                <a:gd name="connsiteY16" fmla="*/ 0 h 1484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1078" h="1484618">
                  <a:moveTo>
                    <a:pt x="755539" y="0"/>
                  </a:moveTo>
                  <a:cubicBezTo>
                    <a:pt x="964176" y="0"/>
                    <a:pt x="1153061" y="83086"/>
                    <a:pt x="1289786" y="217417"/>
                  </a:cubicBezTo>
                  <a:lnTo>
                    <a:pt x="1354220" y="294144"/>
                  </a:lnTo>
                  <a:lnTo>
                    <a:pt x="1225262" y="387838"/>
                  </a:lnTo>
                  <a:lnTo>
                    <a:pt x="1175452" y="328813"/>
                  </a:lnTo>
                  <a:cubicBezTo>
                    <a:pt x="1067987" y="223741"/>
                    <a:pt x="919525" y="158753"/>
                    <a:pt x="755538" y="158753"/>
                  </a:cubicBezTo>
                  <a:cubicBezTo>
                    <a:pt x="427565" y="158753"/>
                    <a:pt x="161690" y="418705"/>
                    <a:pt x="161690" y="739373"/>
                  </a:cubicBezTo>
                  <a:cubicBezTo>
                    <a:pt x="161690" y="1060041"/>
                    <a:pt x="427565" y="1319993"/>
                    <a:pt x="755538" y="1319993"/>
                  </a:cubicBezTo>
                  <a:cubicBezTo>
                    <a:pt x="1083511" y="1319993"/>
                    <a:pt x="1349386" y="1060041"/>
                    <a:pt x="1349386" y="739373"/>
                  </a:cubicBezTo>
                  <a:cubicBezTo>
                    <a:pt x="1349386" y="699290"/>
                    <a:pt x="1345232" y="660155"/>
                    <a:pt x="1337321" y="622358"/>
                  </a:cubicBezTo>
                  <a:lnTo>
                    <a:pt x="1305247" y="521332"/>
                  </a:lnTo>
                  <a:lnTo>
                    <a:pt x="1436549" y="425936"/>
                  </a:lnTo>
                  <a:lnTo>
                    <a:pt x="1451704" y="453369"/>
                  </a:lnTo>
                  <a:cubicBezTo>
                    <a:pt x="1489937" y="542178"/>
                    <a:pt x="1511078" y="639818"/>
                    <a:pt x="1511078" y="742309"/>
                  </a:cubicBezTo>
                  <a:cubicBezTo>
                    <a:pt x="1511078" y="1152275"/>
                    <a:pt x="1172812" y="1484618"/>
                    <a:pt x="755539" y="1484618"/>
                  </a:cubicBezTo>
                  <a:cubicBezTo>
                    <a:pt x="338266" y="1484618"/>
                    <a:pt x="0" y="1152275"/>
                    <a:pt x="0" y="742309"/>
                  </a:cubicBezTo>
                  <a:cubicBezTo>
                    <a:pt x="0" y="332343"/>
                    <a:pt x="338266" y="0"/>
                    <a:pt x="75553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pPr>
                <a:defRPr/>
              </a:pPr>
              <a:endParaRPr lang="en-US" kern="0" dirty="0">
                <a:solidFill>
                  <a:prstClr val="black"/>
                </a:solidFill>
              </a:endParaRPr>
            </a:p>
          </p:txBody>
        </p:sp>
        <p:sp>
          <p:nvSpPr>
            <p:cNvPr id="138" name="Freeform 326">
              <a:extLst>
                <a:ext uri="{FF2B5EF4-FFF2-40B4-BE49-F238E27FC236}">
                  <a16:creationId xmlns:a16="http://schemas.microsoft.com/office/drawing/2014/main" id="{48664F85-7CEF-5F4F-B9D9-EB718670349C}"/>
                </a:ext>
              </a:extLst>
            </p:cNvPr>
            <p:cNvSpPr>
              <a:spLocks/>
            </p:cNvSpPr>
            <p:nvPr/>
          </p:nvSpPr>
          <p:spPr bwMode="auto">
            <a:xfrm>
              <a:off x="1276158" y="2454966"/>
              <a:ext cx="222901" cy="218758"/>
            </a:xfrm>
            <a:custGeom>
              <a:avLst/>
              <a:gdLst>
                <a:gd name="connsiteX0" fmla="*/ 395409 w 790818"/>
                <a:gd name="connsiteY0" fmla="*/ 0 h 776120"/>
                <a:gd name="connsiteX1" fmla="*/ 675006 w 790818"/>
                <a:gd name="connsiteY1" fmla="*/ 113660 h 776120"/>
                <a:gd name="connsiteX2" fmla="*/ 705099 w 790818"/>
                <a:gd name="connsiteY2" fmla="*/ 149456 h 776120"/>
                <a:gd name="connsiteX3" fmla="*/ 565281 w 790818"/>
                <a:gd name="connsiteY3" fmla="*/ 251040 h 776120"/>
                <a:gd name="connsiteX4" fmla="*/ 535329 w 790818"/>
                <a:gd name="connsiteY4" fmla="*/ 331314 h 776120"/>
                <a:gd name="connsiteX5" fmla="*/ 548134 w 790818"/>
                <a:gd name="connsiteY5" fmla="*/ 359301 h 776120"/>
                <a:gd name="connsiteX6" fmla="*/ 548134 w 790818"/>
                <a:gd name="connsiteY6" fmla="*/ 359301 h 776120"/>
                <a:gd name="connsiteX7" fmla="*/ 548134 w 790818"/>
                <a:gd name="connsiteY7" fmla="*/ 359302 h 776120"/>
                <a:gd name="connsiteX8" fmla="*/ 548134 w 790818"/>
                <a:gd name="connsiteY8" fmla="*/ 359301 h 776120"/>
                <a:gd name="connsiteX9" fmla="*/ 570795 w 790818"/>
                <a:gd name="connsiteY9" fmla="*/ 380128 h 776120"/>
                <a:gd name="connsiteX10" fmla="*/ 656396 w 790818"/>
                <a:gd name="connsiteY10" fmla="*/ 376448 h 776120"/>
                <a:gd name="connsiteX11" fmla="*/ 776296 w 790818"/>
                <a:gd name="connsiteY11" fmla="*/ 289336 h 776120"/>
                <a:gd name="connsiteX12" fmla="*/ 782785 w 790818"/>
                <a:gd name="connsiteY12" fmla="*/ 309852 h 776120"/>
                <a:gd name="connsiteX13" fmla="*/ 790818 w 790818"/>
                <a:gd name="connsiteY13" fmla="*/ 388060 h 776120"/>
                <a:gd name="connsiteX14" fmla="*/ 395409 w 790818"/>
                <a:gd name="connsiteY14" fmla="*/ 776120 h 776120"/>
                <a:gd name="connsiteX15" fmla="*/ 0 w 790818"/>
                <a:gd name="connsiteY15" fmla="*/ 388060 h 776120"/>
                <a:gd name="connsiteX16" fmla="*/ 395409 w 790818"/>
                <a:gd name="connsiteY16" fmla="*/ 0 h 776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0818" h="776120">
                  <a:moveTo>
                    <a:pt x="395409" y="0"/>
                  </a:moveTo>
                  <a:cubicBezTo>
                    <a:pt x="504598" y="0"/>
                    <a:pt x="603451" y="43435"/>
                    <a:pt x="675006" y="113660"/>
                  </a:cubicBezTo>
                  <a:lnTo>
                    <a:pt x="705099" y="149456"/>
                  </a:lnTo>
                  <a:lnTo>
                    <a:pt x="565281" y="251040"/>
                  </a:lnTo>
                  <a:cubicBezTo>
                    <a:pt x="539308" y="269910"/>
                    <a:pt x="528497" y="301893"/>
                    <a:pt x="535329" y="331314"/>
                  </a:cubicBezTo>
                  <a:lnTo>
                    <a:pt x="548134" y="359301"/>
                  </a:lnTo>
                  <a:lnTo>
                    <a:pt x="548134" y="359301"/>
                  </a:lnTo>
                  <a:lnTo>
                    <a:pt x="548134" y="359302"/>
                  </a:lnTo>
                  <a:lnTo>
                    <a:pt x="548134" y="359301"/>
                  </a:lnTo>
                  <a:lnTo>
                    <a:pt x="570795" y="380128"/>
                  </a:lnTo>
                  <a:cubicBezTo>
                    <a:pt x="596665" y="395718"/>
                    <a:pt x="630423" y="395318"/>
                    <a:pt x="656396" y="376448"/>
                  </a:cubicBezTo>
                  <a:lnTo>
                    <a:pt x="776296" y="289336"/>
                  </a:lnTo>
                  <a:lnTo>
                    <a:pt x="782785" y="309852"/>
                  </a:lnTo>
                  <a:cubicBezTo>
                    <a:pt x="788052" y="335114"/>
                    <a:pt x="790818" y="361270"/>
                    <a:pt x="790818" y="388060"/>
                  </a:cubicBezTo>
                  <a:cubicBezTo>
                    <a:pt x="790818" y="602380"/>
                    <a:pt x="613787" y="776120"/>
                    <a:pt x="395409" y="776120"/>
                  </a:cubicBezTo>
                  <a:cubicBezTo>
                    <a:pt x="177031" y="776120"/>
                    <a:pt x="0" y="602380"/>
                    <a:pt x="0" y="388060"/>
                  </a:cubicBezTo>
                  <a:cubicBezTo>
                    <a:pt x="0" y="173740"/>
                    <a:pt x="177031" y="0"/>
                    <a:pt x="39540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pPr>
                <a:defRPr/>
              </a:pPr>
              <a:endParaRPr lang="en-US" kern="0" dirty="0">
                <a:solidFill>
                  <a:prstClr val="black"/>
                </a:solidFill>
              </a:endParaRPr>
            </a:p>
          </p:txBody>
        </p:sp>
        <p:sp>
          <p:nvSpPr>
            <p:cNvPr id="139" name="Freeform 324">
              <a:extLst>
                <a:ext uri="{FF2B5EF4-FFF2-40B4-BE49-F238E27FC236}">
                  <a16:creationId xmlns:a16="http://schemas.microsoft.com/office/drawing/2014/main" id="{7C030384-C88B-9B4E-BB1A-F5A46E0848F1}"/>
                </a:ext>
              </a:extLst>
            </p:cNvPr>
            <p:cNvSpPr>
              <a:spLocks/>
            </p:cNvSpPr>
            <p:nvPr/>
          </p:nvSpPr>
          <p:spPr bwMode="auto">
            <a:xfrm>
              <a:off x="1081844" y="2263968"/>
              <a:ext cx="611528" cy="600754"/>
            </a:xfrm>
            <a:custGeom>
              <a:avLst/>
              <a:gdLst>
                <a:gd name="connsiteX0" fmla="*/ 1084803 w 2169606"/>
                <a:gd name="connsiteY0" fmla="*/ 0 h 2131386"/>
                <a:gd name="connsiteX1" fmla="*/ 1851875 w 2169606"/>
                <a:gd name="connsiteY1" fmla="*/ 312134 h 2131386"/>
                <a:gd name="connsiteX2" fmla="*/ 1947352 w 2169606"/>
                <a:gd name="connsiteY2" fmla="*/ 425816 h 2131386"/>
                <a:gd name="connsiteX3" fmla="*/ 1816338 w 2169606"/>
                <a:gd name="connsiteY3" fmla="*/ 521003 h 2131386"/>
                <a:gd name="connsiteX4" fmla="*/ 1735462 w 2169606"/>
                <a:gd name="connsiteY4" fmla="*/ 424391 h 2131386"/>
                <a:gd name="connsiteX5" fmla="*/ 1084803 w 2169606"/>
                <a:gd name="connsiteY5" fmla="*/ 158754 h 2131386"/>
                <a:gd name="connsiteX6" fmla="*/ 164632 w 2169606"/>
                <a:gd name="connsiteY6" fmla="*/ 1065695 h 2131386"/>
                <a:gd name="connsiteX7" fmla="*/ 1084803 w 2169606"/>
                <a:gd name="connsiteY7" fmla="*/ 1972636 h 2131386"/>
                <a:gd name="connsiteX8" fmla="*/ 2004974 w 2169606"/>
                <a:gd name="connsiteY8" fmla="*/ 1065695 h 2131386"/>
                <a:gd name="connsiteX9" fmla="*/ 1932663 w 2169606"/>
                <a:gd name="connsiteY9" fmla="*/ 712673 h 2131386"/>
                <a:gd name="connsiteX10" fmla="*/ 1899396 w 2169606"/>
                <a:gd name="connsiteY10" fmla="*/ 652265 h 2131386"/>
                <a:gd name="connsiteX11" fmla="*/ 2031924 w 2169606"/>
                <a:gd name="connsiteY11" fmla="*/ 555978 h 2131386"/>
                <a:gd name="connsiteX12" fmla="*/ 2084357 w 2169606"/>
                <a:gd name="connsiteY12" fmla="*/ 650877 h 2131386"/>
                <a:gd name="connsiteX13" fmla="*/ 2169606 w 2169606"/>
                <a:gd name="connsiteY13" fmla="*/ 1065693 h 2131386"/>
                <a:gd name="connsiteX14" fmla="*/ 1084803 w 2169606"/>
                <a:gd name="connsiteY14" fmla="*/ 2131386 h 2131386"/>
                <a:gd name="connsiteX15" fmla="*/ 0 w 2169606"/>
                <a:gd name="connsiteY15" fmla="*/ 1065693 h 2131386"/>
                <a:gd name="connsiteX16" fmla="*/ 1084803 w 2169606"/>
                <a:gd name="connsiteY16" fmla="*/ 0 h 2131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9606" h="2131386">
                  <a:moveTo>
                    <a:pt x="1084803" y="0"/>
                  </a:moveTo>
                  <a:cubicBezTo>
                    <a:pt x="1384363" y="0"/>
                    <a:pt x="1655564" y="119282"/>
                    <a:pt x="1851875" y="312134"/>
                  </a:cubicBezTo>
                  <a:lnTo>
                    <a:pt x="1947352" y="425816"/>
                  </a:lnTo>
                  <a:lnTo>
                    <a:pt x="1816338" y="521003"/>
                  </a:lnTo>
                  <a:lnTo>
                    <a:pt x="1735462" y="424391"/>
                  </a:lnTo>
                  <a:cubicBezTo>
                    <a:pt x="1568944" y="260267"/>
                    <a:pt x="1338901" y="158754"/>
                    <a:pt x="1084803" y="158754"/>
                  </a:cubicBezTo>
                  <a:cubicBezTo>
                    <a:pt x="576607" y="158754"/>
                    <a:pt x="164632" y="564805"/>
                    <a:pt x="164632" y="1065695"/>
                  </a:cubicBezTo>
                  <a:cubicBezTo>
                    <a:pt x="164632" y="1566585"/>
                    <a:pt x="576607" y="1972636"/>
                    <a:pt x="1084803" y="1972636"/>
                  </a:cubicBezTo>
                  <a:cubicBezTo>
                    <a:pt x="1592999" y="1972636"/>
                    <a:pt x="2004974" y="1566585"/>
                    <a:pt x="2004974" y="1065695"/>
                  </a:cubicBezTo>
                  <a:cubicBezTo>
                    <a:pt x="2004974" y="940473"/>
                    <a:pt x="1979226" y="821178"/>
                    <a:pt x="1932663" y="712673"/>
                  </a:cubicBezTo>
                  <a:lnTo>
                    <a:pt x="1899396" y="652265"/>
                  </a:lnTo>
                  <a:lnTo>
                    <a:pt x="2031924" y="555978"/>
                  </a:lnTo>
                  <a:lnTo>
                    <a:pt x="2084357" y="650877"/>
                  </a:lnTo>
                  <a:cubicBezTo>
                    <a:pt x="2139251" y="778375"/>
                    <a:pt x="2169606" y="918552"/>
                    <a:pt x="2169606" y="1065693"/>
                  </a:cubicBezTo>
                  <a:cubicBezTo>
                    <a:pt x="2169606" y="1654259"/>
                    <a:pt x="1683923" y="2131386"/>
                    <a:pt x="1084803" y="2131386"/>
                  </a:cubicBezTo>
                  <a:cubicBezTo>
                    <a:pt x="485683" y="2131386"/>
                    <a:pt x="0" y="1654259"/>
                    <a:pt x="0" y="1065693"/>
                  </a:cubicBezTo>
                  <a:cubicBezTo>
                    <a:pt x="0" y="477127"/>
                    <a:pt x="485683" y="0"/>
                    <a:pt x="108480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pPr>
                <a:defRPr/>
              </a:pPr>
              <a:endParaRPr lang="en-US" kern="0" dirty="0">
                <a:solidFill>
                  <a:prstClr val="black"/>
                </a:solidFill>
              </a:endParaRPr>
            </a:p>
          </p:txBody>
        </p:sp>
        <p:sp>
          <p:nvSpPr>
            <p:cNvPr id="140" name="Rounded Rectangle 329">
              <a:extLst>
                <a:ext uri="{FF2B5EF4-FFF2-40B4-BE49-F238E27FC236}">
                  <a16:creationId xmlns:a16="http://schemas.microsoft.com/office/drawing/2014/main" id="{5B148B3F-B743-4646-93EA-018BA1E1E70C}"/>
                </a:ext>
              </a:extLst>
            </p:cNvPr>
            <p:cNvSpPr/>
            <p:nvPr/>
          </p:nvSpPr>
          <p:spPr>
            <a:xfrm rot="19440000">
              <a:off x="1364386" y="2382760"/>
              <a:ext cx="565168" cy="32740"/>
            </a:xfrm>
            <a:prstGeom prst="roundRect">
              <a:avLst>
                <a:gd name="adj" fmla="val 50000"/>
              </a:avLst>
            </a:prstGeom>
            <a:grpFill/>
            <a:ln w="12700" cap="flat" cmpd="sng" algn="ctr">
              <a:noFill/>
              <a:prstDash val="solid"/>
              <a:miter lim="800000"/>
            </a:ln>
            <a:effectLst/>
          </p:spPr>
          <p:txBody>
            <a:bodyPr rtlCol="0" anchor="ctr"/>
            <a:lstStyle/>
            <a:p>
              <a:pPr algn="ctr">
                <a:defRPr/>
              </a:pPr>
              <a:endParaRPr lang="en-US" kern="0" dirty="0">
                <a:solidFill>
                  <a:prstClr val="white"/>
                </a:solidFill>
              </a:endParaRPr>
            </a:p>
          </p:txBody>
        </p:sp>
        <p:sp>
          <p:nvSpPr>
            <p:cNvPr id="141" name="Freeform 126">
              <a:extLst>
                <a:ext uri="{FF2B5EF4-FFF2-40B4-BE49-F238E27FC236}">
                  <a16:creationId xmlns:a16="http://schemas.microsoft.com/office/drawing/2014/main" id="{78CE306B-1DA3-C04A-8709-17DC9840B00F}"/>
                </a:ext>
              </a:extLst>
            </p:cNvPr>
            <p:cNvSpPr>
              <a:spLocks/>
            </p:cNvSpPr>
            <p:nvPr/>
          </p:nvSpPr>
          <p:spPr bwMode="auto">
            <a:xfrm>
              <a:off x="1646970" y="2154175"/>
              <a:ext cx="221243" cy="219586"/>
            </a:xfrm>
            <a:custGeom>
              <a:avLst/>
              <a:gdLst>
                <a:gd name="T0" fmla="*/ 215 w 267"/>
                <a:gd name="T1" fmla="*/ 0 h 265"/>
                <a:gd name="T2" fmla="*/ 267 w 267"/>
                <a:gd name="T3" fmla="*/ 70 h 265"/>
                <a:gd name="T4" fmla="*/ 0 w 267"/>
                <a:gd name="T5" fmla="*/ 265 h 265"/>
                <a:gd name="T6" fmla="*/ 34 w 267"/>
                <a:gd name="T7" fmla="*/ 134 h 265"/>
                <a:gd name="T8" fmla="*/ 215 w 267"/>
                <a:gd name="T9" fmla="*/ 0 h 265"/>
              </a:gdLst>
              <a:ahLst/>
              <a:cxnLst>
                <a:cxn ang="0">
                  <a:pos x="T0" y="T1"/>
                </a:cxn>
                <a:cxn ang="0">
                  <a:pos x="T2" y="T3"/>
                </a:cxn>
                <a:cxn ang="0">
                  <a:pos x="T4" y="T5"/>
                </a:cxn>
                <a:cxn ang="0">
                  <a:pos x="T6" y="T7"/>
                </a:cxn>
                <a:cxn ang="0">
                  <a:pos x="T8" y="T9"/>
                </a:cxn>
              </a:cxnLst>
              <a:rect l="0" t="0" r="r" b="b"/>
              <a:pathLst>
                <a:path w="267" h="265">
                  <a:moveTo>
                    <a:pt x="215" y="0"/>
                  </a:moveTo>
                  <a:lnTo>
                    <a:pt x="267" y="70"/>
                  </a:lnTo>
                  <a:lnTo>
                    <a:pt x="0" y="265"/>
                  </a:lnTo>
                  <a:lnTo>
                    <a:pt x="34" y="134"/>
                  </a:lnTo>
                  <a:lnTo>
                    <a:pt x="2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dirty="0">
                <a:solidFill>
                  <a:prstClr val="black"/>
                </a:solidFill>
              </a:endParaRPr>
            </a:p>
          </p:txBody>
        </p:sp>
        <p:sp>
          <p:nvSpPr>
            <p:cNvPr id="142" name="Freeform 125">
              <a:extLst>
                <a:ext uri="{FF2B5EF4-FFF2-40B4-BE49-F238E27FC236}">
                  <a16:creationId xmlns:a16="http://schemas.microsoft.com/office/drawing/2014/main" id="{D2FAE199-0E8D-FD47-8ABC-DF90174E6AA8}"/>
                </a:ext>
              </a:extLst>
            </p:cNvPr>
            <p:cNvSpPr>
              <a:spLocks/>
            </p:cNvSpPr>
            <p:nvPr/>
          </p:nvSpPr>
          <p:spPr bwMode="auto">
            <a:xfrm>
              <a:off x="1663119" y="2253175"/>
              <a:ext cx="264333" cy="168211"/>
            </a:xfrm>
            <a:custGeom>
              <a:avLst/>
              <a:gdLst>
                <a:gd name="T0" fmla="*/ 267 w 319"/>
                <a:gd name="T1" fmla="*/ 0 h 203"/>
                <a:gd name="T2" fmla="*/ 319 w 319"/>
                <a:gd name="T3" fmla="*/ 70 h 203"/>
                <a:gd name="T4" fmla="*/ 138 w 319"/>
                <a:gd name="T5" fmla="*/ 203 h 203"/>
                <a:gd name="T6" fmla="*/ 0 w 319"/>
                <a:gd name="T7" fmla="*/ 196 h 203"/>
                <a:gd name="T8" fmla="*/ 267 w 319"/>
                <a:gd name="T9" fmla="*/ 0 h 203"/>
              </a:gdLst>
              <a:ahLst/>
              <a:cxnLst>
                <a:cxn ang="0">
                  <a:pos x="T0" y="T1"/>
                </a:cxn>
                <a:cxn ang="0">
                  <a:pos x="T2" y="T3"/>
                </a:cxn>
                <a:cxn ang="0">
                  <a:pos x="T4" y="T5"/>
                </a:cxn>
                <a:cxn ang="0">
                  <a:pos x="T6" y="T7"/>
                </a:cxn>
                <a:cxn ang="0">
                  <a:pos x="T8" y="T9"/>
                </a:cxn>
              </a:cxnLst>
              <a:rect l="0" t="0" r="r" b="b"/>
              <a:pathLst>
                <a:path w="319" h="203">
                  <a:moveTo>
                    <a:pt x="267" y="0"/>
                  </a:moveTo>
                  <a:lnTo>
                    <a:pt x="319" y="70"/>
                  </a:lnTo>
                  <a:lnTo>
                    <a:pt x="138" y="203"/>
                  </a:lnTo>
                  <a:lnTo>
                    <a:pt x="0" y="196"/>
                  </a:lnTo>
                  <a:lnTo>
                    <a:pt x="2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dirty="0">
                <a:solidFill>
                  <a:prstClr val="black"/>
                </a:solidFill>
              </a:endParaRPr>
            </a:p>
          </p:txBody>
        </p:sp>
      </p:grpSp>
      <p:graphicFrame>
        <p:nvGraphicFramePr>
          <p:cNvPr id="37" name="Table 36">
            <a:extLst>
              <a:ext uri="{FF2B5EF4-FFF2-40B4-BE49-F238E27FC236}">
                <a16:creationId xmlns:a16="http://schemas.microsoft.com/office/drawing/2014/main" id="{32159988-871F-0A4F-95E8-445AF0EFD4AB}"/>
              </a:ext>
            </a:extLst>
          </p:cNvPr>
          <p:cNvGraphicFramePr/>
          <p:nvPr>
            <p:extLst>
              <p:ext uri="{D42A27DB-BD31-4B8C-83A1-F6EECF244321}">
                <p14:modId xmlns:p14="http://schemas.microsoft.com/office/powerpoint/2010/main" val="765421022"/>
              </p:ext>
            </p:extLst>
          </p:nvPr>
        </p:nvGraphicFramePr>
        <p:xfrm>
          <a:off x="-2471667" y="8401493"/>
          <a:ext cx="4740757" cy="7225364"/>
        </p:xfrm>
        <a:graphic>
          <a:graphicData uri="http://schemas.openxmlformats.org/drawingml/2006/table">
            <a:tbl>
              <a:tblPr>
                <a:tableStyleId>{5C22544A-7EE6-4342-B048-85BDC9FD1C3A}</a:tableStyleId>
              </a:tblPr>
              <a:tblGrid>
                <a:gridCol w="1524415">
                  <a:extLst>
                    <a:ext uri="{9D8B030D-6E8A-4147-A177-3AD203B41FA5}">
                      <a16:colId xmlns:a16="http://schemas.microsoft.com/office/drawing/2014/main" val="2902885790"/>
                    </a:ext>
                  </a:extLst>
                </a:gridCol>
                <a:gridCol w="1214344">
                  <a:extLst>
                    <a:ext uri="{9D8B030D-6E8A-4147-A177-3AD203B41FA5}">
                      <a16:colId xmlns:a16="http://schemas.microsoft.com/office/drawing/2014/main" val="3102650947"/>
                    </a:ext>
                  </a:extLst>
                </a:gridCol>
                <a:gridCol w="445643">
                  <a:extLst>
                    <a:ext uri="{9D8B030D-6E8A-4147-A177-3AD203B41FA5}">
                      <a16:colId xmlns:a16="http://schemas.microsoft.com/office/drawing/2014/main" val="2993168613"/>
                    </a:ext>
                  </a:extLst>
                </a:gridCol>
                <a:gridCol w="1246412">
                  <a:extLst>
                    <a:ext uri="{9D8B030D-6E8A-4147-A177-3AD203B41FA5}">
                      <a16:colId xmlns:a16="http://schemas.microsoft.com/office/drawing/2014/main" val="4273323507"/>
                    </a:ext>
                  </a:extLst>
                </a:gridCol>
                <a:gridCol w="309943">
                  <a:extLst>
                    <a:ext uri="{9D8B030D-6E8A-4147-A177-3AD203B41FA5}">
                      <a16:colId xmlns:a16="http://schemas.microsoft.com/office/drawing/2014/main" val="773803901"/>
                    </a:ext>
                  </a:extLst>
                </a:gridCol>
              </a:tblGrid>
              <a:tr h="308393">
                <a:tc>
                  <a:txBody>
                    <a:bodyPr/>
                    <a:lstStyle/>
                    <a:p>
                      <a:pPr algn="l" fontAlgn="b"/>
                      <a:r>
                        <a:rPr lang="en-GB" sz="1600" u="none" strike="noStrike" dirty="0" err="1">
                          <a:effectLst/>
                        </a:rPr>
                        <a:t>Asianosaisuus</a:t>
                      </a:r>
                      <a:endParaRPr lang="en-GB" sz="1600" b="0" i="0" u="none" strike="noStrike" dirty="0">
                        <a:solidFill>
                          <a:srgbClr val="000000"/>
                        </a:solidFill>
                        <a:effectLst/>
                        <a:latin typeface="Calibri" panose="020F0502020204030204" pitchFamily="34" charset="0"/>
                      </a:endParaRPr>
                    </a:p>
                  </a:txBody>
                  <a:tcPr marL="3541" marR="3541" marT="3541" marB="16995" anchor="b"/>
                </a:tc>
                <a:tc>
                  <a:txBody>
                    <a:bodyPr/>
                    <a:lstStyle/>
                    <a:p>
                      <a:pPr algn="l" fontAlgn="b"/>
                      <a:endParaRPr lang="en-GB" sz="1600" b="0" i="0" u="none" strike="noStrike" dirty="0">
                        <a:solidFill>
                          <a:srgbClr val="000000"/>
                        </a:solidFill>
                        <a:effectLst/>
                        <a:latin typeface="Calibri" panose="020F0502020204030204" pitchFamily="34" charset="0"/>
                      </a:endParaRPr>
                    </a:p>
                  </a:txBody>
                  <a:tcPr marL="3541" marR="3541" marT="3541" marB="16995" anchor="b"/>
                </a:tc>
                <a:tc>
                  <a:txBody>
                    <a:bodyPr/>
                    <a:lstStyle/>
                    <a:p>
                      <a:pPr algn="l" fontAlgn="b"/>
                      <a:endParaRPr lang="en-GB" sz="1600" b="0" i="0" u="none" strike="noStrike">
                        <a:solidFill>
                          <a:srgbClr val="000000"/>
                        </a:solidFill>
                        <a:effectLst/>
                        <a:latin typeface="Calibri" panose="020F0502020204030204" pitchFamily="34" charset="0"/>
                      </a:endParaRPr>
                    </a:p>
                  </a:txBody>
                  <a:tcPr marL="3541" marR="3541" marT="3541" marB="16995" anchor="b"/>
                </a:tc>
                <a:tc>
                  <a:txBody>
                    <a:bodyPr/>
                    <a:lstStyle/>
                    <a:p>
                      <a:pPr algn="l" fontAlgn="b"/>
                      <a:endParaRPr lang="en-GB" sz="1600" b="0" i="0" u="none" strike="noStrike" dirty="0">
                        <a:solidFill>
                          <a:srgbClr val="000000"/>
                        </a:solidFill>
                        <a:effectLst/>
                        <a:latin typeface="Calibri" panose="020F0502020204030204" pitchFamily="34" charset="0"/>
                      </a:endParaRPr>
                    </a:p>
                  </a:txBody>
                  <a:tcPr marL="3541" marR="3541" marT="3541" marB="16995" anchor="b"/>
                </a:tc>
                <a:tc>
                  <a:txBody>
                    <a:bodyPr/>
                    <a:lstStyle/>
                    <a:p>
                      <a:pPr algn="l" fontAlgn="b"/>
                      <a:endParaRPr lang="en-GB" sz="1600" b="0" i="0" u="none" strike="noStrike" dirty="0">
                        <a:solidFill>
                          <a:srgbClr val="000000"/>
                        </a:solidFill>
                        <a:effectLst/>
                        <a:latin typeface="Calibri" panose="020F0502020204030204" pitchFamily="34" charset="0"/>
                      </a:endParaRPr>
                    </a:p>
                  </a:txBody>
                  <a:tcPr marL="3541" marR="3541" marT="3541" marB="16995" anchor="b"/>
                </a:tc>
                <a:extLst>
                  <a:ext uri="{0D108BD9-81ED-4DB2-BD59-A6C34878D82A}">
                    <a16:rowId xmlns:a16="http://schemas.microsoft.com/office/drawing/2014/main" val="4234158608"/>
                  </a:ext>
                </a:extLst>
              </a:tr>
              <a:tr h="308393">
                <a:tc>
                  <a:txBody>
                    <a:bodyPr/>
                    <a:lstStyle/>
                    <a:p>
                      <a:pPr algn="l" fontAlgn="b"/>
                      <a:r>
                        <a:rPr lang="en-GB" sz="1600" u="none" strike="noStrike">
                          <a:effectLst/>
                        </a:rPr>
                        <a:t>Asiantuntijuus</a:t>
                      </a:r>
                      <a:endParaRPr lang="en-GB" sz="1600" b="0" i="0" u="none" strike="noStrike">
                        <a:solidFill>
                          <a:srgbClr val="000000"/>
                        </a:solidFill>
                        <a:effectLst/>
                        <a:latin typeface="Calibri" panose="020F0502020204030204" pitchFamily="34" charset="0"/>
                      </a:endParaRPr>
                    </a:p>
                  </a:txBody>
                  <a:tcPr marL="3541" marR="3541" marT="3541" marB="16995" anchor="b"/>
                </a:tc>
                <a:tc gridSpan="2">
                  <a:txBody>
                    <a:bodyPr/>
                    <a:lstStyle/>
                    <a:p>
                      <a:pPr algn="l" fontAlgn="b"/>
                      <a:endParaRPr lang="en-GB" sz="1600" b="0" i="0" u="none" strike="noStrike" dirty="0">
                        <a:solidFill>
                          <a:srgbClr val="000000"/>
                        </a:solidFill>
                        <a:effectLst/>
                        <a:latin typeface="Calibri" panose="020F0502020204030204" pitchFamily="34" charset="0"/>
                      </a:endParaRPr>
                    </a:p>
                  </a:txBody>
                  <a:tcPr marL="3541" marR="3541" marT="3541" marB="16995" anchor="b"/>
                </a:tc>
                <a:tc hMerge="1">
                  <a:txBody>
                    <a:bodyPr/>
                    <a:lstStyle/>
                    <a:p>
                      <a:endParaRPr lang="en-US"/>
                    </a:p>
                  </a:txBody>
                  <a:tcPr/>
                </a:tc>
                <a:tc>
                  <a:txBody>
                    <a:bodyPr/>
                    <a:lstStyle/>
                    <a:p>
                      <a:pPr algn="l" fontAlgn="b"/>
                      <a:endParaRPr lang="en-GB" sz="1600" b="0" i="0" u="none" strike="noStrike" dirty="0">
                        <a:solidFill>
                          <a:srgbClr val="000000"/>
                        </a:solidFill>
                        <a:effectLst/>
                        <a:latin typeface="Calibri" panose="020F0502020204030204" pitchFamily="34" charset="0"/>
                      </a:endParaRPr>
                    </a:p>
                  </a:txBody>
                  <a:tcPr marL="3541" marR="3541" marT="3541" marB="16995" anchor="b"/>
                </a:tc>
                <a:tc>
                  <a:txBody>
                    <a:bodyPr/>
                    <a:lstStyle/>
                    <a:p>
                      <a:pPr algn="l" fontAlgn="b"/>
                      <a:endParaRPr lang="en-GB" sz="1600" b="0" i="0" u="none" strike="noStrike">
                        <a:solidFill>
                          <a:srgbClr val="000000"/>
                        </a:solidFill>
                        <a:effectLst/>
                        <a:latin typeface="Calibri" panose="020F0502020204030204" pitchFamily="34" charset="0"/>
                      </a:endParaRPr>
                    </a:p>
                  </a:txBody>
                  <a:tcPr marL="3541" marR="3541" marT="3541" marB="16995" anchor="b"/>
                </a:tc>
                <a:extLst>
                  <a:ext uri="{0D108BD9-81ED-4DB2-BD59-A6C34878D82A}">
                    <a16:rowId xmlns:a16="http://schemas.microsoft.com/office/drawing/2014/main" val="4069095846"/>
                  </a:ext>
                </a:extLst>
              </a:tr>
              <a:tr h="176010">
                <a:tc>
                  <a:txBody>
                    <a:bodyPr/>
                    <a:lstStyle/>
                    <a:p>
                      <a:pPr algn="l" fontAlgn="b"/>
                      <a:endParaRPr lang="en-GB" sz="1600" b="0" i="0" u="none" strike="noStrike" dirty="0">
                        <a:solidFill>
                          <a:srgbClr val="000000"/>
                        </a:solidFill>
                        <a:effectLst/>
                        <a:latin typeface="Calibri" panose="020F0502020204030204" pitchFamily="34" charset="0"/>
                      </a:endParaRPr>
                    </a:p>
                  </a:txBody>
                  <a:tcPr marL="3541" marR="3541" marT="3541" marB="16995" anchor="b"/>
                </a:tc>
                <a:tc gridSpan="2">
                  <a:txBody>
                    <a:bodyPr/>
                    <a:lstStyle/>
                    <a:p>
                      <a:pPr algn="l" fontAlgn="b"/>
                      <a:r>
                        <a:rPr lang="en-GB" sz="1600" u="none" strike="noStrike">
                          <a:effectLst/>
                        </a:rPr>
                        <a:t>Mahdollistavuus</a:t>
                      </a:r>
                      <a:endParaRPr lang="en-GB" sz="1600" b="0" i="0" u="none" strike="noStrike">
                        <a:solidFill>
                          <a:srgbClr val="000000"/>
                        </a:solidFill>
                        <a:effectLst/>
                        <a:latin typeface="Calibri" panose="020F0502020204030204" pitchFamily="34" charset="0"/>
                      </a:endParaRPr>
                    </a:p>
                  </a:txBody>
                  <a:tcPr marL="3541" marR="3541" marT="3541" marB="16995" anchor="b"/>
                </a:tc>
                <a:tc hMerge="1">
                  <a:txBody>
                    <a:bodyPr/>
                    <a:lstStyle/>
                    <a:p>
                      <a:endParaRPr lang="en-US"/>
                    </a:p>
                  </a:txBody>
                  <a:tcPr/>
                </a:tc>
                <a:tc gridSpan="2">
                  <a:txBody>
                    <a:bodyPr/>
                    <a:lstStyle/>
                    <a:p>
                      <a:pPr algn="l" fontAlgn="b"/>
                      <a:r>
                        <a:rPr lang="en-GB" sz="1600" u="none" strike="noStrike">
                          <a:effectLst/>
                        </a:rPr>
                        <a:t>Täydennettävyys</a:t>
                      </a:r>
                      <a:endParaRPr lang="en-GB" sz="1600" b="0" i="0" u="none" strike="noStrike">
                        <a:solidFill>
                          <a:srgbClr val="000000"/>
                        </a:solidFill>
                        <a:effectLst/>
                        <a:latin typeface="Calibri" panose="020F0502020204030204" pitchFamily="34" charset="0"/>
                      </a:endParaRPr>
                    </a:p>
                  </a:txBody>
                  <a:tcPr marL="3541" marR="3541" marT="3541" marB="16995" anchor="b"/>
                </a:tc>
                <a:tc hMerge="1">
                  <a:txBody>
                    <a:bodyPr/>
                    <a:lstStyle/>
                    <a:p>
                      <a:endParaRPr lang="en-US"/>
                    </a:p>
                  </a:txBody>
                  <a:tcPr/>
                </a:tc>
                <a:extLst>
                  <a:ext uri="{0D108BD9-81ED-4DB2-BD59-A6C34878D82A}">
                    <a16:rowId xmlns:a16="http://schemas.microsoft.com/office/drawing/2014/main" val="418843848"/>
                  </a:ext>
                </a:extLst>
              </a:tr>
              <a:tr h="308393">
                <a:tc>
                  <a:txBody>
                    <a:bodyPr/>
                    <a:lstStyle/>
                    <a:p>
                      <a:pPr algn="l" fontAlgn="b"/>
                      <a:r>
                        <a:rPr lang="en-GB" sz="1600" u="none" strike="noStrike">
                          <a:effectLst/>
                        </a:rPr>
                        <a:t>Demokraattisuus</a:t>
                      </a:r>
                      <a:endParaRPr lang="en-GB" sz="1600" b="0" i="0" u="none" strike="noStrike">
                        <a:solidFill>
                          <a:srgbClr val="000000"/>
                        </a:solidFill>
                        <a:effectLst/>
                        <a:latin typeface="Calibri" panose="020F0502020204030204" pitchFamily="34" charset="0"/>
                      </a:endParaRPr>
                    </a:p>
                  </a:txBody>
                  <a:tcPr marL="3541" marR="3541" marT="3541" marB="16995" anchor="b"/>
                </a:tc>
                <a:tc>
                  <a:txBody>
                    <a:bodyPr/>
                    <a:lstStyle/>
                    <a:p>
                      <a:pPr algn="l" fontAlgn="b"/>
                      <a:r>
                        <a:rPr lang="en-GB" sz="1600" u="none" strike="noStrike">
                          <a:effectLst/>
                        </a:rPr>
                        <a:t>Mukautuvuus</a:t>
                      </a:r>
                      <a:endParaRPr lang="en-GB" sz="1600" b="0" i="0" u="none" strike="noStrike">
                        <a:solidFill>
                          <a:srgbClr val="000000"/>
                        </a:solidFill>
                        <a:effectLst/>
                        <a:latin typeface="Calibri" panose="020F0502020204030204" pitchFamily="34" charset="0"/>
                      </a:endParaRPr>
                    </a:p>
                  </a:txBody>
                  <a:tcPr marL="3541" marR="3541" marT="3541" marB="16995" anchor="b"/>
                </a:tc>
                <a:tc>
                  <a:txBody>
                    <a:bodyPr/>
                    <a:lstStyle/>
                    <a:p>
                      <a:pPr algn="l" fontAlgn="b"/>
                      <a:endParaRPr lang="en-GB" sz="1600" b="0" i="0" u="none" strike="noStrike">
                        <a:solidFill>
                          <a:srgbClr val="000000"/>
                        </a:solidFill>
                        <a:effectLst/>
                        <a:latin typeface="Calibri" panose="020F0502020204030204" pitchFamily="34" charset="0"/>
                      </a:endParaRPr>
                    </a:p>
                  </a:txBody>
                  <a:tcPr marL="3541" marR="3541" marT="3541" marB="16995" anchor="b"/>
                </a:tc>
                <a:tc>
                  <a:txBody>
                    <a:bodyPr/>
                    <a:lstStyle/>
                    <a:p>
                      <a:pPr algn="l" fontAlgn="b"/>
                      <a:endParaRPr lang="en-GB" sz="1600" b="0" i="0" u="none" strike="noStrike" dirty="0">
                        <a:solidFill>
                          <a:srgbClr val="000000"/>
                        </a:solidFill>
                        <a:effectLst/>
                        <a:latin typeface="Calibri" panose="020F0502020204030204" pitchFamily="34" charset="0"/>
                      </a:endParaRPr>
                    </a:p>
                  </a:txBody>
                  <a:tcPr marL="3541" marR="3541" marT="3541" marB="16995" anchor="b"/>
                </a:tc>
                <a:tc>
                  <a:txBody>
                    <a:bodyPr/>
                    <a:lstStyle/>
                    <a:p>
                      <a:pPr algn="l" fontAlgn="b"/>
                      <a:endParaRPr lang="en-GB" sz="1600" b="0" i="0" u="none" strike="noStrike">
                        <a:solidFill>
                          <a:srgbClr val="000000"/>
                        </a:solidFill>
                        <a:effectLst/>
                        <a:latin typeface="Calibri" panose="020F0502020204030204" pitchFamily="34" charset="0"/>
                      </a:endParaRPr>
                    </a:p>
                  </a:txBody>
                  <a:tcPr marL="3541" marR="3541" marT="3541" marB="16995" anchor="b"/>
                </a:tc>
                <a:extLst>
                  <a:ext uri="{0D108BD9-81ED-4DB2-BD59-A6C34878D82A}">
                    <a16:rowId xmlns:a16="http://schemas.microsoft.com/office/drawing/2014/main" val="4069049166"/>
                  </a:ext>
                </a:extLst>
              </a:tr>
              <a:tr h="308393">
                <a:tc>
                  <a:txBody>
                    <a:bodyPr/>
                    <a:lstStyle/>
                    <a:p>
                      <a:pPr algn="l" fontAlgn="b"/>
                      <a:r>
                        <a:rPr lang="en-GB" sz="1600" u="none" strike="noStrike">
                          <a:effectLst/>
                        </a:rPr>
                        <a:t>Ennakoitavuus</a:t>
                      </a:r>
                      <a:endParaRPr lang="en-GB" sz="1600" b="0" i="0" u="none" strike="noStrike">
                        <a:solidFill>
                          <a:srgbClr val="000000"/>
                        </a:solidFill>
                        <a:effectLst/>
                        <a:latin typeface="Calibri" panose="020F0502020204030204" pitchFamily="34" charset="0"/>
                      </a:endParaRPr>
                    </a:p>
                  </a:txBody>
                  <a:tcPr marL="3541" marR="3541" marT="3541" marB="16995" anchor="b"/>
                </a:tc>
                <a:tc gridSpan="2">
                  <a:txBody>
                    <a:bodyPr/>
                    <a:lstStyle/>
                    <a:p>
                      <a:pPr algn="l" fontAlgn="b"/>
                      <a:r>
                        <a:rPr lang="en-GB" sz="1600" u="none" strike="noStrike">
                          <a:effectLst/>
                        </a:rPr>
                        <a:t>Muunneltavuus</a:t>
                      </a:r>
                      <a:endParaRPr lang="en-GB" sz="1600" b="0" i="0" u="none" strike="noStrike">
                        <a:solidFill>
                          <a:srgbClr val="000000"/>
                        </a:solidFill>
                        <a:effectLst/>
                        <a:latin typeface="Calibri" panose="020F0502020204030204" pitchFamily="34" charset="0"/>
                      </a:endParaRPr>
                    </a:p>
                  </a:txBody>
                  <a:tcPr marL="3541" marR="3541" marT="3541" marB="16995" anchor="b"/>
                </a:tc>
                <a:tc hMerge="1">
                  <a:txBody>
                    <a:bodyPr/>
                    <a:lstStyle/>
                    <a:p>
                      <a:endParaRPr lang="en-US"/>
                    </a:p>
                  </a:txBody>
                  <a:tcPr/>
                </a:tc>
                <a:tc>
                  <a:txBody>
                    <a:bodyPr/>
                    <a:lstStyle/>
                    <a:p>
                      <a:pPr algn="l" fontAlgn="b"/>
                      <a:r>
                        <a:rPr lang="en-GB" sz="1600" u="none" strike="noStrike">
                          <a:effectLst/>
                        </a:rPr>
                        <a:t>Tilivelvollisuus</a:t>
                      </a:r>
                      <a:endParaRPr lang="en-GB" sz="1600" b="0" i="0" u="none" strike="noStrike">
                        <a:solidFill>
                          <a:srgbClr val="000000"/>
                        </a:solidFill>
                        <a:effectLst/>
                        <a:latin typeface="Calibri" panose="020F0502020204030204" pitchFamily="34" charset="0"/>
                      </a:endParaRPr>
                    </a:p>
                  </a:txBody>
                  <a:tcPr marL="3541" marR="3541" marT="3541" marB="16995" anchor="b"/>
                </a:tc>
                <a:tc>
                  <a:txBody>
                    <a:bodyPr/>
                    <a:lstStyle/>
                    <a:p>
                      <a:pPr algn="l" fontAlgn="b"/>
                      <a:endParaRPr lang="en-GB" sz="1600" b="0" i="0" u="none" strike="noStrike">
                        <a:solidFill>
                          <a:srgbClr val="000000"/>
                        </a:solidFill>
                        <a:effectLst/>
                        <a:latin typeface="Calibri" panose="020F0502020204030204" pitchFamily="34" charset="0"/>
                      </a:endParaRPr>
                    </a:p>
                  </a:txBody>
                  <a:tcPr marL="3541" marR="3541" marT="3541" marB="16995" anchor="b"/>
                </a:tc>
                <a:extLst>
                  <a:ext uri="{0D108BD9-81ED-4DB2-BD59-A6C34878D82A}">
                    <a16:rowId xmlns:a16="http://schemas.microsoft.com/office/drawing/2014/main" val="4267110151"/>
                  </a:ext>
                </a:extLst>
              </a:tr>
              <a:tr h="308393">
                <a:tc>
                  <a:txBody>
                    <a:bodyPr/>
                    <a:lstStyle/>
                    <a:p>
                      <a:pPr algn="l" fontAlgn="b"/>
                      <a:endParaRPr lang="en-GB" sz="1600" b="0" i="0" u="none" strike="noStrike" dirty="0">
                        <a:solidFill>
                          <a:srgbClr val="000000"/>
                        </a:solidFill>
                        <a:effectLst/>
                        <a:latin typeface="Calibri" panose="020F0502020204030204" pitchFamily="34" charset="0"/>
                      </a:endParaRPr>
                    </a:p>
                  </a:txBody>
                  <a:tcPr marL="3541" marR="3541" marT="3541" marB="16995" anchor="b"/>
                </a:tc>
                <a:tc>
                  <a:txBody>
                    <a:bodyPr/>
                    <a:lstStyle/>
                    <a:p>
                      <a:pPr algn="l" fontAlgn="b"/>
                      <a:r>
                        <a:rPr lang="en-GB" sz="1600" u="none" strike="noStrike">
                          <a:effectLst/>
                        </a:rPr>
                        <a:t>Muutettavuus</a:t>
                      </a:r>
                      <a:endParaRPr lang="en-GB" sz="1600" b="0" i="0" u="none" strike="noStrike">
                        <a:solidFill>
                          <a:srgbClr val="000000"/>
                        </a:solidFill>
                        <a:effectLst/>
                        <a:latin typeface="Calibri" panose="020F0502020204030204" pitchFamily="34" charset="0"/>
                      </a:endParaRPr>
                    </a:p>
                  </a:txBody>
                  <a:tcPr marL="3541" marR="3541" marT="3541" marB="16995" anchor="b"/>
                </a:tc>
                <a:tc>
                  <a:txBody>
                    <a:bodyPr/>
                    <a:lstStyle/>
                    <a:p>
                      <a:pPr algn="l" fontAlgn="b"/>
                      <a:endParaRPr lang="en-GB" sz="1600" b="0" i="0" u="none" strike="noStrike">
                        <a:solidFill>
                          <a:srgbClr val="000000"/>
                        </a:solidFill>
                        <a:effectLst/>
                        <a:latin typeface="Calibri" panose="020F0502020204030204" pitchFamily="34" charset="0"/>
                      </a:endParaRPr>
                    </a:p>
                  </a:txBody>
                  <a:tcPr marL="3541" marR="3541" marT="3541" marB="16995" anchor="b"/>
                </a:tc>
                <a:tc>
                  <a:txBody>
                    <a:bodyPr/>
                    <a:lstStyle/>
                    <a:p>
                      <a:pPr algn="l" fontAlgn="b"/>
                      <a:r>
                        <a:rPr lang="en-GB" sz="1600" u="none" strike="noStrike">
                          <a:effectLst/>
                        </a:rPr>
                        <a:t>Todistettavuus</a:t>
                      </a:r>
                      <a:endParaRPr lang="en-GB" sz="1600" b="0" i="0" u="none" strike="noStrike">
                        <a:solidFill>
                          <a:srgbClr val="000000"/>
                        </a:solidFill>
                        <a:effectLst/>
                        <a:latin typeface="Calibri" panose="020F0502020204030204" pitchFamily="34" charset="0"/>
                      </a:endParaRPr>
                    </a:p>
                  </a:txBody>
                  <a:tcPr marL="3541" marR="3541" marT="3541" marB="16995" anchor="b"/>
                </a:tc>
                <a:tc>
                  <a:txBody>
                    <a:bodyPr/>
                    <a:lstStyle/>
                    <a:p>
                      <a:pPr algn="l" fontAlgn="b"/>
                      <a:endParaRPr lang="en-GB" sz="1600" b="0" i="0" u="none" strike="noStrike">
                        <a:solidFill>
                          <a:srgbClr val="000000"/>
                        </a:solidFill>
                        <a:effectLst/>
                        <a:latin typeface="Calibri" panose="020F0502020204030204" pitchFamily="34" charset="0"/>
                      </a:endParaRPr>
                    </a:p>
                  </a:txBody>
                  <a:tcPr marL="3541" marR="3541" marT="3541" marB="16995" anchor="b"/>
                </a:tc>
                <a:extLst>
                  <a:ext uri="{0D108BD9-81ED-4DB2-BD59-A6C34878D82A}">
                    <a16:rowId xmlns:a16="http://schemas.microsoft.com/office/drawing/2014/main" val="2665157995"/>
                  </a:ext>
                </a:extLst>
              </a:tr>
              <a:tr h="308393">
                <a:tc>
                  <a:txBody>
                    <a:bodyPr/>
                    <a:lstStyle/>
                    <a:p>
                      <a:pPr algn="l" fontAlgn="b"/>
                      <a:endParaRPr lang="en-GB" sz="1600" b="0" i="0" u="none" strike="noStrike" dirty="0">
                        <a:solidFill>
                          <a:srgbClr val="000000"/>
                        </a:solidFill>
                        <a:effectLst/>
                        <a:latin typeface="Calibri" panose="020F0502020204030204" pitchFamily="34" charset="0"/>
                      </a:endParaRPr>
                    </a:p>
                  </a:txBody>
                  <a:tcPr marL="3541" marR="3541" marT="3541" marB="16995" anchor="b"/>
                </a:tc>
                <a:tc>
                  <a:txBody>
                    <a:bodyPr/>
                    <a:lstStyle/>
                    <a:p>
                      <a:pPr algn="l" fontAlgn="b"/>
                      <a:r>
                        <a:rPr lang="en-GB" sz="1600" u="none" strike="noStrike">
                          <a:effectLst/>
                        </a:rPr>
                        <a:t>Ohjaavuus</a:t>
                      </a:r>
                      <a:endParaRPr lang="en-GB" sz="1600" b="0" i="0" u="none" strike="noStrike">
                        <a:solidFill>
                          <a:srgbClr val="000000"/>
                        </a:solidFill>
                        <a:effectLst/>
                        <a:latin typeface="Calibri" panose="020F0502020204030204" pitchFamily="34" charset="0"/>
                      </a:endParaRPr>
                    </a:p>
                  </a:txBody>
                  <a:tcPr marL="3541" marR="3541" marT="3541" marB="16995" anchor="b"/>
                </a:tc>
                <a:tc>
                  <a:txBody>
                    <a:bodyPr/>
                    <a:lstStyle/>
                    <a:p>
                      <a:pPr algn="l" fontAlgn="b"/>
                      <a:endParaRPr lang="en-GB" sz="1600" b="0" i="0" u="none" strike="noStrike">
                        <a:solidFill>
                          <a:srgbClr val="000000"/>
                        </a:solidFill>
                        <a:effectLst/>
                        <a:latin typeface="Calibri" panose="020F0502020204030204" pitchFamily="34" charset="0"/>
                      </a:endParaRPr>
                    </a:p>
                  </a:txBody>
                  <a:tcPr marL="3541" marR="3541" marT="3541" marB="16995" anchor="b"/>
                </a:tc>
                <a:tc gridSpan="2">
                  <a:txBody>
                    <a:bodyPr/>
                    <a:lstStyle/>
                    <a:p>
                      <a:pPr algn="l" fontAlgn="b"/>
                      <a:r>
                        <a:rPr lang="en-GB" sz="1600" u="none" strike="noStrike">
                          <a:effectLst/>
                        </a:rPr>
                        <a:t>Toimivaltaisuus</a:t>
                      </a:r>
                      <a:endParaRPr lang="en-GB" sz="1600" b="0" i="0" u="none" strike="noStrike">
                        <a:solidFill>
                          <a:srgbClr val="000000"/>
                        </a:solidFill>
                        <a:effectLst/>
                        <a:latin typeface="Calibri" panose="020F0502020204030204" pitchFamily="34" charset="0"/>
                      </a:endParaRPr>
                    </a:p>
                  </a:txBody>
                  <a:tcPr marL="3541" marR="3541" marT="3541" marB="16995" anchor="b"/>
                </a:tc>
                <a:tc hMerge="1">
                  <a:txBody>
                    <a:bodyPr/>
                    <a:lstStyle/>
                    <a:p>
                      <a:endParaRPr lang="en-US"/>
                    </a:p>
                  </a:txBody>
                  <a:tcPr/>
                </a:tc>
                <a:extLst>
                  <a:ext uri="{0D108BD9-81ED-4DB2-BD59-A6C34878D82A}">
                    <a16:rowId xmlns:a16="http://schemas.microsoft.com/office/drawing/2014/main" val="471872097"/>
                  </a:ext>
                </a:extLst>
              </a:tr>
              <a:tr h="308393">
                <a:tc>
                  <a:txBody>
                    <a:bodyPr/>
                    <a:lstStyle/>
                    <a:p>
                      <a:pPr algn="l" fontAlgn="b"/>
                      <a:r>
                        <a:rPr lang="en-GB" sz="1600" u="none" strike="noStrike">
                          <a:effectLst/>
                        </a:rPr>
                        <a:t>Huolehtivuus</a:t>
                      </a:r>
                      <a:endParaRPr lang="en-GB" sz="1600" b="0" i="0" u="none" strike="noStrike">
                        <a:solidFill>
                          <a:srgbClr val="000000"/>
                        </a:solidFill>
                        <a:effectLst/>
                        <a:latin typeface="Calibri" panose="020F0502020204030204" pitchFamily="34" charset="0"/>
                      </a:endParaRPr>
                    </a:p>
                  </a:txBody>
                  <a:tcPr marL="3541" marR="3541" marT="3541" marB="16995" anchor="b"/>
                </a:tc>
                <a:tc>
                  <a:txBody>
                    <a:bodyPr/>
                    <a:lstStyle/>
                    <a:p>
                      <a:pPr algn="l" fontAlgn="b"/>
                      <a:r>
                        <a:rPr lang="en-GB" sz="1600" u="none" strike="noStrike">
                          <a:effectLst/>
                        </a:rPr>
                        <a:t>Oikaistavuus</a:t>
                      </a:r>
                      <a:endParaRPr lang="en-GB" sz="1600" b="0" i="0" u="none" strike="noStrike">
                        <a:solidFill>
                          <a:srgbClr val="000000"/>
                        </a:solidFill>
                        <a:effectLst/>
                        <a:latin typeface="Calibri" panose="020F0502020204030204" pitchFamily="34" charset="0"/>
                      </a:endParaRPr>
                    </a:p>
                  </a:txBody>
                  <a:tcPr marL="3541" marR="3541" marT="3541" marB="16995" anchor="b"/>
                </a:tc>
                <a:tc>
                  <a:txBody>
                    <a:bodyPr/>
                    <a:lstStyle/>
                    <a:p>
                      <a:pPr algn="l" fontAlgn="b"/>
                      <a:endParaRPr lang="en-GB" sz="1600" b="0" i="0" u="none" strike="noStrike">
                        <a:solidFill>
                          <a:srgbClr val="000000"/>
                        </a:solidFill>
                        <a:effectLst/>
                        <a:latin typeface="Calibri" panose="020F0502020204030204" pitchFamily="34" charset="0"/>
                      </a:endParaRPr>
                    </a:p>
                  </a:txBody>
                  <a:tcPr marL="3541" marR="3541" marT="3541" marB="16995" anchor="b"/>
                </a:tc>
                <a:tc>
                  <a:txBody>
                    <a:bodyPr/>
                    <a:lstStyle/>
                    <a:p>
                      <a:pPr algn="l" fontAlgn="b"/>
                      <a:endParaRPr lang="en-GB" sz="1600" b="0" i="0" u="none" strike="noStrike" dirty="0">
                        <a:solidFill>
                          <a:srgbClr val="000000"/>
                        </a:solidFill>
                        <a:effectLst/>
                        <a:latin typeface="Calibri" panose="020F0502020204030204" pitchFamily="34" charset="0"/>
                      </a:endParaRPr>
                    </a:p>
                  </a:txBody>
                  <a:tcPr marL="3541" marR="3541" marT="3541" marB="16995" anchor="b"/>
                </a:tc>
                <a:tc>
                  <a:txBody>
                    <a:bodyPr/>
                    <a:lstStyle/>
                    <a:p>
                      <a:pPr algn="l" fontAlgn="b"/>
                      <a:endParaRPr lang="en-GB" sz="1600" b="0" i="0" u="none" strike="noStrike">
                        <a:solidFill>
                          <a:srgbClr val="000000"/>
                        </a:solidFill>
                        <a:effectLst/>
                        <a:latin typeface="Calibri" panose="020F0502020204030204" pitchFamily="34" charset="0"/>
                      </a:endParaRPr>
                    </a:p>
                  </a:txBody>
                  <a:tcPr marL="3541" marR="3541" marT="3541" marB="16995" anchor="b"/>
                </a:tc>
                <a:extLst>
                  <a:ext uri="{0D108BD9-81ED-4DB2-BD59-A6C34878D82A}">
                    <a16:rowId xmlns:a16="http://schemas.microsoft.com/office/drawing/2014/main" val="3653421646"/>
                  </a:ext>
                </a:extLst>
              </a:tr>
              <a:tr h="308393">
                <a:tc>
                  <a:txBody>
                    <a:bodyPr/>
                    <a:lstStyle/>
                    <a:p>
                      <a:pPr algn="l" fontAlgn="b"/>
                      <a:endParaRPr lang="en-GB" sz="1600" b="0" i="0" u="none" strike="noStrike" dirty="0">
                        <a:solidFill>
                          <a:srgbClr val="000000"/>
                        </a:solidFill>
                        <a:effectLst/>
                        <a:latin typeface="Calibri" panose="020F0502020204030204" pitchFamily="34" charset="0"/>
                      </a:endParaRPr>
                    </a:p>
                  </a:txBody>
                  <a:tcPr marL="3541" marR="3541" marT="3541" marB="16995" anchor="b"/>
                </a:tc>
                <a:tc gridSpan="2">
                  <a:txBody>
                    <a:bodyPr/>
                    <a:lstStyle/>
                    <a:p>
                      <a:pPr algn="l" fontAlgn="b"/>
                      <a:endParaRPr lang="en-GB" sz="1600" b="0" i="0" u="none" strike="noStrike" dirty="0">
                        <a:solidFill>
                          <a:srgbClr val="000000"/>
                        </a:solidFill>
                        <a:effectLst/>
                        <a:latin typeface="Calibri" panose="020F0502020204030204" pitchFamily="34" charset="0"/>
                      </a:endParaRPr>
                    </a:p>
                  </a:txBody>
                  <a:tcPr marL="3541" marR="3541" marT="3541" marB="16995" anchor="b"/>
                </a:tc>
                <a:tc hMerge="1">
                  <a:txBody>
                    <a:bodyPr/>
                    <a:lstStyle/>
                    <a:p>
                      <a:endParaRPr lang="en-US"/>
                    </a:p>
                  </a:txBody>
                  <a:tcPr/>
                </a:tc>
                <a:tc>
                  <a:txBody>
                    <a:bodyPr/>
                    <a:lstStyle/>
                    <a:p>
                      <a:pPr algn="l" fontAlgn="b"/>
                      <a:r>
                        <a:rPr lang="en-GB" sz="1600" u="none" strike="noStrike">
                          <a:effectLst/>
                        </a:rPr>
                        <a:t>Uudistuvuus</a:t>
                      </a:r>
                      <a:endParaRPr lang="en-GB" sz="1600" b="0" i="0" u="none" strike="noStrike">
                        <a:solidFill>
                          <a:srgbClr val="000000"/>
                        </a:solidFill>
                        <a:effectLst/>
                        <a:latin typeface="Calibri" panose="020F0502020204030204" pitchFamily="34" charset="0"/>
                      </a:endParaRPr>
                    </a:p>
                  </a:txBody>
                  <a:tcPr marL="3541" marR="3541" marT="3541" marB="16995" anchor="b"/>
                </a:tc>
                <a:tc>
                  <a:txBody>
                    <a:bodyPr/>
                    <a:lstStyle/>
                    <a:p>
                      <a:pPr algn="l" fontAlgn="b"/>
                      <a:endParaRPr lang="en-GB" sz="1600" b="0" i="0" u="none" strike="noStrike">
                        <a:solidFill>
                          <a:srgbClr val="000000"/>
                        </a:solidFill>
                        <a:effectLst/>
                        <a:latin typeface="Calibri" panose="020F0502020204030204" pitchFamily="34" charset="0"/>
                      </a:endParaRPr>
                    </a:p>
                  </a:txBody>
                  <a:tcPr marL="3541" marR="3541" marT="3541" marB="16995" anchor="b"/>
                </a:tc>
                <a:extLst>
                  <a:ext uri="{0D108BD9-81ED-4DB2-BD59-A6C34878D82A}">
                    <a16:rowId xmlns:a16="http://schemas.microsoft.com/office/drawing/2014/main" val="4269626460"/>
                  </a:ext>
                </a:extLst>
              </a:tr>
              <a:tr h="308393">
                <a:tc>
                  <a:txBody>
                    <a:bodyPr/>
                    <a:lstStyle/>
                    <a:p>
                      <a:pPr algn="l" fontAlgn="b"/>
                      <a:r>
                        <a:rPr lang="en-GB" sz="1600" u="none" strike="noStrike">
                          <a:effectLst/>
                        </a:rPr>
                        <a:t>Huomioivuus</a:t>
                      </a:r>
                      <a:endParaRPr lang="en-GB" sz="1600" b="0" i="0" u="none" strike="noStrike">
                        <a:solidFill>
                          <a:srgbClr val="000000"/>
                        </a:solidFill>
                        <a:effectLst/>
                        <a:latin typeface="Calibri" panose="020F0502020204030204" pitchFamily="34" charset="0"/>
                      </a:endParaRPr>
                    </a:p>
                  </a:txBody>
                  <a:tcPr marL="3541" marR="3541" marT="3541" marB="16995" anchor="b"/>
                </a:tc>
                <a:tc>
                  <a:txBody>
                    <a:bodyPr/>
                    <a:lstStyle/>
                    <a:p>
                      <a:pPr algn="l" fontAlgn="b"/>
                      <a:r>
                        <a:rPr lang="en-GB" sz="1600" u="none" strike="noStrike" dirty="0" err="1">
                          <a:effectLst/>
                        </a:rPr>
                        <a:t>Opastavuus</a:t>
                      </a:r>
                      <a:endParaRPr lang="en-GB" sz="1600" b="0" i="0" u="none" strike="noStrike" dirty="0">
                        <a:solidFill>
                          <a:srgbClr val="000000"/>
                        </a:solidFill>
                        <a:effectLst/>
                        <a:latin typeface="Calibri" panose="020F0502020204030204" pitchFamily="34" charset="0"/>
                      </a:endParaRPr>
                    </a:p>
                  </a:txBody>
                  <a:tcPr marL="3541" marR="3541" marT="3541" marB="16995" anchor="b"/>
                </a:tc>
                <a:tc>
                  <a:txBody>
                    <a:bodyPr/>
                    <a:lstStyle/>
                    <a:p>
                      <a:pPr algn="l" fontAlgn="b"/>
                      <a:endParaRPr lang="en-GB" sz="1600" b="0" i="0" u="none" strike="noStrike">
                        <a:solidFill>
                          <a:srgbClr val="000000"/>
                        </a:solidFill>
                        <a:effectLst/>
                        <a:latin typeface="Calibri" panose="020F0502020204030204" pitchFamily="34" charset="0"/>
                      </a:endParaRPr>
                    </a:p>
                  </a:txBody>
                  <a:tcPr marL="3541" marR="3541" marT="3541" marB="16995" anchor="b"/>
                </a:tc>
                <a:tc>
                  <a:txBody>
                    <a:bodyPr/>
                    <a:lstStyle/>
                    <a:p>
                      <a:pPr algn="l" fontAlgn="b"/>
                      <a:r>
                        <a:rPr lang="en-GB" sz="1600" u="none" strike="noStrike">
                          <a:effectLst/>
                        </a:rPr>
                        <a:t>Vaikuttavuus</a:t>
                      </a:r>
                      <a:endParaRPr lang="en-GB" sz="1600" b="0" i="0" u="none" strike="noStrike">
                        <a:solidFill>
                          <a:srgbClr val="000000"/>
                        </a:solidFill>
                        <a:effectLst/>
                        <a:latin typeface="Calibri" panose="020F0502020204030204" pitchFamily="34" charset="0"/>
                      </a:endParaRPr>
                    </a:p>
                  </a:txBody>
                  <a:tcPr marL="3541" marR="3541" marT="3541" marB="16995" anchor="b"/>
                </a:tc>
                <a:tc>
                  <a:txBody>
                    <a:bodyPr/>
                    <a:lstStyle/>
                    <a:p>
                      <a:pPr algn="l" fontAlgn="b"/>
                      <a:endParaRPr lang="en-GB" sz="1600" b="0" i="0" u="none" strike="noStrike">
                        <a:solidFill>
                          <a:srgbClr val="000000"/>
                        </a:solidFill>
                        <a:effectLst/>
                        <a:latin typeface="Calibri" panose="020F0502020204030204" pitchFamily="34" charset="0"/>
                      </a:endParaRPr>
                    </a:p>
                  </a:txBody>
                  <a:tcPr marL="3541" marR="3541" marT="3541" marB="16995" anchor="b"/>
                </a:tc>
                <a:extLst>
                  <a:ext uri="{0D108BD9-81ED-4DB2-BD59-A6C34878D82A}">
                    <a16:rowId xmlns:a16="http://schemas.microsoft.com/office/drawing/2014/main" val="1871605306"/>
                  </a:ext>
                </a:extLst>
              </a:tr>
              <a:tr h="308393">
                <a:tc>
                  <a:txBody>
                    <a:bodyPr/>
                    <a:lstStyle/>
                    <a:p>
                      <a:pPr algn="l" fontAlgn="b"/>
                      <a:r>
                        <a:rPr lang="en-GB" sz="1600" u="none" strike="noStrike">
                          <a:effectLst/>
                        </a:rPr>
                        <a:t>Innovatiivisuus</a:t>
                      </a:r>
                      <a:endParaRPr lang="en-GB" sz="1600" b="0" i="0" u="none" strike="noStrike">
                        <a:solidFill>
                          <a:srgbClr val="000000"/>
                        </a:solidFill>
                        <a:effectLst/>
                        <a:latin typeface="Calibri" panose="020F0502020204030204" pitchFamily="34" charset="0"/>
                      </a:endParaRPr>
                    </a:p>
                  </a:txBody>
                  <a:tcPr marL="3541" marR="3541" marT="3541" marB="16995" anchor="b"/>
                </a:tc>
                <a:tc>
                  <a:txBody>
                    <a:bodyPr/>
                    <a:lstStyle/>
                    <a:p>
                      <a:pPr algn="l" fontAlgn="b"/>
                      <a:r>
                        <a:rPr lang="en-GB" sz="1600" u="none" strike="noStrike">
                          <a:effectLst/>
                        </a:rPr>
                        <a:t>Osallistavuus</a:t>
                      </a:r>
                      <a:endParaRPr lang="en-GB" sz="1600" b="0" i="0" u="none" strike="noStrike">
                        <a:solidFill>
                          <a:srgbClr val="000000"/>
                        </a:solidFill>
                        <a:effectLst/>
                        <a:latin typeface="Calibri" panose="020F0502020204030204" pitchFamily="34" charset="0"/>
                      </a:endParaRPr>
                    </a:p>
                  </a:txBody>
                  <a:tcPr marL="3541" marR="3541" marT="3541" marB="16995" anchor="b"/>
                </a:tc>
                <a:tc>
                  <a:txBody>
                    <a:bodyPr/>
                    <a:lstStyle/>
                    <a:p>
                      <a:pPr algn="l" fontAlgn="b"/>
                      <a:endParaRPr lang="en-GB" sz="1600" b="0" i="0" u="none" strike="noStrike">
                        <a:solidFill>
                          <a:srgbClr val="000000"/>
                        </a:solidFill>
                        <a:effectLst/>
                        <a:latin typeface="Calibri" panose="020F0502020204030204" pitchFamily="34" charset="0"/>
                      </a:endParaRPr>
                    </a:p>
                  </a:txBody>
                  <a:tcPr marL="3541" marR="3541" marT="3541" marB="16995" anchor="b"/>
                </a:tc>
                <a:tc>
                  <a:txBody>
                    <a:bodyPr/>
                    <a:lstStyle/>
                    <a:p>
                      <a:pPr algn="l" fontAlgn="b"/>
                      <a:r>
                        <a:rPr lang="en-GB" sz="1600" u="none" strike="noStrike" dirty="0" err="1">
                          <a:effectLst/>
                        </a:rPr>
                        <a:t>Vakaus</a:t>
                      </a:r>
                      <a:endParaRPr lang="en-GB" sz="1600" b="0" i="0" u="none" strike="noStrike" dirty="0">
                        <a:solidFill>
                          <a:srgbClr val="000000"/>
                        </a:solidFill>
                        <a:effectLst/>
                        <a:latin typeface="Calibri" panose="020F0502020204030204" pitchFamily="34" charset="0"/>
                      </a:endParaRPr>
                    </a:p>
                  </a:txBody>
                  <a:tcPr marL="3541" marR="3541" marT="3541" marB="16995" anchor="b"/>
                </a:tc>
                <a:tc>
                  <a:txBody>
                    <a:bodyPr/>
                    <a:lstStyle/>
                    <a:p>
                      <a:pPr algn="l" fontAlgn="b"/>
                      <a:endParaRPr lang="en-GB" sz="1600" b="0" i="0" u="none" strike="noStrike">
                        <a:solidFill>
                          <a:srgbClr val="000000"/>
                        </a:solidFill>
                        <a:effectLst/>
                        <a:latin typeface="Calibri" panose="020F0502020204030204" pitchFamily="34" charset="0"/>
                      </a:endParaRPr>
                    </a:p>
                  </a:txBody>
                  <a:tcPr marL="3541" marR="3541" marT="3541" marB="16995" anchor="b"/>
                </a:tc>
                <a:extLst>
                  <a:ext uri="{0D108BD9-81ED-4DB2-BD59-A6C34878D82A}">
                    <a16:rowId xmlns:a16="http://schemas.microsoft.com/office/drawing/2014/main" val="984538961"/>
                  </a:ext>
                </a:extLst>
              </a:tr>
              <a:tr h="308393">
                <a:tc>
                  <a:txBody>
                    <a:bodyPr/>
                    <a:lstStyle/>
                    <a:p>
                      <a:pPr algn="l" fontAlgn="b"/>
                      <a:r>
                        <a:rPr lang="en-GB" sz="1600" u="none" strike="noStrike">
                          <a:effectLst/>
                        </a:rPr>
                        <a:t>Jatkuvuus</a:t>
                      </a:r>
                      <a:endParaRPr lang="en-GB" sz="1600" b="0" i="0" u="none" strike="noStrike">
                        <a:solidFill>
                          <a:srgbClr val="000000"/>
                        </a:solidFill>
                        <a:effectLst/>
                        <a:latin typeface="Calibri" panose="020F0502020204030204" pitchFamily="34" charset="0"/>
                      </a:endParaRPr>
                    </a:p>
                  </a:txBody>
                  <a:tcPr marL="3541" marR="3541" marT="3541" marB="16995" anchor="b"/>
                </a:tc>
                <a:tc>
                  <a:txBody>
                    <a:bodyPr/>
                    <a:lstStyle/>
                    <a:p>
                      <a:pPr algn="l" fontAlgn="b"/>
                      <a:endParaRPr lang="en-GB" sz="1600" b="0" i="0" u="none" strike="noStrike" dirty="0">
                        <a:solidFill>
                          <a:srgbClr val="000000"/>
                        </a:solidFill>
                        <a:effectLst/>
                        <a:latin typeface="Calibri" panose="020F0502020204030204" pitchFamily="34" charset="0"/>
                      </a:endParaRPr>
                    </a:p>
                  </a:txBody>
                  <a:tcPr marL="3541" marR="3541" marT="3541" marB="16995" anchor="b"/>
                </a:tc>
                <a:tc>
                  <a:txBody>
                    <a:bodyPr/>
                    <a:lstStyle/>
                    <a:p>
                      <a:pPr algn="l" fontAlgn="b"/>
                      <a:endParaRPr lang="en-GB" sz="1600" b="0" i="0" u="none" strike="noStrike">
                        <a:solidFill>
                          <a:srgbClr val="000000"/>
                        </a:solidFill>
                        <a:effectLst/>
                        <a:latin typeface="Calibri" panose="020F0502020204030204" pitchFamily="34" charset="0"/>
                      </a:endParaRPr>
                    </a:p>
                  </a:txBody>
                  <a:tcPr marL="3541" marR="3541" marT="3541" marB="16995" anchor="b"/>
                </a:tc>
                <a:tc gridSpan="2">
                  <a:txBody>
                    <a:bodyPr/>
                    <a:lstStyle/>
                    <a:p>
                      <a:pPr algn="l" fontAlgn="b"/>
                      <a:r>
                        <a:rPr lang="en-GB" sz="1600" u="none" strike="noStrike">
                          <a:effectLst/>
                        </a:rPr>
                        <a:t>Väkivallattomuus</a:t>
                      </a:r>
                      <a:endParaRPr lang="en-GB" sz="1600" b="0" i="0" u="none" strike="noStrike">
                        <a:solidFill>
                          <a:srgbClr val="000000"/>
                        </a:solidFill>
                        <a:effectLst/>
                        <a:latin typeface="Calibri" panose="020F0502020204030204" pitchFamily="34" charset="0"/>
                      </a:endParaRPr>
                    </a:p>
                  </a:txBody>
                  <a:tcPr marL="3541" marR="3541" marT="3541" marB="16995" anchor="b"/>
                </a:tc>
                <a:tc hMerge="1">
                  <a:txBody>
                    <a:bodyPr/>
                    <a:lstStyle/>
                    <a:p>
                      <a:endParaRPr lang="en-US"/>
                    </a:p>
                  </a:txBody>
                  <a:tcPr/>
                </a:tc>
                <a:extLst>
                  <a:ext uri="{0D108BD9-81ED-4DB2-BD59-A6C34878D82A}">
                    <a16:rowId xmlns:a16="http://schemas.microsoft.com/office/drawing/2014/main" val="1926324653"/>
                  </a:ext>
                </a:extLst>
              </a:tr>
              <a:tr h="308393">
                <a:tc>
                  <a:txBody>
                    <a:bodyPr/>
                    <a:lstStyle/>
                    <a:p>
                      <a:pPr algn="l" fontAlgn="b"/>
                      <a:r>
                        <a:rPr lang="en-GB" sz="1600" u="none" strike="noStrike">
                          <a:effectLst/>
                        </a:rPr>
                        <a:t>Johdonmukaisuus</a:t>
                      </a:r>
                      <a:endParaRPr lang="en-GB" sz="1600" b="0" i="0" u="none" strike="noStrike">
                        <a:solidFill>
                          <a:srgbClr val="000000"/>
                        </a:solidFill>
                        <a:effectLst/>
                        <a:latin typeface="Calibri" panose="020F0502020204030204" pitchFamily="34" charset="0"/>
                      </a:endParaRPr>
                    </a:p>
                  </a:txBody>
                  <a:tcPr marL="3541" marR="3541" marT="3541" marB="16995" anchor="b"/>
                </a:tc>
                <a:tc gridSpan="2">
                  <a:txBody>
                    <a:bodyPr/>
                    <a:lstStyle/>
                    <a:p>
                      <a:pPr algn="l" fontAlgn="b"/>
                      <a:r>
                        <a:rPr lang="en-GB" sz="1600" u="none" strike="noStrike">
                          <a:effectLst/>
                        </a:rPr>
                        <a:t>Peruutettavuus</a:t>
                      </a:r>
                      <a:endParaRPr lang="en-GB" sz="1600" b="0" i="0" u="none" strike="noStrike">
                        <a:solidFill>
                          <a:srgbClr val="000000"/>
                        </a:solidFill>
                        <a:effectLst/>
                        <a:latin typeface="Calibri" panose="020F0502020204030204" pitchFamily="34" charset="0"/>
                      </a:endParaRPr>
                    </a:p>
                  </a:txBody>
                  <a:tcPr marL="3541" marR="3541" marT="3541" marB="16995" anchor="b"/>
                </a:tc>
                <a:tc hMerge="1">
                  <a:txBody>
                    <a:bodyPr/>
                    <a:lstStyle/>
                    <a:p>
                      <a:endParaRPr lang="en-US"/>
                    </a:p>
                  </a:txBody>
                  <a:tcPr/>
                </a:tc>
                <a:tc>
                  <a:txBody>
                    <a:bodyPr/>
                    <a:lstStyle/>
                    <a:p>
                      <a:pPr algn="l" fontAlgn="b"/>
                      <a:r>
                        <a:rPr lang="en-GB" sz="1600" u="none" strike="noStrike">
                          <a:effectLst/>
                        </a:rPr>
                        <a:t>Valitettavuus</a:t>
                      </a:r>
                      <a:endParaRPr lang="en-GB" sz="1600" b="0" i="0" u="none" strike="noStrike">
                        <a:solidFill>
                          <a:srgbClr val="000000"/>
                        </a:solidFill>
                        <a:effectLst/>
                        <a:latin typeface="Calibri" panose="020F0502020204030204" pitchFamily="34" charset="0"/>
                      </a:endParaRPr>
                    </a:p>
                  </a:txBody>
                  <a:tcPr marL="3541" marR="3541" marT="3541" marB="16995" anchor="b"/>
                </a:tc>
                <a:tc>
                  <a:txBody>
                    <a:bodyPr/>
                    <a:lstStyle/>
                    <a:p>
                      <a:pPr algn="l" fontAlgn="b"/>
                      <a:endParaRPr lang="en-GB" sz="1600" b="0" i="0" u="none" strike="noStrike">
                        <a:solidFill>
                          <a:srgbClr val="000000"/>
                        </a:solidFill>
                        <a:effectLst/>
                        <a:latin typeface="Calibri" panose="020F0502020204030204" pitchFamily="34" charset="0"/>
                      </a:endParaRPr>
                    </a:p>
                  </a:txBody>
                  <a:tcPr marL="3541" marR="3541" marT="3541" marB="16995" anchor="b"/>
                </a:tc>
                <a:extLst>
                  <a:ext uri="{0D108BD9-81ED-4DB2-BD59-A6C34878D82A}">
                    <a16:rowId xmlns:a16="http://schemas.microsoft.com/office/drawing/2014/main" val="1727728107"/>
                  </a:ext>
                </a:extLst>
              </a:tr>
              <a:tr h="176010">
                <a:tc>
                  <a:txBody>
                    <a:bodyPr/>
                    <a:lstStyle/>
                    <a:p>
                      <a:pPr algn="l" fontAlgn="b"/>
                      <a:r>
                        <a:rPr lang="en-GB" sz="1600" u="none" strike="noStrike">
                          <a:effectLst/>
                        </a:rPr>
                        <a:t>Joustavuus</a:t>
                      </a:r>
                      <a:endParaRPr lang="en-GB" sz="1600" b="0" i="0" u="none" strike="noStrike">
                        <a:solidFill>
                          <a:srgbClr val="000000"/>
                        </a:solidFill>
                        <a:effectLst/>
                        <a:latin typeface="Calibri" panose="020F0502020204030204" pitchFamily="34" charset="0"/>
                      </a:endParaRPr>
                    </a:p>
                  </a:txBody>
                  <a:tcPr marL="3541" marR="3541" marT="3541" marB="16995" anchor="b"/>
                </a:tc>
                <a:tc gridSpan="2">
                  <a:txBody>
                    <a:bodyPr/>
                    <a:lstStyle/>
                    <a:p>
                      <a:pPr algn="l" fontAlgn="b"/>
                      <a:endParaRPr lang="en-GB" sz="1600" b="0" i="0" u="none" strike="noStrike" dirty="0">
                        <a:solidFill>
                          <a:srgbClr val="000000"/>
                        </a:solidFill>
                        <a:effectLst/>
                        <a:latin typeface="Calibri" panose="020F0502020204030204" pitchFamily="34" charset="0"/>
                      </a:endParaRPr>
                    </a:p>
                  </a:txBody>
                  <a:tcPr marL="3541" marR="3541" marT="3541" marB="16995" anchor="b"/>
                </a:tc>
                <a:tc hMerge="1">
                  <a:txBody>
                    <a:bodyPr/>
                    <a:lstStyle/>
                    <a:p>
                      <a:endParaRPr lang="en-US"/>
                    </a:p>
                  </a:txBody>
                  <a:tcPr/>
                </a:tc>
                <a:tc>
                  <a:txBody>
                    <a:bodyPr/>
                    <a:lstStyle/>
                    <a:p>
                      <a:pPr algn="l" fontAlgn="b"/>
                      <a:r>
                        <a:rPr lang="en-GB" sz="1600" u="none" strike="noStrike">
                          <a:effectLst/>
                        </a:rPr>
                        <a:t>Varmuus</a:t>
                      </a:r>
                      <a:endParaRPr lang="en-GB" sz="1600" b="0" i="0" u="none" strike="noStrike">
                        <a:solidFill>
                          <a:srgbClr val="000000"/>
                        </a:solidFill>
                        <a:effectLst/>
                        <a:latin typeface="Calibri" panose="020F0502020204030204" pitchFamily="34" charset="0"/>
                      </a:endParaRPr>
                    </a:p>
                  </a:txBody>
                  <a:tcPr marL="3541" marR="3541" marT="3541" marB="16995" anchor="b"/>
                </a:tc>
                <a:tc>
                  <a:txBody>
                    <a:bodyPr/>
                    <a:lstStyle/>
                    <a:p>
                      <a:pPr algn="l" fontAlgn="b"/>
                      <a:endParaRPr lang="en-GB" sz="1600" b="0" i="0" u="none" strike="noStrike">
                        <a:solidFill>
                          <a:srgbClr val="000000"/>
                        </a:solidFill>
                        <a:effectLst/>
                        <a:latin typeface="Calibri" panose="020F0502020204030204" pitchFamily="34" charset="0"/>
                      </a:endParaRPr>
                    </a:p>
                  </a:txBody>
                  <a:tcPr marL="3541" marR="3541" marT="3541" marB="16995" anchor="b"/>
                </a:tc>
                <a:extLst>
                  <a:ext uri="{0D108BD9-81ED-4DB2-BD59-A6C34878D82A}">
                    <a16:rowId xmlns:a16="http://schemas.microsoft.com/office/drawing/2014/main" val="2143970582"/>
                  </a:ext>
                </a:extLst>
              </a:tr>
              <a:tr h="308393">
                <a:tc>
                  <a:txBody>
                    <a:bodyPr/>
                    <a:lstStyle/>
                    <a:p>
                      <a:pPr algn="l" fontAlgn="b"/>
                      <a:r>
                        <a:rPr lang="en-GB" sz="1600" u="none" strike="noStrike">
                          <a:effectLst/>
                        </a:rPr>
                        <a:t>Julkisuus</a:t>
                      </a:r>
                      <a:endParaRPr lang="en-GB" sz="1600" b="0" i="0" u="none" strike="noStrike">
                        <a:solidFill>
                          <a:srgbClr val="000000"/>
                        </a:solidFill>
                        <a:effectLst/>
                        <a:latin typeface="Calibri" panose="020F0502020204030204" pitchFamily="34" charset="0"/>
                      </a:endParaRPr>
                    </a:p>
                  </a:txBody>
                  <a:tcPr marL="3541" marR="3541" marT="3541" marB="16995" anchor="b"/>
                </a:tc>
                <a:tc>
                  <a:txBody>
                    <a:bodyPr/>
                    <a:lstStyle/>
                    <a:p>
                      <a:pPr algn="l" fontAlgn="b"/>
                      <a:r>
                        <a:rPr lang="en-GB" sz="1600" u="none" strike="noStrike">
                          <a:effectLst/>
                        </a:rPr>
                        <a:t>Pysyvyys</a:t>
                      </a:r>
                      <a:endParaRPr lang="en-GB" sz="1600" b="0" i="0" u="none" strike="noStrike">
                        <a:solidFill>
                          <a:srgbClr val="000000"/>
                        </a:solidFill>
                        <a:effectLst/>
                        <a:latin typeface="Calibri" panose="020F0502020204030204" pitchFamily="34" charset="0"/>
                      </a:endParaRPr>
                    </a:p>
                  </a:txBody>
                  <a:tcPr marL="3541" marR="3541" marT="3541" marB="16995" anchor="b"/>
                </a:tc>
                <a:tc>
                  <a:txBody>
                    <a:bodyPr/>
                    <a:lstStyle/>
                    <a:p>
                      <a:pPr algn="l" fontAlgn="b"/>
                      <a:endParaRPr lang="en-GB" sz="1600" b="0" i="0" u="none" strike="noStrike">
                        <a:solidFill>
                          <a:srgbClr val="000000"/>
                        </a:solidFill>
                        <a:effectLst/>
                        <a:latin typeface="Calibri" panose="020F0502020204030204" pitchFamily="34" charset="0"/>
                      </a:endParaRPr>
                    </a:p>
                  </a:txBody>
                  <a:tcPr marL="3541" marR="3541" marT="3541" marB="16995" anchor="b"/>
                </a:tc>
                <a:tc>
                  <a:txBody>
                    <a:bodyPr/>
                    <a:lstStyle/>
                    <a:p>
                      <a:pPr algn="l" fontAlgn="b"/>
                      <a:r>
                        <a:rPr lang="en-GB" sz="1600" u="none" strike="noStrike">
                          <a:effectLst/>
                        </a:rPr>
                        <a:t>Varovaisuus</a:t>
                      </a:r>
                      <a:endParaRPr lang="en-GB" sz="1600" b="0" i="0" u="none" strike="noStrike">
                        <a:solidFill>
                          <a:srgbClr val="000000"/>
                        </a:solidFill>
                        <a:effectLst/>
                        <a:latin typeface="Calibri" panose="020F0502020204030204" pitchFamily="34" charset="0"/>
                      </a:endParaRPr>
                    </a:p>
                  </a:txBody>
                  <a:tcPr marL="3541" marR="3541" marT="3541" marB="16995" anchor="b"/>
                </a:tc>
                <a:tc>
                  <a:txBody>
                    <a:bodyPr/>
                    <a:lstStyle/>
                    <a:p>
                      <a:pPr algn="l" fontAlgn="b"/>
                      <a:endParaRPr lang="en-GB" sz="1600" b="0" i="0" u="none" strike="noStrike">
                        <a:solidFill>
                          <a:srgbClr val="000000"/>
                        </a:solidFill>
                        <a:effectLst/>
                        <a:latin typeface="Calibri" panose="020F0502020204030204" pitchFamily="34" charset="0"/>
                      </a:endParaRPr>
                    </a:p>
                  </a:txBody>
                  <a:tcPr marL="3541" marR="3541" marT="3541" marB="16995" anchor="b"/>
                </a:tc>
                <a:extLst>
                  <a:ext uri="{0D108BD9-81ED-4DB2-BD59-A6C34878D82A}">
                    <a16:rowId xmlns:a16="http://schemas.microsoft.com/office/drawing/2014/main" val="3419733563"/>
                  </a:ext>
                </a:extLst>
              </a:tr>
              <a:tr h="308393">
                <a:tc>
                  <a:txBody>
                    <a:bodyPr/>
                    <a:lstStyle/>
                    <a:p>
                      <a:pPr algn="l" fontAlgn="b"/>
                      <a:r>
                        <a:rPr lang="en-GB" sz="1600" u="none" strike="noStrike">
                          <a:effectLst/>
                        </a:rPr>
                        <a:t>Kanneltavuus</a:t>
                      </a:r>
                      <a:endParaRPr lang="en-GB" sz="1600" b="0" i="0" u="none" strike="noStrike">
                        <a:solidFill>
                          <a:srgbClr val="000000"/>
                        </a:solidFill>
                        <a:effectLst/>
                        <a:latin typeface="Calibri" panose="020F0502020204030204" pitchFamily="34" charset="0"/>
                      </a:endParaRPr>
                    </a:p>
                  </a:txBody>
                  <a:tcPr marL="3541" marR="3541" marT="3541" marB="16995" anchor="b"/>
                </a:tc>
                <a:tc>
                  <a:txBody>
                    <a:bodyPr/>
                    <a:lstStyle/>
                    <a:p>
                      <a:pPr algn="l" fontAlgn="b"/>
                      <a:r>
                        <a:rPr lang="en-GB" sz="1600" u="none" strike="noStrike">
                          <a:effectLst/>
                        </a:rPr>
                        <a:t>Reagoivuus</a:t>
                      </a:r>
                      <a:endParaRPr lang="en-GB" sz="1600" b="0" i="0" u="none" strike="noStrike">
                        <a:solidFill>
                          <a:srgbClr val="000000"/>
                        </a:solidFill>
                        <a:effectLst/>
                        <a:latin typeface="Calibri" panose="020F0502020204030204" pitchFamily="34" charset="0"/>
                      </a:endParaRPr>
                    </a:p>
                  </a:txBody>
                  <a:tcPr marL="3541" marR="3541" marT="3541" marB="16995" anchor="b"/>
                </a:tc>
                <a:tc>
                  <a:txBody>
                    <a:bodyPr/>
                    <a:lstStyle/>
                    <a:p>
                      <a:pPr algn="l" fontAlgn="b"/>
                      <a:endParaRPr lang="en-GB" sz="1600" b="0" i="0" u="none" strike="noStrike">
                        <a:solidFill>
                          <a:srgbClr val="000000"/>
                        </a:solidFill>
                        <a:effectLst/>
                        <a:latin typeface="Calibri" panose="020F0502020204030204" pitchFamily="34" charset="0"/>
                      </a:endParaRPr>
                    </a:p>
                  </a:txBody>
                  <a:tcPr marL="3541" marR="3541" marT="3541" marB="16995" anchor="b"/>
                </a:tc>
                <a:tc gridSpan="2">
                  <a:txBody>
                    <a:bodyPr/>
                    <a:lstStyle/>
                    <a:p>
                      <a:pPr algn="l" fontAlgn="b"/>
                      <a:r>
                        <a:rPr lang="en-GB" sz="1600" u="none" strike="noStrike">
                          <a:effectLst/>
                        </a:rPr>
                        <a:t>Vastaanottavuus</a:t>
                      </a:r>
                      <a:endParaRPr lang="en-GB" sz="1600" b="0" i="0" u="none" strike="noStrike">
                        <a:solidFill>
                          <a:srgbClr val="000000"/>
                        </a:solidFill>
                        <a:effectLst/>
                        <a:latin typeface="Calibri" panose="020F0502020204030204" pitchFamily="34" charset="0"/>
                      </a:endParaRPr>
                    </a:p>
                  </a:txBody>
                  <a:tcPr marL="3541" marR="3541" marT="3541" marB="16995" anchor="b"/>
                </a:tc>
                <a:tc hMerge="1">
                  <a:txBody>
                    <a:bodyPr/>
                    <a:lstStyle/>
                    <a:p>
                      <a:endParaRPr lang="en-US"/>
                    </a:p>
                  </a:txBody>
                  <a:tcPr/>
                </a:tc>
                <a:extLst>
                  <a:ext uri="{0D108BD9-81ED-4DB2-BD59-A6C34878D82A}">
                    <a16:rowId xmlns:a16="http://schemas.microsoft.com/office/drawing/2014/main" val="366643283"/>
                  </a:ext>
                </a:extLst>
              </a:tr>
              <a:tr h="308393">
                <a:tc>
                  <a:txBody>
                    <a:bodyPr/>
                    <a:lstStyle/>
                    <a:p>
                      <a:pPr algn="l" fontAlgn="b"/>
                      <a:r>
                        <a:rPr lang="en-GB" sz="1600" u="none" strike="noStrike">
                          <a:effectLst/>
                        </a:rPr>
                        <a:t>Kattavuus</a:t>
                      </a:r>
                      <a:endParaRPr lang="en-GB" sz="1600" b="0" i="0" u="none" strike="noStrike">
                        <a:solidFill>
                          <a:srgbClr val="000000"/>
                        </a:solidFill>
                        <a:effectLst/>
                        <a:latin typeface="Calibri" panose="020F0502020204030204" pitchFamily="34" charset="0"/>
                      </a:endParaRPr>
                    </a:p>
                  </a:txBody>
                  <a:tcPr marL="3541" marR="3541" marT="3541" marB="16995" anchor="b"/>
                </a:tc>
                <a:tc gridSpan="2">
                  <a:txBody>
                    <a:bodyPr/>
                    <a:lstStyle/>
                    <a:p>
                      <a:pPr algn="l" fontAlgn="b"/>
                      <a:endParaRPr lang="en-GB" sz="1600" b="0" i="0" u="none" strike="noStrike" dirty="0">
                        <a:solidFill>
                          <a:srgbClr val="000000"/>
                        </a:solidFill>
                        <a:effectLst/>
                        <a:latin typeface="Calibri" panose="020F0502020204030204" pitchFamily="34" charset="0"/>
                      </a:endParaRPr>
                    </a:p>
                  </a:txBody>
                  <a:tcPr marL="3541" marR="3541" marT="3541" marB="16995" anchor="b"/>
                </a:tc>
                <a:tc hMerge="1">
                  <a:txBody>
                    <a:bodyPr/>
                    <a:lstStyle/>
                    <a:p>
                      <a:endParaRPr lang="en-US"/>
                    </a:p>
                  </a:txBody>
                  <a:tcPr/>
                </a:tc>
                <a:tc>
                  <a:txBody>
                    <a:bodyPr/>
                    <a:lstStyle/>
                    <a:p>
                      <a:pPr algn="l" fontAlgn="b"/>
                      <a:endParaRPr lang="en-GB" sz="1600" b="0" i="0" u="none" strike="noStrike" dirty="0">
                        <a:solidFill>
                          <a:srgbClr val="000000"/>
                        </a:solidFill>
                        <a:effectLst/>
                        <a:latin typeface="Calibri" panose="020F0502020204030204" pitchFamily="34" charset="0"/>
                      </a:endParaRPr>
                    </a:p>
                  </a:txBody>
                  <a:tcPr marL="3541" marR="3541" marT="3541" marB="16995" anchor="b"/>
                </a:tc>
                <a:tc>
                  <a:txBody>
                    <a:bodyPr/>
                    <a:lstStyle/>
                    <a:p>
                      <a:pPr algn="l" fontAlgn="b"/>
                      <a:endParaRPr lang="en-GB" sz="1600" b="0" i="0" u="none" strike="noStrike">
                        <a:solidFill>
                          <a:srgbClr val="000000"/>
                        </a:solidFill>
                        <a:effectLst/>
                        <a:latin typeface="Calibri" panose="020F0502020204030204" pitchFamily="34" charset="0"/>
                      </a:endParaRPr>
                    </a:p>
                  </a:txBody>
                  <a:tcPr marL="3541" marR="3541" marT="3541" marB="16995" anchor="b"/>
                </a:tc>
                <a:extLst>
                  <a:ext uri="{0D108BD9-81ED-4DB2-BD59-A6C34878D82A}">
                    <a16:rowId xmlns:a16="http://schemas.microsoft.com/office/drawing/2014/main" val="260427408"/>
                  </a:ext>
                </a:extLst>
              </a:tr>
              <a:tr h="176010">
                <a:tc>
                  <a:txBody>
                    <a:bodyPr/>
                    <a:lstStyle/>
                    <a:p>
                      <a:pPr algn="l" fontAlgn="b"/>
                      <a:r>
                        <a:rPr lang="en-GB" sz="1600" u="none" strike="noStrike">
                          <a:effectLst/>
                        </a:rPr>
                        <a:t>Korjattavuus</a:t>
                      </a:r>
                      <a:endParaRPr lang="en-GB" sz="1600" b="0" i="0" u="none" strike="noStrike">
                        <a:solidFill>
                          <a:srgbClr val="000000"/>
                        </a:solidFill>
                        <a:effectLst/>
                        <a:latin typeface="Calibri" panose="020F0502020204030204" pitchFamily="34" charset="0"/>
                      </a:endParaRPr>
                    </a:p>
                  </a:txBody>
                  <a:tcPr marL="3541" marR="3541" marT="3541" marB="16995" anchor="b"/>
                </a:tc>
                <a:tc>
                  <a:txBody>
                    <a:bodyPr/>
                    <a:lstStyle/>
                    <a:p>
                      <a:pPr algn="l" fontAlgn="b"/>
                      <a:r>
                        <a:rPr lang="en-GB" sz="1600" u="none" strike="noStrike">
                          <a:effectLst/>
                        </a:rPr>
                        <a:t>Saatavuus</a:t>
                      </a:r>
                      <a:endParaRPr lang="en-GB" sz="1600" b="0" i="0" u="none" strike="noStrike">
                        <a:solidFill>
                          <a:srgbClr val="000000"/>
                        </a:solidFill>
                        <a:effectLst/>
                        <a:latin typeface="Calibri" panose="020F0502020204030204" pitchFamily="34" charset="0"/>
                      </a:endParaRPr>
                    </a:p>
                  </a:txBody>
                  <a:tcPr marL="3541" marR="3541" marT="3541" marB="16995" anchor="b"/>
                </a:tc>
                <a:tc>
                  <a:txBody>
                    <a:bodyPr/>
                    <a:lstStyle/>
                    <a:p>
                      <a:pPr algn="l" fontAlgn="b"/>
                      <a:endParaRPr lang="en-GB" sz="1600" b="0" i="0" u="none" strike="noStrike">
                        <a:solidFill>
                          <a:srgbClr val="000000"/>
                        </a:solidFill>
                        <a:effectLst/>
                        <a:latin typeface="Calibri" panose="020F0502020204030204" pitchFamily="34" charset="0"/>
                      </a:endParaRPr>
                    </a:p>
                  </a:txBody>
                  <a:tcPr marL="3541" marR="3541" marT="3541" marB="16995" anchor="b"/>
                </a:tc>
                <a:tc gridSpan="2">
                  <a:txBody>
                    <a:bodyPr/>
                    <a:lstStyle/>
                    <a:p>
                      <a:pPr algn="l" fontAlgn="b"/>
                      <a:endParaRPr lang="en-GB" sz="1600" b="0" i="0" u="none" strike="noStrike" dirty="0">
                        <a:solidFill>
                          <a:srgbClr val="000000"/>
                        </a:solidFill>
                        <a:effectLst/>
                        <a:latin typeface="Calibri" panose="020F0502020204030204" pitchFamily="34" charset="0"/>
                      </a:endParaRPr>
                    </a:p>
                  </a:txBody>
                  <a:tcPr marL="3541" marR="3541" marT="3541" marB="16995" anchor="b"/>
                </a:tc>
                <a:tc hMerge="1">
                  <a:txBody>
                    <a:bodyPr/>
                    <a:lstStyle/>
                    <a:p>
                      <a:endParaRPr lang="en-US"/>
                    </a:p>
                  </a:txBody>
                  <a:tcPr/>
                </a:tc>
                <a:extLst>
                  <a:ext uri="{0D108BD9-81ED-4DB2-BD59-A6C34878D82A}">
                    <a16:rowId xmlns:a16="http://schemas.microsoft.com/office/drawing/2014/main" val="1564083064"/>
                  </a:ext>
                </a:extLst>
              </a:tr>
              <a:tr h="308393">
                <a:tc>
                  <a:txBody>
                    <a:bodyPr/>
                    <a:lstStyle/>
                    <a:p>
                      <a:pPr algn="l" fontAlgn="b"/>
                      <a:r>
                        <a:rPr lang="en-GB" sz="1600" u="none" strike="noStrike">
                          <a:effectLst/>
                        </a:rPr>
                        <a:t>Kuultavuus</a:t>
                      </a:r>
                      <a:endParaRPr lang="en-GB" sz="1600" b="0" i="0" u="none" strike="noStrike">
                        <a:solidFill>
                          <a:srgbClr val="000000"/>
                        </a:solidFill>
                        <a:effectLst/>
                        <a:latin typeface="Calibri" panose="020F0502020204030204" pitchFamily="34" charset="0"/>
                      </a:endParaRPr>
                    </a:p>
                  </a:txBody>
                  <a:tcPr marL="3541" marR="3541" marT="3541" marB="16995" anchor="b"/>
                </a:tc>
                <a:tc>
                  <a:txBody>
                    <a:bodyPr/>
                    <a:lstStyle/>
                    <a:p>
                      <a:pPr algn="l" fontAlgn="b"/>
                      <a:r>
                        <a:rPr lang="en-GB" sz="1600" u="none" strike="noStrike">
                          <a:effectLst/>
                        </a:rPr>
                        <a:t>Selkeys</a:t>
                      </a:r>
                      <a:endParaRPr lang="en-GB" sz="1600" b="0" i="0" u="none" strike="noStrike">
                        <a:solidFill>
                          <a:srgbClr val="000000"/>
                        </a:solidFill>
                        <a:effectLst/>
                        <a:latin typeface="Calibri" panose="020F0502020204030204" pitchFamily="34" charset="0"/>
                      </a:endParaRPr>
                    </a:p>
                  </a:txBody>
                  <a:tcPr marL="3541" marR="3541" marT="3541" marB="16995" anchor="b"/>
                </a:tc>
                <a:tc>
                  <a:txBody>
                    <a:bodyPr/>
                    <a:lstStyle/>
                    <a:p>
                      <a:pPr algn="l" fontAlgn="b"/>
                      <a:endParaRPr lang="en-GB" sz="1600" b="0" i="0" u="none" strike="noStrike">
                        <a:solidFill>
                          <a:srgbClr val="000000"/>
                        </a:solidFill>
                        <a:effectLst/>
                        <a:latin typeface="Calibri" panose="020F0502020204030204" pitchFamily="34" charset="0"/>
                      </a:endParaRPr>
                    </a:p>
                  </a:txBody>
                  <a:tcPr marL="3541" marR="3541" marT="3541" marB="16995" anchor="b"/>
                </a:tc>
                <a:tc>
                  <a:txBody>
                    <a:bodyPr/>
                    <a:lstStyle/>
                    <a:p>
                      <a:pPr algn="l" fontAlgn="b"/>
                      <a:endParaRPr lang="en-GB" sz="1600" b="0" i="0" u="none" strike="noStrike" dirty="0">
                        <a:solidFill>
                          <a:srgbClr val="000000"/>
                        </a:solidFill>
                        <a:effectLst/>
                        <a:latin typeface="Calibri" panose="020F0502020204030204" pitchFamily="34" charset="0"/>
                      </a:endParaRPr>
                    </a:p>
                  </a:txBody>
                  <a:tcPr marL="3541" marR="3541" marT="3541" marB="16995" anchor="b"/>
                </a:tc>
                <a:tc>
                  <a:txBody>
                    <a:bodyPr/>
                    <a:lstStyle/>
                    <a:p>
                      <a:pPr algn="l" fontAlgn="b"/>
                      <a:endParaRPr lang="en-GB" sz="1600" b="0" i="0" u="none" strike="noStrike">
                        <a:solidFill>
                          <a:srgbClr val="000000"/>
                        </a:solidFill>
                        <a:effectLst/>
                        <a:latin typeface="Calibri" panose="020F0502020204030204" pitchFamily="34" charset="0"/>
                      </a:endParaRPr>
                    </a:p>
                  </a:txBody>
                  <a:tcPr marL="3541" marR="3541" marT="3541" marB="16995" anchor="b"/>
                </a:tc>
                <a:extLst>
                  <a:ext uri="{0D108BD9-81ED-4DB2-BD59-A6C34878D82A}">
                    <a16:rowId xmlns:a16="http://schemas.microsoft.com/office/drawing/2014/main" val="3178748055"/>
                  </a:ext>
                </a:extLst>
              </a:tr>
              <a:tr h="308393">
                <a:tc>
                  <a:txBody>
                    <a:bodyPr/>
                    <a:lstStyle/>
                    <a:p>
                      <a:pPr algn="l" fontAlgn="b"/>
                      <a:r>
                        <a:rPr lang="en-GB" sz="1600" u="none" strike="noStrike">
                          <a:effectLst/>
                        </a:rPr>
                        <a:t>Kyvykkyys</a:t>
                      </a:r>
                      <a:endParaRPr lang="en-GB" sz="1600" b="0" i="0" u="none" strike="noStrike">
                        <a:solidFill>
                          <a:srgbClr val="000000"/>
                        </a:solidFill>
                        <a:effectLst/>
                        <a:latin typeface="Calibri" panose="020F0502020204030204" pitchFamily="34" charset="0"/>
                      </a:endParaRPr>
                    </a:p>
                  </a:txBody>
                  <a:tcPr marL="3541" marR="3541" marT="3541" marB="16995" anchor="b"/>
                </a:tc>
                <a:tc>
                  <a:txBody>
                    <a:bodyPr/>
                    <a:lstStyle/>
                    <a:p>
                      <a:pPr algn="l" fontAlgn="b"/>
                      <a:r>
                        <a:rPr lang="en-GB" sz="1600" u="none" strike="noStrike">
                          <a:effectLst/>
                        </a:rPr>
                        <a:t>Sopeutuvuus</a:t>
                      </a:r>
                      <a:endParaRPr lang="en-GB" sz="1600" b="0" i="0" u="none" strike="noStrike">
                        <a:solidFill>
                          <a:srgbClr val="000000"/>
                        </a:solidFill>
                        <a:effectLst/>
                        <a:latin typeface="Calibri" panose="020F0502020204030204" pitchFamily="34" charset="0"/>
                      </a:endParaRPr>
                    </a:p>
                  </a:txBody>
                  <a:tcPr marL="3541" marR="3541" marT="3541" marB="16995" anchor="b"/>
                </a:tc>
                <a:tc>
                  <a:txBody>
                    <a:bodyPr/>
                    <a:lstStyle/>
                    <a:p>
                      <a:pPr algn="l" fontAlgn="b"/>
                      <a:endParaRPr lang="en-GB" sz="1600" b="0" i="0" u="none" strike="noStrike">
                        <a:solidFill>
                          <a:srgbClr val="000000"/>
                        </a:solidFill>
                        <a:effectLst/>
                        <a:latin typeface="Calibri" panose="020F0502020204030204" pitchFamily="34" charset="0"/>
                      </a:endParaRPr>
                    </a:p>
                  </a:txBody>
                  <a:tcPr marL="3541" marR="3541" marT="3541" marB="16995" anchor="b"/>
                </a:tc>
                <a:tc>
                  <a:txBody>
                    <a:bodyPr/>
                    <a:lstStyle/>
                    <a:p>
                      <a:pPr algn="l" fontAlgn="b"/>
                      <a:r>
                        <a:rPr lang="en-GB" sz="1600" u="none" strike="noStrike">
                          <a:effectLst/>
                        </a:rPr>
                        <a:t>Viestivyys</a:t>
                      </a:r>
                      <a:endParaRPr lang="en-GB" sz="1600" b="0" i="0" u="none" strike="noStrike">
                        <a:solidFill>
                          <a:srgbClr val="000000"/>
                        </a:solidFill>
                        <a:effectLst/>
                        <a:latin typeface="Calibri" panose="020F0502020204030204" pitchFamily="34" charset="0"/>
                      </a:endParaRPr>
                    </a:p>
                  </a:txBody>
                  <a:tcPr marL="3541" marR="3541" marT="3541" marB="16995" anchor="b"/>
                </a:tc>
                <a:tc>
                  <a:txBody>
                    <a:bodyPr/>
                    <a:lstStyle/>
                    <a:p>
                      <a:pPr algn="l" fontAlgn="b"/>
                      <a:endParaRPr lang="en-GB" sz="1600" b="0" i="0" u="none" strike="noStrike">
                        <a:solidFill>
                          <a:srgbClr val="000000"/>
                        </a:solidFill>
                        <a:effectLst/>
                        <a:latin typeface="Calibri" panose="020F0502020204030204" pitchFamily="34" charset="0"/>
                      </a:endParaRPr>
                    </a:p>
                  </a:txBody>
                  <a:tcPr marL="3541" marR="3541" marT="3541" marB="16995" anchor="b"/>
                </a:tc>
                <a:extLst>
                  <a:ext uri="{0D108BD9-81ED-4DB2-BD59-A6C34878D82A}">
                    <a16:rowId xmlns:a16="http://schemas.microsoft.com/office/drawing/2014/main" val="3503738273"/>
                  </a:ext>
                </a:extLst>
              </a:tr>
              <a:tr h="308393">
                <a:tc>
                  <a:txBody>
                    <a:bodyPr/>
                    <a:lstStyle/>
                    <a:p>
                      <a:pPr algn="l" fontAlgn="b"/>
                      <a:endParaRPr lang="en-GB" sz="1600" b="0" i="0" u="none" strike="noStrike">
                        <a:solidFill>
                          <a:srgbClr val="000000"/>
                        </a:solidFill>
                        <a:effectLst/>
                        <a:latin typeface="Calibri" panose="020F0502020204030204" pitchFamily="34" charset="0"/>
                      </a:endParaRPr>
                    </a:p>
                  </a:txBody>
                  <a:tcPr marL="3541" marR="3541" marT="3541" marB="16995" anchor="b"/>
                </a:tc>
                <a:tc>
                  <a:txBody>
                    <a:bodyPr/>
                    <a:lstStyle/>
                    <a:p>
                      <a:pPr algn="l" fontAlgn="b"/>
                      <a:r>
                        <a:rPr lang="en-GB" sz="1600" u="none" strike="noStrike">
                          <a:effectLst/>
                        </a:rPr>
                        <a:t>Suhteellisuus</a:t>
                      </a:r>
                      <a:endParaRPr lang="en-GB" sz="1600" b="0" i="0" u="none" strike="noStrike">
                        <a:solidFill>
                          <a:srgbClr val="000000"/>
                        </a:solidFill>
                        <a:effectLst/>
                        <a:latin typeface="Calibri" panose="020F0502020204030204" pitchFamily="34" charset="0"/>
                      </a:endParaRPr>
                    </a:p>
                  </a:txBody>
                  <a:tcPr marL="3541" marR="3541" marT="3541" marB="16995" anchor="b"/>
                </a:tc>
                <a:tc>
                  <a:txBody>
                    <a:bodyPr/>
                    <a:lstStyle/>
                    <a:p>
                      <a:pPr algn="l" fontAlgn="b"/>
                      <a:endParaRPr lang="en-GB" sz="1600" b="0" i="0" u="none" strike="noStrike">
                        <a:solidFill>
                          <a:srgbClr val="000000"/>
                        </a:solidFill>
                        <a:effectLst/>
                        <a:latin typeface="Calibri" panose="020F0502020204030204" pitchFamily="34" charset="0"/>
                      </a:endParaRPr>
                    </a:p>
                  </a:txBody>
                  <a:tcPr marL="3541" marR="3541" marT="3541" marB="16995" anchor="b"/>
                </a:tc>
                <a:tc>
                  <a:txBody>
                    <a:bodyPr/>
                    <a:lstStyle/>
                    <a:p>
                      <a:pPr algn="l" fontAlgn="b"/>
                      <a:endParaRPr lang="en-GB" sz="1600" b="0" i="0" u="none" strike="noStrike" dirty="0">
                        <a:solidFill>
                          <a:srgbClr val="000000"/>
                        </a:solidFill>
                        <a:effectLst/>
                        <a:latin typeface="Calibri" panose="020F0502020204030204" pitchFamily="34" charset="0"/>
                      </a:endParaRPr>
                    </a:p>
                  </a:txBody>
                  <a:tcPr marL="3541" marR="3541" marT="3541" marB="16995" anchor="b"/>
                </a:tc>
                <a:tc>
                  <a:txBody>
                    <a:bodyPr/>
                    <a:lstStyle/>
                    <a:p>
                      <a:pPr algn="l" fontAlgn="b"/>
                      <a:endParaRPr lang="en-GB" sz="1600" b="0" i="0" u="none" strike="noStrike">
                        <a:solidFill>
                          <a:srgbClr val="000000"/>
                        </a:solidFill>
                        <a:effectLst/>
                        <a:latin typeface="Calibri" panose="020F0502020204030204" pitchFamily="34" charset="0"/>
                      </a:endParaRPr>
                    </a:p>
                  </a:txBody>
                  <a:tcPr marL="3541" marR="3541" marT="3541" marB="16995" anchor="b"/>
                </a:tc>
                <a:extLst>
                  <a:ext uri="{0D108BD9-81ED-4DB2-BD59-A6C34878D82A}">
                    <a16:rowId xmlns:a16="http://schemas.microsoft.com/office/drawing/2014/main" val="3567645702"/>
                  </a:ext>
                </a:extLst>
              </a:tr>
              <a:tr h="308393">
                <a:tc>
                  <a:txBody>
                    <a:bodyPr/>
                    <a:lstStyle/>
                    <a:p>
                      <a:pPr algn="l" fontAlgn="b"/>
                      <a:endParaRPr lang="en-GB" sz="1600" b="0" i="0" u="none" strike="noStrike">
                        <a:solidFill>
                          <a:srgbClr val="000000"/>
                        </a:solidFill>
                        <a:effectLst/>
                        <a:latin typeface="Calibri" panose="020F0502020204030204" pitchFamily="34" charset="0"/>
                      </a:endParaRPr>
                    </a:p>
                  </a:txBody>
                  <a:tcPr marL="3541" marR="3541" marT="3541" marB="16995" anchor="b"/>
                </a:tc>
                <a:tc>
                  <a:txBody>
                    <a:bodyPr/>
                    <a:lstStyle/>
                    <a:p>
                      <a:pPr algn="l" fontAlgn="b"/>
                      <a:r>
                        <a:rPr lang="en-GB" sz="1600" u="none" strike="noStrike">
                          <a:effectLst/>
                        </a:rPr>
                        <a:t>Sujuvuus</a:t>
                      </a:r>
                      <a:endParaRPr lang="en-GB" sz="1600" b="0" i="0" u="none" strike="noStrike">
                        <a:solidFill>
                          <a:srgbClr val="000000"/>
                        </a:solidFill>
                        <a:effectLst/>
                        <a:latin typeface="Calibri" panose="020F0502020204030204" pitchFamily="34" charset="0"/>
                      </a:endParaRPr>
                    </a:p>
                  </a:txBody>
                  <a:tcPr marL="3541" marR="3541" marT="3541" marB="16995" anchor="b"/>
                </a:tc>
                <a:tc>
                  <a:txBody>
                    <a:bodyPr/>
                    <a:lstStyle/>
                    <a:p>
                      <a:pPr algn="l" fontAlgn="b"/>
                      <a:endParaRPr lang="en-GB" sz="1600" b="0" i="0" u="none" strike="noStrike">
                        <a:solidFill>
                          <a:srgbClr val="000000"/>
                        </a:solidFill>
                        <a:effectLst/>
                        <a:latin typeface="Calibri" panose="020F0502020204030204" pitchFamily="34" charset="0"/>
                      </a:endParaRPr>
                    </a:p>
                  </a:txBody>
                  <a:tcPr marL="3541" marR="3541" marT="3541" marB="16995" anchor="b"/>
                </a:tc>
                <a:tc>
                  <a:txBody>
                    <a:bodyPr/>
                    <a:lstStyle/>
                    <a:p>
                      <a:pPr algn="l" fontAlgn="b"/>
                      <a:endParaRPr lang="en-GB" sz="1600" b="0" i="0" u="none" strike="noStrike" dirty="0">
                        <a:solidFill>
                          <a:srgbClr val="000000"/>
                        </a:solidFill>
                        <a:effectLst/>
                        <a:latin typeface="Calibri" panose="020F0502020204030204" pitchFamily="34" charset="0"/>
                      </a:endParaRPr>
                    </a:p>
                  </a:txBody>
                  <a:tcPr marL="3541" marR="3541" marT="3541" marB="16995" anchor="b"/>
                </a:tc>
                <a:tc>
                  <a:txBody>
                    <a:bodyPr/>
                    <a:lstStyle/>
                    <a:p>
                      <a:pPr algn="l" fontAlgn="b"/>
                      <a:endParaRPr lang="en-GB" sz="1600" b="0" i="0" u="none" strike="noStrike">
                        <a:solidFill>
                          <a:srgbClr val="000000"/>
                        </a:solidFill>
                        <a:effectLst/>
                        <a:latin typeface="Calibri" panose="020F0502020204030204" pitchFamily="34" charset="0"/>
                      </a:endParaRPr>
                    </a:p>
                  </a:txBody>
                  <a:tcPr marL="3541" marR="3541" marT="3541" marB="16995" anchor="b"/>
                </a:tc>
                <a:extLst>
                  <a:ext uri="{0D108BD9-81ED-4DB2-BD59-A6C34878D82A}">
                    <a16:rowId xmlns:a16="http://schemas.microsoft.com/office/drawing/2014/main" val="1837542164"/>
                  </a:ext>
                </a:extLst>
              </a:tr>
              <a:tr h="176010">
                <a:tc>
                  <a:txBody>
                    <a:bodyPr/>
                    <a:lstStyle/>
                    <a:p>
                      <a:pPr algn="l" fontAlgn="b"/>
                      <a:endParaRPr lang="en-GB" sz="1600" b="0" i="0" u="none" strike="noStrike">
                        <a:solidFill>
                          <a:srgbClr val="000000"/>
                        </a:solidFill>
                        <a:effectLst/>
                        <a:latin typeface="Calibri" panose="020F0502020204030204" pitchFamily="34" charset="0"/>
                      </a:endParaRPr>
                    </a:p>
                  </a:txBody>
                  <a:tcPr marL="3541" marR="3541" marT="3541" marB="16995" anchor="b"/>
                </a:tc>
                <a:tc>
                  <a:txBody>
                    <a:bodyPr/>
                    <a:lstStyle/>
                    <a:p>
                      <a:pPr algn="l" fontAlgn="b"/>
                      <a:endParaRPr lang="en-GB" sz="1600" b="0" i="0" u="none" strike="noStrike">
                        <a:solidFill>
                          <a:srgbClr val="000000"/>
                        </a:solidFill>
                        <a:effectLst/>
                        <a:latin typeface="Calibri" panose="020F0502020204030204" pitchFamily="34" charset="0"/>
                      </a:endParaRPr>
                    </a:p>
                  </a:txBody>
                  <a:tcPr marL="3541" marR="3541" marT="3541" marB="16995" anchor="b"/>
                </a:tc>
                <a:tc>
                  <a:txBody>
                    <a:bodyPr/>
                    <a:lstStyle/>
                    <a:p>
                      <a:pPr algn="l" fontAlgn="b"/>
                      <a:endParaRPr lang="en-GB" sz="1600" b="0" i="0" u="none" strike="noStrike">
                        <a:solidFill>
                          <a:srgbClr val="000000"/>
                        </a:solidFill>
                        <a:effectLst/>
                        <a:latin typeface="Calibri" panose="020F0502020204030204" pitchFamily="34" charset="0"/>
                      </a:endParaRPr>
                    </a:p>
                  </a:txBody>
                  <a:tcPr marL="3541" marR="3541" marT="3541" marB="16995" anchor="b"/>
                </a:tc>
                <a:tc gridSpan="2">
                  <a:txBody>
                    <a:bodyPr/>
                    <a:lstStyle/>
                    <a:p>
                      <a:pPr algn="l" fontAlgn="b"/>
                      <a:r>
                        <a:rPr lang="en-GB" sz="1600" u="none" strike="noStrike" dirty="0" err="1">
                          <a:effectLst/>
                        </a:rPr>
                        <a:t>Yhteistyökykyisyys</a:t>
                      </a:r>
                      <a:endParaRPr lang="en-GB" sz="1600" b="0" i="0" u="none" strike="noStrike" dirty="0">
                        <a:solidFill>
                          <a:srgbClr val="000000"/>
                        </a:solidFill>
                        <a:effectLst/>
                        <a:latin typeface="Calibri" panose="020F0502020204030204" pitchFamily="34" charset="0"/>
                      </a:endParaRPr>
                    </a:p>
                  </a:txBody>
                  <a:tcPr marL="3541" marR="3541" marT="3541" marB="16995" anchor="b"/>
                </a:tc>
                <a:tc hMerge="1">
                  <a:txBody>
                    <a:bodyPr/>
                    <a:lstStyle/>
                    <a:p>
                      <a:endParaRPr lang="en-US"/>
                    </a:p>
                  </a:txBody>
                  <a:tcPr/>
                </a:tc>
                <a:extLst>
                  <a:ext uri="{0D108BD9-81ED-4DB2-BD59-A6C34878D82A}">
                    <a16:rowId xmlns:a16="http://schemas.microsoft.com/office/drawing/2014/main" val="4293885533"/>
                  </a:ext>
                </a:extLst>
              </a:tr>
              <a:tr h="308393">
                <a:tc>
                  <a:txBody>
                    <a:bodyPr/>
                    <a:lstStyle/>
                    <a:p>
                      <a:pPr algn="l" fontAlgn="b"/>
                      <a:endParaRPr lang="en-GB" sz="1600" b="0" i="0" u="none" strike="noStrike">
                        <a:solidFill>
                          <a:srgbClr val="000000"/>
                        </a:solidFill>
                        <a:effectLst/>
                        <a:latin typeface="Calibri" panose="020F0502020204030204" pitchFamily="34" charset="0"/>
                      </a:endParaRPr>
                    </a:p>
                  </a:txBody>
                  <a:tcPr marL="3541" marR="3541" marT="3541" marB="16995" anchor="b"/>
                </a:tc>
                <a:tc>
                  <a:txBody>
                    <a:bodyPr/>
                    <a:lstStyle/>
                    <a:p>
                      <a:pPr algn="l" fontAlgn="b"/>
                      <a:endParaRPr lang="en-GB" sz="1600" b="0" i="0" u="none" strike="noStrike">
                        <a:solidFill>
                          <a:srgbClr val="000000"/>
                        </a:solidFill>
                        <a:effectLst/>
                        <a:latin typeface="Calibri" panose="020F0502020204030204" pitchFamily="34" charset="0"/>
                      </a:endParaRPr>
                    </a:p>
                  </a:txBody>
                  <a:tcPr marL="3541" marR="3541" marT="3541" marB="16995" anchor="b"/>
                </a:tc>
                <a:tc>
                  <a:txBody>
                    <a:bodyPr/>
                    <a:lstStyle/>
                    <a:p>
                      <a:pPr algn="l" fontAlgn="b"/>
                      <a:endParaRPr lang="en-GB" sz="1600" b="0" i="0" u="none" strike="noStrike">
                        <a:solidFill>
                          <a:srgbClr val="000000"/>
                        </a:solidFill>
                        <a:effectLst/>
                        <a:latin typeface="Calibri" panose="020F0502020204030204" pitchFamily="34" charset="0"/>
                      </a:endParaRPr>
                    </a:p>
                  </a:txBody>
                  <a:tcPr marL="3541" marR="3541" marT="3541" marB="16995" anchor="b"/>
                </a:tc>
                <a:tc>
                  <a:txBody>
                    <a:bodyPr/>
                    <a:lstStyle/>
                    <a:p>
                      <a:pPr algn="l" fontAlgn="b"/>
                      <a:r>
                        <a:rPr lang="en-GB" sz="1600" u="none" strike="noStrike">
                          <a:effectLst/>
                        </a:rPr>
                        <a:t>Yksimielisyys</a:t>
                      </a:r>
                      <a:endParaRPr lang="en-GB" sz="1600" b="0" i="0" u="none" strike="noStrike">
                        <a:solidFill>
                          <a:srgbClr val="000000"/>
                        </a:solidFill>
                        <a:effectLst/>
                        <a:latin typeface="Calibri" panose="020F0502020204030204" pitchFamily="34" charset="0"/>
                      </a:endParaRPr>
                    </a:p>
                  </a:txBody>
                  <a:tcPr marL="3541" marR="3541" marT="3541" marB="16995" anchor="b"/>
                </a:tc>
                <a:tc>
                  <a:txBody>
                    <a:bodyPr/>
                    <a:lstStyle/>
                    <a:p>
                      <a:pPr algn="l" fontAlgn="b"/>
                      <a:endParaRPr lang="en-GB" sz="1600" b="0" i="0" u="none" strike="noStrike" dirty="0">
                        <a:solidFill>
                          <a:srgbClr val="000000"/>
                        </a:solidFill>
                        <a:effectLst/>
                        <a:latin typeface="Calibri" panose="020F0502020204030204" pitchFamily="34" charset="0"/>
                      </a:endParaRPr>
                    </a:p>
                  </a:txBody>
                  <a:tcPr marL="3541" marR="3541" marT="3541" marB="16995" anchor="b"/>
                </a:tc>
                <a:extLst>
                  <a:ext uri="{0D108BD9-81ED-4DB2-BD59-A6C34878D82A}">
                    <a16:rowId xmlns:a16="http://schemas.microsoft.com/office/drawing/2014/main" val="172535052"/>
                  </a:ext>
                </a:extLst>
              </a:tr>
            </a:tbl>
          </a:graphicData>
        </a:graphic>
      </p:graphicFrame>
      <p:sp>
        <p:nvSpPr>
          <p:cNvPr id="38" name="TextBox 37">
            <a:extLst>
              <a:ext uri="{FF2B5EF4-FFF2-40B4-BE49-F238E27FC236}">
                <a16:creationId xmlns:a16="http://schemas.microsoft.com/office/drawing/2014/main" id="{2AED0A60-D624-4045-8DCF-5D31EA420C8D}"/>
              </a:ext>
            </a:extLst>
          </p:cNvPr>
          <p:cNvSpPr txBox="1"/>
          <p:nvPr/>
        </p:nvSpPr>
        <p:spPr>
          <a:xfrm>
            <a:off x="9633838" y="1906646"/>
            <a:ext cx="1249060" cy="307777"/>
          </a:xfrm>
          <a:prstGeom prst="rect">
            <a:avLst/>
          </a:prstGeom>
          <a:noFill/>
        </p:spPr>
        <p:txBody>
          <a:bodyPr wrap="none" rtlCol="0" anchor="ctr">
            <a:spAutoFit/>
          </a:bodyPr>
          <a:lstStyle/>
          <a:p>
            <a:pPr defTabSz="685800">
              <a:defRPr/>
            </a:pPr>
            <a:r>
              <a:rPr lang="fi-FI" sz="1400" b="1" dirty="0" err="1">
                <a:solidFill>
                  <a:srgbClr val="000000"/>
                </a:solidFill>
                <a:latin typeface="Arial" panose="020B0604020202020204" pitchFamily="34" charset="0"/>
                <a:cs typeface="Arial" panose="020B0604020202020204" pitchFamily="34" charset="0"/>
              </a:rPr>
              <a:t>Harkisevuus</a:t>
            </a:r>
            <a:endParaRPr lang="en-IN" sz="1400" b="1" dirty="0">
              <a:solidFill>
                <a:srgbClr val="000000"/>
              </a:solidFill>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FFC5371A-0019-114F-A768-6E1CE8EE3361}"/>
              </a:ext>
            </a:extLst>
          </p:cNvPr>
          <p:cNvSpPr txBox="1"/>
          <p:nvPr/>
        </p:nvSpPr>
        <p:spPr>
          <a:xfrm>
            <a:off x="9633838" y="2259987"/>
            <a:ext cx="1375698" cy="307777"/>
          </a:xfrm>
          <a:prstGeom prst="rect">
            <a:avLst/>
          </a:prstGeom>
          <a:noFill/>
        </p:spPr>
        <p:txBody>
          <a:bodyPr wrap="none" rtlCol="0" anchor="ctr">
            <a:spAutoFit/>
          </a:bodyPr>
          <a:lstStyle/>
          <a:p>
            <a:pPr defTabSz="685800">
              <a:defRPr/>
            </a:pPr>
            <a:r>
              <a:rPr lang="fi-FI" sz="1400" b="1" dirty="0">
                <a:solidFill>
                  <a:srgbClr val="000000"/>
                </a:solidFill>
                <a:latin typeface="Arial" panose="020B0604020202020204" pitchFamily="34" charset="0"/>
                <a:cs typeface="Arial" panose="020B0604020202020204" pitchFamily="34" charset="0"/>
              </a:rPr>
              <a:t>Kohtuullisuus</a:t>
            </a:r>
            <a:endParaRPr lang="en-IN" sz="1400" b="1" dirty="0">
              <a:solidFill>
                <a:srgbClr val="000000"/>
              </a:solidFill>
              <a:latin typeface="Arial" panose="020B0604020202020204" pitchFamily="34" charset="0"/>
              <a:cs typeface="Arial" panose="020B0604020202020204" pitchFamily="34" charset="0"/>
            </a:endParaRPr>
          </a:p>
        </p:txBody>
      </p:sp>
      <p:sp>
        <p:nvSpPr>
          <p:cNvPr id="145" name="TextBox 144">
            <a:extLst>
              <a:ext uri="{FF2B5EF4-FFF2-40B4-BE49-F238E27FC236}">
                <a16:creationId xmlns:a16="http://schemas.microsoft.com/office/drawing/2014/main" id="{CC58BECA-2263-8743-A5D8-932B405B243B}"/>
              </a:ext>
            </a:extLst>
          </p:cNvPr>
          <p:cNvSpPr txBox="1"/>
          <p:nvPr/>
        </p:nvSpPr>
        <p:spPr>
          <a:xfrm>
            <a:off x="9643951" y="3880604"/>
            <a:ext cx="1455485" cy="374375"/>
          </a:xfrm>
          <a:prstGeom prst="rect">
            <a:avLst/>
          </a:prstGeom>
          <a:noFill/>
        </p:spPr>
        <p:txBody>
          <a:bodyPr wrap="square">
            <a:spAutoFit/>
          </a:bodyPr>
          <a:lstStyle/>
          <a:p>
            <a:pPr algn="l" fontAlgn="b"/>
            <a:r>
              <a:rPr lang="en-GB" sz="1800" u="none" strike="noStrike" dirty="0" err="1">
                <a:effectLst/>
              </a:rPr>
              <a:t>Velvoittavuus</a:t>
            </a:r>
            <a:endParaRPr lang="en-GB" sz="1800" b="0" i="0" u="none" strike="noStrike" dirty="0">
              <a:solidFill>
                <a:srgbClr val="000000"/>
              </a:solidFill>
              <a:effectLst/>
              <a:latin typeface="Calibri" panose="020F0502020204030204" pitchFamily="34" charset="0"/>
            </a:endParaRPr>
          </a:p>
        </p:txBody>
      </p:sp>
      <p:sp>
        <p:nvSpPr>
          <p:cNvPr id="41" name="TextBox 40">
            <a:extLst>
              <a:ext uri="{FF2B5EF4-FFF2-40B4-BE49-F238E27FC236}">
                <a16:creationId xmlns:a16="http://schemas.microsoft.com/office/drawing/2014/main" id="{A2E2F5B1-B68C-FE42-9616-2E8FB0156534}"/>
              </a:ext>
            </a:extLst>
          </p:cNvPr>
          <p:cNvSpPr txBox="1"/>
          <p:nvPr/>
        </p:nvSpPr>
        <p:spPr>
          <a:xfrm>
            <a:off x="7456809" y="7922999"/>
            <a:ext cx="1625766" cy="307777"/>
          </a:xfrm>
          <a:prstGeom prst="rect">
            <a:avLst/>
          </a:prstGeom>
          <a:noFill/>
        </p:spPr>
        <p:txBody>
          <a:bodyPr wrap="none" rtlCol="0" anchor="ctr">
            <a:spAutoFit/>
          </a:bodyPr>
          <a:lstStyle/>
          <a:p>
            <a:pPr defTabSz="685800">
              <a:defRPr/>
            </a:pPr>
            <a:r>
              <a:rPr lang="fi-FI" sz="1400" b="1" dirty="0">
                <a:solidFill>
                  <a:srgbClr val="000000"/>
                </a:solidFill>
                <a:latin typeface="Arial" panose="020B0604020202020204" pitchFamily="34" charset="0"/>
                <a:cs typeface="Arial" panose="020B0604020202020204" pitchFamily="34" charset="0"/>
              </a:rPr>
              <a:t>Lahjomattomuus</a:t>
            </a:r>
            <a:endParaRPr lang="en-IN" sz="1400" b="1" dirty="0">
              <a:solidFill>
                <a:srgbClr val="000000"/>
              </a:solidFill>
              <a:latin typeface="Arial" panose="020B0604020202020204" pitchFamily="34" charset="0"/>
              <a:cs typeface="Arial" panose="020B0604020202020204" pitchFamily="34" charset="0"/>
            </a:endParaRPr>
          </a:p>
        </p:txBody>
      </p:sp>
      <p:sp>
        <p:nvSpPr>
          <p:cNvPr id="147" name="TextBox 146">
            <a:extLst>
              <a:ext uri="{FF2B5EF4-FFF2-40B4-BE49-F238E27FC236}">
                <a16:creationId xmlns:a16="http://schemas.microsoft.com/office/drawing/2014/main" id="{E135473F-144C-A844-98E4-0F408577EEEC}"/>
              </a:ext>
            </a:extLst>
          </p:cNvPr>
          <p:cNvSpPr txBox="1"/>
          <p:nvPr/>
        </p:nvSpPr>
        <p:spPr>
          <a:xfrm>
            <a:off x="-2013548" y="-419632"/>
            <a:ext cx="2609258" cy="369332"/>
          </a:xfrm>
          <a:prstGeom prst="rect">
            <a:avLst/>
          </a:prstGeom>
          <a:noFill/>
        </p:spPr>
        <p:txBody>
          <a:bodyPr wrap="square">
            <a:spAutoFit/>
          </a:bodyPr>
          <a:lstStyle/>
          <a:p>
            <a:pPr algn="l" fontAlgn="b"/>
            <a:r>
              <a:rPr lang="en-GB" sz="1800" u="none" strike="noStrike" dirty="0" err="1">
                <a:effectLst/>
              </a:rPr>
              <a:t>Ajantasaisuus</a:t>
            </a:r>
            <a:endParaRPr lang="en-GB" sz="1800" b="0" i="0" u="none" strike="noStrike" dirty="0">
              <a:solidFill>
                <a:srgbClr val="000000"/>
              </a:solidFill>
              <a:effectLst/>
              <a:latin typeface="Calibri" panose="020F0502020204030204" pitchFamily="34" charset="0"/>
            </a:endParaRPr>
          </a:p>
        </p:txBody>
      </p:sp>
      <p:sp>
        <p:nvSpPr>
          <p:cNvPr id="148" name="TextBox 147">
            <a:extLst>
              <a:ext uri="{FF2B5EF4-FFF2-40B4-BE49-F238E27FC236}">
                <a16:creationId xmlns:a16="http://schemas.microsoft.com/office/drawing/2014/main" id="{E94B6D55-F6B9-7C4C-8085-C9165EB84FDC}"/>
              </a:ext>
            </a:extLst>
          </p:cNvPr>
          <p:cNvSpPr txBox="1"/>
          <p:nvPr/>
        </p:nvSpPr>
        <p:spPr>
          <a:xfrm>
            <a:off x="-2236729" y="3517960"/>
            <a:ext cx="1708572" cy="369332"/>
          </a:xfrm>
          <a:prstGeom prst="rect">
            <a:avLst/>
          </a:prstGeom>
          <a:noFill/>
        </p:spPr>
        <p:txBody>
          <a:bodyPr wrap="square">
            <a:spAutoFit/>
          </a:bodyPr>
          <a:lstStyle/>
          <a:p>
            <a:pPr algn="l" fontAlgn="b"/>
            <a:r>
              <a:rPr lang="en-GB" sz="1800" u="none" strike="noStrike" dirty="0" err="1">
                <a:effectLst/>
              </a:rPr>
              <a:t>Täsmällisyys</a:t>
            </a:r>
            <a:endParaRPr lang="en-GB" sz="1800" b="0" i="0" u="none" strike="noStrike" dirty="0">
              <a:solidFill>
                <a:srgbClr val="000000"/>
              </a:solidFill>
              <a:effectLst/>
              <a:latin typeface="Calibri" panose="020F0502020204030204" pitchFamily="34" charset="0"/>
            </a:endParaRPr>
          </a:p>
        </p:txBody>
      </p:sp>
      <p:sp>
        <p:nvSpPr>
          <p:cNvPr id="149" name="TextBox 148">
            <a:extLst>
              <a:ext uri="{FF2B5EF4-FFF2-40B4-BE49-F238E27FC236}">
                <a16:creationId xmlns:a16="http://schemas.microsoft.com/office/drawing/2014/main" id="{3FBE9C8B-5028-5140-B31B-5157175622BA}"/>
              </a:ext>
            </a:extLst>
          </p:cNvPr>
          <p:cNvSpPr txBox="1"/>
          <p:nvPr/>
        </p:nvSpPr>
        <p:spPr>
          <a:xfrm>
            <a:off x="-2311090" y="3890785"/>
            <a:ext cx="1736106" cy="369332"/>
          </a:xfrm>
          <a:prstGeom prst="rect">
            <a:avLst/>
          </a:prstGeom>
          <a:noFill/>
        </p:spPr>
        <p:txBody>
          <a:bodyPr wrap="square">
            <a:spAutoFit/>
          </a:bodyPr>
          <a:lstStyle/>
          <a:p>
            <a:pPr algn="l" fontAlgn="b"/>
            <a:r>
              <a:rPr lang="en-GB" sz="1800" u="none" strike="noStrike" dirty="0" err="1">
                <a:effectLst/>
              </a:rPr>
              <a:t>Asiallisuus</a:t>
            </a:r>
            <a:endParaRPr lang="en-GB" sz="1800" b="0" i="0" u="none" strike="noStrike" dirty="0">
              <a:solidFill>
                <a:srgbClr val="000000"/>
              </a:solidFill>
              <a:effectLst/>
              <a:latin typeface="Calibri" panose="020F0502020204030204" pitchFamily="34" charset="0"/>
            </a:endParaRPr>
          </a:p>
        </p:txBody>
      </p:sp>
      <p:sp>
        <p:nvSpPr>
          <p:cNvPr id="150" name="TextBox 149">
            <a:extLst>
              <a:ext uri="{FF2B5EF4-FFF2-40B4-BE49-F238E27FC236}">
                <a16:creationId xmlns:a16="http://schemas.microsoft.com/office/drawing/2014/main" id="{62BD75C1-26D3-B94C-B168-D6F62FBA40DD}"/>
              </a:ext>
            </a:extLst>
          </p:cNvPr>
          <p:cNvSpPr txBox="1"/>
          <p:nvPr/>
        </p:nvSpPr>
        <p:spPr>
          <a:xfrm>
            <a:off x="-2282794" y="4244562"/>
            <a:ext cx="1946528" cy="369332"/>
          </a:xfrm>
          <a:prstGeom prst="rect">
            <a:avLst/>
          </a:prstGeom>
          <a:noFill/>
        </p:spPr>
        <p:txBody>
          <a:bodyPr wrap="square">
            <a:spAutoFit/>
          </a:bodyPr>
          <a:lstStyle/>
          <a:p>
            <a:pPr algn="l" fontAlgn="b"/>
            <a:r>
              <a:rPr lang="en-GB" sz="1800" u="none" strike="noStrike" dirty="0" err="1">
                <a:effectLst/>
              </a:rPr>
              <a:t>Asianmukaisuus</a:t>
            </a:r>
            <a:endParaRPr lang="en-GB" sz="1800" b="0" i="0" u="none" strike="noStrike" dirty="0">
              <a:solidFill>
                <a:srgbClr val="000000"/>
              </a:solidFill>
              <a:effectLst/>
              <a:latin typeface="Calibri" panose="020F0502020204030204" pitchFamily="34" charset="0"/>
            </a:endParaRPr>
          </a:p>
        </p:txBody>
      </p:sp>
      <p:sp>
        <p:nvSpPr>
          <p:cNvPr id="151" name="TextBox 150">
            <a:extLst>
              <a:ext uri="{FF2B5EF4-FFF2-40B4-BE49-F238E27FC236}">
                <a16:creationId xmlns:a16="http://schemas.microsoft.com/office/drawing/2014/main" id="{ECE63842-80E4-774D-8AC4-A1BDCDB41C69}"/>
              </a:ext>
            </a:extLst>
          </p:cNvPr>
          <p:cNvSpPr txBox="1"/>
          <p:nvPr/>
        </p:nvSpPr>
        <p:spPr>
          <a:xfrm>
            <a:off x="3522612" y="-1781886"/>
            <a:ext cx="2615707" cy="369332"/>
          </a:xfrm>
          <a:prstGeom prst="rect">
            <a:avLst/>
          </a:prstGeom>
          <a:noFill/>
        </p:spPr>
        <p:txBody>
          <a:bodyPr wrap="square">
            <a:spAutoFit/>
          </a:bodyPr>
          <a:lstStyle/>
          <a:p>
            <a:pPr algn="l" fontAlgn="b"/>
            <a:r>
              <a:rPr lang="en-GB" sz="1800" u="none" strike="noStrike" dirty="0" err="1">
                <a:effectLst/>
              </a:rPr>
              <a:t>Tarkastettavuus</a:t>
            </a:r>
            <a:endParaRPr lang="en-GB" sz="1800" b="0" i="0" u="none" strike="noStrike" dirty="0">
              <a:solidFill>
                <a:srgbClr val="000000"/>
              </a:solidFill>
              <a:effectLst/>
              <a:latin typeface="Calibri" panose="020F0502020204030204" pitchFamily="34" charset="0"/>
            </a:endParaRPr>
          </a:p>
        </p:txBody>
      </p:sp>
      <p:sp>
        <p:nvSpPr>
          <p:cNvPr id="152" name="TextBox 151">
            <a:extLst>
              <a:ext uri="{FF2B5EF4-FFF2-40B4-BE49-F238E27FC236}">
                <a16:creationId xmlns:a16="http://schemas.microsoft.com/office/drawing/2014/main" id="{5C7EDBD0-A81D-F64C-9903-36F9AB5476DF}"/>
              </a:ext>
            </a:extLst>
          </p:cNvPr>
          <p:cNvSpPr txBox="1"/>
          <p:nvPr/>
        </p:nvSpPr>
        <p:spPr>
          <a:xfrm>
            <a:off x="-2273395" y="1486292"/>
            <a:ext cx="1389145" cy="369332"/>
          </a:xfrm>
          <a:prstGeom prst="rect">
            <a:avLst/>
          </a:prstGeom>
          <a:noFill/>
        </p:spPr>
        <p:txBody>
          <a:bodyPr wrap="square">
            <a:spAutoFit/>
          </a:bodyPr>
          <a:lstStyle/>
          <a:p>
            <a:pPr algn="l" fontAlgn="b"/>
            <a:r>
              <a:rPr lang="en-GB" sz="1800" u="none" strike="noStrike" dirty="0" err="1">
                <a:effectLst/>
              </a:rPr>
              <a:t>Tarkkuus</a:t>
            </a:r>
            <a:endParaRPr lang="en-GB" sz="1800" b="0" i="0" u="none" strike="noStrike" dirty="0">
              <a:solidFill>
                <a:srgbClr val="000000"/>
              </a:solidFill>
              <a:effectLst/>
              <a:latin typeface="Calibri" panose="020F0502020204030204" pitchFamily="34" charset="0"/>
            </a:endParaRPr>
          </a:p>
        </p:txBody>
      </p:sp>
      <p:sp>
        <p:nvSpPr>
          <p:cNvPr id="153" name="TextBox 152">
            <a:extLst>
              <a:ext uri="{FF2B5EF4-FFF2-40B4-BE49-F238E27FC236}">
                <a16:creationId xmlns:a16="http://schemas.microsoft.com/office/drawing/2014/main" id="{DA6FD785-24AC-0942-AEAC-FBBA9CCC82A0}"/>
              </a:ext>
            </a:extLst>
          </p:cNvPr>
          <p:cNvSpPr txBox="1"/>
          <p:nvPr/>
        </p:nvSpPr>
        <p:spPr>
          <a:xfrm>
            <a:off x="5333531" y="7712631"/>
            <a:ext cx="1878818" cy="374244"/>
          </a:xfrm>
          <a:prstGeom prst="rect">
            <a:avLst/>
          </a:prstGeom>
          <a:noFill/>
        </p:spPr>
        <p:txBody>
          <a:bodyPr wrap="square">
            <a:spAutoFit/>
          </a:bodyPr>
          <a:lstStyle/>
          <a:p>
            <a:pPr algn="l" fontAlgn="b"/>
            <a:r>
              <a:rPr lang="en-GB" sz="1800" u="none" strike="noStrike" dirty="0" err="1">
                <a:effectLst/>
              </a:rPr>
              <a:t>Esteellisyys</a:t>
            </a:r>
            <a:endParaRPr lang="en-GB" sz="1800" b="0" i="0" u="none" strike="noStrike" dirty="0">
              <a:solidFill>
                <a:srgbClr val="000000"/>
              </a:solidFill>
              <a:effectLst/>
              <a:latin typeface="Calibri" panose="020F0502020204030204" pitchFamily="34" charset="0"/>
            </a:endParaRPr>
          </a:p>
        </p:txBody>
      </p:sp>
      <p:sp>
        <p:nvSpPr>
          <p:cNvPr id="154" name="TextBox 153">
            <a:extLst>
              <a:ext uri="{FF2B5EF4-FFF2-40B4-BE49-F238E27FC236}">
                <a16:creationId xmlns:a16="http://schemas.microsoft.com/office/drawing/2014/main" id="{F22FA6C6-15E5-E04C-B291-1A5C423EB6AD}"/>
              </a:ext>
            </a:extLst>
          </p:cNvPr>
          <p:cNvSpPr txBox="1"/>
          <p:nvPr/>
        </p:nvSpPr>
        <p:spPr>
          <a:xfrm>
            <a:off x="-1561583" y="1812836"/>
            <a:ext cx="1418856" cy="369332"/>
          </a:xfrm>
          <a:prstGeom prst="rect">
            <a:avLst/>
          </a:prstGeom>
          <a:noFill/>
        </p:spPr>
        <p:txBody>
          <a:bodyPr wrap="square">
            <a:spAutoFit/>
          </a:bodyPr>
          <a:lstStyle/>
          <a:p>
            <a:pPr algn="l" fontAlgn="b"/>
            <a:r>
              <a:rPr lang="en-GB" sz="1800" u="none" strike="noStrike" dirty="0" err="1">
                <a:effectLst/>
              </a:rPr>
              <a:t>Liitettävyys</a:t>
            </a:r>
            <a:endParaRPr lang="en-GB" sz="1800" b="0" i="0" u="none" strike="noStrike" dirty="0">
              <a:solidFill>
                <a:srgbClr val="000000"/>
              </a:solidFill>
              <a:effectLst/>
              <a:latin typeface="Calibri" panose="020F0502020204030204" pitchFamily="34" charset="0"/>
            </a:endParaRPr>
          </a:p>
        </p:txBody>
      </p:sp>
      <p:sp>
        <p:nvSpPr>
          <p:cNvPr id="155" name="TextBox 154">
            <a:extLst>
              <a:ext uri="{FF2B5EF4-FFF2-40B4-BE49-F238E27FC236}">
                <a16:creationId xmlns:a16="http://schemas.microsoft.com/office/drawing/2014/main" id="{279D1970-15CF-DD40-9D8B-63A1171FF770}"/>
              </a:ext>
            </a:extLst>
          </p:cNvPr>
          <p:cNvSpPr txBox="1"/>
          <p:nvPr/>
        </p:nvSpPr>
        <p:spPr>
          <a:xfrm>
            <a:off x="5083476" y="-1973089"/>
            <a:ext cx="1933543" cy="369332"/>
          </a:xfrm>
          <a:prstGeom prst="rect">
            <a:avLst/>
          </a:prstGeom>
          <a:noFill/>
        </p:spPr>
        <p:txBody>
          <a:bodyPr wrap="square">
            <a:spAutoFit/>
          </a:bodyPr>
          <a:lstStyle/>
          <a:p>
            <a:pPr algn="l" fontAlgn="b"/>
            <a:r>
              <a:rPr lang="en-GB" sz="1800" u="none" strike="noStrike" dirty="0" err="1">
                <a:effectLst/>
              </a:rPr>
              <a:t>Luotettavuus</a:t>
            </a:r>
            <a:endParaRPr lang="en-GB" sz="1800" b="0" i="0" u="none" strike="noStrike" dirty="0">
              <a:solidFill>
                <a:srgbClr val="000000"/>
              </a:solidFill>
              <a:effectLst/>
              <a:latin typeface="Calibri" panose="020F0502020204030204" pitchFamily="34" charset="0"/>
            </a:endParaRPr>
          </a:p>
        </p:txBody>
      </p:sp>
      <p:sp>
        <p:nvSpPr>
          <p:cNvPr id="156" name="TextBox 155">
            <a:extLst>
              <a:ext uri="{FF2B5EF4-FFF2-40B4-BE49-F238E27FC236}">
                <a16:creationId xmlns:a16="http://schemas.microsoft.com/office/drawing/2014/main" id="{B9D20DF9-BE50-AE45-8D94-0F113AC3A838}"/>
              </a:ext>
            </a:extLst>
          </p:cNvPr>
          <p:cNvSpPr txBox="1"/>
          <p:nvPr/>
        </p:nvSpPr>
        <p:spPr>
          <a:xfrm>
            <a:off x="-2656902" y="648417"/>
            <a:ext cx="1286707" cy="369332"/>
          </a:xfrm>
          <a:prstGeom prst="rect">
            <a:avLst/>
          </a:prstGeom>
          <a:noFill/>
        </p:spPr>
        <p:txBody>
          <a:bodyPr wrap="square">
            <a:spAutoFit/>
          </a:bodyPr>
          <a:lstStyle/>
          <a:p>
            <a:pPr algn="l" fontAlgn="b"/>
            <a:r>
              <a:rPr lang="en-GB" sz="1800" u="none" strike="noStrike" dirty="0" err="1">
                <a:effectLst/>
              </a:rPr>
              <a:t>Tehokkuus</a:t>
            </a:r>
            <a:endParaRPr lang="en-GB" sz="1800" b="0" i="0" u="none" strike="noStrike" dirty="0">
              <a:solidFill>
                <a:srgbClr val="000000"/>
              </a:solidFill>
              <a:effectLst/>
              <a:latin typeface="Calibri" panose="020F0502020204030204" pitchFamily="34" charset="0"/>
            </a:endParaRPr>
          </a:p>
        </p:txBody>
      </p:sp>
      <p:sp>
        <p:nvSpPr>
          <p:cNvPr id="157" name="TextBox 156">
            <a:extLst>
              <a:ext uri="{FF2B5EF4-FFF2-40B4-BE49-F238E27FC236}">
                <a16:creationId xmlns:a16="http://schemas.microsoft.com/office/drawing/2014/main" id="{D99686C0-1DDE-914B-8FA5-3451B58F99C7}"/>
              </a:ext>
            </a:extLst>
          </p:cNvPr>
          <p:cNvSpPr txBox="1"/>
          <p:nvPr/>
        </p:nvSpPr>
        <p:spPr>
          <a:xfrm>
            <a:off x="-2648812" y="4597117"/>
            <a:ext cx="1963777" cy="369332"/>
          </a:xfrm>
          <a:prstGeom prst="rect">
            <a:avLst/>
          </a:prstGeom>
          <a:noFill/>
        </p:spPr>
        <p:txBody>
          <a:bodyPr wrap="square">
            <a:spAutoFit/>
          </a:bodyPr>
          <a:lstStyle/>
          <a:p>
            <a:pPr algn="l" fontAlgn="b"/>
            <a:r>
              <a:rPr lang="en-GB" sz="1800" u="none" strike="noStrike" dirty="0" err="1">
                <a:effectLst/>
              </a:rPr>
              <a:t>Huolellisuus</a:t>
            </a:r>
            <a:endParaRPr lang="en-GB" sz="1800" b="0" i="0" u="none" strike="noStrike" dirty="0">
              <a:solidFill>
                <a:srgbClr val="000000"/>
              </a:solidFill>
              <a:effectLst/>
              <a:latin typeface="Calibri" panose="020F0502020204030204" pitchFamily="34" charset="0"/>
            </a:endParaRPr>
          </a:p>
        </p:txBody>
      </p:sp>
      <p:sp>
        <p:nvSpPr>
          <p:cNvPr id="53" name="TextBox 52">
            <a:extLst>
              <a:ext uri="{FF2B5EF4-FFF2-40B4-BE49-F238E27FC236}">
                <a16:creationId xmlns:a16="http://schemas.microsoft.com/office/drawing/2014/main" id="{C5DB6283-798C-6F48-A80D-2A6B60BA8500}"/>
              </a:ext>
            </a:extLst>
          </p:cNvPr>
          <p:cNvSpPr txBox="1"/>
          <p:nvPr/>
        </p:nvSpPr>
        <p:spPr>
          <a:xfrm>
            <a:off x="-1588119" y="675810"/>
            <a:ext cx="1237839" cy="307777"/>
          </a:xfrm>
          <a:prstGeom prst="rect">
            <a:avLst/>
          </a:prstGeom>
          <a:noFill/>
        </p:spPr>
        <p:txBody>
          <a:bodyPr wrap="none" rtlCol="0" anchor="ctr">
            <a:spAutoFit/>
          </a:bodyPr>
          <a:lstStyle/>
          <a:p>
            <a:pPr defTabSz="685800">
              <a:defRPr/>
            </a:pPr>
            <a:r>
              <a:rPr lang="fi-FI" sz="1400" b="1" dirty="0">
                <a:solidFill>
                  <a:srgbClr val="000000"/>
                </a:solidFill>
                <a:latin typeface="Arial" panose="020B0604020202020204" pitchFamily="34" charset="0"/>
                <a:cs typeface="Arial" panose="020B0604020202020204" pitchFamily="34" charset="0"/>
              </a:rPr>
              <a:t>Oikeellisuus</a:t>
            </a:r>
            <a:endParaRPr lang="en-IN" sz="1400" b="1"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57590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51"/>
          <p:cNvPicPr>
            <a:picLocks noChangeAspect="1"/>
          </p:cNvPicPr>
          <p:nvPr/>
        </p:nvPicPr>
        <p:blipFill rotWithShape="1">
          <a:blip r:embed="rId2"/>
          <a:srcRect l="41333" t="35284" r="36666" b="24024"/>
          <a:stretch/>
        </p:blipFill>
        <p:spPr>
          <a:xfrm>
            <a:off x="280598" y="2059925"/>
            <a:ext cx="3031644" cy="3154135"/>
          </a:xfrm>
          <a:prstGeom prst="rect">
            <a:avLst/>
          </a:prstGeom>
        </p:spPr>
      </p:pic>
      <p:sp>
        <p:nvSpPr>
          <p:cNvPr id="4" name="Rectangle 3"/>
          <p:cNvSpPr/>
          <p:nvPr/>
        </p:nvSpPr>
        <p:spPr>
          <a:xfrm>
            <a:off x="280597" y="0"/>
            <a:ext cx="7999225" cy="1446550"/>
          </a:xfrm>
          <a:prstGeom prst="rect">
            <a:avLst/>
          </a:prstGeom>
          <a:noFill/>
          <a:ln>
            <a:noFill/>
          </a:ln>
          <a:effectLst/>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400" i="1" dirty="0">
                <a:solidFill>
                  <a:prstClr val="black">
                    <a:lumMod val="65000"/>
                    <a:lumOff val="35000"/>
                  </a:prstClr>
                </a:solidFill>
                <a:latin typeface="Arial" panose="020B0604020202020204" pitchFamily="34" charset="0"/>
                <a:cs typeface="Arial" panose="020B0604020202020204" pitchFamily="34" charset="0"/>
              </a:rPr>
              <a:t>Resize Any Shape And Edit Color</a:t>
            </a:r>
            <a:endParaRPr lang="en-US" sz="3600" b="1" i="1" u="sng" dirty="0">
              <a:solidFill>
                <a:prstClr val="black">
                  <a:lumMod val="65000"/>
                  <a:lumOff val="35000"/>
                </a:prstClr>
              </a:solidFill>
              <a:latin typeface="Arial" panose="020B0604020202020204" pitchFamily="34" charset="0"/>
              <a:cs typeface="Arial" panose="020B0604020202020204" pitchFamily="34" charset="0"/>
            </a:endParaRPr>
          </a:p>
          <a:p>
            <a:pPr algn="just"/>
            <a:endParaRPr lang="en-US" sz="1600" dirty="0">
              <a:solidFill>
                <a:prstClr val="white">
                  <a:lumMod val="65000"/>
                </a:prstClr>
              </a:solidFill>
              <a:latin typeface="Arial" panose="020B0604020202020204" pitchFamily="34" charset="0"/>
              <a:cs typeface="Arial" panose="020B0604020202020204" pitchFamily="34" charset="0"/>
            </a:endParaRPr>
          </a:p>
          <a:p>
            <a:pPr algn="just"/>
            <a:r>
              <a:rPr lang="en-US" sz="1600" dirty="0">
                <a:solidFill>
                  <a:prstClr val="white">
                    <a:lumMod val="50000"/>
                  </a:prstClr>
                </a:solidFill>
                <a:latin typeface="Arial" panose="020B0604020202020204" pitchFamily="34" charset="0"/>
                <a:cs typeface="Arial" panose="020B0604020202020204" pitchFamily="34" charset="0"/>
              </a:rPr>
              <a:t>The entire slide has been made in PowerPoint itself, and you can edit the color of any component in this graphic. To change the color, just right click the object to highlight it, and then follow instructions.</a:t>
            </a:r>
          </a:p>
        </p:txBody>
      </p:sp>
      <p:pic>
        <p:nvPicPr>
          <p:cNvPr id="35" name="Picture 34"/>
          <p:cNvPicPr>
            <a:picLocks noChangeAspect="1"/>
          </p:cNvPicPr>
          <p:nvPr/>
        </p:nvPicPr>
        <p:blipFill rotWithShape="1">
          <a:blip r:embed="rId3"/>
          <a:srcRect l="34498" t="33273" r="53564" b="20036"/>
          <a:stretch/>
        </p:blipFill>
        <p:spPr>
          <a:xfrm>
            <a:off x="3711074" y="2099009"/>
            <a:ext cx="1321088" cy="2917880"/>
          </a:xfrm>
          <a:prstGeom prst="rect">
            <a:avLst/>
          </a:prstGeom>
        </p:spPr>
      </p:pic>
      <p:grpSp>
        <p:nvGrpSpPr>
          <p:cNvPr id="2" name="Group 1"/>
          <p:cNvGrpSpPr/>
          <p:nvPr/>
        </p:nvGrpSpPr>
        <p:grpSpPr>
          <a:xfrm>
            <a:off x="1571645" y="1613728"/>
            <a:ext cx="519914" cy="459783"/>
            <a:chOff x="1571645" y="1613728"/>
            <a:chExt cx="519914" cy="459783"/>
          </a:xfrm>
        </p:grpSpPr>
        <p:sp>
          <p:nvSpPr>
            <p:cNvPr id="38" name="Rectangle 37"/>
            <p:cNvSpPr/>
            <p:nvPr/>
          </p:nvSpPr>
          <p:spPr>
            <a:xfrm>
              <a:off x="1571645" y="1613728"/>
              <a:ext cx="519914" cy="459783"/>
            </a:xfrm>
            <a:prstGeom prst="rect">
              <a:avLst/>
            </a:prstGeom>
            <a:noFill/>
            <a:ln>
              <a:noFill/>
            </a:ln>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prstClr val="black">
                      <a:lumMod val="75000"/>
                      <a:lumOff val="25000"/>
                    </a:prstClr>
                  </a:solidFill>
                  <a:latin typeface="Arial" panose="020B0604020202020204" pitchFamily="34" charset="0"/>
                  <a:cs typeface="Arial" panose="020B0604020202020204" pitchFamily="34" charset="0"/>
                </a:rPr>
                <a:t>1</a:t>
              </a:r>
            </a:p>
          </p:txBody>
        </p:sp>
        <p:sp>
          <p:nvSpPr>
            <p:cNvPr id="8" name="Oval 7"/>
            <p:cNvSpPr/>
            <p:nvPr/>
          </p:nvSpPr>
          <p:spPr>
            <a:xfrm>
              <a:off x="1960291" y="1964345"/>
              <a:ext cx="95580" cy="9558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3" name="Group 2"/>
          <p:cNvGrpSpPr/>
          <p:nvPr/>
        </p:nvGrpSpPr>
        <p:grpSpPr>
          <a:xfrm>
            <a:off x="4135324" y="1618592"/>
            <a:ext cx="545457" cy="459783"/>
            <a:chOff x="4135324" y="1618592"/>
            <a:chExt cx="545457" cy="459783"/>
          </a:xfrm>
        </p:grpSpPr>
        <p:sp>
          <p:nvSpPr>
            <p:cNvPr id="36" name="Rectangle 35"/>
            <p:cNvSpPr/>
            <p:nvPr/>
          </p:nvSpPr>
          <p:spPr>
            <a:xfrm>
              <a:off x="4135324" y="1618592"/>
              <a:ext cx="519914" cy="459783"/>
            </a:xfrm>
            <a:prstGeom prst="rect">
              <a:avLst/>
            </a:prstGeom>
            <a:noFill/>
            <a:ln>
              <a:noFill/>
            </a:ln>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prstClr val="black">
                      <a:lumMod val="75000"/>
                      <a:lumOff val="25000"/>
                    </a:prstClr>
                  </a:solidFill>
                  <a:latin typeface="Arial" panose="020B0604020202020204" pitchFamily="34" charset="0"/>
                  <a:cs typeface="Arial" panose="020B0604020202020204" pitchFamily="34" charset="0"/>
                </a:rPr>
                <a:t>2</a:t>
              </a:r>
            </a:p>
          </p:txBody>
        </p:sp>
        <p:sp>
          <p:nvSpPr>
            <p:cNvPr id="39" name="Oval 38"/>
            <p:cNvSpPr/>
            <p:nvPr/>
          </p:nvSpPr>
          <p:spPr>
            <a:xfrm>
              <a:off x="4585201" y="1964345"/>
              <a:ext cx="95580" cy="9558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5" name="Group 4"/>
          <p:cNvGrpSpPr/>
          <p:nvPr/>
        </p:nvGrpSpPr>
        <p:grpSpPr>
          <a:xfrm>
            <a:off x="6944575" y="1618592"/>
            <a:ext cx="519914" cy="459783"/>
            <a:chOff x="6944575" y="1618592"/>
            <a:chExt cx="519914" cy="459783"/>
          </a:xfrm>
        </p:grpSpPr>
        <p:sp>
          <p:nvSpPr>
            <p:cNvPr id="37" name="Rectangle 36"/>
            <p:cNvSpPr/>
            <p:nvPr/>
          </p:nvSpPr>
          <p:spPr>
            <a:xfrm>
              <a:off x="6944575" y="1618592"/>
              <a:ext cx="519914" cy="459783"/>
            </a:xfrm>
            <a:prstGeom prst="rect">
              <a:avLst/>
            </a:prstGeom>
            <a:noFill/>
            <a:ln>
              <a:noFill/>
            </a:ln>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prstClr val="black">
                      <a:lumMod val="75000"/>
                      <a:lumOff val="25000"/>
                    </a:prstClr>
                  </a:solidFill>
                  <a:latin typeface="Arial" panose="020B0604020202020204" pitchFamily="34" charset="0"/>
                  <a:cs typeface="Arial" panose="020B0604020202020204" pitchFamily="34" charset="0"/>
                </a:rPr>
                <a:t>3</a:t>
              </a:r>
            </a:p>
          </p:txBody>
        </p:sp>
        <p:sp>
          <p:nvSpPr>
            <p:cNvPr id="40" name="Oval 39"/>
            <p:cNvSpPr/>
            <p:nvPr/>
          </p:nvSpPr>
          <p:spPr>
            <a:xfrm>
              <a:off x="7368909" y="1964345"/>
              <a:ext cx="95580" cy="9558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41" name="TextBox 40"/>
          <p:cNvSpPr txBox="1"/>
          <p:nvPr/>
        </p:nvSpPr>
        <p:spPr>
          <a:xfrm>
            <a:off x="280597" y="5653945"/>
            <a:ext cx="8664112" cy="954107"/>
          </a:xfrm>
          <a:prstGeom prst="rect">
            <a:avLst/>
          </a:prstGeom>
          <a:noFill/>
        </p:spPr>
        <p:txBody>
          <a:bodyPr wrap="square" rtlCol="0">
            <a:spAutoFit/>
          </a:bodyPr>
          <a:lstStyle/>
          <a:p>
            <a:pPr marL="342900" indent="-342900" algn="just">
              <a:buFont typeface="+mj-lt"/>
              <a:buAutoNum type="arabicPeriod"/>
            </a:pPr>
            <a:r>
              <a:rPr lang="en-US" sz="1400" dirty="0">
                <a:solidFill>
                  <a:prstClr val="white">
                    <a:lumMod val="50000"/>
                  </a:prstClr>
                </a:solidFill>
                <a:latin typeface="Arial" panose="020B0604020202020204" pitchFamily="34" charset="0"/>
                <a:cs typeface="Arial" panose="020B0604020202020204" pitchFamily="34" charset="0"/>
              </a:rPr>
              <a:t>Right click on the object or shape that you want to change the color of.</a:t>
            </a:r>
          </a:p>
          <a:p>
            <a:pPr marL="342900" indent="-342900" algn="just">
              <a:buFont typeface="+mj-lt"/>
              <a:buAutoNum type="arabicPeriod"/>
            </a:pPr>
            <a:r>
              <a:rPr lang="en-GB" sz="1400" dirty="0">
                <a:solidFill>
                  <a:prstClr val="white">
                    <a:lumMod val="50000"/>
                  </a:prstClr>
                </a:solidFill>
                <a:latin typeface="Arial" panose="020B0604020202020204" pitchFamily="34" charset="0"/>
                <a:cs typeface="Arial" panose="020B0604020202020204" pitchFamily="34" charset="0"/>
              </a:rPr>
              <a:t>Choose Format Shape in the dialog box.</a:t>
            </a:r>
          </a:p>
          <a:p>
            <a:pPr marL="342900" indent="-342900" algn="just">
              <a:buFont typeface="+mj-lt"/>
              <a:buAutoNum type="arabicPeriod"/>
            </a:pPr>
            <a:r>
              <a:rPr lang="en-GB" sz="1400" dirty="0">
                <a:solidFill>
                  <a:prstClr val="white">
                    <a:lumMod val="50000"/>
                  </a:prstClr>
                </a:solidFill>
                <a:latin typeface="Arial" panose="020B0604020202020204" pitchFamily="34" charset="0"/>
                <a:cs typeface="Arial" panose="020B0604020202020204" pitchFamily="34" charset="0"/>
              </a:rPr>
              <a:t>Choose “Fill” in the Format Shape box then “Solid” or “Gradient” depending on the appearance of the object. Change colour as shown in the picture.</a:t>
            </a:r>
          </a:p>
        </p:txBody>
      </p:sp>
      <p:pic>
        <p:nvPicPr>
          <p:cNvPr id="6" name="Picture 5"/>
          <p:cNvPicPr>
            <a:picLocks noChangeAspect="1"/>
          </p:cNvPicPr>
          <p:nvPr/>
        </p:nvPicPr>
        <p:blipFill rotWithShape="1">
          <a:blip r:embed="rId4"/>
          <a:srcRect l="78834" t="26837" b="17832"/>
          <a:stretch/>
        </p:blipFill>
        <p:spPr>
          <a:xfrm>
            <a:off x="6231264" y="2141575"/>
            <a:ext cx="1902872" cy="2796814"/>
          </a:xfrm>
          <a:prstGeom prst="rect">
            <a:avLst/>
          </a:prstGeom>
        </p:spPr>
      </p:pic>
    </p:spTree>
    <p:extLst>
      <p:ext uri="{BB962C8B-B14F-4D97-AF65-F5344CB8AC3E}">
        <p14:creationId xmlns:p14="http://schemas.microsoft.com/office/powerpoint/2010/main" val="4086818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rotWithShape="1">
          <a:blip r:embed="rId2"/>
          <a:srcRect l="40445" t="37259" r="36222" b="28568"/>
          <a:stretch/>
        </p:blipFill>
        <p:spPr>
          <a:xfrm>
            <a:off x="924576" y="2089792"/>
            <a:ext cx="2071430" cy="1706464"/>
          </a:xfrm>
          <a:prstGeom prst="rect">
            <a:avLst/>
          </a:prstGeom>
        </p:spPr>
      </p:pic>
      <p:pic>
        <p:nvPicPr>
          <p:cNvPr id="20" name="Picture 19"/>
          <p:cNvPicPr>
            <a:picLocks noChangeAspect="1"/>
          </p:cNvPicPr>
          <p:nvPr/>
        </p:nvPicPr>
        <p:blipFill rotWithShape="1">
          <a:blip r:embed="rId3"/>
          <a:srcRect l="41779" t="37852" r="37555" b="29753"/>
          <a:stretch/>
        </p:blipFill>
        <p:spPr>
          <a:xfrm>
            <a:off x="6331401" y="2142158"/>
            <a:ext cx="2266176" cy="1998134"/>
          </a:xfrm>
          <a:prstGeom prst="rect">
            <a:avLst/>
          </a:prstGeom>
        </p:spPr>
      </p:pic>
      <p:sp>
        <p:nvSpPr>
          <p:cNvPr id="4" name="Rectangle 3"/>
          <p:cNvSpPr/>
          <p:nvPr/>
        </p:nvSpPr>
        <p:spPr>
          <a:xfrm>
            <a:off x="351467" y="0"/>
            <a:ext cx="7928356" cy="1323439"/>
          </a:xfrm>
          <a:prstGeom prst="rect">
            <a:avLst/>
          </a:prstGeom>
          <a:noFill/>
          <a:ln>
            <a:noFill/>
          </a:ln>
          <a:effectLst/>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400" i="1" dirty="0">
                <a:solidFill>
                  <a:prstClr val="black">
                    <a:lumMod val="65000"/>
                    <a:lumOff val="35000"/>
                  </a:prstClr>
                </a:solidFill>
                <a:latin typeface="Arial" panose="020B0604020202020204" pitchFamily="34" charset="0"/>
                <a:cs typeface="Arial" panose="020B0604020202020204" pitchFamily="34" charset="0"/>
              </a:rPr>
              <a:t>Use Your Own Icons In Any Slide</a:t>
            </a:r>
          </a:p>
          <a:p>
            <a:endParaRPr lang="en-US" sz="2400" dirty="0">
              <a:solidFill>
                <a:prstClr val="white">
                  <a:lumMod val="50000"/>
                </a:prstClr>
              </a:solidFill>
              <a:latin typeface="Arial" panose="020B0604020202020204" pitchFamily="34" charset="0"/>
              <a:cs typeface="Arial" panose="020B0604020202020204" pitchFamily="34" charset="0"/>
            </a:endParaRPr>
          </a:p>
          <a:p>
            <a:r>
              <a:rPr lang="en-US" sz="1600" dirty="0">
                <a:solidFill>
                  <a:prstClr val="white">
                    <a:lumMod val="50000"/>
                  </a:prstClr>
                </a:solidFill>
                <a:latin typeface="Arial" panose="020B0604020202020204" pitchFamily="34" charset="0"/>
                <a:cs typeface="Arial" panose="020B0604020202020204" pitchFamily="34" charset="0"/>
              </a:rPr>
              <a:t>You can replace the icons in this slide with any icons you like from our site, or completely remove them if required.</a:t>
            </a:r>
          </a:p>
        </p:txBody>
      </p:sp>
      <p:sp>
        <p:nvSpPr>
          <p:cNvPr id="36" name="Rectangle 35"/>
          <p:cNvSpPr/>
          <p:nvPr/>
        </p:nvSpPr>
        <p:spPr>
          <a:xfrm>
            <a:off x="4135324" y="1618592"/>
            <a:ext cx="519914" cy="459783"/>
          </a:xfrm>
          <a:prstGeom prst="rect">
            <a:avLst/>
          </a:prstGeom>
          <a:noFill/>
          <a:ln>
            <a:noFill/>
          </a:ln>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prstClr val="black">
                    <a:lumMod val="75000"/>
                    <a:lumOff val="25000"/>
                  </a:prstClr>
                </a:solidFill>
                <a:latin typeface="Arial" panose="020B0604020202020204" pitchFamily="34" charset="0"/>
                <a:cs typeface="Arial" panose="020B0604020202020204" pitchFamily="34" charset="0"/>
              </a:rPr>
              <a:t>2</a:t>
            </a:r>
          </a:p>
        </p:txBody>
      </p:sp>
      <p:sp>
        <p:nvSpPr>
          <p:cNvPr id="37" name="Rectangle 36"/>
          <p:cNvSpPr/>
          <p:nvPr/>
        </p:nvSpPr>
        <p:spPr>
          <a:xfrm>
            <a:off x="6944575" y="1618592"/>
            <a:ext cx="519914" cy="459783"/>
          </a:xfrm>
          <a:prstGeom prst="rect">
            <a:avLst/>
          </a:prstGeom>
          <a:noFill/>
          <a:ln>
            <a:noFill/>
          </a:ln>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prstClr val="black">
                    <a:lumMod val="75000"/>
                    <a:lumOff val="25000"/>
                  </a:prstClr>
                </a:solidFill>
                <a:latin typeface="Arial" panose="020B0604020202020204" pitchFamily="34" charset="0"/>
                <a:cs typeface="Arial" panose="020B0604020202020204" pitchFamily="34" charset="0"/>
              </a:rPr>
              <a:t>3</a:t>
            </a:r>
          </a:p>
        </p:txBody>
      </p:sp>
      <p:sp>
        <p:nvSpPr>
          <p:cNvPr id="38" name="Rectangle 37"/>
          <p:cNvSpPr/>
          <p:nvPr/>
        </p:nvSpPr>
        <p:spPr>
          <a:xfrm>
            <a:off x="1571645" y="1613728"/>
            <a:ext cx="519914" cy="459783"/>
          </a:xfrm>
          <a:prstGeom prst="rect">
            <a:avLst/>
          </a:prstGeom>
          <a:noFill/>
          <a:ln>
            <a:noFill/>
          </a:ln>
          <a:effectLst/>
          <a:scene3d>
            <a:camera prst="orthographicFront">
              <a:rot lat="0" lon="0" rev="0"/>
            </a:camera>
            <a:lightRig rig="contrasting" dir="t">
              <a:rot lat="0" lon="0" rev="1500000"/>
            </a:lightRig>
          </a:scene3d>
          <a:sp3d prstMaterial="meta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prstClr val="black">
                    <a:lumMod val="75000"/>
                    <a:lumOff val="25000"/>
                  </a:prstClr>
                </a:solidFill>
                <a:latin typeface="Arial" panose="020B0604020202020204" pitchFamily="34" charset="0"/>
                <a:cs typeface="Arial" panose="020B0604020202020204" pitchFamily="34" charset="0"/>
              </a:rPr>
              <a:t>1</a:t>
            </a:r>
          </a:p>
        </p:txBody>
      </p:sp>
      <p:sp>
        <p:nvSpPr>
          <p:cNvPr id="8" name="Oval 7"/>
          <p:cNvSpPr/>
          <p:nvPr/>
        </p:nvSpPr>
        <p:spPr>
          <a:xfrm>
            <a:off x="1960291" y="1964345"/>
            <a:ext cx="95580" cy="9558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 name="Oval 38"/>
          <p:cNvSpPr/>
          <p:nvPr/>
        </p:nvSpPr>
        <p:spPr>
          <a:xfrm>
            <a:off x="4585201" y="1964345"/>
            <a:ext cx="95580" cy="9558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 name="Oval 39"/>
          <p:cNvSpPr/>
          <p:nvPr/>
        </p:nvSpPr>
        <p:spPr>
          <a:xfrm>
            <a:off x="7368909" y="1964345"/>
            <a:ext cx="95580" cy="9558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 name="TextBox 40"/>
          <p:cNvSpPr txBox="1"/>
          <p:nvPr/>
        </p:nvSpPr>
        <p:spPr>
          <a:xfrm>
            <a:off x="363071" y="5653945"/>
            <a:ext cx="8546468" cy="954107"/>
          </a:xfrm>
          <a:prstGeom prst="rect">
            <a:avLst/>
          </a:prstGeom>
          <a:noFill/>
        </p:spPr>
        <p:txBody>
          <a:bodyPr wrap="square" rtlCol="0">
            <a:spAutoFit/>
          </a:bodyPr>
          <a:lstStyle/>
          <a:p>
            <a:pPr algn="just"/>
            <a:r>
              <a:rPr lang="en-US" sz="1400" dirty="0">
                <a:solidFill>
                  <a:prstClr val="white">
                    <a:lumMod val="50000"/>
                  </a:prstClr>
                </a:solidFill>
                <a:latin typeface="Arial" panose="020B0604020202020204" pitchFamily="34" charset="0"/>
                <a:cs typeface="Arial" panose="020B0604020202020204" pitchFamily="34" charset="0"/>
              </a:rPr>
              <a:t>The icons we have shown are just for demo purposes. You can replace these icons with the correct icons to suit your message. We have a large collection of icons to choose from.</a:t>
            </a:r>
          </a:p>
          <a:p>
            <a:pPr marL="342900" indent="-342900" algn="just">
              <a:buFont typeface="+mj-lt"/>
              <a:buAutoNum type="arabicPeriod"/>
            </a:pPr>
            <a:r>
              <a:rPr lang="en-US" sz="1400" dirty="0">
                <a:solidFill>
                  <a:prstClr val="white">
                    <a:lumMod val="50000"/>
                  </a:prstClr>
                </a:solidFill>
                <a:latin typeface="Arial" panose="020B0604020202020204" pitchFamily="34" charset="0"/>
                <a:cs typeface="Arial" panose="020B0604020202020204" pitchFamily="34" charset="0"/>
              </a:rPr>
              <a:t>To replace any icon, double click on it and select it, and then right click it to ungroup it.</a:t>
            </a:r>
          </a:p>
          <a:p>
            <a:pPr marL="342900" indent="-342900" algn="just">
              <a:buFont typeface="+mj-lt"/>
              <a:buAutoNum type="arabicPeriod"/>
            </a:pPr>
            <a:r>
              <a:rPr lang="en-US" sz="1400" dirty="0">
                <a:solidFill>
                  <a:prstClr val="white">
                    <a:lumMod val="50000"/>
                  </a:prstClr>
                </a:solidFill>
                <a:latin typeface="Arial" panose="020B0604020202020204" pitchFamily="34" charset="0"/>
                <a:cs typeface="Arial" panose="020B0604020202020204" pitchFamily="34" charset="0"/>
              </a:rPr>
              <a:t>Delete the icon and replace it with any icon or graphic from our site.</a:t>
            </a:r>
            <a:endParaRPr lang="en-GB" sz="1400" dirty="0">
              <a:solidFill>
                <a:prstClr val="white">
                  <a:lumMod val="50000"/>
                </a:prstClr>
              </a:solidFill>
              <a:latin typeface="Arial" panose="020B0604020202020204" pitchFamily="34" charset="0"/>
              <a:cs typeface="Arial" panose="020B0604020202020204" pitchFamily="34" charset="0"/>
            </a:endParaRPr>
          </a:p>
        </p:txBody>
      </p:sp>
      <p:pic>
        <p:nvPicPr>
          <p:cNvPr id="15" name="Picture 14"/>
          <p:cNvPicPr>
            <a:picLocks noChangeAspect="1"/>
          </p:cNvPicPr>
          <p:nvPr/>
        </p:nvPicPr>
        <p:blipFill rotWithShape="1">
          <a:blip r:embed="rId4"/>
          <a:srcRect l="37611" t="35478" r="43495" b="28493"/>
          <a:stretch/>
        </p:blipFill>
        <p:spPr>
          <a:xfrm>
            <a:off x="3264626" y="2095096"/>
            <a:ext cx="2614748" cy="2635624"/>
          </a:xfrm>
          <a:prstGeom prst="rect">
            <a:avLst/>
          </a:prstGeom>
        </p:spPr>
      </p:pic>
    </p:spTree>
    <p:extLst>
      <p:ext uri="{BB962C8B-B14F-4D97-AF65-F5344CB8AC3E}">
        <p14:creationId xmlns:p14="http://schemas.microsoft.com/office/powerpoint/2010/main" val="1621523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249411" y="1815217"/>
            <a:ext cx="8645179" cy="4092484"/>
            <a:chOff x="292308" y="1815217"/>
            <a:chExt cx="8645179" cy="4092484"/>
          </a:xfrm>
        </p:grpSpPr>
        <p:grpSp>
          <p:nvGrpSpPr>
            <p:cNvPr id="6" name="Group 5"/>
            <p:cNvGrpSpPr/>
            <p:nvPr/>
          </p:nvGrpSpPr>
          <p:grpSpPr>
            <a:xfrm>
              <a:off x="293903" y="2917469"/>
              <a:ext cx="8610497" cy="781064"/>
              <a:chOff x="293903" y="3049733"/>
              <a:chExt cx="8610497" cy="781064"/>
            </a:xfrm>
          </p:grpSpPr>
          <p:grpSp>
            <p:nvGrpSpPr>
              <p:cNvPr id="212" name="Group 211"/>
              <p:cNvGrpSpPr/>
              <p:nvPr/>
            </p:nvGrpSpPr>
            <p:grpSpPr>
              <a:xfrm>
                <a:off x="5151505" y="3049733"/>
                <a:ext cx="698692" cy="781064"/>
                <a:chOff x="7370624" y="1776206"/>
                <a:chExt cx="1057188" cy="1181826"/>
              </a:xfrm>
              <a:solidFill>
                <a:srgbClr val="2688AA"/>
              </a:solidFill>
            </p:grpSpPr>
            <p:sp>
              <p:nvSpPr>
                <p:cNvPr id="399" name="Freeform 398"/>
                <p:cNvSpPr/>
                <p:nvPr/>
              </p:nvSpPr>
              <p:spPr>
                <a:xfrm>
                  <a:off x="7370624" y="1776206"/>
                  <a:ext cx="443492" cy="442504"/>
                </a:xfrm>
                <a:custGeom>
                  <a:avLst/>
                  <a:gdLst>
                    <a:gd name="connsiteX0" fmla="*/ 376894 w 753616"/>
                    <a:gd name="connsiteY0" fmla="*/ 193502 h 751936"/>
                    <a:gd name="connsiteX1" fmla="*/ 193903 w 753616"/>
                    <a:gd name="connsiteY1" fmla="*/ 376493 h 751936"/>
                    <a:gd name="connsiteX2" fmla="*/ 376894 w 753616"/>
                    <a:gd name="connsiteY2" fmla="*/ 559484 h 751936"/>
                    <a:gd name="connsiteX3" fmla="*/ 559886 w 753616"/>
                    <a:gd name="connsiteY3" fmla="*/ 376493 h 751936"/>
                    <a:gd name="connsiteX4" fmla="*/ 376894 w 753616"/>
                    <a:gd name="connsiteY4" fmla="*/ 193502 h 751936"/>
                    <a:gd name="connsiteX5" fmla="*/ 407828 w 753616"/>
                    <a:gd name="connsiteY5" fmla="*/ 142 h 751936"/>
                    <a:gd name="connsiteX6" fmla="*/ 469168 w 753616"/>
                    <a:gd name="connsiteY6" fmla="*/ 153363 h 751936"/>
                    <a:gd name="connsiteX7" fmla="*/ 469366 w 753616"/>
                    <a:gd name="connsiteY7" fmla="*/ 154920 h 751936"/>
                    <a:gd name="connsiteX8" fmla="*/ 470093 w 753616"/>
                    <a:gd name="connsiteY8" fmla="*/ 155145 h 751936"/>
                    <a:gd name="connsiteX9" fmla="*/ 493743 w 753616"/>
                    <a:gd name="connsiteY9" fmla="*/ 167982 h 751936"/>
                    <a:gd name="connsiteX10" fmla="*/ 499500 w 753616"/>
                    <a:gd name="connsiteY10" fmla="*/ 165840 h 751936"/>
                    <a:gd name="connsiteX11" fmla="*/ 666522 w 753616"/>
                    <a:gd name="connsiteY11" fmla="*/ 133871 h 751936"/>
                    <a:gd name="connsiteX12" fmla="*/ 624756 w 753616"/>
                    <a:gd name="connsiteY12" fmla="*/ 248148 h 751936"/>
                    <a:gd name="connsiteX13" fmla="*/ 597175 w 753616"/>
                    <a:gd name="connsiteY13" fmla="*/ 281844 h 751936"/>
                    <a:gd name="connsiteX14" fmla="*/ 597631 w 753616"/>
                    <a:gd name="connsiteY14" fmla="*/ 282683 h 751936"/>
                    <a:gd name="connsiteX15" fmla="*/ 607528 w 753616"/>
                    <a:gd name="connsiteY15" fmla="*/ 314565 h 751936"/>
                    <a:gd name="connsiteX16" fmla="*/ 609411 w 753616"/>
                    <a:gd name="connsiteY16" fmla="*/ 315346 h 751936"/>
                    <a:gd name="connsiteX17" fmla="*/ 753478 w 753616"/>
                    <a:gd name="connsiteY17" fmla="*/ 405696 h 751936"/>
                    <a:gd name="connsiteX18" fmla="*/ 600257 w 753616"/>
                    <a:gd name="connsiteY18" fmla="*/ 467036 h 751936"/>
                    <a:gd name="connsiteX19" fmla="*/ 598240 w 753616"/>
                    <a:gd name="connsiteY19" fmla="*/ 467292 h 751936"/>
                    <a:gd name="connsiteX20" fmla="*/ 597631 w 753616"/>
                    <a:gd name="connsiteY20" fmla="*/ 469253 h 751936"/>
                    <a:gd name="connsiteX21" fmla="*/ 583909 w 753616"/>
                    <a:gd name="connsiteY21" fmla="*/ 494534 h 751936"/>
                    <a:gd name="connsiteX22" fmla="*/ 585011 w 753616"/>
                    <a:gd name="connsiteY22" fmla="*/ 497347 h 751936"/>
                    <a:gd name="connsiteX23" fmla="*/ 619868 w 753616"/>
                    <a:gd name="connsiteY23" fmla="*/ 663790 h 751936"/>
                    <a:gd name="connsiteX24" fmla="*/ 504885 w 753616"/>
                    <a:gd name="connsiteY24" fmla="*/ 624009 h 751936"/>
                    <a:gd name="connsiteX25" fmla="*/ 470294 w 753616"/>
                    <a:gd name="connsiteY25" fmla="*/ 596682 h 751936"/>
                    <a:gd name="connsiteX26" fmla="*/ 470093 w 753616"/>
                    <a:gd name="connsiteY26" fmla="*/ 596791 h 751936"/>
                    <a:gd name="connsiteX27" fmla="*/ 437239 w 753616"/>
                    <a:gd name="connsiteY27" fmla="*/ 606989 h 751936"/>
                    <a:gd name="connsiteX28" fmla="*/ 436893 w 753616"/>
                    <a:gd name="connsiteY28" fmla="*/ 608285 h 751936"/>
                    <a:gd name="connsiteX29" fmla="*/ 355495 w 753616"/>
                    <a:gd name="connsiteY29" fmla="*/ 751860 h 751936"/>
                    <a:gd name="connsiteX30" fmla="*/ 283704 w 753616"/>
                    <a:gd name="connsiteY30" fmla="*/ 600013 h 751936"/>
                    <a:gd name="connsiteX31" fmla="*/ 282716 w 753616"/>
                    <a:gd name="connsiteY31" fmla="*/ 596352 h 751936"/>
                    <a:gd name="connsiteX32" fmla="*/ 256946 w 753616"/>
                    <a:gd name="connsiteY32" fmla="*/ 582365 h 751936"/>
                    <a:gd name="connsiteX33" fmla="*/ 255114 w 753616"/>
                    <a:gd name="connsiteY33" fmla="*/ 583083 h 751936"/>
                    <a:gd name="connsiteX34" fmla="*/ 88671 w 753616"/>
                    <a:gd name="connsiteY34" fmla="*/ 617940 h 751936"/>
                    <a:gd name="connsiteX35" fmla="*/ 128451 w 753616"/>
                    <a:gd name="connsiteY35" fmla="*/ 502956 h 751936"/>
                    <a:gd name="connsiteX36" fmla="*/ 155730 w 753616"/>
                    <a:gd name="connsiteY36" fmla="*/ 468428 h 751936"/>
                    <a:gd name="connsiteX37" fmla="*/ 145990 w 753616"/>
                    <a:gd name="connsiteY37" fmla="*/ 437051 h 751936"/>
                    <a:gd name="connsiteX38" fmla="*/ 142009 w 753616"/>
                    <a:gd name="connsiteY38" fmla="*/ 435901 h 751936"/>
                    <a:gd name="connsiteX39" fmla="*/ 123 w 753616"/>
                    <a:gd name="connsiteY39" fmla="*/ 351592 h 751936"/>
                    <a:gd name="connsiteX40" fmla="*/ 110972 w 753616"/>
                    <a:gd name="connsiteY40" fmla="*/ 291048 h 751936"/>
                    <a:gd name="connsiteX41" fmla="*/ 155336 w 753616"/>
                    <a:gd name="connsiteY41" fmla="*/ 284776 h 751936"/>
                    <a:gd name="connsiteX42" fmla="*/ 155986 w 753616"/>
                    <a:gd name="connsiteY42" fmla="*/ 282683 h 751936"/>
                    <a:gd name="connsiteX43" fmla="*/ 170353 w 753616"/>
                    <a:gd name="connsiteY43" fmla="*/ 256214 h 751936"/>
                    <a:gd name="connsiteX44" fmla="*/ 167122 w 753616"/>
                    <a:gd name="connsiteY44" fmla="*/ 250243 h 751936"/>
                    <a:gd name="connsiteX45" fmla="*/ 127696 w 753616"/>
                    <a:gd name="connsiteY45" fmla="*/ 89977 h 751936"/>
                    <a:gd name="connsiteX46" fmla="*/ 147691 w 753616"/>
                    <a:gd name="connsiteY46" fmla="*/ 80594 h 751936"/>
                    <a:gd name="connsiteX47" fmla="*/ 285068 w 753616"/>
                    <a:gd name="connsiteY47" fmla="*/ 154417 h 751936"/>
                    <a:gd name="connsiteX48" fmla="*/ 285335 w 753616"/>
                    <a:gd name="connsiteY48" fmla="*/ 154583 h 751936"/>
                    <a:gd name="connsiteX49" fmla="*/ 314304 w 753616"/>
                    <a:gd name="connsiteY49" fmla="*/ 145591 h 751936"/>
                    <a:gd name="connsiteX50" fmla="*/ 316259 w 753616"/>
                    <a:gd name="connsiteY50" fmla="*/ 140949 h 751936"/>
                    <a:gd name="connsiteX51" fmla="*/ 407828 w 753616"/>
                    <a:gd name="connsiteY51" fmla="*/ 142 h 751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53616" h="751936">
                      <a:moveTo>
                        <a:pt x="376894" y="193502"/>
                      </a:moveTo>
                      <a:cubicBezTo>
                        <a:pt x="275831" y="193502"/>
                        <a:pt x="193903" y="275429"/>
                        <a:pt x="193903" y="376493"/>
                      </a:cubicBezTo>
                      <a:cubicBezTo>
                        <a:pt x="193903" y="477556"/>
                        <a:pt x="275831" y="559484"/>
                        <a:pt x="376894" y="559484"/>
                      </a:cubicBezTo>
                      <a:cubicBezTo>
                        <a:pt x="477958" y="559484"/>
                        <a:pt x="559886" y="477556"/>
                        <a:pt x="559886" y="376493"/>
                      </a:cubicBezTo>
                      <a:cubicBezTo>
                        <a:pt x="559886" y="275429"/>
                        <a:pt x="477958" y="193502"/>
                        <a:pt x="376894" y="193502"/>
                      </a:cubicBezTo>
                      <a:close/>
                      <a:moveTo>
                        <a:pt x="407828" y="142"/>
                      </a:moveTo>
                      <a:cubicBezTo>
                        <a:pt x="450746" y="2751"/>
                        <a:pt x="463091" y="103033"/>
                        <a:pt x="469168" y="153363"/>
                      </a:cubicBezTo>
                      <a:lnTo>
                        <a:pt x="469366" y="154920"/>
                      </a:lnTo>
                      <a:lnTo>
                        <a:pt x="470093" y="155145"/>
                      </a:lnTo>
                      <a:lnTo>
                        <a:pt x="493743" y="167982"/>
                      </a:lnTo>
                      <a:lnTo>
                        <a:pt x="499500" y="165840"/>
                      </a:lnTo>
                      <a:cubicBezTo>
                        <a:pt x="547104" y="144632"/>
                        <a:pt x="631638" y="89985"/>
                        <a:pt x="666522" y="133871"/>
                      </a:cubicBezTo>
                      <a:cubicBezTo>
                        <a:pt x="687013" y="158772"/>
                        <a:pt x="655563" y="208501"/>
                        <a:pt x="624756" y="248148"/>
                      </a:cubicBezTo>
                      <a:lnTo>
                        <a:pt x="597175" y="281844"/>
                      </a:lnTo>
                      <a:lnTo>
                        <a:pt x="597631" y="282683"/>
                      </a:lnTo>
                      <a:lnTo>
                        <a:pt x="607528" y="314565"/>
                      </a:lnTo>
                      <a:lnTo>
                        <a:pt x="609411" y="315346"/>
                      </a:lnTo>
                      <a:cubicBezTo>
                        <a:pt x="658711" y="332240"/>
                        <a:pt x="757826" y="349804"/>
                        <a:pt x="753478" y="405696"/>
                      </a:cubicBezTo>
                      <a:cubicBezTo>
                        <a:pt x="750869" y="448614"/>
                        <a:pt x="650587" y="460959"/>
                        <a:pt x="600257" y="467036"/>
                      </a:cubicBezTo>
                      <a:lnTo>
                        <a:pt x="598240" y="467292"/>
                      </a:lnTo>
                      <a:lnTo>
                        <a:pt x="597631" y="469253"/>
                      </a:lnTo>
                      <a:lnTo>
                        <a:pt x="583909" y="494534"/>
                      </a:lnTo>
                      <a:lnTo>
                        <a:pt x="585011" y="497347"/>
                      </a:lnTo>
                      <a:cubicBezTo>
                        <a:pt x="607041" y="544575"/>
                        <a:pt x="663144" y="628150"/>
                        <a:pt x="619868" y="663790"/>
                      </a:cubicBezTo>
                      <a:cubicBezTo>
                        <a:pt x="595326" y="684709"/>
                        <a:pt x="545060" y="654124"/>
                        <a:pt x="504885" y="624009"/>
                      </a:cubicBezTo>
                      <a:lnTo>
                        <a:pt x="470294" y="596682"/>
                      </a:lnTo>
                      <a:lnTo>
                        <a:pt x="470093" y="596791"/>
                      </a:lnTo>
                      <a:lnTo>
                        <a:pt x="437239" y="606989"/>
                      </a:lnTo>
                      <a:lnTo>
                        <a:pt x="436893" y="608285"/>
                      </a:lnTo>
                      <a:cubicBezTo>
                        <a:pt x="424099" y="657340"/>
                        <a:pt x="398374" y="755049"/>
                        <a:pt x="355495" y="751860"/>
                      </a:cubicBezTo>
                      <a:cubicBezTo>
                        <a:pt x="299525" y="748648"/>
                        <a:pt x="294141" y="650525"/>
                        <a:pt x="283704" y="600013"/>
                      </a:cubicBezTo>
                      <a:lnTo>
                        <a:pt x="282716" y="596352"/>
                      </a:lnTo>
                      <a:lnTo>
                        <a:pt x="256946" y="582365"/>
                      </a:lnTo>
                      <a:lnTo>
                        <a:pt x="255114" y="583083"/>
                      </a:lnTo>
                      <a:cubicBezTo>
                        <a:pt x="207885" y="605112"/>
                        <a:pt x="124310" y="661215"/>
                        <a:pt x="88671" y="617940"/>
                      </a:cubicBezTo>
                      <a:cubicBezTo>
                        <a:pt x="67752" y="593398"/>
                        <a:pt x="98336" y="543131"/>
                        <a:pt x="128451" y="502956"/>
                      </a:cubicBezTo>
                      <a:lnTo>
                        <a:pt x="155730" y="468428"/>
                      </a:lnTo>
                      <a:lnTo>
                        <a:pt x="145990" y="437051"/>
                      </a:lnTo>
                      <a:lnTo>
                        <a:pt x="142009" y="435901"/>
                      </a:lnTo>
                      <a:cubicBezTo>
                        <a:pt x="93225" y="422109"/>
                        <a:pt x="-3940" y="394397"/>
                        <a:pt x="123" y="351592"/>
                      </a:cubicBezTo>
                      <a:cubicBezTo>
                        <a:pt x="3388" y="309673"/>
                        <a:pt x="60813" y="298059"/>
                        <a:pt x="110972" y="291048"/>
                      </a:cubicBezTo>
                      <a:lnTo>
                        <a:pt x="155336" y="284776"/>
                      </a:lnTo>
                      <a:lnTo>
                        <a:pt x="155986" y="282683"/>
                      </a:lnTo>
                      <a:lnTo>
                        <a:pt x="170353" y="256214"/>
                      </a:lnTo>
                      <a:lnTo>
                        <a:pt x="167122" y="250243"/>
                      </a:lnTo>
                      <a:cubicBezTo>
                        <a:pt x="142735" y="205798"/>
                        <a:pt x="94336" y="117105"/>
                        <a:pt x="127696" y="89977"/>
                      </a:cubicBezTo>
                      <a:cubicBezTo>
                        <a:pt x="133823" y="84820"/>
                        <a:pt x="140546" y="81834"/>
                        <a:pt x="147691" y="80594"/>
                      </a:cubicBezTo>
                      <a:cubicBezTo>
                        <a:pt x="190563" y="73149"/>
                        <a:pt x="248678" y="128512"/>
                        <a:pt x="285068" y="154417"/>
                      </a:cubicBezTo>
                      <a:lnTo>
                        <a:pt x="285335" y="154583"/>
                      </a:lnTo>
                      <a:lnTo>
                        <a:pt x="314304" y="145591"/>
                      </a:lnTo>
                      <a:lnTo>
                        <a:pt x="316259" y="140949"/>
                      </a:lnTo>
                      <a:cubicBezTo>
                        <a:pt x="333397" y="92301"/>
                        <a:pt x="351935" y="-4206"/>
                        <a:pt x="407828" y="142"/>
                      </a:cubicBez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grpSp>
              <p:nvGrpSpPr>
                <p:cNvPr id="400" name="Group 399"/>
                <p:cNvGrpSpPr/>
                <p:nvPr/>
              </p:nvGrpSpPr>
              <p:grpSpPr>
                <a:xfrm>
                  <a:off x="7597717" y="2122992"/>
                  <a:ext cx="830095" cy="835040"/>
                  <a:chOff x="7597717" y="2122992"/>
                  <a:chExt cx="830095" cy="835040"/>
                </a:xfrm>
                <a:grpFill/>
              </p:grpSpPr>
              <p:grpSp>
                <p:nvGrpSpPr>
                  <p:cNvPr id="401" name="Group 400"/>
                  <p:cNvGrpSpPr/>
                  <p:nvPr/>
                </p:nvGrpSpPr>
                <p:grpSpPr>
                  <a:xfrm>
                    <a:off x="7901236" y="2378063"/>
                    <a:ext cx="227537" cy="332238"/>
                    <a:chOff x="4498602" y="3473431"/>
                    <a:chExt cx="1252030" cy="1828156"/>
                  </a:xfrm>
                  <a:grpFill/>
                </p:grpSpPr>
                <p:sp>
                  <p:nvSpPr>
                    <p:cNvPr id="403" name="Freeform 110"/>
                    <p:cNvSpPr>
                      <a:spLocks/>
                    </p:cNvSpPr>
                    <p:nvPr/>
                  </p:nvSpPr>
                  <p:spPr bwMode="auto">
                    <a:xfrm>
                      <a:off x="5418238" y="3473431"/>
                      <a:ext cx="332394" cy="323649"/>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dirty="0">
                        <a:solidFill>
                          <a:prstClr val="black"/>
                        </a:solidFill>
                      </a:endParaRPr>
                    </a:p>
                  </p:txBody>
                </p:sp>
                <p:sp>
                  <p:nvSpPr>
                    <p:cNvPr id="404" name="Freeform 403"/>
                    <p:cNvSpPr>
                      <a:spLocks/>
                    </p:cNvSpPr>
                    <p:nvPr/>
                  </p:nvSpPr>
                  <p:spPr bwMode="auto">
                    <a:xfrm>
                      <a:off x="4498602" y="3768532"/>
                      <a:ext cx="1225650" cy="1533055"/>
                    </a:xfrm>
                    <a:custGeom>
                      <a:avLst/>
                      <a:gdLst>
                        <a:gd name="T0" fmla="*/ 90 w 140"/>
                        <a:gd name="T1" fmla="*/ 0 h 176"/>
                        <a:gd name="T2" fmla="*/ 93 w 140"/>
                        <a:gd name="T3" fmla="*/ 2 h 176"/>
                        <a:gd name="T4" fmla="*/ 116 w 140"/>
                        <a:gd name="T5" fmla="*/ 15 h 176"/>
                        <a:gd name="T6" fmla="*/ 122 w 140"/>
                        <a:gd name="T7" fmla="*/ 21 h 176"/>
                        <a:gd name="T8" fmla="*/ 124 w 140"/>
                        <a:gd name="T9" fmla="*/ 25 h 176"/>
                        <a:gd name="T10" fmla="*/ 139 w 140"/>
                        <a:gd name="T11" fmla="*/ 81 h 176"/>
                        <a:gd name="T12" fmla="*/ 140 w 140"/>
                        <a:gd name="T13" fmla="*/ 88 h 176"/>
                        <a:gd name="T14" fmla="*/ 136 w 140"/>
                        <a:gd name="T15" fmla="*/ 92 h 176"/>
                        <a:gd name="T16" fmla="*/ 129 w 140"/>
                        <a:gd name="T17" fmla="*/ 93 h 176"/>
                        <a:gd name="T18" fmla="*/ 124 w 140"/>
                        <a:gd name="T19" fmla="*/ 89 h 176"/>
                        <a:gd name="T20" fmla="*/ 109 w 140"/>
                        <a:gd name="T21" fmla="*/ 62 h 176"/>
                        <a:gd name="T22" fmla="*/ 106 w 140"/>
                        <a:gd name="T23" fmla="*/ 57 h 176"/>
                        <a:gd name="T24" fmla="*/ 82 w 140"/>
                        <a:gd name="T25" fmla="*/ 83 h 176"/>
                        <a:gd name="T26" fmla="*/ 104 w 140"/>
                        <a:gd name="T27" fmla="*/ 120 h 176"/>
                        <a:gd name="T28" fmla="*/ 105 w 140"/>
                        <a:gd name="T29" fmla="*/ 163 h 176"/>
                        <a:gd name="T30" fmla="*/ 101 w 140"/>
                        <a:gd name="T31" fmla="*/ 173 h 176"/>
                        <a:gd name="T32" fmla="*/ 93 w 140"/>
                        <a:gd name="T33" fmla="*/ 176 h 176"/>
                        <a:gd name="T34" fmla="*/ 85 w 140"/>
                        <a:gd name="T35" fmla="*/ 173 h 176"/>
                        <a:gd name="T36" fmla="*/ 82 w 140"/>
                        <a:gd name="T37" fmla="*/ 163 h 176"/>
                        <a:gd name="T38" fmla="*/ 64 w 140"/>
                        <a:gd name="T39" fmla="*/ 97 h 176"/>
                        <a:gd name="T40" fmla="*/ 20 w 140"/>
                        <a:gd name="T41" fmla="*/ 173 h 176"/>
                        <a:gd name="T42" fmla="*/ 13 w 140"/>
                        <a:gd name="T43" fmla="*/ 176 h 176"/>
                        <a:gd name="T44" fmla="*/ 6 w 140"/>
                        <a:gd name="T45" fmla="*/ 174 h 176"/>
                        <a:gd name="T46" fmla="*/ 1 w 140"/>
                        <a:gd name="T47" fmla="*/ 169 h 176"/>
                        <a:gd name="T48" fmla="*/ 1 w 140"/>
                        <a:gd name="T49" fmla="*/ 162 h 176"/>
                        <a:gd name="T50" fmla="*/ 71 w 140"/>
                        <a:gd name="T51" fmla="*/ 38 h 176"/>
                        <a:gd name="T52" fmla="*/ 60 w 140"/>
                        <a:gd name="T53" fmla="*/ 35 h 176"/>
                        <a:gd name="T54" fmla="*/ 43 w 140"/>
                        <a:gd name="T55" fmla="*/ 64 h 176"/>
                        <a:gd name="T56" fmla="*/ 37 w 140"/>
                        <a:gd name="T57" fmla="*/ 65 h 176"/>
                        <a:gd name="T58" fmla="*/ 31 w 140"/>
                        <a:gd name="T59" fmla="*/ 62 h 176"/>
                        <a:gd name="T60" fmla="*/ 29 w 140"/>
                        <a:gd name="T61" fmla="*/ 56 h 176"/>
                        <a:gd name="T62" fmla="*/ 47 w 140"/>
                        <a:gd name="T63" fmla="*/ 25 h 176"/>
                        <a:gd name="T64" fmla="*/ 50 w 140"/>
                        <a:gd name="T65" fmla="*/ 22 h 176"/>
                        <a:gd name="T66" fmla="*/ 83 w 140"/>
                        <a:gd name="T67" fmla="*/ 2 h 176"/>
                        <a:gd name="connsiteX0" fmla="*/ 5929 w 10000"/>
                        <a:gd name="connsiteY0" fmla="*/ 114 h 10000"/>
                        <a:gd name="connsiteX1" fmla="*/ 6429 w 10000"/>
                        <a:gd name="connsiteY1" fmla="*/ 0 h 10000"/>
                        <a:gd name="connsiteX2" fmla="*/ 6643 w 10000"/>
                        <a:gd name="connsiteY2" fmla="*/ 114 h 10000"/>
                        <a:gd name="connsiteX3" fmla="*/ 6643 w 10000"/>
                        <a:gd name="connsiteY3" fmla="*/ 114 h 10000"/>
                        <a:gd name="connsiteX4" fmla="*/ 7571 w 10000"/>
                        <a:gd name="connsiteY4" fmla="*/ 568 h 10000"/>
                        <a:gd name="connsiteX5" fmla="*/ 8286 w 10000"/>
                        <a:gd name="connsiteY5" fmla="*/ 852 h 10000"/>
                        <a:gd name="connsiteX6" fmla="*/ 8643 w 10000"/>
                        <a:gd name="connsiteY6" fmla="*/ 1023 h 10000"/>
                        <a:gd name="connsiteX7" fmla="*/ 8714 w 10000"/>
                        <a:gd name="connsiteY7" fmla="*/ 1193 h 10000"/>
                        <a:gd name="connsiteX8" fmla="*/ 8857 w 10000"/>
                        <a:gd name="connsiteY8" fmla="*/ 1250 h 10000"/>
                        <a:gd name="connsiteX9" fmla="*/ 8857 w 10000"/>
                        <a:gd name="connsiteY9" fmla="*/ 1420 h 10000"/>
                        <a:gd name="connsiteX10" fmla="*/ 8857 w 10000"/>
                        <a:gd name="connsiteY10" fmla="*/ 3068 h 10000"/>
                        <a:gd name="connsiteX11" fmla="*/ 9929 w 10000"/>
                        <a:gd name="connsiteY11" fmla="*/ 4602 h 10000"/>
                        <a:gd name="connsiteX12" fmla="*/ 10000 w 10000"/>
                        <a:gd name="connsiteY12" fmla="*/ 4773 h 10000"/>
                        <a:gd name="connsiteX13" fmla="*/ 10000 w 10000"/>
                        <a:gd name="connsiteY13" fmla="*/ 5000 h 10000"/>
                        <a:gd name="connsiteX14" fmla="*/ 9929 w 10000"/>
                        <a:gd name="connsiteY14" fmla="*/ 5170 h 10000"/>
                        <a:gd name="connsiteX15" fmla="*/ 9714 w 10000"/>
                        <a:gd name="connsiteY15" fmla="*/ 5227 h 10000"/>
                        <a:gd name="connsiteX16" fmla="*/ 9429 w 10000"/>
                        <a:gd name="connsiteY16" fmla="*/ 5284 h 10000"/>
                        <a:gd name="connsiteX17" fmla="*/ 9214 w 10000"/>
                        <a:gd name="connsiteY17" fmla="*/ 5284 h 10000"/>
                        <a:gd name="connsiteX18" fmla="*/ 9000 w 10000"/>
                        <a:gd name="connsiteY18" fmla="*/ 5227 h 10000"/>
                        <a:gd name="connsiteX19" fmla="*/ 8857 w 10000"/>
                        <a:gd name="connsiteY19" fmla="*/ 5057 h 10000"/>
                        <a:gd name="connsiteX20" fmla="*/ 7786 w 10000"/>
                        <a:gd name="connsiteY20" fmla="*/ 3636 h 10000"/>
                        <a:gd name="connsiteX21" fmla="*/ 7786 w 10000"/>
                        <a:gd name="connsiteY21" fmla="*/ 3523 h 10000"/>
                        <a:gd name="connsiteX22" fmla="*/ 7714 w 10000"/>
                        <a:gd name="connsiteY22" fmla="*/ 3409 h 10000"/>
                        <a:gd name="connsiteX23" fmla="*/ 7571 w 10000"/>
                        <a:gd name="connsiteY23" fmla="*/ 3239 h 10000"/>
                        <a:gd name="connsiteX24" fmla="*/ 7571 w 10000"/>
                        <a:gd name="connsiteY24" fmla="*/ 2330 h 10000"/>
                        <a:gd name="connsiteX25" fmla="*/ 5857 w 10000"/>
                        <a:gd name="connsiteY25" fmla="*/ 4716 h 10000"/>
                        <a:gd name="connsiteX26" fmla="*/ 7286 w 10000"/>
                        <a:gd name="connsiteY26" fmla="*/ 6705 h 10000"/>
                        <a:gd name="connsiteX27" fmla="*/ 7429 w 10000"/>
                        <a:gd name="connsiteY27" fmla="*/ 6818 h 10000"/>
                        <a:gd name="connsiteX28" fmla="*/ 7500 w 10000"/>
                        <a:gd name="connsiteY28" fmla="*/ 7045 h 10000"/>
                        <a:gd name="connsiteX29" fmla="*/ 7500 w 10000"/>
                        <a:gd name="connsiteY29" fmla="*/ 9261 h 10000"/>
                        <a:gd name="connsiteX30" fmla="*/ 7429 w 10000"/>
                        <a:gd name="connsiteY30" fmla="*/ 9602 h 10000"/>
                        <a:gd name="connsiteX31" fmla="*/ 7214 w 10000"/>
                        <a:gd name="connsiteY31" fmla="*/ 9830 h 10000"/>
                        <a:gd name="connsiteX32" fmla="*/ 7000 w 10000"/>
                        <a:gd name="connsiteY32" fmla="*/ 9886 h 10000"/>
                        <a:gd name="connsiteX33" fmla="*/ 6643 w 10000"/>
                        <a:gd name="connsiteY33" fmla="*/ 10000 h 10000"/>
                        <a:gd name="connsiteX34" fmla="*/ 6357 w 10000"/>
                        <a:gd name="connsiteY34" fmla="*/ 9886 h 10000"/>
                        <a:gd name="connsiteX35" fmla="*/ 6071 w 10000"/>
                        <a:gd name="connsiteY35" fmla="*/ 9830 h 10000"/>
                        <a:gd name="connsiteX36" fmla="*/ 5857 w 10000"/>
                        <a:gd name="connsiteY36" fmla="*/ 9602 h 10000"/>
                        <a:gd name="connsiteX37" fmla="*/ 5857 w 10000"/>
                        <a:gd name="connsiteY37" fmla="*/ 9261 h 10000"/>
                        <a:gd name="connsiteX38" fmla="*/ 5857 w 10000"/>
                        <a:gd name="connsiteY38" fmla="*/ 7216 h 10000"/>
                        <a:gd name="connsiteX39" fmla="*/ 4571 w 10000"/>
                        <a:gd name="connsiteY39" fmla="*/ 5511 h 10000"/>
                        <a:gd name="connsiteX40" fmla="*/ 1643 w 10000"/>
                        <a:gd name="connsiteY40" fmla="*/ 9659 h 10000"/>
                        <a:gd name="connsiteX41" fmla="*/ 1429 w 10000"/>
                        <a:gd name="connsiteY41" fmla="*/ 9830 h 10000"/>
                        <a:gd name="connsiteX42" fmla="*/ 1214 w 10000"/>
                        <a:gd name="connsiteY42" fmla="*/ 9886 h 10000"/>
                        <a:gd name="connsiteX43" fmla="*/ 929 w 10000"/>
                        <a:gd name="connsiteY43" fmla="*/ 10000 h 10000"/>
                        <a:gd name="connsiteX44" fmla="*/ 643 w 10000"/>
                        <a:gd name="connsiteY44" fmla="*/ 10000 h 10000"/>
                        <a:gd name="connsiteX45" fmla="*/ 429 w 10000"/>
                        <a:gd name="connsiteY45" fmla="*/ 9886 h 10000"/>
                        <a:gd name="connsiteX46" fmla="*/ 286 w 10000"/>
                        <a:gd name="connsiteY46" fmla="*/ 9773 h 10000"/>
                        <a:gd name="connsiteX47" fmla="*/ 71 w 10000"/>
                        <a:gd name="connsiteY47" fmla="*/ 9602 h 10000"/>
                        <a:gd name="connsiteX48" fmla="*/ 0 w 10000"/>
                        <a:gd name="connsiteY48" fmla="*/ 9375 h 10000"/>
                        <a:gd name="connsiteX49" fmla="*/ 71 w 10000"/>
                        <a:gd name="connsiteY49" fmla="*/ 9205 h 10000"/>
                        <a:gd name="connsiteX50" fmla="*/ 71 w 10000"/>
                        <a:gd name="connsiteY50" fmla="*/ 8977 h 10000"/>
                        <a:gd name="connsiteX51" fmla="*/ 5071 w 10000"/>
                        <a:gd name="connsiteY51" fmla="*/ 2159 h 10000"/>
                        <a:gd name="connsiteX52" fmla="*/ 5786 w 10000"/>
                        <a:gd name="connsiteY52" fmla="*/ 1307 h 10000"/>
                        <a:gd name="connsiteX53" fmla="*/ 4286 w 10000"/>
                        <a:gd name="connsiteY53" fmla="*/ 1989 h 10000"/>
                        <a:gd name="connsiteX54" fmla="*/ 3286 w 10000"/>
                        <a:gd name="connsiteY54" fmla="*/ 3466 h 10000"/>
                        <a:gd name="connsiteX55" fmla="*/ 3071 w 10000"/>
                        <a:gd name="connsiteY55" fmla="*/ 3636 h 10000"/>
                        <a:gd name="connsiteX56" fmla="*/ 2857 w 10000"/>
                        <a:gd name="connsiteY56" fmla="*/ 3693 h 10000"/>
                        <a:gd name="connsiteX57" fmla="*/ 2643 w 10000"/>
                        <a:gd name="connsiteY57" fmla="*/ 3693 h 10000"/>
                        <a:gd name="connsiteX58" fmla="*/ 2357 w 10000"/>
                        <a:gd name="connsiteY58" fmla="*/ 3693 h 10000"/>
                        <a:gd name="connsiteX59" fmla="*/ 2214 w 10000"/>
                        <a:gd name="connsiteY59" fmla="*/ 3523 h 10000"/>
                        <a:gd name="connsiteX60" fmla="*/ 2071 w 10000"/>
                        <a:gd name="connsiteY60" fmla="*/ 3409 h 10000"/>
                        <a:gd name="connsiteX61" fmla="*/ 2071 w 10000"/>
                        <a:gd name="connsiteY61" fmla="*/ 3182 h 10000"/>
                        <a:gd name="connsiteX62" fmla="*/ 2214 w 10000"/>
                        <a:gd name="connsiteY62" fmla="*/ 3011 h 10000"/>
                        <a:gd name="connsiteX63" fmla="*/ 3357 w 10000"/>
                        <a:gd name="connsiteY63" fmla="*/ 1420 h 10000"/>
                        <a:gd name="connsiteX64" fmla="*/ 3429 w 10000"/>
                        <a:gd name="connsiteY64" fmla="*/ 1307 h 10000"/>
                        <a:gd name="connsiteX65" fmla="*/ 3571 w 10000"/>
                        <a:gd name="connsiteY65" fmla="*/ 1250 h 10000"/>
                        <a:gd name="connsiteX66" fmla="*/ 3643 w 10000"/>
                        <a:gd name="connsiteY66" fmla="*/ 1193 h 10000"/>
                        <a:gd name="connsiteX67" fmla="*/ 5929 w 10000"/>
                        <a:gd name="connsiteY67" fmla="*/ 114 h 10000"/>
                        <a:gd name="connsiteX0" fmla="*/ 5929 w 10000"/>
                        <a:gd name="connsiteY0" fmla="*/ 0 h 9886"/>
                        <a:gd name="connsiteX1" fmla="*/ 6643 w 10000"/>
                        <a:gd name="connsiteY1" fmla="*/ 0 h 9886"/>
                        <a:gd name="connsiteX2" fmla="*/ 6643 w 10000"/>
                        <a:gd name="connsiteY2" fmla="*/ 0 h 9886"/>
                        <a:gd name="connsiteX3" fmla="*/ 7571 w 10000"/>
                        <a:gd name="connsiteY3" fmla="*/ 454 h 9886"/>
                        <a:gd name="connsiteX4" fmla="*/ 8286 w 10000"/>
                        <a:gd name="connsiteY4" fmla="*/ 738 h 9886"/>
                        <a:gd name="connsiteX5" fmla="*/ 8643 w 10000"/>
                        <a:gd name="connsiteY5" fmla="*/ 909 h 9886"/>
                        <a:gd name="connsiteX6" fmla="*/ 8714 w 10000"/>
                        <a:gd name="connsiteY6" fmla="*/ 1079 h 9886"/>
                        <a:gd name="connsiteX7" fmla="*/ 8857 w 10000"/>
                        <a:gd name="connsiteY7" fmla="*/ 1136 h 9886"/>
                        <a:gd name="connsiteX8" fmla="*/ 8857 w 10000"/>
                        <a:gd name="connsiteY8" fmla="*/ 1306 h 9886"/>
                        <a:gd name="connsiteX9" fmla="*/ 8857 w 10000"/>
                        <a:gd name="connsiteY9" fmla="*/ 2954 h 9886"/>
                        <a:gd name="connsiteX10" fmla="*/ 9929 w 10000"/>
                        <a:gd name="connsiteY10" fmla="*/ 4488 h 9886"/>
                        <a:gd name="connsiteX11" fmla="*/ 10000 w 10000"/>
                        <a:gd name="connsiteY11" fmla="*/ 4659 h 9886"/>
                        <a:gd name="connsiteX12" fmla="*/ 10000 w 10000"/>
                        <a:gd name="connsiteY12" fmla="*/ 4886 h 9886"/>
                        <a:gd name="connsiteX13" fmla="*/ 9929 w 10000"/>
                        <a:gd name="connsiteY13" fmla="*/ 5056 h 9886"/>
                        <a:gd name="connsiteX14" fmla="*/ 9714 w 10000"/>
                        <a:gd name="connsiteY14" fmla="*/ 5113 h 9886"/>
                        <a:gd name="connsiteX15" fmla="*/ 9429 w 10000"/>
                        <a:gd name="connsiteY15" fmla="*/ 5170 h 9886"/>
                        <a:gd name="connsiteX16" fmla="*/ 9214 w 10000"/>
                        <a:gd name="connsiteY16" fmla="*/ 5170 h 9886"/>
                        <a:gd name="connsiteX17" fmla="*/ 9000 w 10000"/>
                        <a:gd name="connsiteY17" fmla="*/ 5113 h 9886"/>
                        <a:gd name="connsiteX18" fmla="*/ 8857 w 10000"/>
                        <a:gd name="connsiteY18" fmla="*/ 4943 h 9886"/>
                        <a:gd name="connsiteX19" fmla="*/ 7786 w 10000"/>
                        <a:gd name="connsiteY19" fmla="*/ 3522 h 9886"/>
                        <a:gd name="connsiteX20" fmla="*/ 7786 w 10000"/>
                        <a:gd name="connsiteY20" fmla="*/ 3409 h 9886"/>
                        <a:gd name="connsiteX21" fmla="*/ 7714 w 10000"/>
                        <a:gd name="connsiteY21" fmla="*/ 3295 h 9886"/>
                        <a:gd name="connsiteX22" fmla="*/ 7571 w 10000"/>
                        <a:gd name="connsiteY22" fmla="*/ 3125 h 9886"/>
                        <a:gd name="connsiteX23" fmla="*/ 7571 w 10000"/>
                        <a:gd name="connsiteY23" fmla="*/ 2216 h 9886"/>
                        <a:gd name="connsiteX24" fmla="*/ 5857 w 10000"/>
                        <a:gd name="connsiteY24" fmla="*/ 4602 h 9886"/>
                        <a:gd name="connsiteX25" fmla="*/ 7286 w 10000"/>
                        <a:gd name="connsiteY25" fmla="*/ 6591 h 9886"/>
                        <a:gd name="connsiteX26" fmla="*/ 7429 w 10000"/>
                        <a:gd name="connsiteY26" fmla="*/ 6704 h 9886"/>
                        <a:gd name="connsiteX27" fmla="*/ 7500 w 10000"/>
                        <a:gd name="connsiteY27" fmla="*/ 6931 h 9886"/>
                        <a:gd name="connsiteX28" fmla="*/ 7500 w 10000"/>
                        <a:gd name="connsiteY28" fmla="*/ 9147 h 9886"/>
                        <a:gd name="connsiteX29" fmla="*/ 7429 w 10000"/>
                        <a:gd name="connsiteY29" fmla="*/ 9488 h 9886"/>
                        <a:gd name="connsiteX30" fmla="*/ 7214 w 10000"/>
                        <a:gd name="connsiteY30" fmla="*/ 9716 h 9886"/>
                        <a:gd name="connsiteX31" fmla="*/ 7000 w 10000"/>
                        <a:gd name="connsiteY31" fmla="*/ 9772 h 9886"/>
                        <a:gd name="connsiteX32" fmla="*/ 6643 w 10000"/>
                        <a:gd name="connsiteY32" fmla="*/ 9886 h 9886"/>
                        <a:gd name="connsiteX33" fmla="*/ 6357 w 10000"/>
                        <a:gd name="connsiteY33" fmla="*/ 9772 h 9886"/>
                        <a:gd name="connsiteX34" fmla="*/ 6071 w 10000"/>
                        <a:gd name="connsiteY34" fmla="*/ 9716 h 9886"/>
                        <a:gd name="connsiteX35" fmla="*/ 5857 w 10000"/>
                        <a:gd name="connsiteY35" fmla="*/ 9488 h 9886"/>
                        <a:gd name="connsiteX36" fmla="*/ 5857 w 10000"/>
                        <a:gd name="connsiteY36" fmla="*/ 9147 h 9886"/>
                        <a:gd name="connsiteX37" fmla="*/ 5857 w 10000"/>
                        <a:gd name="connsiteY37" fmla="*/ 7102 h 9886"/>
                        <a:gd name="connsiteX38" fmla="*/ 4571 w 10000"/>
                        <a:gd name="connsiteY38" fmla="*/ 5397 h 9886"/>
                        <a:gd name="connsiteX39" fmla="*/ 1643 w 10000"/>
                        <a:gd name="connsiteY39" fmla="*/ 9545 h 9886"/>
                        <a:gd name="connsiteX40" fmla="*/ 1429 w 10000"/>
                        <a:gd name="connsiteY40" fmla="*/ 9716 h 9886"/>
                        <a:gd name="connsiteX41" fmla="*/ 1214 w 10000"/>
                        <a:gd name="connsiteY41" fmla="*/ 9772 h 9886"/>
                        <a:gd name="connsiteX42" fmla="*/ 929 w 10000"/>
                        <a:gd name="connsiteY42" fmla="*/ 9886 h 9886"/>
                        <a:gd name="connsiteX43" fmla="*/ 643 w 10000"/>
                        <a:gd name="connsiteY43" fmla="*/ 9886 h 9886"/>
                        <a:gd name="connsiteX44" fmla="*/ 429 w 10000"/>
                        <a:gd name="connsiteY44" fmla="*/ 9772 h 9886"/>
                        <a:gd name="connsiteX45" fmla="*/ 286 w 10000"/>
                        <a:gd name="connsiteY45" fmla="*/ 9659 h 9886"/>
                        <a:gd name="connsiteX46" fmla="*/ 71 w 10000"/>
                        <a:gd name="connsiteY46" fmla="*/ 9488 h 9886"/>
                        <a:gd name="connsiteX47" fmla="*/ 0 w 10000"/>
                        <a:gd name="connsiteY47" fmla="*/ 9261 h 9886"/>
                        <a:gd name="connsiteX48" fmla="*/ 71 w 10000"/>
                        <a:gd name="connsiteY48" fmla="*/ 9091 h 9886"/>
                        <a:gd name="connsiteX49" fmla="*/ 71 w 10000"/>
                        <a:gd name="connsiteY49" fmla="*/ 8863 h 9886"/>
                        <a:gd name="connsiteX50" fmla="*/ 5071 w 10000"/>
                        <a:gd name="connsiteY50" fmla="*/ 2045 h 9886"/>
                        <a:gd name="connsiteX51" fmla="*/ 5786 w 10000"/>
                        <a:gd name="connsiteY51" fmla="*/ 1193 h 9886"/>
                        <a:gd name="connsiteX52" fmla="*/ 4286 w 10000"/>
                        <a:gd name="connsiteY52" fmla="*/ 1875 h 9886"/>
                        <a:gd name="connsiteX53" fmla="*/ 3286 w 10000"/>
                        <a:gd name="connsiteY53" fmla="*/ 3352 h 9886"/>
                        <a:gd name="connsiteX54" fmla="*/ 3071 w 10000"/>
                        <a:gd name="connsiteY54" fmla="*/ 3522 h 9886"/>
                        <a:gd name="connsiteX55" fmla="*/ 2857 w 10000"/>
                        <a:gd name="connsiteY55" fmla="*/ 3579 h 9886"/>
                        <a:gd name="connsiteX56" fmla="*/ 2643 w 10000"/>
                        <a:gd name="connsiteY56" fmla="*/ 3579 h 9886"/>
                        <a:gd name="connsiteX57" fmla="*/ 2357 w 10000"/>
                        <a:gd name="connsiteY57" fmla="*/ 3579 h 9886"/>
                        <a:gd name="connsiteX58" fmla="*/ 2214 w 10000"/>
                        <a:gd name="connsiteY58" fmla="*/ 3409 h 9886"/>
                        <a:gd name="connsiteX59" fmla="*/ 2071 w 10000"/>
                        <a:gd name="connsiteY59" fmla="*/ 3295 h 9886"/>
                        <a:gd name="connsiteX60" fmla="*/ 2071 w 10000"/>
                        <a:gd name="connsiteY60" fmla="*/ 3068 h 9886"/>
                        <a:gd name="connsiteX61" fmla="*/ 2214 w 10000"/>
                        <a:gd name="connsiteY61" fmla="*/ 2897 h 9886"/>
                        <a:gd name="connsiteX62" fmla="*/ 3357 w 10000"/>
                        <a:gd name="connsiteY62" fmla="*/ 1306 h 9886"/>
                        <a:gd name="connsiteX63" fmla="*/ 3429 w 10000"/>
                        <a:gd name="connsiteY63" fmla="*/ 1193 h 9886"/>
                        <a:gd name="connsiteX64" fmla="*/ 3571 w 10000"/>
                        <a:gd name="connsiteY64" fmla="*/ 1136 h 9886"/>
                        <a:gd name="connsiteX65" fmla="*/ 3643 w 10000"/>
                        <a:gd name="connsiteY65" fmla="*/ 1079 h 9886"/>
                        <a:gd name="connsiteX66" fmla="*/ 5929 w 10000"/>
                        <a:gd name="connsiteY66" fmla="*/ 0 h 9886"/>
                        <a:gd name="connsiteX0" fmla="*/ 5929 w 10000"/>
                        <a:gd name="connsiteY0" fmla="*/ 57 h 10057"/>
                        <a:gd name="connsiteX1" fmla="*/ 6643 w 10000"/>
                        <a:gd name="connsiteY1" fmla="*/ 57 h 10057"/>
                        <a:gd name="connsiteX2" fmla="*/ 6643 w 10000"/>
                        <a:gd name="connsiteY2" fmla="*/ 57 h 10057"/>
                        <a:gd name="connsiteX3" fmla="*/ 7571 w 10000"/>
                        <a:gd name="connsiteY3" fmla="*/ 516 h 10057"/>
                        <a:gd name="connsiteX4" fmla="*/ 8286 w 10000"/>
                        <a:gd name="connsiteY4" fmla="*/ 804 h 10057"/>
                        <a:gd name="connsiteX5" fmla="*/ 8643 w 10000"/>
                        <a:gd name="connsiteY5" fmla="*/ 976 h 10057"/>
                        <a:gd name="connsiteX6" fmla="*/ 8714 w 10000"/>
                        <a:gd name="connsiteY6" fmla="*/ 1148 h 10057"/>
                        <a:gd name="connsiteX7" fmla="*/ 8857 w 10000"/>
                        <a:gd name="connsiteY7" fmla="*/ 1206 h 10057"/>
                        <a:gd name="connsiteX8" fmla="*/ 8857 w 10000"/>
                        <a:gd name="connsiteY8" fmla="*/ 1378 h 10057"/>
                        <a:gd name="connsiteX9" fmla="*/ 8857 w 10000"/>
                        <a:gd name="connsiteY9" fmla="*/ 3045 h 10057"/>
                        <a:gd name="connsiteX10" fmla="*/ 9929 w 10000"/>
                        <a:gd name="connsiteY10" fmla="*/ 4597 h 10057"/>
                        <a:gd name="connsiteX11" fmla="*/ 10000 w 10000"/>
                        <a:gd name="connsiteY11" fmla="*/ 4770 h 10057"/>
                        <a:gd name="connsiteX12" fmla="*/ 10000 w 10000"/>
                        <a:gd name="connsiteY12" fmla="*/ 4999 h 10057"/>
                        <a:gd name="connsiteX13" fmla="*/ 9929 w 10000"/>
                        <a:gd name="connsiteY13" fmla="*/ 5171 h 10057"/>
                        <a:gd name="connsiteX14" fmla="*/ 9714 w 10000"/>
                        <a:gd name="connsiteY14" fmla="*/ 5229 h 10057"/>
                        <a:gd name="connsiteX15" fmla="*/ 9429 w 10000"/>
                        <a:gd name="connsiteY15" fmla="*/ 5287 h 10057"/>
                        <a:gd name="connsiteX16" fmla="*/ 9214 w 10000"/>
                        <a:gd name="connsiteY16" fmla="*/ 5287 h 10057"/>
                        <a:gd name="connsiteX17" fmla="*/ 9000 w 10000"/>
                        <a:gd name="connsiteY17" fmla="*/ 5229 h 10057"/>
                        <a:gd name="connsiteX18" fmla="*/ 8857 w 10000"/>
                        <a:gd name="connsiteY18" fmla="*/ 5057 h 10057"/>
                        <a:gd name="connsiteX19" fmla="*/ 7786 w 10000"/>
                        <a:gd name="connsiteY19" fmla="*/ 3620 h 10057"/>
                        <a:gd name="connsiteX20" fmla="*/ 7786 w 10000"/>
                        <a:gd name="connsiteY20" fmla="*/ 3505 h 10057"/>
                        <a:gd name="connsiteX21" fmla="*/ 7714 w 10000"/>
                        <a:gd name="connsiteY21" fmla="*/ 3390 h 10057"/>
                        <a:gd name="connsiteX22" fmla="*/ 7571 w 10000"/>
                        <a:gd name="connsiteY22" fmla="*/ 3218 h 10057"/>
                        <a:gd name="connsiteX23" fmla="*/ 7571 w 10000"/>
                        <a:gd name="connsiteY23" fmla="*/ 2299 h 10057"/>
                        <a:gd name="connsiteX24" fmla="*/ 5857 w 10000"/>
                        <a:gd name="connsiteY24" fmla="*/ 4712 h 10057"/>
                        <a:gd name="connsiteX25" fmla="*/ 7286 w 10000"/>
                        <a:gd name="connsiteY25" fmla="*/ 6724 h 10057"/>
                        <a:gd name="connsiteX26" fmla="*/ 7429 w 10000"/>
                        <a:gd name="connsiteY26" fmla="*/ 6838 h 10057"/>
                        <a:gd name="connsiteX27" fmla="*/ 7500 w 10000"/>
                        <a:gd name="connsiteY27" fmla="*/ 7068 h 10057"/>
                        <a:gd name="connsiteX28" fmla="*/ 7500 w 10000"/>
                        <a:gd name="connsiteY28" fmla="*/ 9309 h 10057"/>
                        <a:gd name="connsiteX29" fmla="*/ 7429 w 10000"/>
                        <a:gd name="connsiteY29" fmla="*/ 9654 h 10057"/>
                        <a:gd name="connsiteX30" fmla="*/ 7214 w 10000"/>
                        <a:gd name="connsiteY30" fmla="*/ 9885 h 10057"/>
                        <a:gd name="connsiteX31" fmla="*/ 7000 w 10000"/>
                        <a:gd name="connsiteY31" fmla="*/ 9942 h 10057"/>
                        <a:gd name="connsiteX32" fmla="*/ 6643 w 10000"/>
                        <a:gd name="connsiteY32" fmla="*/ 10057 h 10057"/>
                        <a:gd name="connsiteX33" fmla="*/ 6357 w 10000"/>
                        <a:gd name="connsiteY33" fmla="*/ 9942 h 10057"/>
                        <a:gd name="connsiteX34" fmla="*/ 6071 w 10000"/>
                        <a:gd name="connsiteY34" fmla="*/ 9885 h 10057"/>
                        <a:gd name="connsiteX35" fmla="*/ 5857 w 10000"/>
                        <a:gd name="connsiteY35" fmla="*/ 9654 h 10057"/>
                        <a:gd name="connsiteX36" fmla="*/ 5857 w 10000"/>
                        <a:gd name="connsiteY36" fmla="*/ 9309 h 10057"/>
                        <a:gd name="connsiteX37" fmla="*/ 5857 w 10000"/>
                        <a:gd name="connsiteY37" fmla="*/ 7241 h 10057"/>
                        <a:gd name="connsiteX38" fmla="*/ 4571 w 10000"/>
                        <a:gd name="connsiteY38" fmla="*/ 5516 h 10057"/>
                        <a:gd name="connsiteX39" fmla="*/ 1643 w 10000"/>
                        <a:gd name="connsiteY39" fmla="*/ 9712 h 10057"/>
                        <a:gd name="connsiteX40" fmla="*/ 1429 w 10000"/>
                        <a:gd name="connsiteY40" fmla="*/ 9885 h 10057"/>
                        <a:gd name="connsiteX41" fmla="*/ 1214 w 10000"/>
                        <a:gd name="connsiteY41" fmla="*/ 9942 h 10057"/>
                        <a:gd name="connsiteX42" fmla="*/ 929 w 10000"/>
                        <a:gd name="connsiteY42" fmla="*/ 10057 h 10057"/>
                        <a:gd name="connsiteX43" fmla="*/ 643 w 10000"/>
                        <a:gd name="connsiteY43" fmla="*/ 10057 h 10057"/>
                        <a:gd name="connsiteX44" fmla="*/ 429 w 10000"/>
                        <a:gd name="connsiteY44" fmla="*/ 9942 h 10057"/>
                        <a:gd name="connsiteX45" fmla="*/ 286 w 10000"/>
                        <a:gd name="connsiteY45" fmla="*/ 9827 h 10057"/>
                        <a:gd name="connsiteX46" fmla="*/ 71 w 10000"/>
                        <a:gd name="connsiteY46" fmla="*/ 9654 h 10057"/>
                        <a:gd name="connsiteX47" fmla="*/ 0 w 10000"/>
                        <a:gd name="connsiteY47" fmla="*/ 9425 h 10057"/>
                        <a:gd name="connsiteX48" fmla="*/ 71 w 10000"/>
                        <a:gd name="connsiteY48" fmla="*/ 9253 h 10057"/>
                        <a:gd name="connsiteX49" fmla="*/ 71 w 10000"/>
                        <a:gd name="connsiteY49" fmla="*/ 9022 h 10057"/>
                        <a:gd name="connsiteX50" fmla="*/ 5071 w 10000"/>
                        <a:gd name="connsiteY50" fmla="*/ 2126 h 10057"/>
                        <a:gd name="connsiteX51" fmla="*/ 5786 w 10000"/>
                        <a:gd name="connsiteY51" fmla="*/ 1264 h 10057"/>
                        <a:gd name="connsiteX52" fmla="*/ 4286 w 10000"/>
                        <a:gd name="connsiteY52" fmla="*/ 1954 h 10057"/>
                        <a:gd name="connsiteX53" fmla="*/ 3286 w 10000"/>
                        <a:gd name="connsiteY53" fmla="*/ 3448 h 10057"/>
                        <a:gd name="connsiteX54" fmla="*/ 3071 w 10000"/>
                        <a:gd name="connsiteY54" fmla="*/ 3620 h 10057"/>
                        <a:gd name="connsiteX55" fmla="*/ 2857 w 10000"/>
                        <a:gd name="connsiteY55" fmla="*/ 3677 h 10057"/>
                        <a:gd name="connsiteX56" fmla="*/ 2643 w 10000"/>
                        <a:gd name="connsiteY56" fmla="*/ 3677 h 10057"/>
                        <a:gd name="connsiteX57" fmla="*/ 2357 w 10000"/>
                        <a:gd name="connsiteY57" fmla="*/ 3677 h 10057"/>
                        <a:gd name="connsiteX58" fmla="*/ 2214 w 10000"/>
                        <a:gd name="connsiteY58" fmla="*/ 3505 h 10057"/>
                        <a:gd name="connsiteX59" fmla="*/ 2071 w 10000"/>
                        <a:gd name="connsiteY59" fmla="*/ 3390 h 10057"/>
                        <a:gd name="connsiteX60" fmla="*/ 2071 w 10000"/>
                        <a:gd name="connsiteY60" fmla="*/ 3160 h 10057"/>
                        <a:gd name="connsiteX61" fmla="*/ 2214 w 10000"/>
                        <a:gd name="connsiteY61" fmla="*/ 2987 h 10057"/>
                        <a:gd name="connsiteX62" fmla="*/ 3357 w 10000"/>
                        <a:gd name="connsiteY62" fmla="*/ 1378 h 10057"/>
                        <a:gd name="connsiteX63" fmla="*/ 3429 w 10000"/>
                        <a:gd name="connsiteY63" fmla="*/ 1264 h 10057"/>
                        <a:gd name="connsiteX64" fmla="*/ 3571 w 10000"/>
                        <a:gd name="connsiteY64" fmla="*/ 1206 h 10057"/>
                        <a:gd name="connsiteX65" fmla="*/ 3643 w 10000"/>
                        <a:gd name="connsiteY65" fmla="*/ 1148 h 10057"/>
                        <a:gd name="connsiteX66" fmla="*/ 5929 w 10000"/>
                        <a:gd name="connsiteY66" fmla="*/ 57 h 10057"/>
                        <a:gd name="connsiteX0" fmla="*/ 5929 w 10000"/>
                        <a:gd name="connsiteY0" fmla="*/ 94 h 10094"/>
                        <a:gd name="connsiteX1" fmla="*/ 6643 w 10000"/>
                        <a:gd name="connsiteY1" fmla="*/ 94 h 10094"/>
                        <a:gd name="connsiteX2" fmla="*/ 6643 w 10000"/>
                        <a:gd name="connsiteY2" fmla="*/ 94 h 10094"/>
                        <a:gd name="connsiteX3" fmla="*/ 7571 w 10000"/>
                        <a:gd name="connsiteY3" fmla="*/ 553 h 10094"/>
                        <a:gd name="connsiteX4" fmla="*/ 8286 w 10000"/>
                        <a:gd name="connsiteY4" fmla="*/ 841 h 10094"/>
                        <a:gd name="connsiteX5" fmla="*/ 8643 w 10000"/>
                        <a:gd name="connsiteY5" fmla="*/ 1013 h 10094"/>
                        <a:gd name="connsiteX6" fmla="*/ 8714 w 10000"/>
                        <a:gd name="connsiteY6" fmla="*/ 1185 h 10094"/>
                        <a:gd name="connsiteX7" fmla="*/ 8857 w 10000"/>
                        <a:gd name="connsiteY7" fmla="*/ 1243 h 10094"/>
                        <a:gd name="connsiteX8" fmla="*/ 8857 w 10000"/>
                        <a:gd name="connsiteY8" fmla="*/ 1415 h 10094"/>
                        <a:gd name="connsiteX9" fmla="*/ 8857 w 10000"/>
                        <a:gd name="connsiteY9" fmla="*/ 3082 h 10094"/>
                        <a:gd name="connsiteX10" fmla="*/ 9929 w 10000"/>
                        <a:gd name="connsiteY10" fmla="*/ 4634 h 10094"/>
                        <a:gd name="connsiteX11" fmla="*/ 10000 w 10000"/>
                        <a:gd name="connsiteY11" fmla="*/ 4807 h 10094"/>
                        <a:gd name="connsiteX12" fmla="*/ 10000 w 10000"/>
                        <a:gd name="connsiteY12" fmla="*/ 5036 h 10094"/>
                        <a:gd name="connsiteX13" fmla="*/ 9929 w 10000"/>
                        <a:gd name="connsiteY13" fmla="*/ 5208 h 10094"/>
                        <a:gd name="connsiteX14" fmla="*/ 9714 w 10000"/>
                        <a:gd name="connsiteY14" fmla="*/ 5266 h 10094"/>
                        <a:gd name="connsiteX15" fmla="*/ 9429 w 10000"/>
                        <a:gd name="connsiteY15" fmla="*/ 5324 h 10094"/>
                        <a:gd name="connsiteX16" fmla="*/ 9214 w 10000"/>
                        <a:gd name="connsiteY16" fmla="*/ 5324 h 10094"/>
                        <a:gd name="connsiteX17" fmla="*/ 9000 w 10000"/>
                        <a:gd name="connsiteY17" fmla="*/ 5266 h 10094"/>
                        <a:gd name="connsiteX18" fmla="*/ 8857 w 10000"/>
                        <a:gd name="connsiteY18" fmla="*/ 5094 h 10094"/>
                        <a:gd name="connsiteX19" fmla="*/ 7786 w 10000"/>
                        <a:gd name="connsiteY19" fmla="*/ 3657 h 10094"/>
                        <a:gd name="connsiteX20" fmla="*/ 7786 w 10000"/>
                        <a:gd name="connsiteY20" fmla="*/ 3542 h 10094"/>
                        <a:gd name="connsiteX21" fmla="*/ 7714 w 10000"/>
                        <a:gd name="connsiteY21" fmla="*/ 3427 h 10094"/>
                        <a:gd name="connsiteX22" fmla="*/ 7571 w 10000"/>
                        <a:gd name="connsiteY22" fmla="*/ 3255 h 10094"/>
                        <a:gd name="connsiteX23" fmla="*/ 7571 w 10000"/>
                        <a:gd name="connsiteY23" fmla="*/ 2336 h 10094"/>
                        <a:gd name="connsiteX24" fmla="*/ 5857 w 10000"/>
                        <a:gd name="connsiteY24" fmla="*/ 4749 h 10094"/>
                        <a:gd name="connsiteX25" fmla="*/ 7286 w 10000"/>
                        <a:gd name="connsiteY25" fmla="*/ 6761 h 10094"/>
                        <a:gd name="connsiteX26" fmla="*/ 7429 w 10000"/>
                        <a:gd name="connsiteY26" fmla="*/ 6875 h 10094"/>
                        <a:gd name="connsiteX27" fmla="*/ 7500 w 10000"/>
                        <a:gd name="connsiteY27" fmla="*/ 7105 h 10094"/>
                        <a:gd name="connsiteX28" fmla="*/ 7500 w 10000"/>
                        <a:gd name="connsiteY28" fmla="*/ 9346 h 10094"/>
                        <a:gd name="connsiteX29" fmla="*/ 7429 w 10000"/>
                        <a:gd name="connsiteY29" fmla="*/ 9691 h 10094"/>
                        <a:gd name="connsiteX30" fmla="*/ 7214 w 10000"/>
                        <a:gd name="connsiteY30" fmla="*/ 9922 h 10094"/>
                        <a:gd name="connsiteX31" fmla="*/ 7000 w 10000"/>
                        <a:gd name="connsiteY31" fmla="*/ 9979 h 10094"/>
                        <a:gd name="connsiteX32" fmla="*/ 6643 w 10000"/>
                        <a:gd name="connsiteY32" fmla="*/ 10094 h 10094"/>
                        <a:gd name="connsiteX33" fmla="*/ 6357 w 10000"/>
                        <a:gd name="connsiteY33" fmla="*/ 9979 h 10094"/>
                        <a:gd name="connsiteX34" fmla="*/ 6071 w 10000"/>
                        <a:gd name="connsiteY34" fmla="*/ 9922 h 10094"/>
                        <a:gd name="connsiteX35" fmla="*/ 5857 w 10000"/>
                        <a:gd name="connsiteY35" fmla="*/ 9691 h 10094"/>
                        <a:gd name="connsiteX36" fmla="*/ 5857 w 10000"/>
                        <a:gd name="connsiteY36" fmla="*/ 9346 h 10094"/>
                        <a:gd name="connsiteX37" fmla="*/ 5857 w 10000"/>
                        <a:gd name="connsiteY37" fmla="*/ 7278 h 10094"/>
                        <a:gd name="connsiteX38" fmla="*/ 4571 w 10000"/>
                        <a:gd name="connsiteY38" fmla="*/ 5553 h 10094"/>
                        <a:gd name="connsiteX39" fmla="*/ 1643 w 10000"/>
                        <a:gd name="connsiteY39" fmla="*/ 9749 h 10094"/>
                        <a:gd name="connsiteX40" fmla="*/ 1429 w 10000"/>
                        <a:gd name="connsiteY40" fmla="*/ 9922 h 10094"/>
                        <a:gd name="connsiteX41" fmla="*/ 1214 w 10000"/>
                        <a:gd name="connsiteY41" fmla="*/ 9979 h 10094"/>
                        <a:gd name="connsiteX42" fmla="*/ 929 w 10000"/>
                        <a:gd name="connsiteY42" fmla="*/ 10094 h 10094"/>
                        <a:gd name="connsiteX43" fmla="*/ 643 w 10000"/>
                        <a:gd name="connsiteY43" fmla="*/ 10094 h 10094"/>
                        <a:gd name="connsiteX44" fmla="*/ 429 w 10000"/>
                        <a:gd name="connsiteY44" fmla="*/ 9979 h 10094"/>
                        <a:gd name="connsiteX45" fmla="*/ 286 w 10000"/>
                        <a:gd name="connsiteY45" fmla="*/ 9864 h 10094"/>
                        <a:gd name="connsiteX46" fmla="*/ 71 w 10000"/>
                        <a:gd name="connsiteY46" fmla="*/ 9691 h 10094"/>
                        <a:gd name="connsiteX47" fmla="*/ 0 w 10000"/>
                        <a:gd name="connsiteY47" fmla="*/ 9462 h 10094"/>
                        <a:gd name="connsiteX48" fmla="*/ 71 w 10000"/>
                        <a:gd name="connsiteY48" fmla="*/ 9290 h 10094"/>
                        <a:gd name="connsiteX49" fmla="*/ 71 w 10000"/>
                        <a:gd name="connsiteY49" fmla="*/ 9059 h 10094"/>
                        <a:gd name="connsiteX50" fmla="*/ 5071 w 10000"/>
                        <a:gd name="connsiteY50" fmla="*/ 2163 h 10094"/>
                        <a:gd name="connsiteX51" fmla="*/ 5786 w 10000"/>
                        <a:gd name="connsiteY51" fmla="*/ 1301 h 10094"/>
                        <a:gd name="connsiteX52" fmla="*/ 4286 w 10000"/>
                        <a:gd name="connsiteY52" fmla="*/ 1991 h 10094"/>
                        <a:gd name="connsiteX53" fmla="*/ 3286 w 10000"/>
                        <a:gd name="connsiteY53" fmla="*/ 3485 h 10094"/>
                        <a:gd name="connsiteX54" fmla="*/ 3071 w 10000"/>
                        <a:gd name="connsiteY54" fmla="*/ 3657 h 10094"/>
                        <a:gd name="connsiteX55" fmla="*/ 2857 w 10000"/>
                        <a:gd name="connsiteY55" fmla="*/ 3714 h 10094"/>
                        <a:gd name="connsiteX56" fmla="*/ 2643 w 10000"/>
                        <a:gd name="connsiteY56" fmla="*/ 3714 h 10094"/>
                        <a:gd name="connsiteX57" fmla="*/ 2357 w 10000"/>
                        <a:gd name="connsiteY57" fmla="*/ 3714 h 10094"/>
                        <a:gd name="connsiteX58" fmla="*/ 2214 w 10000"/>
                        <a:gd name="connsiteY58" fmla="*/ 3542 h 10094"/>
                        <a:gd name="connsiteX59" fmla="*/ 2071 w 10000"/>
                        <a:gd name="connsiteY59" fmla="*/ 3427 h 10094"/>
                        <a:gd name="connsiteX60" fmla="*/ 2071 w 10000"/>
                        <a:gd name="connsiteY60" fmla="*/ 3197 h 10094"/>
                        <a:gd name="connsiteX61" fmla="*/ 2214 w 10000"/>
                        <a:gd name="connsiteY61" fmla="*/ 3024 h 10094"/>
                        <a:gd name="connsiteX62" fmla="*/ 3357 w 10000"/>
                        <a:gd name="connsiteY62" fmla="*/ 1415 h 10094"/>
                        <a:gd name="connsiteX63" fmla="*/ 3429 w 10000"/>
                        <a:gd name="connsiteY63" fmla="*/ 1301 h 10094"/>
                        <a:gd name="connsiteX64" fmla="*/ 3571 w 10000"/>
                        <a:gd name="connsiteY64" fmla="*/ 1243 h 10094"/>
                        <a:gd name="connsiteX65" fmla="*/ 3643 w 10000"/>
                        <a:gd name="connsiteY65" fmla="*/ 1185 h 10094"/>
                        <a:gd name="connsiteX66" fmla="*/ 5929 w 10000"/>
                        <a:gd name="connsiteY66" fmla="*/ 94 h 10094"/>
                        <a:gd name="connsiteX0" fmla="*/ 5929 w 10000"/>
                        <a:gd name="connsiteY0" fmla="*/ 92 h 10092"/>
                        <a:gd name="connsiteX1" fmla="*/ 6643 w 10000"/>
                        <a:gd name="connsiteY1" fmla="*/ 92 h 10092"/>
                        <a:gd name="connsiteX2" fmla="*/ 6643 w 10000"/>
                        <a:gd name="connsiteY2" fmla="*/ 92 h 10092"/>
                        <a:gd name="connsiteX3" fmla="*/ 7571 w 10000"/>
                        <a:gd name="connsiteY3" fmla="*/ 551 h 10092"/>
                        <a:gd name="connsiteX4" fmla="*/ 8286 w 10000"/>
                        <a:gd name="connsiteY4" fmla="*/ 839 h 10092"/>
                        <a:gd name="connsiteX5" fmla="*/ 8643 w 10000"/>
                        <a:gd name="connsiteY5" fmla="*/ 1011 h 10092"/>
                        <a:gd name="connsiteX6" fmla="*/ 8714 w 10000"/>
                        <a:gd name="connsiteY6" fmla="*/ 1183 h 10092"/>
                        <a:gd name="connsiteX7" fmla="*/ 8857 w 10000"/>
                        <a:gd name="connsiteY7" fmla="*/ 1241 h 10092"/>
                        <a:gd name="connsiteX8" fmla="*/ 8857 w 10000"/>
                        <a:gd name="connsiteY8" fmla="*/ 1413 h 10092"/>
                        <a:gd name="connsiteX9" fmla="*/ 8857 w 10000"/>
                        <a:gd name="connsiteY9" fmla="*/ 3080 h 10092"/>
                        <a:gd name="connsiteX10" fmla="*/ 9929 w 10000"/>
                        <a:gd name="connsiteY10" fmla="*/ 4632 h 10092"/>
                        <a:gd name="connsiteX11" fmla="*/ 10000 w 10000"/>
                        <a:gd name="connsiteY11" fmla="*/ 4805 h 10092"/>
                        <a:gd name="connsiteX12" fmla="*/ 10000 w 10000"/>
                        <a:gd name="connsiteY12" fmla="*/ 5034 h 10092"/>
                        <a:gd name="connsiteX13" fmla="*/ 9929 w 10000"/>
                        <a:gd name="connsiteY13" fmla="*/ 5206 h 10092"/>
                        <a:gd name="connsiteX14" fmla="*/ 9714 w 10000"/>
                        <a:gd name="connsiteY14" fmla="*/ 5264 h 10092"/>
                        <a:gd name="connsiteX15" fmla="*/ 9429 w 10000"/>
                        <a:gd name="connsiteY15" fmla="*/ 5322 h 10092"/>
                        <a:gd name="connsiteX16" fmla="*/ 9214 w 10000"/>
                        <a:gd name="connsiteY16" fmla="*/ 5322 h 10092"/>
                        <a:gd name="connsiteX17" fmla="*/ 9000 w 10000"/>
                        <a:gd name="connsiteY17" fmla="*/ 5264 h 10092"/>
                        <a:gd name="connsiteX18" fmla="*/ 8857 w 10000"/>
                        <a:gd name="connsiteY18" fmla="*/ 5092 h 10092"/>
                        <a:gd name="connsiteX19" fmla="*/ 7786 w 10000"/>
                        <a:gd name="connsiteY19" fmla="*/ 3655 h 10092"/>
                        <a:gd name="connsiteX20" fmla="*/ 7786 w 10000"/>
                        <a:gd name="connsiteY20" fmla="*/ 3540 h 10092"/>
                        <a:gd name="connsiteX21" fmla="*/ 7714 w 10000"/>
                        <a:gd name="connsiteY21" fmla="*/ 3425 h 10092"/>
                        <a:gd name="connsiteX22" fmla="*/ 7571 w 10000"/>
                        <a:gd name="connsiteY22" fmla="*/ 3253 h 10092"/>
                        <a:gd name="connsiteX23" fmla="*/ 7571 w 10000"/>
                        <a:gd name="connsiteY23" fmla="*/ 2334 h 10092"/>
                        <a:gd name="connsiteX24" fmla="*/ 5857 w 10000"/>
                        <a:gd name="connsiteY24" fmla="*/ 4747 h 10092"/>
                        <a:gd name="connsiteX25" fmla="*/ 7286 w 10000"/>
                        <a:gd name="connsiteY25" fmla="*/ 6759 h 10092"/>
                        <a:gd name="connsiteX26" fmla="*/ 7429 w 10000"/>
                        <a:gd name="connsiteY26" fmla="*/ 6873 h 10092"/>
                        <a:gd name="connsiteX27" fmla="*/ 7500 w 10000"/>
                        <a:gd name="connsiteY27" fmla="*/ 7103 h 10092"/>
                        <a:gd name="connsiteX28" fmla="*/ 7500 w 10000"/>
                        <a:gd name="connsiteY28" fmla="*/ 9344 h 10092"/>
                        <a:gd name="connsiteX29" fmla="*/ 7429 w 10000"/>
                        <a:gd name="connsiteY29" fmla="*/ 9689 h 10092"/>
                        <a:gd name="connsiteX30" fmla="*/ 7214 w 10000"/>
                        <a:gd name="connsiteY30" fmla="*/ 9920 h 10092"/>
                        <a:gd name="connsiteX31" fmla="*/ 7000 w 10000"/>
                        <a:gd name="connsiteY31" fmla="*/ 9977 h 10092"/>
                        <a:gd name="connsiteX32" fmla="*/ 6643 w 10000"/>
                        <a:gd name="connsiteY32" fmla="*/ 10092 h 10092"/>
                        <a:gd name="connsiteX33" fmla="*/ 6357 w 10000"/>
                        <a:gd name="connsiteY33" fmla="*/ 9977 h 10092"/>
                        <a:gd name="connsiteX34" fmla="*/ 6071 w 10000"/>
                        <a:gd name="connsiteY34" fmla="*/ 9920 h 10092"/>
                        <a:gd name="connsiteX35" fmla="*/ 5857 w 10000"/>
                        <a:gd name="connsiteY35" fmla="*/ 9689 h 10092"/>
                        <a:gd name="connsiteX36" fmla="*/ 5857 w 10000"/>
                        <a:gd name="connsiteY36" fmla="*/ 9344 h 10092"/>
                        <a:gd name="connsiteX37" fmla="*/ 5857 w 10000"/>
                        <a:gd name="connsiteY37" fmla="*/ 7276 h 10092"/>
                        <a:gd name="connsiteX38" fmla="*/ 4571 w 10000"/>
                        <a:gd name="connsiteY38" fmla="*/ 5551 h 10092"/>
                        <a:gd name="connsiteX39" fmla="*/ 1643 w 10000"/>
                        <a:gd name="connsiteY39" fmla="*/ 9747 h 10092"/>
                        <a:gd name="connsiteX40" fmla="*/ 1429 w 10000"/>
                        <a:gd name="connsiteY40" fmla="*/ 9920 h 10092"/>
                        <a:gd name="connsiteX41" fmla="*/ 1214 w 10000"/>
                        <a:gd name="connsiteY41" fmla="*/ 9977 h 10092"/>
                        <a:gd name="connsiteX42" fmla="*/ 929 w 10000"/>
                        <a:gd name="connsiteY42" fmla="*/ 10092 h 10092"/>
                        <a:gd name="connsiteX43" fmla="*/ 643 w 10000"/>
                        <a:gd name="connsiteY43" fmla="*/ 10092 h 10092"/>
                        <a:gd name="connsiteX44" fmla="*/ 429 w 10000"/>
                        <a:gd name="connsiteY44" fmla="*/ 9977 h 10092"/>
                        <a:gd name="connsiteX45" fmla="*/ 286 w 10000"/>
                        <a:gd name="connsiteY45" fmla="*/ 9862 h 10092"/>
                        <a:gd name="connsiteX46" fmla="*/ 71 w 10000"/>
                        <a:gd name="connsiteY46" fmla="*/ 9689 h 10092"/>
                        <a:gd name="connsiteX47" fmla="*/ 0 w 10000"/>
                        <a:gd name="connsiteY47" fmla="*/ 9460 h 10092"/>
                        <a:gd name="connsiteX48" fmla="*/ 71 w 10000"/>
                        <a:gd name="connsiteY48" fmla="*/ 9288 h 10092"/>
                        <a:gd name="connsiteX49" fmla="*/ 71 w 10000"/>
                        <a:gd name="connsiteY49" fmla="*/ 9057 h 10092"/>
                        <a:gd name="connsiteX50" fmla="*/ 5071 w 10000"/>
                        <a:gd name="connsiteY50" fmla="*/ 2161 h 10092"/>
                        <a:gd name="connsiteX51" fmla="*/ 5786 w 10000"/>
                        <a:gd name="connsiteY51" fmla="*/ 1299 h 10092"/>
                        <a:gd name="connsiteX52" fmla="*/ 4286 w 10000"/>
                        <a:gd name="connsiteY52" fmla="*/ 1989 h 10092"/>
                        <a:gd name="connsiteX53" fmla="*/ 3286 w 10000"/>
                        <a:gd name="connsiteY53" fmla="*/ 3483 h 10092"/>
                        <a:gd name="connsiteX54" fmla="*/ 3071 w 10000"/>
                        <a:gd name="connsiteY54" fmla="*/ 3655 h 10092"/>
                        <a:gd name="connsiteX55" fmla="*/ 2857 w 10000"/>
                        <a:gd name="connsiteY55" fmla="*/ 3712 h 10092"/>
                        <a:gd name="connsiteX56" fmla="*/ 2643 w 10000"/>
                        <a:gd name="connsiteY56" fmla="*/ 3712 h 10092"/>
                        <a:gd name="connsiteX57" fmla="*/ 2357 w 10000"/>
                        <a:gd name="connsiteY57" fmla="*/ 3712 h 10092"/>
                        <a:gd name="connsiteX58" fmla="*/ 2214 w 10000"/>
                        <a:gd name="connsiteY58" fmla="*/ 3540 h 10092"/>
                        <a:gd name="connsiteX59" fmla="*/ 2071 w 10000"/>
                        <a:gd name="connsiteY59" fmla="*/ 3425 h 10092"/>
                        <a:gd name="connsiteX60" fmla="*/ 2071 w 10000"/>
                        <a:gd name="connsiteY60" fmla="*/ 3195 h 10092"/>
                        <a:gd name="connsiteX61" fmla="*/ 2214 w 10000"/>
                        <a:gd name="connsiteY61" fmla="*/ 3022 h 10092"/>
                        <a:gd name="connsiteX62" fmla="*/ 3357 w 10000"/>
                        <a:gd name="connsiteY62" fmla="*/ 1413 h 10092"/>
                        <a:gd name="connsiteX63" fmla="*/ 3429 w 10000"/>
                        <a:gd name="connsiteY63" fmla="*/ 1299 h 10092"/>
                        <a:gd name="connsiteX64" fmla="*/ 3571 w 10000"/>
                        <a:gd name="connsiteY64" fmla="*/ 1241 h 10092"/>
                        <a:gd name="connsiteX65" fmla="*/ 3643 w 10000"/>
                        <a:gd name="connsiteY65" fmla="*/ 1183 h 10092"/>
                        <a:gd name="connsiteX66" fmla="*/ 5929 w 10000"/>
                        <a:gd name="connsiteY66" fmla="*/ 92 h 10092"/>
                        <a:gd name="connsiteX0" fmla="*/ 5929 w 10000"/>
                        <a:gd name="connsiteY0" fmla="*/ 79 h 10079"/>
                        <a:gd name="connsiteX1" fmla="*/ 6643 w 10000"/>
                        <a:gd name="connsiteY1" fmla="*/ 79 h 10079"/>
                        <a:gd name="connsiteX2" fmla="*/ 6643 w 10000"/>
                        <a:gd name="connsiteY2" fmla="*/ 79 h 10079"/>
                        <a:gd name="connsiteX3" fmla="*/ 7571 w 10000"/>
                        <a:gd name="connsiteY3" fmla="*/ 538 h 10079"/>
                        <a:gd name="connsiteX4" fmla="*/ 8286 w 10000"/>
                        <a:gd name="connsiteY4" fmla="*/ 826 h 10079"/>
                        <a:gd name="connsiteX5" fmla="*/ 8643 w 10000"/>
                        <a:gd name="connsiteY5" fmla="*/ 998 h 10079"/>
                        <a:gd name="connsiteX6" fmla="*/ 8714 w 10000"/>
                        <a:gd name="connsiteY6" fmla="*/ 1170 h 10079"/>
                        <a:gd name="connsiteX7" fmla="*/ 8857 w 10000"/>
                        <a:gd name="connsiteY7" fmla="*/ 1228 h 10079"/>
                        <a:gd name="connsiteX8" fmla="*/ 8857 w 10000"/>
                        <a:gd name="connsiteY8" fmla="*/ 1400 h 10079"/>
                        <a:gd name="connsiteX9" fmla="*/ 8857 w 10000"/>
                        <a:gd name="connsiteY9" fmla="*/ 3067 h 10079"/>
                        <a:gd name="connsiteX10" fmla="*/ 9929 w 10000"/>
                        <a:gd name="connsiteY10" fmla="*/ 4619 h 10079"/>
                        <a:gd name="connsiteX11" fmla="*/ 10000 w 10000"/>
                        <a:gd name="connsiteY11" fmla="*/ 4792 h 10079"/>
                        <a:gd name="connsiteX12" fmla="*/ 10000 w 10000"/>
                        <a:gd name="connsiteY12" fmla="*/ 5021 h 10079"/>
                        <a:gd name="connsiteX13" fmla="*/ 9929 w 10000"/>
                        <a:gd name="connsiteY13" fmla="*/ 5193 h 10079"/>
                        <a:gd name="connsiteX14" fmla="*/ 9714 w 10000"/>
                        <a:gd name="connsiteY14" fmla="*/ 5251 h 10079"/>
                        <a:gd name="connsiteX15" fmla="*/ 9429 w 10000"/>
                        <a:gd name="connsiteY15" fmla="*/ 5309 h 10079"/>
                        <a:gd name="connsiteX16" fmla="*/ 9214 w 10000"/>
                        <a:gd name="connsiteY16" fmla="*/ 5309 h 10079"/>
                        <a:gd name="connsiteX17" fmla="*/ 9000 w 10000"/>
                        <a:gd name="connsiteY17" fmla="*/ 5251 h 10079"/>
                        <a:gd name="connsiteX18" fmla="*/ 8857 w 10000"/>
                        <a:gd name="connsiteY18" fmla="*/ 5079 h 10079"/>
                        <a:gd name="connsiteX19" fmla="*/ 7786 w 10000"/>
                        <a:gd name="connsiteY19" fmla="*/ 3642 h 10079"/>
                        <a:gd name="connsiteX20" fmla="*/ 7786 w 10000"/>
                        <a:gd name="connsiteY20" fmla="*/ 3527 h 10079"/>
                        <a:gd name="connsiteX21" fmla="*/ 7714 w 10000"/>
                        <a:gd name="connsiteY21" fmla="*/ 3412 h 10079"/>
                        <a:gd name="connsiteX22" fmla="*/ 7571 w 10000"/>
                        <a:gd name="connsiteY22" fmla="*/ 3240 h 10079"/>
                        <a:gd name="connsiteX23" fmla="*/ 7571 w 10000"/>
                        <a:gd name="connsiteY23" fmla="*/ 2321 h 10079"/>
                        <a:gd name="connsiteX24" fmla="*/ 5857 w 10000"/>
                        <a:gd name="connsiteY24" fmla="*/ 4734 h 10079"/>
                        <a:gd name="connsiteX25" fmla="*/ 7286 w 10000"/>
                        <a:gd name="connsiteY25" fmla="*/ 6746 h 10079"/>
                        <a:gd name="connsiteX26" fmla="*/ 7429 w 10000"/>
                        <a:gd name="connsiteY26" fmla="*/ 6860 h 10079"/>
                        <a:gd name="connsiteX27" fmla="*/ 7500 w 10000"/>
                        <a:gd name="connsiteY27" fmla="*/ 7090 h 10079"/>
                        <a:gd name="connsiteX28" fmla="*/ 7500 w 10000"/>
                        <a:gd name="connsiteY28" fmla="*/ 9331 h 10079"/>
                        <a:gd name="connsiteX29" fmla="*/ 7429 w 10000"/>
                        <a:gd name="connsiteY29" fmla="*/ 9676 h 10079"/>
                        <a:gd name="connsiteX30" fmla="*/ 7214 w 10000"/>
                        <a:gd name="connsiteY30" fmla="*/ 9907 h 10079"/>
                        <a:gd name="connsiteX31" fmla="*/ 7000 w 10000"/>
                        <a:gd name="connsiteY31" fmla="*/ 9964 h 10079"/>
                        <a:gd name="connsiteX32" fmla="*/ 6643 w 10000"/>
                        <a:gd name="connsiteY32" fmla="*/ 10079 h 10079"/>
                        <a:gd name="connsiteX33" fmla="*/ 6357 w 10000"/>
                        <a:gd name="connsiteY33" fmla="*/ 9964 h 10079"/>
                        <a:gd name="connsiteX34" fmla="*/ 6071 w 10000"/>
                        <a:gd name="connsiteY34" fmla="*/ 9907 h 10079"/>
                        <a:gd name="connsiteX35" fmla="*/ 5857 w 10000"/>
                        <a:gd name="connsiteY35" fmla="*/ 9676 h 10079"/>
                        <a:gd name="connsiteX36" fmla="*/ 5857 w 10000"/>
                        <a:gd name="connsiteY36" fmla="*/ 9331 h 10079"/>
                        <a:gd name="connsiteX37" fmla="*/ 5857 w 10000"/>
                        <a:gd name="connsiteY37" fmla="*/ 7263 h 10079"/>
                        <a:gd name="connsiteX38" fmla="*/ 4571 w 10000"/>
                        <a:gd name="connsiteY38" fmla="*/ 5538 h 10079"/>
                        <a:gd name="connsiteX39" fmla="*/ 1643 w 10000"/>
                        <a:gd name="connsiteY39" fmla="*/ 9734 h 10079"/>
                        <a:gd name="connsiteX40" fmla="*/ 1429 w 10000"/>
                        <a:gd name="connsiteY40" fmla="*/ 9907 h 10079"/>
                        <a:gd name="connsiteX41" fmla="*/ 1214 w 10000"/>
                        <a:gd name="connsiteY41" fmla="*/ 9964 h 10079"/>
                        <a:gd name="connsiteX42" fmla="*/ 929 w 10000"/>
                        <a:gd name="connsiteY42" fmla="*/ 10079 h 10079"/>
                        <a:gd name="connsiteX43" fmla="*/ 643 w 10000"/>
                        <a:gd name="connsiteY43" fmla="*/ 10079 h 10079"/>
                        <a:gd name="connsiteX44" fmla="*/ 429 w 10000"/>
                        <a:gd name="connsiteY44" fmla="*/ 9964 h 10079"/>
                        <a:gd name="connsiteX45" fmla="*/ 286 w 10000"/>
                        <a:gd name="connsiteY45" fmla="*/ 9849 h 10079"/>
                        <a:gd name="connsiteX46" fmla="*/ 71 w 10000"/>
                        <a:gd name="connsiteY46" fmla="*/ 9676 h 10079"/>
                        <a:gd name="connsiteX47" fmla="*/ 0 w 10000"/>
                        <a:gd name="connsiteY47" fmla="*/ 9447 h 10079"/>
                        <a:gd name="connsiteX48" fmla="*/ 71 w 10000"/>
                        <a:gd name="connsiteY48" fmla="*/ 9275 h 10079"/>
                        <a:gd name="connsiteX49" fmla="*/ 71 w 10000"/>
                        <a:gd name="connsiteY49" fmla="*/ 9044 h 10079"/>
                        <a:gd name="connsiteX50" fmla="*/ 5071 w 10000"/>
                        <a:gd name="connsiteY50" fmla="*/ 2148 h 10079"/>
                        <a:gd name="connsiteX51" fmla="*/ 5786 w 10000"/>
                        <a:gd name="connsiteY51" fmla="*/ 1286 h 10079"/>
                        <a:gd name="connsiteX52" fmla="*/ 4286 w 10000"/>
                        <a:gd name="connsiteY52" fmla="*/ 1976 h 10079"/>
                        <a:gd name="connsiteX53" fmla="*/ 3286 w 10000"/>
                        <a:gd name="connsiteY53" fmla="*/ 3470 h 10079"/>
                        <a:gd name="connsiteX54" fmla="*/ 3071 w 10000"/>
                        <a:gd name="connsiteY54" fmla="*/ 3642 h 10079"/>
                        <a:gd name="connsiteX55" fmla="*/ 2857 w 10000"/>
                        <a:gd name="connsiteY55" fmla="*/ 3699 h 10079"/>
                        <a:gd name="connsiteX56" fmla="*/ 2643 w 10000"/>
                        <a:gd name="connsiteY56" fmla="*/ 3699 h 10079"/>
                        <a:gd name="connsiteX57" fmla="*/ 2357 w 10000"/>
                        <a:gd name="connsiteY57" fmla="*/ 3699 h 10079"/>
                        <a:gd name="connsiteX58" fmla="*/ 2214 w 10000"/>
                        <a:gd name="connsiteY58" fmla="*/ 3527 h 10079"/>
                        <a:gd name="connsiteX59" fmla="*/ 2071 w 10000"/>
                        <a:gd name="connsiteY59" fmla="*/ 3412 h 10079"/>
                        <a:gd name="connsiteX60" fmla="*/ 2071 w 10000"/>
                        <a:gd name="connsiteY60" fmla="*/ 3182 h 10079"/>
                        <a:gd name="connsiteX61" fmla="*/ 2214 w 10000"/>
                        <a:gd name="connsiteY61" fmla="*/ 3009 h 10079"/>
                        <a:gd name="connsiteX62" fmla="*/ 3357 w 10000"/>
                        <a:gd name="connsiteY62" fmla="*/ 1400 h 10079"/>
                        <a:gd name="connsiteX63" fmla="*/ 3429 w 10000"/>
                        <a:gd name="connsiteY63" fmla="*/ 1286 h 10079"/>
                        <a:gd name="connsiteX64" fmla="*/ 3571 w 10000"/>
                        <a:gd name="connsiteY64" fmla="*/ 1228 h 10079"/>
                        <a:gd name="connsiteX65" fmla="*/ 3643 w 10000"/>
                        <a:gd name="connsiteY65" fmla="*/ 1170 h 10079"/>
                        <a:gd name="connsiteX66" fmla="*/ 5929 w 10000"/>
                        <a:gd name="connsiteY66" fmla="*/ 79 h 10079"/>
                        <a:gd name="connsiteX0" fmla="*/ 5929 w 10000"/>
                        <a:gd name="connsiteY0" fmla="*/ 73 h 10073"/>
                        <a:gd name="connsiteX1" fmla="*/ 6643 w 10000"/>
                        <a:gd name="connsiteY1" fmla="*/ 73 h 10073"/>
                        <a:gd name="connsiteX2" fmla="*/ 6643 w 10000"/>
                        <a:gd name="connsiteY2" fmla="*/ 73 h 10073"/>
                        <a:gd name="connsiteX3" fmla="*/ 7571 w 10000"/>
                        <a:gd name="connsiteY3" fmla="*/ 532 h 10073"/>
                        <a:gd name="connsiteX4" fmla="*/ 8286 w 10000"/>
                        <a:gd name="connsiteY4" fmla="*/ 820 h 10073"/>
                        <a:gd name="connsiteX5" fmla="*/ 8643 w 10000"/>
                        <a:gd name="connsiteY5" fmla="*/ 992 h 10073"/>
                        <a:gd name="connsiteX6" fmla="*/ 8714 w 10000"/>
                        <a:gd name="connsiteY6" fmla="*/ 1164 h 10073"/>
                        <a:gd name="connsiteX7" fmla="*/ 8857 w 10000"/>
                        <a:gd name="connsiteY7" fmla="*/ 1222 h 10073"/>
                        <a:gd name="connsiteX8" fmla="*/ 8857 w 10000"/>
                        <a:gd name="connsiteY8" fmla="*/ 1394 h 10073"/>
                        <a:gd name="connsiteX9" fmla="*/ 8857 w 10000"/>
                        <a:gd name="connsiteY9" fmla="*/ 3061 h 10073"/>
                        <a:gd name="connsiteX10" fmla="*/ 9929 w 10000"/>
                        <a:gd name="connsiteY10" fmla="*/ 4613 h 10073"/>
                        <a:gd name="connsiteX11" fmla="*/ 10000 w 10000"/>
                        <a:gd name="connsiteY11" fmla="*/ 4786 h 10073"/>
                        <a:gd name="connsiteX12" fmla="*/ 10000 w 10000"/>
                        <a:gd name="connsiteY12" fmla="*/ 5015 h 10073"/>
                        <a:gd name="connsiteX13" fmla="*/ 9929 w 10000"/>
                        <a:gd name="connsiteY13" fmla="*/ 5187 h 10073"/>
                        <a:gd name="connsiteX14" fmla="*/ 9714 w 10000"/>
                        <a:gd name="connsiteY14" fmla="*/ 5245 h 10073"/>
                        <a:gd name="connsiteX15" fmla="*/ 9429 w 10000"/>
                        <a:gd name="connsiteY15" fmla="*/ 5303 h 10073"/>
                        <a:gd name="connsiteX16" fmla="*/ 9214 w 10000"/>
                        <a:gd name="connsiteY16" fmla="*/ 5303 h 10073"/>
                        <a:gd name="connsiteX17" fmla="*/ 9000 w 10000"/>
                        <a:gd name="connsiteY17" fmla="*/ 5245 h 10073"/>
                        <a:gd name="connsiteX18" fmla="*/ 8857 w 10000"/>
                        <a:gd name="connsiteY18" fmla="*/ 5073 h 10073"/>
                        <a:gd name="connsiteX19" fmla="*/ 7786 w 10000"/>
                        <a:gd name="connsiteY19" fmla="*/ 3636 h 10073"/>
                        <a:gd name="connsiteX20" fmla="*/ 7786 w 10000"/>
                        <a:gd name="connsiteY20" fmla="*/ 3521 h 10073"/>
                        <a:gd name="connsiteX21" fmla="*/ 7714 w 10000"/>
                        <a:gd name="connsiteY21" fmla="*/ 3406 h 10073"/>
                        <a:gd name="connsiteX22" fmla="*/ 7571 w 10000"/>
                        <a:gd name="connsiteY22" fmla="*/ 3234 h 10073"/>
                        <a:gd name="connsiteX23" fmla="*/ 7571 w 10000"/>
                        <a:gd name="connsiteY23" fmla="*/ 2315 h 10073"/>
                        <a:gd name="connsiteX24" fmla="*/ 5857 w 10000"/>
                        <a:gd name="connsiteY24" fmla="*/ 4728 h 10073"/>
                        <a:gd name="connsiteX25" fmla="*/ 7286 w 10000"/>
                        <a:gd name="connsiteY25" fmla="*/ 6740 h 10073"/>
                        <a:gd name="connsiteX26" fmla="*/ 7429 w 10000"/>
                        <a:gd name="connsiteY26" fmla="*/ 6854 h 10073"/>
                        <a:gd name="connsiteX27" fmla="*/ 7500 w 10000"/>
                        <a:gd name="connsiteY27" fmla="*/ 7084 h 10073"/>
                        <a:gd name="connsiteX28" fmla="*/ 7500 w 10000"/>
                        <a:gd name="connsiteY28" fmla="*/ 9325 h 10073"/>
                        <a:gd name="connsiteX29" fmla="*/ 7429 w 10000"/>
                        <a:gd name="connsiteY29" fmla="*/ 9670 h 10073"/>
                        <a:gd name="connsiteX30" fmla="*/ 7214 w 10000"/>
                        <a:gd name="connsiteY30" fmla="*/ 9901 h 10073"/>
                        <a:gd name="connsiteX31" fmla="*/ 7000 w 10000"/>
                        <a:gd name="connsiteY31" fmla="*/ 9958 h 10073"/>
                        <a:gd name="connsiteX32" fmla="*/ 6643 w 10000"/>
                        <a:gd name="connsiteY32" fmla="*/ 10073 h 10073"/>
                        <a:gd name="connsiteX33" fmla="*/ 6357 w 10000"/>
                        <a:gd name="connsiteY33" fmla="*/ 9958 h 10073"/>
                        <a:gd name="connsiteX34" fmla="*/ 6071 w 10000"/>
                        <a:gd name="connsiteY34" fmla="*/ 9901 h 10073"/>
                        <a:gd name="connsiteX35" fmla="*/ 5857 w 10000"/>
                        <a:gd name="connsiteY35" fmla="*/ 9670 h 10073"/>
                        <a:gd name="connsiteX36" fmla="*/ 5857 w 10000"/>
                        <a:gd name="connsiteY36" fmla="*/ 9325 h 10073"/>
                        <a:gd name="connsiteX37" fmla="*/ 5857 w 10000"/>
                        <a:gd name="connsiteY37" fmla="*/ 7257 h 10073"/>
                        <a:gd name="connsiteX38" fmla="*/ 4571 w 10000"/>
                        <a:gd name="connsiteY38" fmla="*/ 5532 h 10073"/>
                        <a:gd name="connsiteX39" fmla="*/ 1643 w 10000"/>
                        <a:gd name="connsiteY39" fmla="*/ 9728 h 10073"/>
                        <a:gd name="connsiteX40" fmla="*/ 1429 w 10000"/>
                        <a:gd name="connsiteY40" fmla="*/ 9901 h 10073"/>
                        <a:gd name="connsiteX41" fmla="*/ 1214 w 10000"/>
                        <a:gd name="connsiteY41" fmla="*/ 9958 h 10073"/>
                        <a:gd name="connsiteX42" fmla="*/ 929 w 10000"/>
                        <a:gd name="connsiteY42" fmla="*/ 10073 h 10073"/>
                        <a:gd name="connsiteX43" fmla="*/ 643 w 10000"/>
                        <a:gd name="connsiteY43" fmla="*/ 10073 h 10073"/>
                        <a:gd name="connsiteX44" fmla="*/ 429 w 10000"/>
                        <a:gd name="connsiteY44" fmla="*/ 9958 h 10073"/>
                        <a:gd name="connsiteX45" fmla="*/ 286 w 10000"/>
                        <a:gd name="connsiteY45" fmla="*/ 9843 h 10073"/>
                        <a:gd name="connsiteX46" fmla="*/ 71 w 10000"/>
                        <a:gd name="connsiteY46" fmla="*/ 9670 h 10073"/>
                        <a:gd name="connsiteX47" fmla="*/ 0 w 10000"/>
                        <a:gd name="connsiteY47" fmla="*/ 9441 h 10073"/>
                        <a:gd name="connsiteX48" fmla="*/ 71 w 10000"/>
                        <a:gd name="connsiteY48" fmla="*/ 9269 h 10073"/>
                        <a:gd name="connsiteX49" fmla="*/ 71 w 10000"/>
                        <a:gd name="connsiteY49" fmla="*/ 9038 h 10073"/>
                        <a:gd name="connsiteX50" fmla="*/ 5071 w 10000"/>
                        <a:gd name="connsiteY50" fmla="*/ 2142 h 10073"/>
                        <a:gd name="connsiteX51" fmla="*/ 5786 w 10000"/>
                        <a:gd name="connsiteY51" fmla="*/ 1280 h 10073"/>
                        <a:gd name="connsiteX52" fmla="*/ 4286 w 10000"/>
                        <a:gd name="connsiteY52" fmla="*/ 1970 h 10073"/>
                        <a:gd name="connsiteX53" fmla="*/ 3286 w 10000"/>
                        <a:gd name="connsiteY53" fmla="*/ 3464 h 10073"/>
                        <a:gd name="connsiteX54" fmla="*/ 3071 w 10000"/>
                        <a:gd name="connsiteY54" fmla="*/ 3636 h 10073"/>
                        <a:gd name="connsiteX55" fmla="*/ 2857 w 10000"/>
                        <a:gd name="connsiteY55" fmla="*/ 3693 h 10073"/>
                        <a:gd name="connsiteX56" fmla="*/ 2643 w 10000"/>
                        <a:gd name="connsiteY56" fmla="*/ 3693 h 10073"/>
                        <a:gd name="connsiteX57" fmla="*/ 2357 w 10000"/>
                        <a:gd name="connsiteY57" fmla="*/ 3693 h 10073"/>
                        <a:gd name="connsiteX58" fmla="*/ 2214 w 10000"/>
                        <a:gd name="connsiteY58" fmla="*/ 3521 h 10073"/>
                        <a:gd name="connsiteX59" fmla="*/ 2071 w 10000"/>
                        <a:gd name="connsiteY59" fmla="*/ 3406 h 10073"/>
                        <a:gd name="connsiteX60" fmla="*/ 2071 w 10000"/>
                        <a:gd name="connsiteY60" fmla="*/ 3176 h 10073"/>
                        <a:gd name="connsiteX61" fmla="*/ 2214 w 10000"/>
                        <a:gd name="connsiteY61" fmla="*/ 3003 h 10073"/>
                        <a:gd name="connsiteX62" fmla="*/ 3357 w 10000"/>
                        <a:gd name="connsiteY62" fmla="*/ 1394 h 10073"/>
                        <a:gd name="connsiteX63" fmla="*/ 3429 w 10000"/>
                        <a:gd name="connsiteY63" fmla="*/ 1280 h 10073"/>
                        <a:gd name="connsiteX64" fmla="*/ 3571 w 10000"/>
                        <a:gd name="connsiteY64" fmla="*/ 1222 h 10073"/>
                        <a:gd name="connsiteX65" fmla="*/ 3643 w 10000"/>
                        <a:gd name="connsiteY65" fmla="*/ 1164 h 10073"/>
                        <a:gd name="connsiteX66" fmla="*/ 5929 w 10000"/>
                        <a:gd name="connsiteY66" fmla="*/ 73 h 10073"/>
                        <a:gd name="connsiteX0" fmla="*/ 5929 w 10000"/>
                        <a:gd name="connsiteY0" fmla="*/ 73 h 10073"/>
                        <a:gd name="connsiteX1" fmla="*/ 6643 w 10000"/>
                        <a:gd name="connsiteY1" fmla="*/ 73 h 10073"/>
                        <a:gd name="connsiteX2" fmla="*/ 6643 w 10000"/>
                        <a:gd name="connsiteY2" fmla="*/ 73 h 10073"/>
                        <a:gd name="connsiteX3" fmla="*/ 8286 w 10000"/>
                        <a:gd name="connsiteY3" fmla="*/ 820 h 10073"/>
                        <a:gd name="connsiteX4" fmla="*/ 8643 w 10000"/>
                        <a:gd name="connsiteY4" fmla="*/ 992 h 10073"/>
                        <a:gd name="connsiteX5" fmla="*/ 8714 w 10000"/>
                        <a:gd name="connsiteY5" fmla="*/ 1164 h 10073"/>
                        <a:gd name="connsiteX6" fmla="*/ 8857 w 10000"/>
                        <a:gd name="connsiteY6" fmla="*/ 1222 h 10073"/>
                        <a:gd name="connsiteX7" fmla="*/ 8857 w 10000"/>
                        <a:gd name="connsiteY7" fmla="*/ 1394 h 10073"/>
                        <a:gd name="connsiteX8" fmla="*/ 8857 w 10000"/>
                        <a:gd name="connsiteY8" fmla="*/ 3061 h 10073"/>
                        <a:gd name="connsiteX9" fmla="*/ 9929 w 10000"/>
                        <a:gd name="connsiteY9" fmla="*/ 4613 h 10073"/>
                        <a:gd name="connsiteX10" fmla="*/ 10000 w 10000"/>
                        <a:gd name="connsiteY10" fmla="*/ 4786 h 10073"/>
                        <a:gd name="connsiteX11" fmla="*/ 10000 w 10000"/>
                        <a:gd name="connsiteY11" fmla="*/ 5015 h 10073"/>
                        <a:gd name="connsiteX12" fmla="*/ 9929 w 10000"/>
                        <a:gd name="connsiteY12" fmla="*/ 5187 h 10073"/>
                        <a:gd name="connsiteX13" fmla="*/ 9714 w 10000"/>
                        <a:gd name="connsiteY13" fmla="*/ 5245 h 10073"/>
                        <a:gd name="connsiteX14" fmla="*/ 9429 w 10000"/>
                        <a:gd name="connsiteY14" fmla="*/ 5303 h 10073"/>
                        <a:gd name="connsiteX15" fmla="*/ 9214 w 10000"/>
                        <a:gd name="connsiteY15" fmla="*/ 5303 h 10073"/>
                        <a:gd name="connsiteX16" fmla="*/ 9000 w 10000"/>
                        <a:gd name="connsiteY16" fmla="*/ 5245 h 10073"/>
                        <a:gd name="connsiteX17" fmla="*/ 8857 w 10000"/>
                        <a:gd name="connsiteY17" fmla="*/ 5073 h 10073"/>
                        <a:gd name="connsiteX18" fmla="*/ 7786 w 10000"/>
                        <a:gd name="connsiteY18" fmla="*/ 3636 h 10073"/>
                        <a:gd name="connsiteX19" fmla="*/ 7786 w 10000"/>
                        <a:gd name="connsiteY19" fmla="*/ 3521 h 10073"/>
                        <a:gd name="connsiteX20" fmla="*/ 7714 w 10000"/>
                        <a:gd name="connsiteY20" fmla="*/ 3406 h 10073"/>
                        <a:gd name="connsiteX21" fmla="*/ 7571 w 10000"/>
                        <a:gd name="connsiteY21" fmla="*/ 3234 h 10073"/>
                        <a:gd name="connsiteX22" fmla="*/ 7571 w 10000"/>
                        <a:gd name="connsiteY22" fmla="*/ 2315 h 10073"/>
                        <a:gd name="connsiteX23" fmla="*/ 5857 w 10000"/>
                        <a:gd name="connsiteY23" fmla="*/ 4728 h 10073"/>
                        <a:gd name="connsiteX24" fmla="*/ 7286 w 10000"/>
                        <a:gd name="connsiteY24" fmla="*/ 6740 h 10073"/>
                        <a:gd name="connsiteX25" fmla="*/ 7429 w 10000"/>
                        <a:gd name="connsiteY25" fmla="*/ 6854 h 10073"/>
                        <a:gd name="connsiteX26" fmla="*/ 7500 w 10000"/>
                        <a:gd name="connsiteY26" fmla="*/ 7084 h 10073"/>
                        <a:gd name="connsiteX27" fmla="*/ 7500 w 10000"/>
                        <a:gd name="connsiteY27" fmla="*/ 9325 h 10073"/>
                        <a:gd name="connsiteX28" fmla="*/ 7429 w 10000"/>
                        <a:gd name="connsiteY28" fmla="*/ 9670 h 10073"/>
                        <a:gd name="connsiteX29" fmla="*/ 7214 w 10000"/>
                        <a:gd name="connsiteY29" fmla="*/ 9901 h 10073"/>
                        <a:gd name="connsiteX30" fmla="*/ 7000 w 10000"/>
                        <a:gd name="connsiteY30" fmla="*/ 9958 h 10073"/>
                        <a:gd name="connsiteX31" fmla="*/ 6643 w 10000"/>
                        <a:gd name="connsiteY31" fmla="*/ 10073 h 10073"/>
                        <a:gd name="connsiteX32" fmla="*/ 6357 w 10000"/>
                        <a:gd name="connsiteY32" fmla="*/ 9958 h 10073"/>
                        <a:gd name="connsiteX33" fmla="*/ 6071 w 10000"/>
                        <a:gd name="connsiteY33" fmla="*/ 9901 h 10073"/>
                        <a:gd name="connsiteX34" fmla="*/ 5857 w 10000"/>
                        <a:gd name="connsiteY34" fmla="*/ 9670 h 10073"/>
                        <a:gd name="connsiteX35" fmla="*/ 5857 w 10000"/>
                        <a:gd name="connsiteY35" fmla="*/ 9325 h 10073"/>
                        <a:gd name="connsiteX36" fmla="*/ 5857 w 10000"/>
                        <a:gd name="connsiteY36" fmla="*/ 7257 h 10073"/>
                        <a:gd name="connsiteX37" fmla="*/ 4571 w 10000"/>
                        <a:gd name="connsiteY37" fmla="*/ 5532 h 10073"/>
                        <a:gd name="connsiteX38" fmla="*/ 1643 w 10000"/>
                        <a:gd name="connsiteY38" fmla="*/ 9728 h 10073"/>
                        <a:gd name="connsiteX39" fmla="*/ 1429 w 10000"/>
                        <a:gd name="connsiteY39" fmla="*/ 9901 h 10073"/>
                        <a:gd name="connsiteX40" fmla="*/ 1214 w 10000"/>
                        <a:gd name="connsiteY40" fmla="*/ 9958 h 10073"/>
                        <a:gd name="connsiteX41" fmla="*/ 929 w 10000"/>
                        <a:gd name="connsiteY41" fmla="*/ 10073 h 10073"/>
                        <a:gd name="connsiteX42" fmla="*/ 643 w 10000"/>
                        <a:gd name="connsiteY42" fmla="*/ 10073 h 10073"/>
                        <a:gd name="connsiteX43" fmla="*/ 429 w 10000"/>
                        <a:gd name="connsiteY43" fmla="*/ 9958 h 10073"/>
                        <a:gd name="connsiteX44" fmla="*/ 286 w 10000"/>
                        <a:gd name="connsiteY44" fmla="*/ 9843 h 10073"/>
                        <a:gd name="connsiteX45" fmla="*/ 71 w 10000"/>
                        <a:gd name="connsiteY45" fmla="*/ 9670 h 10073"/>
                        <a:gd name="connsiteX46" fmla="*/ 0 w 10000"/>
                        <a:gd name="connsiteY46" fmla="*/ 9441 h 10073"/>
                        <a:gd name="connsiteX47" fmla="*/ 71 w 10000"/>
                        <a:gd name="connsiteY47" fmla="*/ 9269 h 10073"/>
                        <a:gd name="connsiteX48" fmla="*/ 71 w 10000"/>
                        <a:gd name="connsiteY48" fmla="*/ 9038 h 10073"/>
                        <a:gd name="connsiteX49" fmla="*/ 5071 w 10000"/>
                        <a:gd name="connsiteY49" fmla="*/ 2142 h 10073"/>
                        <a:gd name="connsiteX50" fmla="*/ 5786 w 10000"/>
                        <a:gd name="connsiteY50" fmla="*/ 1280 h 10073"/>
                        <a:gd name="connsiteX51" fmla="*/ 4286 w 10000"/>
                        <a:gd name="connsiteY51" fmla="*/ 1970 h 10073"/>
                        <a:gd name="connsiteX52" fmla="*/ 3286 w 10000"/>
                        <a:gd name="connsiteY52" fmla="*/ 3464 h 10073"/>
                        <a:gd name="connsiteX53" fmla="*/ 3071 w 10000"/>
                        <a:gd name="connsiteY53" fmla="*/ 3636 h 10073"/>
                        <a:gd name="connsiteX54" fmla="*/ 2857 w 10000"/>
                        <a:gd name="connsiteY54" fmla="*/ 3693 h 10073"/>
                        <a:gd name="connsiteX55" fmla="*/ 2643 w 10000"/>
                        <a:gd name="connsiteY55" fmla="*/ 3693 h 10073"/>
                        <a:gd name="connsiteX56" fmla="*/ 2357 w 10000"/>
                        <a:gd name="connsiteY56" fmla="*/ 3693 h 10073"/>
                        <a:gd name="connsiteX57" fmla="*/ 2214 w 10000"/>
                        <a:gd name="connsiteY57" fmla="*/ 3521 h 10073"/>
                        <a:gd name="connsiteX58" fmla="*/ 2071 w 10000"/>
                        <a:gd name="connsiteY58" fmla="*/ 3406 h 10073"/>
                        <a:gd name="connsiteX59" fmla="*/ 2071 w 10000"/>
                        <a:gd name="connsiteY59" fmla="*/ 3176 h 10073"/>
                        <a:gd name="connsiteX60" fmla="*/ 2214 w 10000"/>
                        <a:gd name="connsiteY60" fmla="*/ 3003 h 10073"/>
                        <a:gd name="connsiteX61" fmla="*/ 3357 w 10000"/>
                        <a:gd name="connsiteY61" fmla="*/ 1394 h 10073"/>
                        <a:gd name="connsiteX62" fmla="*/ 3429 w 10000"/>
                        <a:gd name="connsiteY62" fmla="*/ 1280 h 10073"/>
                        <a:gd name="connsiteX63" fmla="*/ 3571 w 10000"/>
                        <a:gd name="connsiteY63" fmla="*/ 1222 h 10073"/>
                        <a:gd name="connsiteX64" fmla="*/ 3643 w 10000"/>
                        <a:gd name="connsiteY64" fmla="*/ 1164 h 10073"/>
                        <a:gd name="connsiteX65" fmla="*/ 5929 w 10000"/>
                        <a:gd name="connsiteY65" fmla="*/ 73 h 10073"/>
                        <a:gd name="connsiteX0" fmla="*/ 5929 w 10000"/>
                        <a:gd name="connsiteY0" fmla="*/ 73 h 10073"/>
                        <a:gd name="connsiteX1" fmla="*/ 6643 w 10000"/>
                        <a:gd name="connsiteY1" fmla="*/ 73 h 10073"/>
                        <a:gd name="connsiteX2" fmla="*/ 6643 w 10000"/>
                        <a:gd name="connsiteY2" fmla="*/ 73 h 10073"/>
                        <a:gd name="connsiteX3" fmla="*/ 8286 w 10000"/>
                        <a:gd name="connsiteY3" fmla="*/ 820 h 10073"/>
                        <a:gd name="connsiteX4" fmla="*/ 8643 w 10000"/>
                        <a:gd name="connsiteY4" fmla="*/ 992 h 10073"/>
                        <a:gd name="connsiteX5" fmla="*/ 8857 w 10000"/>
                        <a:gd name="connsiteY5" fmla="*/ 1222 h 10073"/>
                        <a:gd name="connsiteX6" fmla="*/ 8857 w 10000"/>
                        <a:gd name="connsiteY6" fmla="*/ 1394 h 10073"/>
                        <a:gd name="connsiteX7" fmla="*/ 8857 w 10000"/>
                        <a:gd name="connsiteY7" fmla="*/ 3061 h 10073"/>
                        <a:gd name="connsiteX8" fmla="*/ 9929 w 10000"/>
                        <a:gd name="connsiteY8" fmla="*/ 4613 h 10073"/>
                        <a:gd name="connsiteX9" fmla="*/ 10000 w 10000"/>
                        <a:gd name="connsiteY9" fmla="*/ 4786 h 10073"/>
                        <a:gd name="connsiteX10" fmla="*/ 10000 w 10000"/>
                        <a:gd name="connsiteY10" fmla="*/ 5015 h 10073"/>
                        <a:gd name="connsiteX11" fmla="*/ 9929 w 10000"/>
                        <a:gd name="connsiteY11" fmla="*/ 5187 h 10073"/>
                        <a:gd name="connsiteX12" fmla="*/ 9714 w 10000"/>
                        <a:gd name="connsiteY12" fmla="*/ 5245 h 10073"/>
                        <a:gd name="connsiteX13" fmla="*/ 9429 w 10000"/>
                        <a:gd name="connsiteY13" fmla="*/ 5303 h 10073"/>
                        <a:gd name="connsiteX14" fmla="*/ 9214 w 10000"/>
                        <a:gd name="connsiteY14" fmla="*/ 5303 h 10073"/>
                        <a:gd name="connsiteX15" fmla="*/ 9000 w 10000"/>
                        <a:gd name="connsiteY15" fmla="*/ 5245 h 10073"/>
                        <a:gd name="connsiteX16" fmla="*/ 8857 w 10000"/>
                        <a:gd name="connsiteY16" fmla="*/ 5073 h 10073"/>
                        <a:gd name="connsiteX17" fmla="*/ 7786 w 10000"/>
                        <a:gd name="connsiteY17" fmla="*/ 3636 h 10073"/>
                        <a:gd name="connsiteX18" fmla="*/ 7786 w 10000"/>
                        <a:gd name="connsiteY18" fmla="*/ 3521 h 10073"/>
                        <a:gd name="connsiteX19" fmla="*/ 7714 w 10000"/>
                        <a:gd name="connsiteY19" fmla="*/ 3406 h 10073"/>
                        <a:gd name="connsiteX20" fmla="*/ 7571 w 10000"/>
                        <a:gd name="connsiteY20" fmla="*/ 3234 h 10073"/>
                        <a:gd name="connsiteX21" fmla="*/ 7571 w 10000"/>
                        <a:gd name="connsiteY21" fmla="*/ 2315 h 10073"/>
                        <a:gd name="connsiteX22" fmla="*/ 5857 w 10000"/>
                        <a:gd name="connsiteY22" fmla="*/ 4728 h 10073"/>
                        <a:gd name="connsiteX23" fmla="*/ 7286 w 10000"/>
                        <a:gd name="connsiteY23" fmla="*/ 6740 h 10073"/>
                        <a:gd name="connsiteX24" fmla="*/ 7429 w 10000"/>
                        <a:gd name="connsiteY24" fmla="*/ 6854 h 10073"/>
                        <a:gd name="connsiteX25" fmla="*/ 7500 w 10000"/>
                        <a:gd name="connsiteY25" fmla="*/ 7084 h 10073"/>
                        <a:gd name="connsiteX26" fmla="*/ 7500 w 10000"/>
                        <a:gd name="connsiteY26" fmla="*/ 9325 h 10073"/>
                        <a:gd name="connsiteX27" fmla="*/ 7429 w 10000"/>
                        <a:gd name="connsiteY27" fmla="*/ 9670 h 10073"/>
                        <a:gd name="connsiteX28" fmla="*/ 7214 w 10000"/>
                        <a:gd name="connsiteY28" fmla="*/ 9901 h 10073"/>
                        <a:gd name="connsiteX29" fmla="*/ 7000 w 10000"/>
                        <a:gd name="connsiteY29" fmla="*/ 9958 h 10073"/>
                        <a:gd name="connsiteX30" fmla="*/ 6643 w 10000"/>
                        <a:gd name="connsiteY30" fmla="*/ 10073 h 10073"/>
                        <a:gd name="connsiteX31" fmla="*/ 6357 w 10000"/>
                        <a:gd name="connsiteY31" fmla="*/ 9958 h 10073"/>
                        <a:gd name="connsiteX32" fmla="*/ 6071 w 10000"/>
                        <a:gd name="connsiteY32" fmla="*/ 9901 h 10073"/>
                        <a:gd name="connsiteX33" fmla="*/ 5857 w 10000"/>
                        <a:gd name="connsiteY33" fmla="*/ 9670 h 10073"/>
                        <a:gd name="connsiteX34" fmla="*/ 5857 w 10000"/>
                        <a:gd name="connsiteY34" fmla="*/ 9325 h 10073"/>
                        <a:gd name="connsiteX35" fmla="*/ 5857 w 10000"/>
                        <a:gd name="connsiteY35" fmla="*/ 7257 h 10073"/>
                        <a:gd name="connsiteX36" fmla="*/ 4571 w 10000"/>
                        <a:gd name="connsiteY36" fmla="*/ 5532 h 10073"/>
                        <a:gd name="connsiteX37" fmla="*/ 1643 w 10000"/>
                        <a:gd name="connsiteY37" fmla="*/ 9728 h 10073"/>
                        <a:gd name="connsiteX38" fmla="*/ 1429 w 10000"/>
                        <a:gd name="connsiteY38" fmla="*/ 9901 h 10073"/>
                        <a:gd name="connsiteX39" fmla="*/ 1214 w 10000"/>
                        <a:gd name="connsiteY39" fmla="*/ 9958 h 10073"/>
                        <a:gd name="connsiteX40" fmla="*/ 929 w 10000"/>
                        <a:gd name="connsiteY40" fmla="*/ 10073 h 10073"/>
                        <a:gd name="connsiteX41" fmla="*/ 643 w 10000"/>
                        <a:gd name="connsiteY41" fmla="*/ 10073 h 10073"/>
                        <a:gd name="connsiteX42" fmla="*/ 429 w 10000"/>
                        <a:gd name="connsiteY42" fmla="*/ 9958 h 10073"/>
                        <a:gd name="connsiteX43" fmla="*/ 286 w 10000"/>
                        <a:gd name="connsiteY43" fmla="*/ 9843 h 10073"/>
                        <a:gd name="connsiteX44" fmla="*/ 71 w 10000"/>
                        <a:gd name="connsiteY44" fmla="*/ 9670 h 10073"/>
                        <a:gd name="connsiteX45" fmla="*/ 0 w 10000"/>
                        <a:gd name="connsiteY45" fmla="*/ 9441 h 10073"/>
                        <a:gd name="connsiteX46" fmla="*/ 71 w 10000"/>
                        <a:gd name="connsiteY46" fmla="*/ 9269 h 10073"/>
                        <a:gd name="connsiteX47" fmla="*/ 71 w 10000"/>
                        <a:gd name="connsiteY47" fmla="*/ 9038 h 10073"/>
                        <a:gd name="connsiteX48" fmla="*/ 5071 w 10000"/>
                        <a:gd name="connsiteY48" fmla="*/ 2142 h 10073"/>
                        <a:gd name="connsiteX49" fmla="*/ 5786 w 10000"/>
                        <a:gd name="connsiteY49" fmla="*/ 1280 h 10073"/>
                        <a:gd name="connsiteX50" fmla="*/ 4286 w 10000"/>
                        <a:gd name="connsiteY50" fmla="*/ 1970 h 10073"/>
                        <a:gd name="connsiteX51" fmla="*/ 3286 w 10000"/>
                        <a:gd name="connsiteY51" fmla="*/ 3464 h 10073"/>
                        <a:gd name="connsiteX52" fmla="*/ 3071 w 10000"/>
                        <a:gd name="connsiteY52" fmla="*/ 3636 h 10073"/>
                        <a:gd name="connsiteX53" fmla="*/ 2857 w 10000"/>
                        <a:gd name="connsiteY53" fmla="*/ 3693 h 10073"/>
                        <a:gd name="connsiteX54" fmla="*/ 2643 w 10000"/>
                        <a:gd name="connsiteY54" fmla="*/ 3693 h 10073"/>
                        <a:gd name="connsiteX55" fmla="*/ 2357 w 10000"/>
                        <a:gd name="connsiteY55" fmla="*/ 3693 h 10073"/>
                        <a:gd name="connsiteX56" fmla="*/ 2214 w 10000"/>
                        <a:gd name="connsiteY56" fmla="*/ 3521 h 10073"/>
                        <a:gd name="connsiteX57" fmla="*/ 2071 w 10000"/>
                        <a:gd name="connsiteY57" fmla="*/ 3406 h 10073"/>
                        <a:gd name="connsiteX58" fmla="*/ 2071 w 10000"/>
                        <a:gd name="connsiteY58" fmla="*/ 3176 h 10073"/>
                        <a:gd name="connsiteX59" fmla="*/ 2214 w 10000"/>
                        <a:gd name="connsiteY59" fmla="*/ 3003 h 10073"/>
                        <a:gd name="connsiteX60" fmla="*/ 3357 w 10000"/>
                        <a:gd name="connsiteY60" fmla="*/ 1394 h 10073"/>
                        <a:gd name="connsiteX61" fmla="*/ 3429 w 10000"/>
                        <a:gd name="connsiteY61" fmla="*/ 1280 h 10073"/>
                        <a:gd name="connsiteX62" fmla="*/ 3571 w 10000"/>
                        <a:gd name="connsiteY62" fmla="*/ 1222 h 10073"/>
                        <a:gd name="connsiteX63" fmla="*/ 3643 w 10000"/>
                        <a:gd name="connsiteY63" fmla="*/ 1164 h 10073"/>
                        <a:gd name="connsiteX64" fmla="*/ 5929 w 10000"/>
                        <a:gd name="connsiteY64" fmla="*/ 73 h 10073"/>
                        <a:gd name="connsiteX0" fmla="*/ 5929 w 10000"/>
                        <a:gd name="connsiteY0" fmla="*/ 73 h 10073"/>
                        <a:gd name="connsiteX1" fmla="*/ 6643 w 10000"/>
                        <a:gd name="connsiteY1" fmla="*/ 73 h 10073"/>
                        <a:gd name="connsiteX2" fmla="*/ 6643 w 10000"/>
                        <a:gd name="connsiteY2" fmla="*/ 73 h 10073"/>
                        <a:gd name="connsiteX3" fmla="*/ 8286 w 10000"/>
                        <a:gd name="connsiteY3" fmla="*/ 820 h 10073"/>
                        <a:gd name="connsiteX4" fmla="*/ 8643 w 10000"/>
                        <a:gd name="connsiteY4" fmla="*/ 992 h 10073"/>
                        <a:gd name="connsiteX5" fmla="*/ 8857 w 10000"/>
                        <a:gd name="connsiteY5" fmla="*/ 1394 h 10073"/>
                        <a:gd name="connsiteX6" fmla="*/ 8857 w 10000"/>
                        <a:gd name="connsiteY6" fmla="*/ 3061 h 10073"/>
                        <a:gd name="connsiteX7" fmla="*/ 9929 w 10000"/>
                        <a:gd name="connsiteY7" fmla="*/ 4613 h 10073"/>
                        <a:gd name="connsiteX8" fmla="*/ 10000 w 10000"/>
                        <a:gd name="connsiteY8" fmla="*/ 4786 h 10073"/>
                        <a:gd name="connsiteX9" fmla="*/ 10000 w 10000"/>
                        <a:gd name="connsiteY9" fmla="*/ 5015 h 10073"/>
                        <a:gd name="connsiteX10" fmla="*/ 9929 w 10000"/>
                        <a:gd name="connsiteY10" fmla="*/ 5187 h 10073"/>
                        <a:gd name="connsiteX11" fmla="*/ 9714 w 10000"/>
                        <a:gd name="connsiteY11" fmla="*/ 5245 h 10073"/>
                        <a:gd name="connsiteX12" fmla="*/ 9429 w 10000"/>
                        <a:gd name="connsiteY12" fmla="*/ 5303 h 10073"/>
                        <a:gd name="connsiteX13" fmla="*/ 9214 w 10000"/>
                        <a:gd name="connsiteY13" fmla="*/ 5303 h 10073"/>
                        <a:gd name="connsiteX14" fmla="*/ 9000 w 10000"/>
                        <a:gd name="connsiteY14" fmla="*/ 5245 h 10073"/>
                        <a:gd name="connsiteX15" fmla="*/ 8857 w 10000"/>
                        <a:gd name="connsiteY15" fmla="*/ 5073 h 10073"/>
                        <a:gd name="connsiteX16" fmla="*/ 7786 w 10000"/>
                        <a:gd name="connsiteY16" fmla="*/ 3636 h 10073"/>
                        <a:gd name="connsiteX17" fmla="*/ 7786 w 10000"/>
                        <a:gd name="connsiteY17" fmla="*/ 3521 h 10073"/>
                        <a:gd name="connsiteX18" fmla="*/ 7714 w 10000"/>
                        <a:gd name="connsiteY18" fmla="*/ 3406 h 10073"/>
                        <a:gd name="connsiteX19" fmla="*/ 7571 w 10000"/>
                        <a:gd name="connsiteY19" fmla="*/ 3234 h 10073"/>
                        <a:gd name="connsiteX20" fmla="*/ 7571 w 10000"/>
                        <a:gd name="connsiteY20" fmla="*/ 2315 h 10073"/>
                        <a:gd name="connsiteX21" fmla="*/ 5857 w 10000"/>
                        <a:gd name="connsiteY21" fmla="*/ 4728 h 10073"/>
                        <a:gd name="connsiteX22" fmla="*/ 7286 w 10000"/>
                        <a:gd name="connsiteY22" fmla="*/ 6740 h 10073"/>
                        <a:gd name="connsiteX23" fmla="*/ 7429 w 10000"/>
                        <a:gd name="connsiteY23" fmla="*/ 6854 h 10073"/>
                        <a:gd name="connsiteX24" fmla="*/ 7500 w 10000"/>
                        <a:gd name="connsiteY24" fmla="*/ 7084 h 10073"/>
                        <a:gd name="connsiteX25" fmla="*/ 7500 w 10000"/>
                        <a:gd name="connsiteY25" fmla="*/ 9325 h 10073"/>
                        <a:gd name="connsiteX26" fmla="*/ 7429 w 10000"/>
                        <a:gd name="connsiteY26" fmla="*/ 9670 h 10073"/>
                        <a:gd name="connsiteX27" fmla="*/ 7214 w 10000"/>
                        <a:gd name="connsiteY27" fmla="*/ 9901 h 10073"/>
                        <a:gd name="connsiteX28" fmla="*/ 7000 w 10000"/>
                        <a:gd name="connsiteY28" fmla="*/ 9958 h 10073"/>
                        <a:gd name="connsiteX29" fmla="*/ 6643 w 10000"/>
                        <a:gd name="connsiteY29" fmla="*/ 10073 h 10073"/>
                        <a:gd name="connsiteX30" fmla="*/ 6357 w 10000"/>
                        <a:gd name="connsiteY30" fmla="*/ 9958 h 10073"/>
                        <a:gd name="connsiteX31" fmla="*/ 6071 w 10000"/>
                        <a:gd name="connsiteY31" fmla="*/ 9901 h 10073"/>
                        <a:gd name="connsiteX32" fmla="*/ 5857 w 10000"/>
                        <a:gd name="connsiteY32" fmla="*/ 9670 h 10073"/>
                        <a:gd name="connsiteX33" fmla="*/ 5857 w 10000"/>
                        <a:gd name="connsiteY33" fmla="*/ 9325 h 10073"/>
                        <a:gd name="connsiteX34" fmla="*/ 5857 w 10000"/>
                        <a:gd name="connsiteY34" fmla="*/ 7257 h 10073"/>
                        <a:gd name="connsiteX35" fmla="*/ 4571 w 10000"/>
                        <a:gd name="connsiteY35" fmla="*/ 5532 h 10073"/>
                        <a:gd name="connsiteX36" fmla="*/ 1643 w 10000"/>
                        <a:gd name="connsiteY36" fmla="*/ 9728 h 10073"/>
                        <a:gd name="connsiteX37" fmla="*/ 1429 w 10000"/>
                        <a:gd name="connsiteY37" fmla="*/ 9901 h 10073"/>
                        <a:gd name="connsiteX38" fmla="*/ 1214 w 10000"/>
                        <a:gd name="connsiteY38" fmla="*/ 9958 h 10073"/>
                        <a:gd name="connsiteX39" fmla="*/ 929 w 10000"/>
                        <a:gd name="connsiteY39" fmla="*/ 10073 h 10073"/>
                        <a:gd name="connsiteX40" fmla="*/ 643 w 10000"/>
                        <a:gd name="connsiteY40" fmla="*/ 10073 h 10073"/>
                        <a:gd name="connsiteX41" fmla="*/ 429 w 10000"/>
                        <a:gd name="connsiteY41" fmla="*/ 9958 h 10073"/>
                        <a:gd name="connsiteX42" fmla="*/ 286 w 10000"/>
                        <a:gd name="connsiteY42" fmla="*/ 9843 h 10073"/>
                        <a:gd name="connsiteX43" fmla="*/ 71 w 10000"/>
                        <a:gd name="connsiteY43" fmla="*/ 9670 h 10073"/>
                        <a:gd name="connsiteX44" fmla="*/ 0 w 10000"/>
                        <a:gd name="connsiteY44" fmla="*/ 9441 h 10073"/>
                        <a:gd name="connsiteX45" fmla="*/ 71 w 10000"/>
                        <a:gd name="connsiteY45" fmla="*/ 9269 h 10073"/>
                        <a:gd name="connsiteX46" fmla="*/ 71 w 10000"/>
                        <a:gd name="connsiteY46" fmla="*/ 9038 h 10073"/>
                        <a:gd name="connsiteX47" fmla="*/ 5071 w 10000"/>
                        <a:gd name="connsiteY47" fmla="*/ 2142 h 10073"/>
                        <a:gd name="connsiteX48" fmla="*/ 5786 w 10000"/>
                        <a:gd name="connsiteY48" fmla="*/ 1280 h 10073"/>
                        <a:gd name="connsiteX49" fmla="*/ 4286 w 10000"/>
                        <a:gd name="connsiteY49" fmla="*/ 1970 h 10073"/>
                        <a:gd name="connsiteX50" fmla="*/ 3286 w 10000"/>
                        <a:gd name="connsiteY50" fmla="*/ 3464 h 10073"/>
                        <a:gd name="connsiteX51" fmla="*/ 3071 w 10000"/>
                        <a:gd name="connsiteY51" fmla="*/ 3636 h 10073"/>
                        <a:gd name="connsiteX52" fmla="*/ 2857 w 10000"/>
                        <a:gd name="connsiteY52" fmla="*/ 3693 h 10073"/>
                        <a:gd name="connsiteX53" fmla="*/ 2643 w 10000"/>
                        <a:gd name="connsiteY53" fmla="*/ 3693 h 10073"/>
                        <a:gd name="connsiteX54" fmla="*/ 2357 w 10000"/>
                        <a:gd name="connsiteY54" fmla="*/ 3693 h 10073"/>
                        <a:gd name="connsiteX55" fmla="*/ 2214 w 10000"/>
                        <a:gd name="connsiteY55" fmla="*/ 3521 h 10073"/>
                        <a:gd name="connsiteX56" fmla="*/ 2071 w 10000"/>
                        <a:gd name="connsiteY56" fmla="*/ 3406 h 10073"/>
                        <a:gd name="connsiteX57" fmla="*/ 2071 w 10000"/>
                        <a:gd name="connsiteY57" fmla="*/ 3176 h 10073"/>
                        <a:gd name="connsiteX58" fmla="*/ 2214 w 10000"/>
                        <a:gd name="connsiteY58" fmla="*/ 3003 h 10073"/>
                        <a:gd name="connsiteX59" fmla="*/ 3357 w 10000"/>
                        <a:gd name="connsiteY59" fmla="*/ 1394 h 10073"/>
                        <a:gd name="connsiteX60" fmla="*/ 3429 w 10000"/>
                        <a:gd name="connsiteY60" fmla="*/ 1280 h 10073"/>
                        <a:gd name="connsiteX61" fmla="*/ 3571 w 10000"/>
                        <a:gd name="connsiteY61" fmla="*/ 1222 h 10073"/>
                        <a:gd name="connsiteX62" fmla="*/ 3643 w 10000"/>
                        <a:gd name="connsiteY62" fmla="*/ 1164 h 10073"/>
                        <a:gd name="connsiteX63" fmla="*/ 5929 w 10000"/>
                        <a:gd name="connsiteY6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643 w 10000"/>
                        <a:gd name="connsiteY52" fmla="*/ 3693 h 10073"/>
                        <a:gd name="connsiteX53" fmla="*/ 2357 w 10000"/>
                        <a:gd name="connsiteY53" fmla="*/ 3693 h 10073"/>
                        <a:gd name="connsiteX54" fmla="*/ 2214 w 10000"/>
                        <a:gd name="connsiteY54" fmla="*/ 3521 h 10073"/>
                        <a:gd name="connsiteX55" fmla="*/ 2071 w 10000"/>
                        <a:gd name="connsiteY55" fmla="*/ 3406 h 10073"/>
                        <a:gd name="connsiteX56" fmla="*/ 2071 w 10000"/>
                        <a:gd name="connsiteY56" fmla="*/ 3176 h 10073"/>
                        <a:gd name="connsiteX57" fmla="*/ 2214 w 10000"/>
                        <a:gd name="connsiteY57" fmla="*/ 3003 h 10073"/>
                        <a:gd name="connsiteX58" fmla="*/ 3357 w 10000"/>
                        <a:gd name="connsiteY58" fmla="*/ 1394 h 10073"/>
                        <a:gd name="connsiteX59" fmla="*/ 3429 w 10000"/>
                        <a:gd name="connsiteY59" fmla="*/ 1280 h 10073"/>
                        <a:gd name="connsiteX60" fmla="*/ 3571 w 10000"/>
                        <a:gd name="connsiteY60" fmla="*/ 1222 h 10073"/>
                        <a:gd name="connsiteX61" fmla="*/ 3643 w 10000"/>
                        <a:gd name="connsiteY61" fmla="*/ 1164 h 10073"/>
                        <a:gd name="connsiteX62" fmla="*/ 5929 w 10000"/>
                        <a:gd name="connsiteY62"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643 w 10000"/>
                        <a:gd name="connsiteY52" fmla="*/ 3693 h 10073"/>
                        <a:gd name="connsiteX53" fmla="*/ 2357 w 10000"/>
                        <a:gd name="connsiteY53" fmla="*/ 3693 h 10073"/>
                        <a:gd name="connsiteX54" fmla="*/ 2214 w 10000"/>
                        <a:gd name="connsiteY54" fmla="*/ 3521 h 10073"/>
                        <a:gd name="connsiteX55" fmla="*/ 2071 w 10000"/>
                        <a:gd name="connsiteY55" fmla="*/ 3406 h 10073"/>
                        <a:gd name="connsiteX56" fmla="*/ 2071 w 10000"/>
                        <a:gd name="connsiteY56" fmla="*/ 3176 h 10073"/>
                        <a:gd name="connsiteX57" fmla="*/ 2214 w 10000"/>
                        <a:gd name="connsiteY57" fmla="*/ 3003 h 10073"/>
                        <a:gd name="connsiteX58" fmla="*/ 3357 w 10000"/>
                        <a:gd name="connsiteY58" fmla="*/ 1394 h 10073"/>
                        <a:gd name="connsiteX59" fmla="*/ 3429 w 10000"/>
                        <a:gd name="connsiteY59" fmla="*/ 1280 h 10073"/>
                        <a:gd name="connsiteX60" fmla="*/ 3571 w 10000"/>
                        <a:gd name="connsiteY60" fmla="*/ 1222 h 10073"/>
                        <a:gd name="connsiteX61" fmla="*/ 3643 w 10000"/>
                        <a:gd name="connsiteY61" fmla="*/ 1164 h 10073"/>
                        <a:gd name="connsiteX62" fmla="*/ 5929 w 10000"/>
                        <a:gd name="connsiteY62"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643 w 10000"/>
                        <a:gd name="connsiteY52" fmla="*/ 3693 h 10073"/>
                        <a:gd name="connsiteX53" fmla="*/ 2357 w 10000"/>
                        <a:gd name="connsiteY53" fmla="*/ 3693 h 10073"/>
                        <a:gd name="connsiteX54" fmla="*/ 2214 w 10000"/>
                        <a:gd name="connsiteY54" fmla="*/ 3521 h 10073"/>
                        <a:gd name="connsiteX55" fmla="*/ 2071 w 10000"/>
                        <a:gd name="connsiteY55" fmla="*/ 3406 h 10073"/>
                        <a:gd name="connsiteX56" fmla="*/ 2071 w 10000"/>
                        <a:gd name="connsiteY56" fmla="*/ 3176 h 10073"/>
                        <a:gd name="connsiteX57" fmla="*/ 2214 w 10000"/>
                        <a:gd name="connsiteY57" fmla="*/ 3003 h 10073"/>
                        <a:gd name="connsiteX58" fmla="*/ 3357 w 10000"/>
                        <a:gd name="connsiteY58" fmla="*/ 1394 h 10073"/>
                        <a:gd name="connsiteX59" fmla="*/ 3429 w 10000"/>
                        <a:gd name="connsiteY59" fmla="*/ 1280 h 10073"/>
                        <a:gd name="connsiteX60" fmla="*/ 3571 w 10000"/>
                        <a:gd name="connsiteY60" fmla="*/ 1222 h 10073"/>
                        <a:gd name="connsiteX61" fmla="*/ 3643 w 10000"/>
                        <a:gd name="connsiteY61" fmla="*/ 1164 h 10073"/>
                        <a:gd name="connsiteX62" fmla="*/ 5929 w 10000"/>
                        <a:gd name="connsiteY62"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643 w 10000"/>
                        <a:gd name="connsiteY52" fmla="*/ 3693 h 10073"/>
                        <a:gd name="connsiteX53" fmla="*/ 2357 w 10000"/>
                        <a:gd name="connsiteY53" fmla="*/ 3693 h 10073"/>
                        <a:gd name="connsiteX54" fmla="*/ 2214 w 10000"/>
                        <a:gd name="connsiteY54" fmla="*/ 3521 h 10073"/>
                        <a:gd name="connsiteX55" fmla="*/ 2071 w 10000"/>
                        <a:gd name="connsiteY55" fmla="*/ 3406 h 10073"/>
                        <a:gd name="connsiteX56" fmla="*/ 2071 w 10000"/>
                        <a:gd name="connsiteY56" fmla="*/ 3176 h 10073"/>
                        <a:gd name="connsiteX57" fmla="*/ 2214 w 10000"/>
                        <a:gd name="connsiteY57" fmla="*/ 3003 h 10073"/>
                        <a:gd name="connsiteX58" fmla="*/ 3357 w 10000"/>
                        <a:gd name="connsiteY58" fmla="*/ 1394 h 10073"/>
                        <a:gd name="connsiteX59" fmla="*/ 3429 w 10000"/>
                        <a:gd name="connsiteY59" fmla="*/ 1280 h 10073"/>
                        <a:gd name="connsiteX60" fmla="*/ 3571 w 10000"/>
                        <a:gd name="connsiteY60" fmla="*/ 1222 h 10073"/>
                        <a:gd name="connsiteX61" fmla="*/ 3643 w 10000"/>
                        <a:gd name="connsiteY61" fmla="*/ 1164 h 10073"/>
                        <a:gd name="connsiteX62" fmla="*/ 5929 w 10000"/>
                        <a:gd name="connsiteY62"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643 w 10000"/>
                        <a:gd name="connsiteY52" fmla="*/ 3693 h 10073"/>
                        <a:gd name="connsiteX53" fmla="*/ 2357 w 10000"/>
                        <a:gd name="connsiteY53" fmla="*/ 3693 h 10073"/>
                        <a:gd name="connsiteX54" fmla="*/ 2214 w 10000"/>
                        <a:gd name="connsiteY54" fmla="*/ 3521 h 10073"/>
                        <a:gd name="connsiteX55" fmla="*/ 2071 w 10000"/>
                        <a:gd name="connsiteY55" fmla="*/ 3406 h 10073"/>
                        <a:gd name="connsiteX56" fmla="*/ 2071 w 10000"/>
                        <a:gd name="connsiteY56" fmla="*/ 3176 h 10073"/>
                        <a:gd name="connsiteX57" fmla="*/ 2214 w 10000"/>
                        <a:gd name="connsiteY57" fmla="*/ 3003 h 10073"/>
                        <a:gd name="connsiteX58" fmla="*/ 3357 w 10000"/>
                        <a:gd name="connsiteY58" fmla="*/ 1394 h 10073"/>
                        <a:gd name="connsiteX59" fmla="*/ 3571 w 10000"/>
                        <a:gd name="connsiteY59" fmla="*/ 1222 h 10073"/>
                        <a:gd name="connsiteX60" fmla="*/ 3643 w 10000"/>
                        <a:gd name="connsiteY60" fmla="*/ 1164 h 10073"/>
                        <a:gd name="connsiteX61" fmla="*/ 5929 w 10000"/>
                        <a:gd name="connsiteY61"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643 w 10000"/>
                        <a:gd name="connsiteY52" fmla="*/ 3693 h 10073"/>
                        <a:gd name="connsiteX53" fmla="*/ 2357 w 10000"/>
                        <a:gd name="connsiteY53" fmla="*/ 3693 h 10073"/>
                        <a:gd name="connsiteX54" fmla="*/ 2214 w 10000"/>
                        <a:gd name="connsiteY54" fmla="*/ 3521 h 10073"/>
                        <a:gd name="connsiteX55" fmla="*/ 2071 w 10000"/>
                        <a:gd name="connsiteY55" fmla="*/ 3406 h 10073"/>
                        <a:gd name="connsiteX56" fmla="*/ 2071 w 10000"/>
                        <a:gd name="connsiteY56" fmla="*/ 3176 h 10073"/>
                        <a:gd name="connsiteX57" fmla="*/ 2214 w 10000"/>
                        <a:gd name="connsiteY57" fmla="*/ 3003 h 10073"/>
                        <a:gd name="connsiteX58" fmla="*/ 3357 w 10000"/>
                        <a:gd name="connsiteY58" fmla="*/ 1394 h 10073"/>
                        <a:gd name="connsiteX59" fmla="*/ 3643 w 10000"/>
                        <a:gd name="connsiteY59" fmla="*/ 1164 h 10073"/>
                        <a:gd name="connsiteX60" fmla="*/ 5929 w 10000"/>
                        <a:gd name="connsiteY60"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643 w 10000"/>
                        <a:gd name="connsiteY52" fmla="*/ 3693 h 10073"/>
                        <a:gd name="connsiteX53" fmla="*/ 2357 w 10000"/>
                        <a:gd name="connsiteY53" fmla="*/ 3693 h 10073"/>
                        <a:gd name="connsiteX54" fmla="*/ 2214 w 10000"/>
                        <a:gd name="connsiteY54" fmla="*/ 3521 h 10073"/>
                        <a:gd name="connsiteX55" fmla="*/ 2071 w 10000"/>
                        <a:gd name="connsiteY55" fmla="*/ 3406 h 10073"/>
                        <a:gd name="connsiteX56" fmla="*/ 2071 w 10000"/>
                        <a:gd name="connsiteY56" fmla="*/ 3176 h 10073"/>
                        <a:gd name="connsiteX57" fmla="*/ 2214 w 10000"/>
                        <a:gd name="connsiteY57" fmla="*/ 3003 h 10073"/>
                        <a:gd name="connsiteX58" fmla="*/ 3411 w 10000"/>
                        <a:gd name="connsiteY58" fmla="*/ 1315 h 10073"/>
                        <a:gd name="connsiteX59" fmla="*/ 3643 w 10000"/>
                        <a:gd name="connsiteY59" fmla="*/ 1164 h 10073"/>
                        <a:gd name="connsiteX60" fmla="*/ 5929 w 10000"/>
                        <a:gd name="connsiteY60"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643 w 10000"/>
                        <a:gd name="connsiteY52" fmla="*/ 3693 h 10073"/>
                        <a:gd name="connsiteX53" fmla="*/ 2357 w 10000"/>
                        <a:gd name="connsiteY53" fmla="*/ 3693 h 10073"/>
                        <a:gd name="connsiteX54" fmla="*/ 2214 w 10000"/>
                        <a:gd name="connsiteY54" fmla="*/ 3521 h 10073"/>
                        <a:gd name="connsiteX55" fmla="*/ 2071 w 10000"/>
                        <a:gd name="connsiteY55" fmla="*/ 3406 h 10073"/>
                        <a:gd name="connsiteX56" fmla="*/ 2071 w 10000"/>
                        <a:gd name="connsiteY56" fmla="*/ 3176 h 10073"/>
                        <a:gd name="connsiteX57" fmla="*/ 2214 w 10000"/>
                        <a:gd name="connsiteY57" fmla="*/ 3003 h 10073"/>
                        <a:gd name="connsiteX58" fmla="*/ 3411 w 10000"/>
                        <a:gd name="connsiteY58" fmla="*/ 1315 h 10073"/>
                        <a:gd name="connsiteX59" fmla="*/ 5929 w 10000"/>
                        <a:gd name="connsiteY59"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643 w 10000"/>
                        <a:gd name="connsiteY52" fmla="*/ 3693 h 10073"/>
                        <a:gd name="connsiteX53" fmla="*/ 2357 w 10000"/>
                        <a:gd name="connsiteY53" fmla="*/ 3693 h 10073"/>
                        <a:gd name="connsiteX54" fmla="*/ 2071 w 10000"/>
                        <a:gd name="connsiteY54" fmla="*/ 3406 h 10073"/>
                        <a:gd name="connsiteX55" fmla="*/ 2071 w 10000"/>
                        <a:gd name="connsiteY55" fmla="*/ 3176 h 10073"/>
                        <a:gd name="connsiteX56" fmla="*/ 2214 w 10000"/>
                        <a:gd name="connsiteY56" fmla="*/ 3003 h 10073"/>
                        <a:gd name="connsiteX57" fmla="*/ 3411 w 10000"/>
                        <a:gd name="connsiteY57" fmla="*/ 1315 h 10073"/>
                        <a:gd name="connsiteX58" fmla="*/ 5929 w 10000"/>
                        <a:gd name="connsiteY58"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643 w 10000"/>
                        <a:gd name="connsiteY52" fmla="*/ 3693 h 10073"/>
                        <a:gd name="connsiteX53" fmla="*/ 2357 w 10000"/>
                        <a:gd name="connsiteY53" fmla="*/ 3693 h 10073"/>
                        <a:gd name="connsiteX54" fmla="*/ 2071 w 10000"/>
                        <a:gd name="connsiteY54" fmla="*/ 3176 h 10073"/>
                        <a:gd name="connsiteX55" fmla="*/ 2214 w 10000"/>
                        <a:gd name="connsiteY55" fmla="*/ 3003 h 10073"/>
                        <a:gd name="connsiteX56" fmla="*/ 3411 w 10000"/>
                        <a:gd name="connsiteY56" fmla="*/ 1315 h 10073"/>
                        <a:gd name="connsiteX57" fmla="*/ 5929 w 10000"/>
                        <a:gd name="connsiteY57"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643 w 10000"/>
                        <a:gd name="connsiteY52" fmla="*/ 3693 h 10073"/>
                        <a:gd name="connsiteX53" fmla="*/ 2357 w 10000"/>
                        <a:gd name="connsiteY53" fmla="*/ 3693 h 10073"/>
                        <a:gd name="connsiteX54" fmla="*/ 2214 w 10000"/>
                        <a:gd name="connsiteY54" fmla="*/ 3003 h 10073"/>
                        <a:gd name="connsiteX55" fmla="*/ 3411 w 10000"/>
                        <a:gd name="connsiteY55" fmla="*/ 1315 h 10073"/>
                        <a:gd name="connsiteX56" fmla="*/ 5929 w 10000"/>
                        <a:gd name="connsiteY56"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857 w 10000"/>
                        <a:gd name="connsiteY51" fmla="*/ 3693 h 10073"/>
                        <a:gd name="connsiteX52" fmla="*/ 2357 w 10000"/>
                        <a:gd name="connsiteY52" fmla="*/ 3693 h 10073"/>
                        <a:gd name="connsiteX53" fmla="*/ 2214 w 10000"/>
                        <a:gd name="connsiteY53" fmla="*/ 3003 h 10073"/>
                        <a:gd name="connsiteX54" fmla="*/ 3411 w 10000"/>
                        <a:gd name="connsiteY54" fmla="*/ 1315 h 10073"/>
                        <a:gd name="connsiteX55" fmla="*/ 5929 w 10000"/>
                        <a:gd name="connsiteY55"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3071 w 10000"/>
                        <a:gd name="connsiteY50" fmla="*/ 3636 h 10073"/>
                        <a:gd name="connsiteX51" fmla="*/ 2357 w 10000"/>
                        <a:gd name="connsiteY51" fmla="*/ 3693 h 10073"/>
                        <a:gd name="connsiteX52" fmla="*/ 2214 w 10000"/>
                        <a:gd name="connsiteY52" fmla="*/ 3003 h 10073"/>
                        <a:gd name="connsiteX53" fmla="*/ 3411 w 10000"/>
                        <a:gd name="connsiteY53" fmla="*/ 1315 h 10073"/>
                        <a:gd name="connsiteX54" fmla="*/ 5929 w 10000"/>
                        <a:gd name="connsiteY54"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2357 w 10000"/>
                        <a:gd name="connsiteY50" fmla="*/ 3693 h 10073"/>
                        <a:gd name="connsiteX51" fmla="*/ 2214 w 10000"/>
                        <a:gd name="connsiteY51" fmla="*/ 3003 h 10073"/>
                        <a:gd name="connsiteX52" fmla="*/ 3411 w 10000"/>
                        <a:gd name="connsiteY52" fmla="*/ 1315 h 10073"/>
                        <a:gd name="connsiteX53" fmla="*/ 5929 w 10000"/>
                        <a:gd name="connsiteY5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2357 w 10000"/>
                        <a:gd name="connsiteY50" fmla="*/ 3693 h 10073"/>
                        <a:gd name="connsiteX51" fmla="*/ 2214 w 10000"/>
                        <a:gd name="connsiteY51" fmla="*/ 3003 h 10073"/>
                        <a:gd name="connsiteX52" fmla="*/ 3411 w 10000"/>
                        <a:gd name="connsiteY52" fmla="*/ 1315 h 10073"/>
                        <a:gd name="connsiteX53" fmla="*/ 5929 w 10000"/>
                        <a:gd name="connsiteY5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2357 w 10000"/>
                        <a:gd name="connsiteY50" fmla="*/ 3693 h 10073"/>
                        <a:gd name="connsiteX51" fmla="*/ 2214 w 10000"/>
                        <a:gd name="connsiteY51" fmla="*/ 3003 h 10073"/>
                        <a:gd name="connsiteX52" fmla="*/ 3411 w 10000"/>
                        <a:gd name="connsiteY52" fmla="*/ 1315 h 10073"/>
                        <a:gd name="connsiteX53" fmla="*/ 5929 w 10000"/>
                        <a:gd name="connsiteY5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2357 w 10000"/>
                        <a:gd name="connsiteY50" fmla="*/ 3693 h 10073"/>
                        <a:gd name="connsiteX51" fmla="*/ 2214 w 10000"/>
                        <a:gd name="connsiteY51" fmla="*/ 3003 h 10073"/>
                        <a:gd name="connsiteX52" fmla="*/ 3411 w 10000"/>
                        <a:gd name="connsiteY52" fmla="*/ 1315 h 10073"/>
                        <a:gd name="connsiteX53" fmla="*/ 5929 w 10000"/>
                        <a:gd name="connsiteY5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2357 w 10000"/>
                        <a:gd name="connsiteY50" fmla="*/ 3693 h 10073"/>
                        <a:gd name="connsiteX51" fmla="*/ 2214 w 10000"/>
                        <a:gd name="connsiteY51" fmla="*/ 3003 h 10073"/>
                        <a:gd name="connsiteX52" fmla="*/ 3411 w 10000"/>
                        <a:gd name="connsiteY52" fmla="*/ 1315 h 10073"/>
                        <a:gd name="connsiteX53" fmla="*/ 5929 w 10000"/>
                        <a:gd name="connsiteY5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2357 w 10000"/>
                        <a:gd name="connsiteY50" fmla="*/ 3693 h 10073"/>
                        <a:gd name="connsiteX51" fmla="*/ 2214 w 10000"/>
                        <a:gd name="connsiteY51" fmla="*/ 3003 h 10073"/>
                        <a:gd name="connsiteX52" fmla="*/ 3411 w 10000"/>
                        <a:gd name="connsiteY52" fmla="*/ 1315 h 10073"/>
                        <a:gd name="connsiteX53" fmla="*/ 5929 w 10000"/>
                        <a:gd name="connsiteY5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2357 w 10000"/>
                        <a:gd name="connsiteY50" fmla="*/ 3693 h 10073"/>
                        <a:gd name="connsiteX51" fmla="*/ 2214 w 10000"/>
                        <a:gd name="connsiteY51" fmla="*/ 3003 h 10073"/>
                        <a:gd name="connsiteX52" fmla="*/ 3411 w 10000"/>
                        <a:gd name="connsiteY52" fmla="*/ 1315 h 10073"/>
                        <a:gd name="connsiteX53" fmla="*/ 5929 w 10000"/>
                        <a:gd name="connsiteY5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2357 w 10000"/>
                        <a:gd name="connsiteY50" fmla="*/ 3693 h 10073"/>
                        <a:gd name="connsiteX51" fmla="*/ 2214 w 10000"/>
                        <a:gd name="connsiteY51" fmla="*/ 3003 h 10073"/>
                        <a:gd name="connsiteX52" fmla="*/ 3411 w 10000"/>
                        <a:gd name="connsiteY52" fmla="*/ 1315 h 10073"/>
                        <a:gd name="connsiteX53" fmla="*/ 5929 w 10000"/>
                        <a:gd name="connsiteY5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2357 w 10000"/>
                        <a:gd name="connsiteY50" fmla="*/ 3693 h 10073"/>
                        <a:gd name="connsiteX51" fmla="*/ 2214 w 10000"/>
                        <a:gd name="connsiteY51" fmla="*/ 3003 h 10073"/>
                        <a:gd name="connsiteX52" fmla="*/ 3411 w 10000"/>
                        <a:gd name="connsiteY52" fmla="*/ 1315 h 10073"/>
                        <a:gd name="connsiteX53" fmla="*/ 5929 w 10000"/>
                        <a:gd name="connsiteY5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2357 w 10000"/>
                        <a:gd name="connsiteY50" fmla="*/ 3693 h 10073"/>
                        <a:gd name="connsiteX51" fmla="*/ 2214 w 10000"/>
                        <a:gd name="connsiteY51" fmla="*/ 3003 h 10073"/>
                        <a:gd name="connsiteX52" fmla="*/ 3411 w 10000"/>
                        <a:gd name="connsiteY52" fmla="*/ 1315 h 10073"/>
                        <a:gd name="connsiteX53" fmla="*/ 5929 w 10000"/>
                        <a:gd name="connsiteY5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714 w 10000"/>
                        <a:gd name="connsiteY17" fmla="*/ 3406 h 10073"/>
                        <a:gd name="connsiteX18" fmla="*/ 7571 w 10000"/>
                        <a:gd name="connsiteY18" fmla="*/ 3234 h 10073"/>
                        <a:gd name="connsiteX19" fmla="*/ 7571 w 10000"/>
                        <a:gd name="connsiteY19" fmla="*/ 2315 h 10073"/>
                        <a:gd name="connsiteX20" fmla="*/ 5857 w 10000"/>
                        <a:gd name="connsiteY20" fmla="*/ 4728 h 10073"/>
                        <a:gd name="connsiteX21" fmla="*/ 7286 w 10000"/>
                        <a:gd name="connsiteY21" fmla="*/ 6740 h 10073"/>
                        <a:gd name="connsiteX22" fmla="*/ 7429 w 10000"/>
                        <a:gd name="connsiteY22" fmla="*/ 6854 h 10073"/>
                        <a:gd name="connsiteX23" fmla="*/ 7500 w 10000"/>
                        <a:gd name="connsiteY23" fmla="*/ 7084 h 10073"/>
                        <a:gd name="connsiteX24" fmla="*/ 7500 w 10000"/>
                        <a:gd name="connsiteY24" fmla="*/ 9325 h 10073"/>
                        <a:gd name="connsiteX25" fmla="*/ 7429 w 10000"/>
                        <a:gd name="connsiteY25" fmla="*/ 9670 h 10073"/>
                        <a:gd name="connsiteX26" fmla="*/ 7214 w 10000"/>
                        <a:gd name="connsiteY26" fmla="*/ 9901 h 10073"/>
                        <a:gd name="connsiteX27" fmla="*/ 7000 w 10000"/>
                        <a:gd name="connsiteY27" fmla="*/ 9958 h 10073"/>
                        <a:gd name="connsiteX28" fmla="*/ 6643 w 10000"/>
                        <a:gd name="connsiteY28" fmla="*/ 10073 h 10073"/>
                        <a:gd name="connsiteX29" fmla="*/ 6357 w 10000"/>
                        <a:gd name="connsiteY29" fmla="*/ 9958 h 10073"/>
                        <a:gd name="connsiteX30" fmla="*/ 6071 w 10000"/>
                        <a:gd name="connsiteY30" fmla="*/ 9901 h 10073"/>
                        <a:gd name="connsiteX31" fmla="*/ 5857 w 10000"/>
                        <a:gd name="connsiteY31" fmla="*/ 9670 h 10073"/>
                        <a:gd name="connsiteX32" fmla="*/ 5857 w 10000"/>
                        <a:gd name="connsiteY32" fmla="*/ 9325 h 10073"/>
                        <a:gd name="connsiteX33" fmla="*/ 5857 w 10000"/>
                        <a:gd name="connsiteY33" fmla="*/ 7257 h 10073"/>
                        <a:gd name="connsiteX34" fmla="*/ 4571 w 10000"/>
                        <a:gd name="connsiteY34" fmla="*/ 5532 h 10073"/>
                        <a:gd name="connsiteX35" fmla="*/ 1643 w 10000"/>
                        <a:gd name="connsiteY35" fmla="*/ 9728 h 10073"/>
                        <a:gd name="connsiteX36" fmla="*/ 1429 w 10000"/>
                        <a:gd name="connsiteY36" fmla="*/ 9901 h 10073"/>
                        <a:gd name="connsiteX37" fmla="*/ 1214 w 10000"/>
                        <a:gd name="connsiteY37" fmla="*/ 9958 h 10073"/>
                        <a:gd name="connsiteX38" fmla="*/ 929 w 10000"/>
                        <a:gd name="connsiteY38" fmla="*/ 10073 h 10073"/>
                        <a:gd name="connsiteX39" fmla="*/ 643 w 10000"/>
                        <a:gd name="connsiteY39" fmla="*/ 10073 h 10073"/>
                        <a:gd name="connsiteX40" fmla="*/ 429 w 10000"/>
                        <a:gd name="connsiteY40" fmla="*/ 9958 h 10073"/>
                        <a:gd name="connsiteX41" fmla="*/ 286 w 10000"/>
                        <a:gd name="connsiteY41" fmla="*/ 9843 h 10073"/>
                        <a:gd name="connsiteX42" fmla="*/ 71 w 10000"/>
                        <a:gd name="connsiteY42" fmla="*/ 9670 h 10073"/>
                        <a:gd name="connsiteX43" fmla="*/ 0 w 10000"/>
                        <a:gd name="connsiteY43" fmla="*/ 9441 h 10073"/>
                        <a:gd name="connsiteX44" fmla="*/ 71 w 10000"/>
                        <a:gd name="connsiteY44" fmla="*/ 9269 h 10073"/>
                        <a:gd name="connsiteX45" fmla="*/ 71 w 10000"/>
                        <a:gd name="connsiteY45" fmla="*/ 9038 h 10073"/>
                        <a:gd name="connsiteX46" fmla="*/ 5071 w 10000"/>
                        <a:gd name="connsiteY46" fmla="*/ 2142 h 10073"/>
                        <a:gd name="connsiteX47" fmla="*/ 5786 w 10000"/>
                        <a:gd name="connsiteY47" fmla="*/ 1280 h 10073"/>
                        <a:gd name="connsiteX48" fmla="*/ 4286 w 10000"/>
                        <a:gd name="connsiteY48" fmla="*/ 1970 h 10073"/>
                        <a:gd name="connsiteX49" fmla="*/ 3286 w 10000"/>
                        <a:gd name="connsiteY49" fmla="*/ 3464 h 10073"/>
                        <a:gd name="connsiteX50" fmla="*/ 2357 w 10000"/>
                        <a:gd name="connsiteY50" fmla="*/ 3693 h 10073"/>
                        <a:gd name="connsiteX51" fmla="*/ 2214 w 10000"/>
                        <a:gd name="connsiteY51" fmla="*/ 3003 h 10073"/>
                        <a:gd name="connsiteX52" fmla="*/ 3411 w 10000"/>
                        <a:gd name="connsiteY52" fmla="*/ 1315 h 10073"/>
                        <a:gd name="connsiteX53" fmla="*/ 5929 w 10000"/>
                        <a:gd name="connsiteY53"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786 w 10000"/>
                        <a:gd name="connsiteY16" fmla="*/ 3521 h 10073"/>
                        <a:gd name="connsiteX17" fmla="*/ 7571 w 10000"/>
                        <a:gd name="connsiteY17" fmla="*/ 3234 h 10073"/>
                        <a:gd name="connsiteX18" fmla="*/ 7571 w 10000"/>
                        <a:gd name="connsiteY18" fmla="*/ 2315 h 10073"/>
                        <a:gd name="connsiteX19" fmla="*/ 5857 w 10000"/>
                        <a:gd name="connsiteY19" fmla="*/ 4728 h 10073"/>
                        <a:gd name="connsiteX20" fmla="*/ 7286 w 10000"/>
                        <a:gd name="connsiteY20" fmla="*/ 6740 h 10073"/>
                        <a:gd name="connsiteX21" fmla="*/ 7429 w 10000"/>
                        <a:gd name="connsiteY21" fmla="*/ 6854 h 10073"/>
                        <a:gd name="connsiteX22" fmla="*/ 7500 w 10000"/>
                        <a:gd name="connsiteY22" fmla="*/ 7084 h 10073"/>
                        <a:gd name="connsiteX23" fmla="*/ 7500 w 10000"/>
                        <a:gd name="connsiteY23" fmla="*/ 9325 h 10073"/>
                        <a:gd name="connsiteX24" fmla="*/ 7429 w 10000"/>
                        <a:gd name="connsiteY24" fmla="*/ 9670 h 10073"/>
                        <a:gd name="connsiteX25" fmla="*/ 7214 w 10000"/>
                        <a:gd name="connsiteY25" fmla="*/ 9901 h 10073"/>
                        <a:gd name="connsiteX26" fmla="*/ 7000 w 10000"/>
                        <a:gd name="connsiteY26" fmla="*/ 9958 h 10073"/>
                        <a:gd name="connsiteX27" fmla="*/ 6643 w 10000"/>
                        <a:gd name="connsiteY27" fmla="*/ 10073 h 10073"/>
                        <a:gd name="connsiteX28" fmla="*/ 6357 w 10000"/>
                        <a:gd name="connsiteY28" fmla="*/ 9958 h 10073"/>
                        <a:gd name="connsiteX29" fmla="*/ 6071 w 10000"/>
                        <a:gd name="connsiteY29" fmla="*/ 9901 h 10073"/>
                        <a:gd name="connsiteX30" fmla="*/ 5857 w 10000"/>
                        <a:gd name="connsiteY30" fmla="*/ 9670 h 10073"/>
                        <a:gd name="connsiteX31" fmla="*/ 5857 w 10000"/>
                        <a:gd name="connsiteY31" fmla="*/ 9325 h 10073"/>
                        <a:gd name="connsiteX32" fmla="*/ 5857 w 10000"/>
                        <a:gd name="connsiteY32" fmla="*/ 7257 h 10073"/>
                        <a:gd name="connsiteX33" fmla="*/ 4571 w 10000"/>
                        <a:gd name="connsiteY33" fmla="*/ 5532 h 10073"/>
                        <a:gd name="connsiteX34" fmla="*/ 1643 w 10000"/>
                        <a:gd name="connsiteY34" fmla="*/ 9728 h 10073"/>
                        <a:gd name="connsiteX35" fmla="*/ 1429 w 10000"/>
                        <a:gd name="connsiteY35" fmla="*/ 9901 h 10073"/>
                        <a:gd name="connsiteX36" fmla="*/ 1214 w 10000"/>
                        <a:gd name="connsiteY36" fmla="*/ 9958 h 10073"/>
                        <a:gd name="connsiteX37" fmla="*/ 929 w 10000"/>
                        <a:gd name="connsiteY37" fmla="*/ 10073 h 10073"/>
                        <a:gd name="connsiteX38" fmla="*/ 643 w 10000"/>
                        <a:gd name="connsiteY38" fmla="*/ 10073 h 10073"/>
                        <a:gd name="connsiteX39" fmla="*/ 429 w 10000"/>
                        <a:gd name="connsiteY39" fmla="*/ 9958 h 10073"/>
                        <a:gd name="connsiteX40" fmla="*/ 286 w 10000"/>
                        <a:gd name="connsiteY40" fmla="*/ 9843 h 10073"/>
                        <a:gd name="connsiteX41" fmla="*/ 71 w 10000"/>
                        <a:gd name="connsiteY41" fmla="*/ 9670 h 10073"/>
                        <a:gd name="connsiteX42" fmla="*/ 0 w 10000"/>
                        <a:gd name="connsiteY42" fmla="*/ 9441 h 10073"/>
                        <a:gd name="connsiteX43" fmla="*/ 71 w 10000"/>
                        <a:gd name="connsiteY43" fmla="*/ 9269 h 10073"/>
                        <a:gd name="connsiteX44" fmla="*/ 71 w 10000"/>
                        <a:gd name="connsiteY44" fmla="*/ 9038 h 10073"/>
                        <a:gd name="connsiteX45" fmla="*/ 5071 w 10000"/>
                        <a:gd name="connsiteY45" fmla="*/ 2142 h 10073"/>
                        <a:gd name="connsiteX46" fmla="*/ 5786 w 10000"/>
                        <a:gd name="connsiteY46" fmla="*/ 1280 h 10073"/>
                        <a:gd name="connsiteX47" fmla="*/ 4286 w 10000"/>
                        <a:gd name="connsiteY47" fmla="*/ 1970 h 10073"/>
                        <a:gd name="connsiteX48" fmla="*/ 3286 w 10000"/>
                        <a:gd name="connsiteY48" fmla="*/ 3464 h 10073"/>
                        <a:gd name="connsiteX49" fmla="*/ 2357 w 10000"/>
                        <a:gd name="connsiteY49" fmla="*/ 3693 h 10073"/>
                        <a:gd name="connsiteX50" fmla="*/ 2214 w 10000"/>
                        <a:gd name="connsiteY50" fmla="*/ 3003 h 10073"/>
                        <a:gd name="connsiteX51" fmla="*/ 3411 w 10000"/>
                        <a:gd name="connsiteY51" fmla="*/ 1315 h 10073"/>
                        <a:gd name="connsiteX52" fmla="*/ 5929 w 10000"/>
                        <a:gd name="connsiteY52"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786 w 10000"/>
                        <a:gd name="connsiteY15" fmla="*/ 3636 h 10073"/>
                        <a:gd name="connsiteX16" fmla="*/ 7571 w 10000"/>
                        <a:gd name="connsiteY16" fmla="*/ 3234 h 10073"/>
                        <a:gd name="connsiteX17" fmla="*/ 7571 w 10000"/>
                        <a:gd name="connsiteY17" fmla="*/ 2315 h 10073"/>
                        <a:gd name="connsiteX18" fmla="*/ 5857 w 10000"/>
                        <a:gd name="connsiteY18" fmla="*/ 4728 h 10073"/>
                        <a:gd name="connsiteX19" fmla="*/ 7286 w 10000"/>
                        <a:gd name="connsiteY19" fmla="*/ 6740 h 10073"/>
                        <a:gd name="connsiteX20" fmla="*/ 7429 w 10000"/>
                        <a:gd name="connsiteY20" fmla="*/ 6854 h 10073"/>
                        <a:gd name="connsiteX21" fmla="*/ 7500 w 10000"/>
                        <a:gd name="connsiteY21" fmla="*/ 7084 h 10073"/>
                        <a:gd name="connsiteX22" fmla="*/ 7500 w 10000"/>
                        <a:gd name="connsiteY22" fmla="*/ 9325 h 10073"/>
                        <a:gd name="connsiteX23" fmla="*/ 7429 w 10000"/>
                        <a:gd name="connsiteY23" fmla="*/ 9670 h 10073"/>
                        <a:gd name="connsiteX24" fmla="*/ 7214 w 10000"/>
                        <a:gd name="connsiteY24" fmla="*/ 9901 h 10073"/>
                        <a:gd name="connsiteX25" fmla="*/ 7000 w 10000"/>
                        <a:gd name="connsiteY25" fmla="*/ 9958 h 10073"/>
                        <a:gd name="connsiteX26" fmla="*/ 6643 w 10000"/>
                        <a:gd name="connsiteY26" fmla="*/ 10073 h 10073"/>
                        <a:gd name="connsiteX27" fmla="*/ 6357 w 10000"/>
                        <a:gd name="connsiteY27" fmla="*/ 9958 h 10073"/>
                        <a:gd name="connsiteX28" fmla="*/ 6071 w 10000"/>
                        <a:gd name="connsiteY28" fmla="*/ 9901 h 10073"/>
                        <a:gd name="connsiteX29" fmla="*/ 5857 w 10000"/>
                        <a:gd name="connsiteY29" fmla="*/ 9670 h 10073"/>
                        <a:gd name="connsiteX30" fmla="*/ 5857 w 10000"/>
                        <a:gd name="connsiteY30" fmla="*/ 9325 h 10073"/>
                        <a:gd name="connsiteX31" fmla="*/ 5857 w 10000"/>
                        <a:gd name="connsiteY31" fmla="*/ 7257 h 10073"/>
                        <a:gd name="connsiteX32" fmla="*/ 4571 w 10000"/>
                        <a:gd name="connsiteY32" fmla="*/ 5532 h 10073"/>
                        <a:gd name="connsiteX33" fmla="*/ 1643 w 10000"/>
                        <a:gd name="connsiteY33" fmla="*/ 9728 h 10073"/>
                        <a:gd name="connsiteX34" fmla="*/ 1429 w 10000"/>
                        <a:gd name="connsiteY34" fmla="*/ 9901 h 10073"/>
                        <a:gd name="connsiteX35" fmla="*/ 1214 w 10000"/>
                        <a:gd name="connsiteY35" fmla="*/ 9958 h 10073"/>
                        <a:gd name="connsiteX36" fmla="*/ 929 w 10000"/>
                        <a:gd name="connsiteY36" fmla="*/ 10073 h 10073"/>
                        <a:gd name="connsiteX37" fmla="*/ 643 w 10000"/>
                        <a:gd name="connsiteY37" fmla="*/ 10073 h 10073"/>
                        <a:gd name="connsiteX38" fmla="*/ 429 w 10000"/>
                        <a:gd name="connsiteY38" fmla="*/ 9958 h 10073"/>
                        <a:gd name="connsiteX39" fmla="*/ 286 w 10000"/>
                        <a:gd name="connsiteY39" fmla="*/ 9843 h 10073"/>
                        <a:gd name="connsiteX40" fmla="*/ 71 w 10000"/>
                        <a:gd name="connsiteY40" fmla="*/ 9670 h 10073"/>
                        <a:gd name="connsiteX41" fmla="*/ 0 w 10000"/>
                        <a:gd name="connsiteY41" fmla="*/ 9441 h 10073"/>
                        <a:gd name="connsiteX42" fmla="*/ 71 w 10000"/>
                        <a:gd name="connsiteY42" fmla="*/ 9269 h 10073"/>
                        <a:gd name="connsiteX43" fmla="*/ 71 w 10000"/>
                        <a:gd name="connsiteY43" fmla="*/ 9038 h 10073"/>
                        <a:gd name="connsiteX44" fmla="*/ 5071 w 10000"/>
                        <a:gd name="connsiteY44" fmla="*/ 2142 h 10073"/>
                        <a:gd name="connsiteX45" fmla="*/ 5786 w 10000"/>
                        <a:gd name="connsiteY45" fmla="*/ 1280 h 10073"/>
                        <a:gd name="connsiteX46" fmla="*/ 4286 w 10000"/>
                        <a:gd name="connsiteY46" fmla="*/ 1970 h 10073"/>
                        <a:gd name="connsiteX47" fmla="*/ 3286 w 10000"/>
                        <a:gd name="connsiteY47" fmla="*/ 3464 h 10073"/>
                        <a:gd name="connsiteX48" fmla="*/ 2357 w 10000"/>
                        <a:gd name="connsiteY48" fmla="*/ 3693 h 10073"/>
                        <a:gd name="connsiteX49" fmla="*/ 2214 w 10000"/>
                        <a:gd name="connsiteY49" fmla="*/ 3003 h 10073"/>
                        <a:gd name="connsiteX50" fmla="*/ 3411 w 10000"/>
                        <a:gd name="connsiteY50" fmla="*/ 1315 h 10073"/>
                        <a:gd name="connsiteX51" fmla="*/ 5929 w 10000"/>
                        <a:gd name="connsiteY51"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429 w 10000"/>
                        <a:gd name="connsiteY11" fmla="*/ 5303 h 10073"/>
                        <a:gd name="connsiteX12" fmla="*/ 9214 w 10000"/>
                        <a:gd name="connsiteY12" fmla="*/ 5303 h 10073"/>
                        <a:gd name="connsiteX13" fmla="*/ 9000 w 10000"/>
                        <a:gd name="connsiteY13" fmla="*/ 5245 h 10073"/>
                        <a:gd name="connsiteX14" fmla="*/ 8857 w 10000"/>
                        <a:gd name="connsiteY14" fmla="*/ 5073 h 10073"/>
                        <a:gd name="connsiteX15" fmla="*/ 7571 w 10000"/>
                        <a:gd name="connsiteY15" fmla="*/ 3234 h 10073"/>
                        <a:gd name="connsiteX16" fmla="*/ 7571 w 10000"/>
                        <a:gd name="connsiteY16" fmla="*/ 2315 h 10073"/>
                        <a:gd name="connsiteX17" fmla="*/ 5857 w 10000"/>
                        <a:gd name="connsiteY17" fmla="*/ 4728 h 10073"/>
                        <a:gd name="connsiteX18" fmla="*/ 7286 w 10000"/>
                        <a:gd name="connsiteY18" fmla="*/ 6740 h 10073"/>
                        <a:gd name="connsiteX19" fmla="*/ 7429 w 10000"/>
                        <a:gd name="connsiteY19" fmla="*/ 6854 h 10073"/>
                        <a:gd name="connsiteX20" fmla="*/ 7500 w 10000"/>
                        <a:gd name="connsiteY20" fmla="*/ 7084 h 10073"/>
                        <a:gd name="connsiteX21" fmla="*/ 7500 w 10000"/>
                        <a:gd name="connsiteY21" fmla="*/ 9325 h 10073"/>
                        <a:gd name="connsiteX22" fmla="*/ 7429 w 10000"/>
                        <a:gd name="connsiteY22" fmla="*/ 9670 h 10073"/>
                        <a:gd name="connsiteX23" fmla="*/ 7214 w 10000"/>
                        <a:gd name="connsiteY23" fmla="*/ 9901 h 10073"/>
                        <a:gd name="connsiteX24" fmla="*/ 7000 w 10000"/>
                        <a:gd name="connsiteY24" fmla="*/ 9958 h 10073"/>
                        <a:gd name="connsiteX25" fmla="*/ 6643 w 10000"/>
                        <a:gd name="connsiteY25" fmla="*/ 10073 h 10073"/>
                        <a:gd name="connsiteX26" fmla="*/ 6357 w 10000"/>
                        <a:gd name="connsiteY26" fmla="*/ 9958 h 10073"/>
                        <a:gd name="connsiteX27" fmla="*/ 6071 w 10000"/>
                        <a:gd name="connsiteY27" fmla="*/ 9901 h 10073"/>
                        <a:gd name="connsiteX28" fmla="*/ 5857 w 10000"/>
                        <a:gd name="connsiteY28" fmla="*/ 9670 h 10073"/>
                        <a:gd name="connsiteX29" fmla="*/ 5857 w 10000"/>
                        <a:gd name="connsiteY29" fmla="*/ 9325 h 10073"/>
                        <a:gd name="connsiteX30" fmla="*/ 5857 w 10000"/>
                        <a:gd name="connsiteY30" fmla="*/ 7257 h 10073"/>
                        <a:gd name="connsiteX31" fmla="*/ 4571 w 10000"/>
                        <a:gd name="connsiteY31" fmla="*/ 5532 h 10073"/>
                        <a:gd name="connsiteX32" fmla="*/ 1643 w 10000"/>
                        <a:gd name="connsiteY32" fmla="*/ 9728 h 10073"/>
                        <a:gd name="connsiteX33" fmla="*/ 1429 w 10000"/>
                        <a:gd name="connsiteY33" fmla="*/ 9901 h 10073"/>
                        <a:gd name="connsiteX34" fmla="*/ 1214 w 10000"/>
                        <a:gd name="connsiteY34" fmla="*/ 9958 h 10073"/>
                        <a:gd name="connsiteX35" fmla="*/ 929 w 10000"/>
                        <a:gd name="connsiteY35" fmla="*/ 10073 h 10073"/>
                        <a:gd name="connsiteX36" fmla="*/ 643 w 10000"/>
                        <a:gd name="connsiteY36" fmla="*/ 10073 h 10073"/>
                        <a:gd name="connsiteX37" fmla="*/ 429 w 10000"/>
                        <a:gd name="connsiteY37" fmla="*/ 9958 h 10073"/>
                        <a:gd name="connsiteX38" fmla="*/ 286 w 10000"/>
                        <a:gd name="connsiteY38" fmla="*/ 9843 h 10073"/>
                        <a:gd name="connsiteX39" fmla="*/ 71 w 10000"/>
                        <a:gd name="connsiteY39" fmla="*/ 9670 h 10073"/>
                        <a:gd name="connsiteX40" fmla="*/ 0 w 10000"/>
                        <a:gd name="connsiteY40" fmla="*/ 9441 h 10073"/>
                        <a:gd name="connsiteX41" fmla="*/ 71 w 10000"/>
                        <a:gd name="connsiteY41" fmla="*/ 9269 h 10073"/>
                        <a:gd name="connsiteX42" fmla="*/ 71 w 10000"/>
                        <a:gd name="connsiteY42" fmla="*/ 9038 h 10073"/>
                        <a:gd name="connsiteX43" fmla="*/ 5071 w 10000"/>
                        <a:gd name="connsiteY43" fmla="*/ 2142 h 10073"/>
                        <a:gd name="connsiteX44" fmla="*/ 5786 w 10000"/>
                        <a:gd name="connsiteY44" fmla="*/ 1280 h 10073"/>
                        <a:gd name="connsiteX45" fmla="*/ 4286 w 10000"/>
                        <a:gd name="connsiteY45" fmla="*/ 1970 h 10073"/>
                        <a:gd name="connsiteX46" fmla="*/ 3286 w 10000"/>
                        <a:gd name="connsiteY46" fmla="*/ 3464 h 10073"/>
                        <a:gd name="connsiteX47" fmla="*/ 2357 w 10000"/>
                        <a:gd name="connsiteY47" fmla="*/ 3693 h 10073"/>
                        <a:gd name="connsiteX48" fmla="*/ 2214 w 10000"/>
                        <a:gd name="connsiteY48" fmla="*/ 3003 h 10073"/>
                        <a:gd name="connsiteX49" fmla="*/ 3411 w 10000"/>
                        <a:gd name="connsiteY49" fmla="*/ 1315 h 10073"/>
                        <a:gd name="connsiteX50" fmla="*/ 5929 w 10000"/>
                        <a:gd name="connsiteY50"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929 w 10000"/>
                        <a:gd name="connsiteY9" fmla="*/ 5187 h 10073"/>
                        <a:gd name="connsiteX10" fmla="*/ 9714 w 10000"/>
                        <a:gd name="connsiteY10" fmla="*/ 5245 h 10073"/>
                        <a:gd name="connsiteX11" fmla="*/ 9214 w 10000"/>
                        <a:gd name="connsiteY11" fmla="*/ 5303 h 10073"/>
                        <a:gd name="connsiteX12" fmla="*/ 9000 w 10000"/>
                        <a:gd name="connsiteY12" fmla="*/ 5245 h 10073"/>
                        <a:gd name="connsiteX13" fmla="*/ 8857 w 10000"/>
                        <a:gd name="connsiteY13" fmla="*/ 5073 h 10073"/>
                        <a:gd name="connsiteX14" fmla="*/ 7571 w 10000"/>
                        <a:gd name="connsiteY14" fmla="*/ 3234 h 10073"/>
                        <a:gd name="connsiteX15" fmla="*/ 7571 w 10000"/>
                        <a:gd name="connsiteY15" fmla="*/ 2315 h 10073"/>
                        <a:gd name="connsiteX16" fmla="*/ 5857 w 10000"/>
                        <a:gd name="connsiteY16" fmla="*/ 4728 h 10073"/>
                        <a:gd name="connsiteX17" fmla="*/ 7286 w 10000"/>
                        <a:gd name="connsiteY17" fmla="*/ 6740 h 10073"/>
                        <a:gd name="connsiteX18" fmla="*/ 7429 w 10000"/>
                        <a:gd name="connsiteY18" fmla="*/ 6854 h 10073"/>
                        <a:gd name="connsiteX19" fmla="*/ 7500 w 10000"/>
                        <a:gd name="connsiteY19" fmla="*/ 7084 h 10073"/>
                        <a:gd name="connsiteX20" fmla="*/ 7500 w 10000"/>
                        <a:gd name="connsiteY20" fmla="*/ 9325 h 10073"/>
                        <a:gd name="connsiteX21" fmla="*/ 7429 w 10000"/>
                        <a:gd name="connsiteY21" fmla="*/ 9670 h 10073"/>
                        <a:gd name="connsiteX22" fmla="*/ 7214 w 10000"/>
                        <a:gd name="connsiteY22" fmla="*/ 9901 h 10073"/>
                        <a:gd name="connsiteX23" fmla="*/ 7000 w 10000"/>
                        <a:gd name="connsiteY23" fmla="*/ 9958 h 10073"/>
                        <a:gd name="connsiteX24" fmla="*/ 6643 w 10000"/>
                        <a:gd name="connsiteY24" fmla="*/ 10073 h 10073"/>
                        <a:gd name="connsiteX25" fmla="*/ 6357 w 10000"/>
                        <a:gd name="connsiteY25" fmla="*/ 9958 h 10073"/>
                        <a:gd name="connsiteX26" fmla="*/ 6071 w 10000"/>
                        <a:gd name="connsiteY26" fmla="*/ 9901 h 10073"/>
                        <a:gd name="connsiteX27" fmla="*/ 5857 w 10000"/>
                        <a:gd name="connsiteY27" fmla="*/ 9670 h 10073"/>
                        <a:gd name="connsiteX28" fmla="*/ 5857 w 10000"/>
                        <a:gd name="connsiteY28" fmla="*/ 9325 h 10073"/>
                        <a:gd name="connsiteX29" fmla="*/ 5857 w 10000"/>
                        <a:gd name="connsiteY29" fmla="*/ 7257 h 10073"/>
                        <a:gd name="connsiteX30" fmla="*/ 4571 w 10000"/>
                        <a:gd name="connsiteY30" fmla="*/ 5532 h 10073"/>
                        <a:gd name="connsiteX31" fmla="*/ 1643 w 10000"/>
                        <a:gd name="connsiteY31" fmla="*/ 9728 h 10073"/>
                        <a:gd name="connsiteX32" fmla="*/ 1429 w 10000"/>
                        <a:gd name="connsiteY32" fmla="*/ 9901 h 10073"/>
                        <a:gd name="connsiteX33" fmla="*/ 1214 w 10000"/>
                        <a:gd name="connsiteY33" fmla="*/ 9958 h 10073"/>
                        <a:gd name="connsiteX34" fmla="*/ 929 w 10000"/>
                        <a:gd name="connsiteY34" fmla="*/ 10073 h 10073"/>
                        <a:gd name="connsiteX35" fmla="*/ 643 w 10000"/>
                        <a:gd name="connsiteY35" fmla="*/ 10073 h 10073"/>
                        <a:gd name="connsiteX36" fmla="*/ 429 w 10000"/>
                        <a:gd name="connsiteY36" fmla="*/ 9958 h 10073"/>
                        <a:gd name="connsiteX37" fmla="*/ 286 w 10000"/>
                        <a:gd name="connsiteY37" fmla="*/ 9843 h 10073"/>
                        <a:gd name="connsiteX38" fmla="*/ 71 w 10000"/>
                        <a:gd name="connsiteY38" fmla="*/ 9670 h 10073"/>
                        <a:gd name="connsiteX39" fmla="*/ 0 w 10000"/>
                        <a:gd name="connsiteY39" fmla="*/ 9441 h 10073"/>
                        <a:gd name="connsiteX40" fmla="*/ 71 w 10000"/>
                        <a:gd name="connsiteY40" fmla="*/ 9269 h 10073"/>
                        <a:gd name="connsiteX41" fmla="*/ 71 w 10000"/>
                        <a:gd name="connsiteY41" fmla="*/ 9038 h 10073"/>
                        <a:gd name="connsiteX42" fmla="*/ 5071 w 10000"/>
                        <a:gd name="connsiteY42" fmla="*/ 2142 h 10073"/>
                        <a:gd name="connsiteX43" fmla="*/ 5786 w 10000"/>
                        <a:gd name="connsiteY43" fmla="*/ 1280 h 10073"/>
                        <a:gd name="connsiteX44" fmla="*/ 4286 w 10000"/>
                        <a:gd name="connsiteY44" fmla="*/ 1970 h 10073"/>
                        <a:gd name="connsiteX45" fmla="*/ 3286 w 10000"/>
                        <a:gd name="connsiteY45" fmla="*/ 3464 h 10073"/>
                        <a:gd name="connsiteX46" fmla="*/ 2357 w 10000"/>
                        <a:gd name="connsiteY46" fmla="*/ 3693 h 10073"/>
                        <a:gd name="connsiteX47" fmla="*/ 2214 w 10000"/>
                        <a:gd name="connsiteY47" fmla="*/ 3003 h 10073"/>
                        <a:gd name="connsiteX48" fmla="*/ 3411 w 10000"/>
                        <a:gd name="connsiteY48" fmla="*/ 1315 h 10073"/>
                        <a:gd name="connsiteX49" fmla="*/ 5929 w 10000"/>
                        <a:gd name="connsiteY49"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10000 w 10000"/>
                        <a:gd name="connsiteY8" fmla="*/ 5015 h 10073"/>
                        <a:gd name="connsiteX9" fmla="*/ 9714 w 10000"/>
                        <a:gd name="connsiteY9" fmla="*/ 5245 h 10073"/>
                        <a:gd name="connsiteX10" fmla="*/ 9214 w 10000"/>
                        <a:gd name="connsiteY10" fmla="*/ 5303 h 10073"/>
                        <a:gd name="connsiteX11" fmla="*/ 9000 w 10000"/>
                        <a:gd name="connsiteY11" fmla="*/ 5245 h 10073"/>
                        <a:gd name="connsiteX12" fmla="*/ 8857 w 10000"/>
                        <a:gd name="connsiteY12" fmla="*/ 5073 h 10073"/>
                        <a:gd name="connsiteX13" fmla="*/ 7571 w 10000"/>
                        <a:gd name="connsiteY13" fmla="*/ 3234 h 10073"/>
                        <a:gd name="connsiteX14" fmla="*/ 7571 w 10000"/>
                        <a:gd name="connsiteY14" fmla="*/ 2315 h 10073"/>
                        <a:gd name="connsiteX15" fmla="*/ 5857 w 10000"/>
                        <a:gd name="connsiteY15" fmla="*/ 4728 h 10073"/>
                        <a:gd name="connsiteX16" fmla="*/ 7286 w 10000"/>
                        <a:gd name="connsiteY16" fmla="*/ 6740 h 10073"/>
                        <a:gd name="connsiteX17" fmla="*/ 7429 w 10000"/>
                        <a:gd name="connsiteY17" fmla="*/ 6854 h 10073"/>
                        <a:gd name="connsiteX18" fmla="*/ 7500 w 10000"/>
                        <a:gd name="connsiteY18" fmla="*/ 7084 h 10073"/>
                        <a:gd name="connsiteX19" fmla="*/ 7500 w 10000"/>
                        <a:gd name="connsiteY19" fmla="*/ 9325 h 10073"/>
                        <a:gd name="connsiteX20" fmla="*/ 7429 w 10000"/>
                        <a:gd name="connsiteY20" fmla="*/ 9670 h 10073"/>
                        <a:gd name="connsiteX21" fmla="*/ 7214 w 10000"/>
                        <a:gd name="connsiteY21" fmla="*/ 9901 h 10073"/>
                        <a:gd name="connsiteX22" fmla="*/ 7000 w 10000"/>
                        <a:gd name="connsiteY22" fmla="*/ 9958 h 10073"/>
                        <a:gd name="connsiteX23" fmla="*/ 6643 w 10000"/>
                        <a:gd name="connsiteY23" fmla="*/ 10073 h 10073"/>
                        <a:gd name="connsiteX24" fmla="*/ 6357 w 10000"/>
                        <a:gd name="connsiteY24" fmla="*/ 9958 h 10073"/>
                        <a:gd name="connsiteX25" fmla="*/ 6071 w 10000"/>
                        <a:gd name="connsiteY25" fmla="*/ 9901 h 10073"/>
                        <a:gd name="connsiteX26" fmla="*/ 5857 w 10000"/>
                        <a:gd name="connsiteY26" fmla="*/ 9670 h 10073"/>
                        <a:gd name="connsiteX27" fmla="*/ 5857 w 10000"/>
                        <a:gd name="connsiteY27" fmla="*/ 9325 h 10073"/>
                        <a:gd name="connsiteX28" fmla="*/ 5857 w 10000"/>
                        <a:gd name="connsiteY28" fmla="*/ 7257 h 10073"/>
                        <a:gd name="connsiteX29" fmla="*/ 4571 w 10000"/>
                        <a:gd name="connsiteY29" fmla="*/ 5532 h 10073"/>
                        <a:gd name="connsiteX30" fmla="*/ 1643 w 10000"/>
                        <a:gd name="connsiteY30" fmla="*/ 9728 h 10073"/>
                        <a:gd name="connsiteX31" fmla="*/ 1429 w 10000"/>
                        <a:gd name="connsiteY31" fmla="*/ 9901 h 10073"/>
                        <a:gd name="connsiteX32" fmla="*/ 1214 w 10000"/>
                        <a:gd name="connsiteY32" fmla="*/ 9958 h 10073"/>
                        <a:gd name="connsiteX33" fmla="*/ 929 w 10000"/>
                        <a:gd name="connsiteY33" fmla="*/ 10073 h 10073"/>
                        <a:gd name="connsiteX34" fmla="*/ 643 w 10000"/>
                        <a:gd name="connsiteY34" fmla="*/ 10073 h 10073"/>
                        <a:gd name="connsiteX35" fmla="*/ 429 w 10000"/>
                        <a:gd name="connsiteY35" fmla="*/ 9958 h 10073"/>
                        <a:gd name="connsiteX36" fmla="*/ 286 w 10000"/>
                        <a:gd name="connsiteY36" fmla="*/ 9843 h 10073"/>
                        <a:gd name="connsiteX37" fmla="*/ 71 w 10000"/>
                        <a:gd name="connsiteY37" fmla="*/ 9670 h 10073"/>
                        <a:gd name="connsiteX38" fmla="*/ 0 w 10000"/>
                        <a:gd name="connsiteY38" fmla="*/ 9441 h 10073"/>
                        <a:gd name="connsiteX39" fmla="*/ 71 w 10000"/>
                        <a:gd name="connsiteY39" fmla="*/ 9269 h 10073"/>
                        <a:gd name="connsiteX40" fmla="*/ 71 w 10000"/>
                        <a:gd name="connsiteY40" fmla="*/ 9038 h 10073"/>
                        <a:gd name="connsiteX41" fmla="*/ 5071 w 10000"/>
                        <a:gd name="connsiteY41" fmla="*/ 2142 h 10073"/>
                        <a:gd name="connsiteX42" fmla="*/ 5786 w 10000"/>
                        <a:gd name="connsiteY42" fmla="*/ 1280 h 10073"/>
                        <a:gd name="connsiteX43" fmla="*/ 4286 w 10000"/>
                        <a:gd name="connsiteY43" fmla="*/ 1970 h 10073"/>
                        <a:gd name="connsiteX44" fmla="*/ 3286 w 10000"/>
                        <a:gd name="connsiteY44" fmla="*/ 3464 h 10073"/>
                        <a:gd name="connsiteX45" fmla="*/ 2357 w 10000"/>
                        <a:gd name="connsiteY45" fmla="*/ 3693 h 10073"/>
                        <a:gd name="connsiteX46" fmla="*/ 2214 w 10000"/>
                        <a:gd name="connsiteY46" fmla="*/ 3003 h 10073"/>
                        <a:gd name="connsiteX47" fmla="*/ 3411 w 10000"/>
                        <a:gd name="connsiteY47" fmla="*/ 1315 h 10073"/>
                        <a:gd name="connsiteX48" fmla="*/ 5929 w 10000"/>
                        <a:gd name="connsiteY48" fmla="*/ 73 h 10073"/>
                        <a:gd name="connsiteX0" fmla="*/ 5929 w 10000"/>
                        <a:gd name="connsiteY0" fmla="*/ 73 h 10073"/>
                        <a:gd name="connsiteX1" fmla="*/ 6643 w 10000"/>
                        <a:gd name="connsiteY1" fmla="*/ 73 h 10073"/>
                        <a:gd name="connsiteX2" fmla="*/ 6643 w 10000"/>
                        <a:gd name="connsiteY2" fmla="*/ 73 h 10073"/>
                        <a:gd name="connsiteX3" fmla="*/ 8643 w 10000"/>
                        <a:gd name="connsiteY3" fmla="*/ 992 h 10073"/>
                        <a:gd name="connsiteX4" fmla="*/ 8857 w 10000"/>
                        <a:gd name="connsiteY4" fmla="*/ 1394 h 10073"/>
                        <a:gd name="connsiteX5" fmla="*/ 8857 w 10000"/>
                        <a:gd name="connsiteY5" fmla="*/ 3061 h 10073"/>
                        <a:gd name="connsiteX6" fmla="*/ 9929 w 10000"/>
                        <a:gd name="connsiteY6" fmla="*/ 4613 h 10073"/>
                        <a:gd name="connsiteX7" fmla="*/ 10000 w 10000"/>
                        <a:gd name="connsiteY7" fmla="*/ 4786 h 10073"/>
                        <a:gd name="connsiteX8" fmla="*/ 9714 w 10000"/>
                        <a:gd name="connsiteY8" fmla="*/ 5245 h 10073"/>
                        <a:gd name="connsiteX9" fmla="*/ 9214 w 10000"/>
                        <a:gd name="connsiteY9" fmla="*/ 5303 h 10073"/>
                        <a:gd name="connsiteX10" fmla="*/ 9000 w 10000"/>
                        <a:gd name="connsiteY10" fmla="*/ 5245 h 10073"/>
                        <a:gd name="connsiteX11" fmla="*/ 8857 w 10000"/>
                        <a:gd name="connsiteY11" fmla="*/ 5073 h 10073"/>
                        <a:gd name="connsiteX12" fmla="*/ 7571 w 10000"/>
                        <a:gd name="connsiteY12" fmla="*/ 3234 h 10073"/>
                        <a:gd name="connsiteX13" fmla="*/ 7571 w 10000"/>
                        <a:gd name="connsiteY13" fmla="*/ 2315 h 10073"/>
                        <a:gd name="connsiteX14" fmla="*/ 5857 w 10000"/>
                        <a:gd name="connsiteY14" fmla="*/ 4728 h 10073"/>
                        <a:gd name="connsiteX15" fmla="*/ 7286 w 10000"/>
                        <a:gd name="connsiteY15" fmla="*/ 6740 h 10073"/>
                        <a:gd name="connsiteX16" fmla="*/ 7429 w 10000"/>
                        <a:gd name="connsiteY16" fmla="*/ 6854 h 10073"/>
                        <a:gd name="connsiteX17" fmla="*/ 7500 w 10000"/>
                        <a:gd name="connsiteY17" fmla="*/ 7084 h 10073"/>
                        <a:gd name="connsiteX18" fmla="*/ 7500 w 10000"/>
                        <a:gd name="connsiteY18" fmla="*/ 9325 h 10073"/>
                        <a:gd name="connsiteX19" fmla="*/ 7429 w 10000"/>
                        <a:gd name="connsiteY19" fmla="*/ 9670 h 10073"/>
                        <a:gd name="connsiteX20" fmla="*/ 7214 w 10000"/>
                        <a:gd name="connsiteY20" fmla="*/ 9901 h 10073"/>
                        <a:gd name="connsiteX21" fmla="*/ 7000 w 10000"/>
                        <a:gd name="connsiteY21" fmla="*/ 9958 h 10073"/>
                        <a:gd name="connsiteX22" fmla="*/ 6643 w 10000"/>
                        <a:gd name="connsiteY22" fmla="*/ 10073 h 10073"/>
                        <a:gd name="connsiteX23" fmla="*/ 6357 w 10000"/>
                        <a:gd name="connsiteY23" fmla="*/ 9958 h 10073"/>
                        <a:gd name="connsiteX24" fmla="*/ 6071 w 10000"/>
                        <a:gd name="connsiteY24" fmla="*/ 9901 h 10073"/>
                        <a:gd name="connsiteX25" fmla="*/ 5857 w 10000"/>
                        <a:gd name="connsiteY25" fmla="*/ 9670 h 10073"/>
                        <a:gd name="connsiteX26" fmla="*/ 5857 w 10000"/>
                        <a:gd name="connsiteY26" fmla="*/ 9325 h 10073"/>
                        <a:gd name="connsiteX27" fmla="*/ 5857 w 10000"/>
                        <a:gd name="connsiteY27" fmla="*/ 7257 h 10073"/>
                        <a:gd name="connsiteX28" fmla="*/ 4571 w 10000"/>
                        <a:gd name="connsiteY28" fmla="*/ 5532 h 10073"/>
                        <a:gd name="connsiteX29" fmla="*/ 1643 w 10000"/>
                        <a:gd name="connsiteY29" fmla="*/ 9728 h 10073"/>
                        <a:gd name="connsiteX30" fmla="*/ 1429 w 10000"/>
                        <a:gd name="connsiteY30" fmla="*/ 9901 h 10073"/>
                        <a:gd name="connsiteX31" fmla="*/ 1214 w 10000"/>
                        <a:gd name="connsiteY31" fmla="*/ 9958 h 10073"/>
                        <a:gd name="connsiteX32" fmla="*/ 929 w 10000"/>
                        <a:gd name="connsiteY32" fmla="*/ 10073 h 10073"/>
                        <a:gd name="connsiteX33" fmla="*/ 643 w 10000"/>
                        <a:gd name="connsiteY33" fmla="*/ 10073 h 10073"/>
                        <a:gd name="connsiteX34" fmla="*/ 429 w 10000"/>
                        <a:gd name="connsiteY34" fmla="*/ 9958 h 10073"/>
                        <a:gd name="connsiteX35" fmla="*/ 286 w 10000"/>
                        <a:gd name="connsiteY35" fmla="*/ 9843 h 10073"/>
                        <a:gd name="connsiteX36" fmla="*/ 71 w 10000"/>
                        <a:gd name="connsiteY36" fmla="*/ 9670 h 10073"/>
                        <a:gd name="connsiteX37" fmla="*/ 0 w 10000"/>
                        <a:gd name="connsiteY37" fmla="*/ 9441 h 10073"/>
                        <a:gd name="connsiteX38" fmla="*/ 71 w 10000"/>
                        <a:gd name="connsiteY38" fmla="*/ 9269 h 10073"/>
                        <a:gd name="connsiteX39" fmla="*/ 71 w 10000"/>
                        <a:gd name="connsiteY39" fmla="*/ 9038 h 10073"/>
                        <a:gd name="connsiteX40" fmla="*/ 5071 w 10000"/>
                        <a:gd name="connsiteY40" fmla="*/ 2142 h 10073"/>
                        <a:gd name="connsiteX41" fmla="*/ 5786 w 10000"/>
                        <a:gd name="connsiteY41" fmla="*/ 1280 h 10073"/>
                        <a:gd name="connsiteX42" fmla="*/ 4286 w 10000"/>
                        <a:gd name="connsiteY42" fmla="*/ 1970 h 10073"/>
                        <a:gd name="connsiteX43" fmla="*/ 3286 w 10000"/>
                        <a:gd name="connsiteY43" fmla="*/ 3464 h 10073"/>
                        <a:gd name="connsiteX44" fmla="*/ 2357 w 10000"/>
                        <a:gd name="connsiteY44" fmla="*/ 3693 h 10073"/>
                        <a:gd name="connsiteX45" fmla="*/ 2214 w 10000"/>
                        <a:gd name="connsiteY45" fmla="*/ 3003 h 10073"/>
                        <a:gd name="connsiteX46" fmla="*/ 3411 w 10000"/>
                        <a:gd name="connsiteY46" fmla="*/ 1315 h 10073"/>
                        <a:gd name="connsiteX47" fmla="*/ 5929 w 10000"/>
                        <a:gd name="connsiteY47" fmla="*/ 73 h 10073"/>
                        <a:gd name="connsiteX0" fmla="*/ 5929 w 9973"/>
                        <a:gd name="connsiteY0" fmla="*/ 73 h 10073"/>
                        <a:gd name="connsiteX1" fmla="*/ 6643 w 9973"/>
                        <a:gd name="connsiteY1" fmla="*/ 73 h 10073"/>
                        <a:gd name="connsiteX2" fmla="*/ 6643 w 9973"/>
                        <a:gd name="connsiteY2" fmla="*/ 73 h 10073"/>
                        <a:gd name="connsiteX3" fmla="*/ 8643 w 9973"/>
                        <a:gd name="connsiteY3" fmla="*/ 992 h 10073"/>
                        <a:gd name="connsiteX4" fmla="*/ 8857 w 9973"/>
                        <a:gd name="connsiteY4" fmla="*/ 1394 h 10073"/>
                        <a:gd name="connsiteX5" fmla="*/ 8857 w 9973"/>
                        <a:gd name="connsiteY5" fmla="*/ 3061 h 10073"/>
                        <a:gd name="connsiteX6" fmla="*/ 9929 w 9973"/>
                        <a:gd name="connsiteY6" fmla="*/ 4613 h 10073"/>
                        <a:gd name="connsiteX7" fmla="*/ 9714 w 9973"/>
                        <a:gd name="connsiteY7" fmla="*/ 5245 h 10073"/>
                        <a:gd name="connsiteX8" fmla="*/ 9214 w 9973"/>
                        <a:gd name="connsiteY8" fmla="*/ 5303 h 10073"/>
                        <a:gd name="connsiteX9" fmla="*/ 9000 w 9973"/>
                        <a:gd name="connsiteY9" fmla="*/ 5245 h 10073"/>
                        <a:gd name="connsiteX10" fmla="*/ 8857 w 9973"/>
                        <a:gd name="connsiteY10" fmla="*/ 5073 h 10073"/>
                        <a:gd name="connsiteX11" fmla="*/ 7571 w 9973"/>
                        <a:gd name="connsiteY11" fmla="*/ 3234 h 10073"/>
                        <a:gd name="connsiteX12" fmla="*/ 7571 w 9973"/>
                        <a:gd name="connsiteY12" fmla="*/ 2315 h 10073"/>
                        <a:gd name="connsiteX13" fmla="*/ 5857 w 9973"/>
                        <a:gd name="connsiteY13" fmla="*/ 4728 h 10073"/>
                        <a:gd name="connsiteX14" fmla="*/ 7286 w 9973"/>
                        <a:gd name="connsiteY14" fmla="*/ 6740 h 10073"/>
                        <a:gd name="connsiteX15" fmla="*/ 7429 w 9973"/>
                        <a:gd name="connsiteY15" fmla="*/ 6854 h 10073"/>
                        <a:gd name="connsiteX16" fmla="*/ 7500 w 9973"/>
                        <a:gd name="connsiteY16" fmla="*/ 7084 h 10073"/>
                        <a:gd name="connsiteX17" fmla="*/ 7500 w 9973"/>
                        <a:gd name="connsiteY17" fmla="*/ 9325 h 10073"/>
                        <a:gd name="connsiteX18" fmla="*/ 7429 w 9973"/>
                        <a:gd name="connsiteY18" fmla="*/ 9670 h 10073"/>
                        <a:gd name="connsiteX19" fmla="*/ 7214 w 9973"/>
                        <a:gd name="connsiteY19" fmla="*/ 9901 h 10073"/>
                        <a:gd name="connsiteX20" fmla="*/ 7000 w 9973"/>
                        <a:gd name="connsiteY20" fmla="*/ 9958 h 10073"/>
                        <a:gd name="connsiteX21" fmla="*/ 6643 w 9973"/>
                        <a:gd name="connsiteY21" fmla="*/ 10073 h 10073"/>
                        <a:gd name="connsiteX22" fmla="*/ 6357 w 9973"/>
                        <a:gd name="connsiteY22" fmla="*/ 9958 h 10073"/>
                        <a:gd name="connsiteX23" fmla="*/ 6071 w 9973"/>
                        <a:gd name="connsiteY23" fmla="*/ 9901 h 10073"/>
                        <a:gd name="connsiteX24" fmla="*/ 5857 w 9973"/>
                        <a:gd name="connsiteY24" fmla="*/ 9670 h 10073"/>
                        <a:gd name="connsiteX25" fmla="*/ 5857 w 9973"/>
                        <a:gd name="connsiteY25" fmla="*/ 9325 h 10073"/>
                        <a:gd name="connsiteX26" fmla="*/ 5857 w 9973"/>
                        <a:gd name="connsiteY26" fmla="*/ 7257 h 10073"/>
                        <a:gd name="connsiteX27" fmla="*/ 4571 w 9973"/>
                        <a:gd name="connsiteY27" fmla="*/ 5532 h 10073"/>
                        <a:gd name="connsiteX28" fmla="*/ 1643 w 9973"/>
                        <a:gd name="connsiteY28" fmla="*/ 9728 h 10073"/>
                        <a:gd name="connsiteX29" fmla="*/ 1429 w 9973"/>
                        <a:gd name="connsiteY29" fmla="*/ 9901 h 10073"/>
                        <a:gd name="connsiteX30" fmla="*/ 1214 w 9973"/>
                        <a:gd name="connsiteY30" fmla="*/ 9958 h 10073"/>
                        <a:gd name="connsiteX31" fmla="*/ 929 w 9973"/>
                        <a:gd name="connsiteY31" fmla="*/ 10073 h 10073"/>
                        <a:gd name="connsiteX32" fmla="*/ 643 w 9973"/>
                        <a:gd name="connsiteY32" fmla="*/ 10073 h 10073"/>
                        <a:gd name="connsiteX33" fmla="*/ 429 w 9973"/>
                        <a:gd name="connsiteY33" fmla="*/ 9958 h 10073"/>
                        <a:gd name="connsiteX34" fmla="*/ 286 w 9973"/>
                        <a:gd name="connsiteY34" fmla="*/ 9843 h 10073"/>
                        <a:gd name="connsiteX35" fmla="*/ 71 w 9973"/>
                        <a:gd name="connsiteY35" fmla="*/ 9670 h 10073"/>
                        <a:gd name="connsiteX36" fmla="*/ 0 w 9973"/>
                        <a:gd name="connsiteY36" fmla="*/ 9441 h 10073"/>
                        <a:gd name="connsiteX37" fmla="*/ 71 w 9973"/>
                        <a:gd name="connsiteY37" fmla="*/ 9269 h 10073"/>
                        <a:gd name="connsiteX38" fmla="*/ 71 w 9973"/>
                        <a:gd name="connsiteY38" fmla="*/ 9038 h 10073"/>
                        <a:gd name="connsiteX39" fmla="*/ 5071 w 9973"/>
                        <a:gd name="connsiteY39" fmla="*/ 2142 h 10073"/>
                        <a:gd name="connsiteX40" fmla="*/ 5786 w 9973"/>
                        <a:gd name="connsiteY40" fmla="*/ 1280 h 10073"/>
                        <a:gd name="connsiteX41" fmla="*/ 4286 w 9973"/>
                        <a:gd name="connsiteY41" fmla="*/ 1970 h 10073"/>
                        <a:gd name="connsiteX42" fmla="*/ 3286 w 9973"/>
                        <a:gd name="connsiteY42" fmla="*/ 3464 h 10073"/>
                        <a:gd name="connsiteX43" fmla="*/ 2357 w 9973"/>
                        <a:gd name="connsiteY43" fmla="*/ 3693 h 10073"/>
                        <a:gd name="connsiteX44" fmla="*/ 2214 w 9973"/>
                        <a:gd name="connsiteY44" fmla="*/ 3003 h 10073"/>
                        <a:gd name="connsiteX45" fmla="*/ 3411 w 9973"/>
                        <a:gd name="connsiteY45" fmla="*/ 1315 h 10073"/>
                        <a:gd name="connsiteX46" fmla="*/ 5929 w 9973"/>
                        <a:gd name="connsiteY46" fmla="*/ 73 h 10073"/>
                        <a:gd name="connsiteX0" fmla="*/ 5945 w 10000"/>
                        <a:gd name="connsiteY0" fmla="*/ 72 h 10000"/>
                        <a:gd name="connsiteX1" fmla="*/ 6661 w 10000"/>
                        <a:gd name="connsiteY1" fmla="*/ 72 h 10000"/>
                        <a:gd name="connsiteX2" fmla="*/ 6661 w 10000"/>
                        <a:gd name="connsiteY2" fmla="*/ 72 h 10000"/>
                        <a:gd name="connsiteX3" fmla="*/ 8666 w 10000"/>
                        <a:gd name="connsiteY3" fmla="*/ 985 h 10000"/>
                        <a:gd name="connsiteX4" fmla="*/ 8881 w 10000"/>
                        <a:gd name="connsiteY4" fmla="*/ 1384 h 10000"/>
                        <a:gd name="connsiteX5" fmla="*/ 8881 w 10000"/>
                        <a:gd name="connsiteY5" fmla="*/ 3039 h 10000"/>
                        <a:gd name="connsiteX6" fmla="*/ 9956 w 10000"/>
                        <a:gd name="connsiteY6" fmla="*/ 4580 h 10000"/>
                        <a:gd name="connsiteX7" fmla="*/ 9740 w 10000"/>
                        <a:gd name="connsiteY7" fmla="*/ 5207 h 10000"/>
                        <a:gd name="connsiteX8" fmla="*/ 9024 w 10000"/>
                        <a:gd name="connsiteY8" fmla="*/ 5207 h 10000"/>
                        <a:gd name="connsiteX9" fmla="*/ 8881 w 10000"/>
                        <a:gd name="connsiteY9" fmla="*/ 5036 h 10000"/>
                        <a:gd name="connsiteX10" fmla="*/ 7591 w 10000"/>
                        <a:gd name="connsiteY10" fmla="*/ 3211 h 10000"/>
                        <a:gd name="connsiteX11" fmla="*/ 7591 w 10000"/>
                        <a:gd name="connsiteY11" fmla="*/ 2298 h 10000"/>
                        <a:gd name="connsiteX12" fmla="*/ 5873 w 10000"/>
                        <a:gd name="connsiteY12" fmla="*/ 4694 h 10000"/>
                        <a:gd name="connsiteX13" fmla="*/ 7306 w 10000"/>
                        <a:gd name="connsiteY13" fmla="*/ 6691 h 10000"/>
                        <a:gd name="connsiteX14" fmla="*/ 7449 w 10000"/>
                        <a:gd name="connsiteY14" fmla="*/ 6804 h 10000"/>
                        <a:gd name="connsiteX15" fmla="*/ 7520 w 10000"/>
                        <a:gd name="connsiteY15" fmla="*/ 7033 h 10000"/>
                        <a:gd name="connsiteX16" fmla="*/ 7520 w 10000"/>
                        <a:gd name="connsiteY16" fmla="*/ 9257 h 10000"/>
                        <a:gd name="connsiteX17" fmla="*/ 7449 w 10000"/>
                        <a:gd name="connsiteY17" fmla="*/ 9600 h 10000"/>
                        <a:gd name="connsiteX18" fmla="*/ 7234 w 10000"/>
                        <a:gd name="connsiteY18" fmla="*/ 9829 h 10000"/>
                        <a:gd name="connsiteX19" fmla="*/ 7019 w 10000"/>
                        <a:gd name="connsiteY19" fmla="*/ 9886 h 10000"/>
                        <a:gd name="connsiteX20" fmla="*/ 6661 w 10000"/>
                        <a:gd name="connsiteY20" fmla="*/ 10000 h 10000"/>
                        <a:gd name="connsiteX21" fmla="*/ 6374 w 10000"/>
                        <a:gd name="connsiteY21" fmla="*/ 9886 h 10000"/>
                        <a:gd name="connsiteX22" fmla="*/ 6087 w 10000"/>
                        <a:gd name="connsiteY22" fmla="*/ 9829 h 10000"/>
                        <a:gd name="connsiteX23" fmla="*/ 5873 w 10000"/>
                        <a:gd name="connsiteY23" fmla="*/ 9600 h 10000"/>
                        <a:gd name="connsiteX24" fmla="*/ 5873 w 10000"/>
                        <a:gd name="connsiteY24" fmla="*/ 9257 h 10000"/>
                        <a:gd name="connsiteX25" fmla="*/ 5873 w 10000"/>
                        <a:gd name="connsiteY25" fmla="*/ 7204 h 10000"/>
                        <a:gd name="connsiteX26" fmla="*/ 4583 w 10000"/>
                        <a:gd name="connsiteY26" fmla="*/ 5492 h 10000"/>
                        <a:gd name="connsiteX27" fmla="*/ 1647 w 10000"/>
                        <a:gd name="connsiteY27" fmla="*/ 9658 h 10000"/>
                        <a:gd name="connsiteX28" fmla="*/ 1433 w 10000"/>
                        <a:gd name="connsiteY28" fmla="*/ 9829 h 10000"/>
                        <a:gd name="connsiteX29" fmla="*/ 1217 w 10000"/>
                        <a:gd name="connsiteY29" fmla="*/ 9886 h 10000"/>
                        <a:gd name="connsiteX30" fmla="*/ 932 w 10000"/>
                        <a:gd name="connsiteY30" fmla="*/ 10000 h 10000"/>
                        <a:gd name="connsiteX31" fmla="*/ 645 w 10000"/>
                        <a:gd name="connsiteY31" fmla="*/ 10000 h 10000"/>
                        <a:gd name="connsiteX32" fmla="*/ 430 w 10000"/>
                        <a:gd name="connsiteY32" fmla="*/ 9886 h 10000"/>
                        <a:gd name="connsiteX33" fmla="*/ 287 w 10000"/>
                        <a:gd name="connsiteY33" fmla="*/ 9772 h 10000"/>
                        <a:gd name="connsiteX34" fmla="*/ 71 w 10000"/>
                        <a:gd name="connsiteY34" fmla="*/ 9600 h 10000"/>
                        <a:gd name="connsiteX35" fmla="*/ 0 w 10000"/>
                        <a:gd name="connsiteY35" fmla="*/ 9373 h 10000"/>
                        <a:gd name="connsiteX36" fmla="*/ 71 w 10000"/>
                        <a:gd name="connsiteY36" fmla="*/ 9202 h 10000"/>
                        <a:gd name="connsiteX37" fmla="*/ 71 w 10000"/>
                        <a:gd name="connsiteY37" fmla="*/ 8973 h 10000"/>
                        <a:gd name="connsiteX38" fmla="*/ 5085 w 10000"/>
                        <a:gd name="connsiteY38" fmla="*/ 2126 h 10000"/>
                        <a:gd name="connsiteX39" fmla="*/ 5802 w 10000"/>
                        <a:gd name="connsiteY39" fmla="*/ 1271 h 10000"/>
                        <a:gd name="connsiteX40" fmla="*/ 4298 w 10000"/>
                        <a:gd name="connsiteY40" fmla="*/ 1956 h 10000"/>
                        <a:gd name="connsiteX41" fmla="*/ 3295 w 10000"/>
                        <a:gd name="connsiteY41" fmla="*/ 3439 h 10000"/>
                        <a:gd name="connsiteX42" fmla="*/ 2363 w 10000"/>
                        <a:gd name="connsiteY42" fmla="*/ 3666 h 10000"/>
                        <a:gd name="connsiteX43" fmla="*/ 2220 w 10000"/>
                        <a:gd name="connsiteY43" fmla="*/ 2981 h 10000"/>
                        <a:gd name="connsiteX44" fmla="*/ 3420 w 10000"/>
                        <a:gd name="connsiteY44" fmla="*/ 1305 h 10000"/>
                        <a:gd name="connsiteX45" fmla="*/ 5945 w 10000"/>
                        <a:gd name="connsiteY45" fmla="*/ 72 h 10000"/>
                        <a:gd name="connsiteX0" fmla="*/ 5945 w 10000"/>
                        <a:gd name="connsiteY0" fmla="*/ 72 h 10000"/>
                        <a:gd name="connsiteX1" fmla="*/ 6661 w 10000"/>
                        <a:gd name="connsiteY1" fmla="*/ 72 h 10000"/>
                        <a:gd name="connsiteX2" fmla="*/ 6661 w 10000"/>
                        <a:gd name="connsiteY2" fmla="*/ 72 h 10000"/>
                        <a:gd name="connsiteX3" fmla="*/ 8666 w 10000"/>
                        <a:gd name="connsiteY3" fmla="*/ 985 h 10000"/>
                        <a:gd name="connsiteX4" fmla="*/ 8881 w 10000"/>
                        <a:gd name="connsiteY4" fmla="*/ 1384 h 10000"/>
                        <a:gd name="connsiteX5" fmla="*/ 8881 w 10000"/>
                        <a:gd name="connsiteY5" fmla="*/ 3039 h 10000"/>
                        <a:gd name="connsiteX6" fmla="*/ 9956 w 10000"/>
                        <a:gd name="connsiteY6" fmla="*/ 4580 h 10000"/>
                        <a:gd name="connsiteX7" fmla="*/ 9740 w 10000"/>
                        <a:gd name="connsiteY7" fmla="*/ 5207 h 10000"/>
                        <a:gd name="connsiteX8" fmla="*/ 8881 w 10000"/>
                        <a:gd name="connsiteY8" fmla="*/ 5036 h 10000"/>
                        <a:gd name="connsiteX9" fmla="*/ 7591 w 10000"/>
                        <a:gd name="connsiteY9" fmla="*/ 3211 h 10000"/>
                        <a:gd name="connsiteX10" fmla="*/ 7591 w 10000"/>
                        <a:gd name="connsiteY10" fmla="*/ 2298 h 10000"/>
                        <a:gd name="connsiteX11" fmla="*/ 5873 w 10000"/>
                        <a:gd name="connsiteY11" fmla="*/ 4694 h 10000"/>
                        <a:gd name="connsiteX12" fmla="*/ 7306 w 10000"/>
                        <a:gd name="connsiteY12" fmla="*/ 6691 h 10000"/>
                        <a:gd name="connsiteX13" fmla="*/ 7449 w 10000"/>
                        <a:gd name="connsiteY13" fmla="*/ 6804 h 10000"/>
                        <a:gd name="connsiteX14" fmla="*/ 7520 w 10000"/>
                        <a:gd name="connsiteY14" fmla="*/ 7033 h 10000"/>
                        <a:gd name="connsiteX15" fmla="*/ 7520 w 10000"/>
                        <a:gd name="connsiteY15" fmla="*/ 9257 h 10000"/>
                        <a:gd name="connsiteX16" fmla="*/ 7449 w 10000"/>
                        <a:gd name="connsiteY16" fmla="*/ 9600 h 10000"/>
                        <a:gd name="connsiteX17" fmla="*/ 7234 w 10000"/>
                        <a:gd name="connsiteY17" fmla="*/ 9829 h 10000"/>
                        <a:gd name="connsiteX18" fmla="*/ 7019 w 10000"/>
                        <a:gd name="connsiteY18" fmla="*/ 9886 h 10000"/>
                        <a:gd name="connsiteX19" fmla="*/ 6661 w 10000"/>
                        <a:gd name="connsiteY19" fmla="*/ 10000 h 10000"/>
                        <a:gd name="connsiteX20" fmla="*/ 6374 w 10000"/>
                        <a:gd name="connsiteY20" fmla="*/ 9886 h 10000"/>
                        <a:gd name="connsiteX21" fmla="*/ 6087 w 10000"/>
                        <a:gd name="connsiteY21" fmla="*/ 9829 h 10000"/>
                        <a:gd name="connsiteX22" fmla="*/ 5873 w 10000"/>
                        <a:gd name="connsiteY22" fmla="*/ 9600 h 10000"/>
                        <a:gd name="connsiteX23" fmla="*/ 5873 w 10000"/>
                        <a:gd name="connsiteY23" fmla="*/ 9257 h 10000"/>
                        <a:gd name="connsiteX24" fmla="*/ 5873 w 10000"/>
                        <a:gd name="connsiteY24" fmla="*/ 7204 h 10000"/>
                        <a:gd name="connsiteX25" fmla="*/ 4583 w 10000"/>
                        <a:gd name="connsiteY25" fmla="*/ 5492 h 10000"/>
                        <a:gd name="connsiteX26" fmla="*/ 1647 w 10000"/>
                        <a:gd name="connsiteY26" fmla="*/ 9658 h 10000"/>
                        <a:gd name="connsiteX27" fmla="*/ 1433 w 10000"/>
                        <a:gd name="connsiteY27" fmla="*/ 9829 h 10000"/>
                        <a:gd name="connsiteX28" fmla="*/ 1217 w 10000"/>
                        <a:gd name="connsiteY28" fmla="*/ 9886 h 10000"/>
                        <a:gd name="connsiteX29" fmla="*/ 932 w 10000"/>
                        <a:gd name="connsiteY29" fmla="*/ 10000 h 10000"/>
                        <a:gd name="connsiteX30" fmla="*/ 645 w 10000"/>
                        <a:gd name="connsiteY30" fmla="*/ 10000 h 10000"/>
                        <a:gd name="connsiteX31" fmla="*/ 430 w 10000"/>
                        <a:gd name="connsiteY31" fmla="*/ 9886 h 10000"/>
                        <a:gd name="connsiteX32" fmla="*/ 287 w 10000"/>
                        <a:gd name="connsiteY32" fmla="*/ 9772 h 10000"/>
                        <a:gd name="connsiteX33" fmla="*/ 71 w 10000"/>
                        <a:gd name="connsiteY33" fmla="*/ 9600 h 10000"/>
                        <a:gd name="connsiteX34" fmla="*/ 0 w 10000"/>
                        <a:gd name="connsiteY34" fmla="*/ 9373 h 10000"/>
                        <a:gd name="connsiteX35" fmla="*/ 71 w 10000"/>
                        <a:gd name="connsiteY35" fmla="*/ 9202 h 10000"/>
                        <a:gd name="connsiteX36" fmla="*/ 71 w 10000"/>
                        <a:gd name="connsiteY36" fmla="*/ 8973 h 10000"/>
                        <a:gd name="connsiteX37" fmla="*/ 5085 w 10000"/>
                        <a:gd name="connsiteY37" fmla="*/ 2126 h 10000"/>
                        <a:gd name="connsiteX38" fmla="*/ 5802 w 10000"/>
                        <a:gd name="connsiteY38" fmla="*/ 1271 h 10000"/>
                        <a:gd name="connsiteX39" fmla="*/ 4298 w 10000"/>
                        <a:gd name="connsiteY39" fmla="*/ 1956 h 10000"/>
                        <a:gd name="connsiteX40" fmla="*/ 3295 w 10000"/>
                        <a:gd name="connsiteY40" fmla="*/ 3439 h 10000"/>
                        <a:gd name="connsiteX41" fmla="*/ 2363 w 10000"/>
                        <a:gd name="connsiteY41" fmla="*/ 3666 h 10000"/>
                        <a:gd name="connsiteX42" fmla="*/ 2220 w 10000"/>
                        <a:gd name="connsiteY42" fmla="*/ 2981 h 10000"/>
                        <a:gd name="connsiteX43" fmla="*/ 3420 w 10000"/>
                        <a:gd name="connsiteY43" fmla="*/ 1305 h 10000"/>
                        <a:gd name="connsiteX44" fmla="*/ 5945 w 10000"/>
                        <a:gd name="connsiteY44" fmla="*/ 72 h 10000"/>
                        <a:gd name="connsiteX0" fmla="*/ 5945 w 10000"/>
                        <a:gd name="connsiteY0" fmla="*/ 72 h 10000"/>
                        <a:gd name="connsiteX1" fmla="*/ 6661 w 10000"/>
                        <a:gd name="connsiteY1" fmla="*/ 72 h 10000"/>
                        <a:gd name="connsiteX2" fmla="*/ 6661 w 10000"/>
                        <a:gd name="connsiteY2" fmla="*/ 72 h 10000"/>
                        <a:gd name="connsiteX3" fmla="*/ 8666 w 10000"/>
                        <a:gd name="connsiteY3" fmla="*/ 985 h 10000"/>
                        <a:gd name="connsiteX4" fmla="*/ 8881 w 10000"/>
                        <a:gd name="connsiteY4" fmla="*/ 1384 h 10000"/>
                        <a:gd name="connsiteX5" fmla="*/ 8881 w 10000"/>
                        <a:gd name="connsiteY5" fmla="*/ 3039 h 10000"/>
                        <a:gd name="connsiteX6" fmla="*/ 9956 w 10000"/>
                        <a:gd name="connsiteY6" fmla="*/ 4580 h 10000"/>
                        <a:gd name="connsiteX7" fmla="*/ 9740 w 10000"/>
                        <a:gd name="connsiteY7" fmla="*/ 5207 h 10000"/>
                        <a:gd name="connsiteX8" fmla="*/ 8881 w 10000"/>
                        <a:gd name="connsiteY8" fmla="*/ 5036 h 10000"/>
                        <a:gd name="connsiteX9" fmla="*/ 7591 w 10000"/>
                        <a:gd name="connsiteY9" fmla="*/ 3211 h 10000"/>
                        <a:gd name="connsiteX10" fmla="*/ 7591 w 10000"/>
                        <a:gd name="connsiteY10" fmla="*/ 2298 h 10000"/>
                        <a:gd name="connsiteX11" fmla="*/ 5873 w 10000"/>
                        <a:gd name="connsiteY11" fmla="*/ 4694 h 10000"/>
                        <a:gd name="connsiteX12" fmla="*/ 7306 w 10000"/>
                        <a:gd name="connsiteY12" fmla="*/ 6691 h 10000"/>
                        <a:gd name="connsiteX13" fmla="*/ 7449 w 10000"/>
                        <a:gd name="connsiteY13" fmla="*/ 6804 h 10000"/>
                        <a:gd name="connsiteX14" fmla="*/ 7520 w 10000"/>
                        <a:gd name="connsiteY14" fmla="*/ 7033 h 10000"/>
                        <a:gd name="connsiteX15" fmla="*/ 7520 w 10000"/>
                        <a:gd name="connsiteY15" fmla="*/ 9257 h 10000"/>
                        <a:gd name="connsiteX16" fmla="*/ 7449 w 10000"/>
                        <a:gd name="connsiteY16" fmla="*/ 9600 h 10000"/>
                        <a:gd name="connsiteX17" fmla="*/ 7234 w 10000"/>
                        <a:gd name="connsiteY17" fmla="*/ 9829 h 10000"/>
                        <a:gd name="connsiteX18" fmla="*/ 7019 w 10000"/>
                        <a:gd name="connsiteY18" fmla="*/ 9886 h 10000"/>
                        <a:gd name="connsiteX19" fmla="*/ 6661 w 10000"/>
                        <a:gd name="connsiteY19" fmla="*/ 10000 h 10000"/>
                        <a:gd name="connsiteX20" fmla="*/ 6374 w 10000"/>
                        <a:gd name="connsiteY20" fmla="*/ 9886 h 10000"/>
                        <a:gd name="connsiteX21" fmla="*/ 6087 w 10000"/>
                        <a:gd name="connsiteY21" fmla="*/ 9829 h 10000"/>
                        <a:gd name="connsiteX22" fmla="*/ 5873 w 10000"/>
                        <a:gd name="connsiteY22" fmla="*/ 9600 h 10000"/>
                        <a:gd name="connsiteX23" fmla="*/ 5873 w 10000"/>
                        <a:gd name="connsiteY23" fmla="*/ 9257 h 10000"/>
                        <a:gd name="connsiteX24" fmla="*/ 5873 w 10000"/>
                        <a:gd name="connsiteY24" fmla="*/ 7204 h 10000"/>
                        <a:gd name="connsiteX25" fmla="*/ 4583 w 10000"/>
                        <a:gd name="connsiteY25" fmla="*/ 5492 h 10000"/>
                        <a:gd name="connsiteX26" fmla="*/ 1647 w 10000"/>
                        <a:gd name="connsiteY26" fmla="*/ 9658 h 10000"/>
                        <a:gd name="connsiteX27" fmla="*/ 1433 w 10000"/>
                        <a:gd name="connsiteY27" fmla="*/ 9829 h 10000"/>
                        <a:gd name="connsiteX28" fmla="*/ 1217 w 10000"/>
                        <a:gd name="connsiteY28" fmla="*/ 9886 h 10000"/>
                        <a:gd name="connsiteX29" fmla="*/ 932 w 10000"/>
                        <a:gd name="connsiteY29" fmla="*/ 10000 h 10000"/>
                        <a:gd name="connsiteX30" fmla="*/ 645 w 10000"/>
                        <a:gd name="connsiteY30" fmla="*/ 10000 h 10000"/>
                        <a:gd name="connsiteX31" fmla="*/ 430 w 10000"/>
                        <a:gd name="connsiteY31" fmla="*/ 9886 h 10000"/>
                        <a:gd name="connsiteX32" fmla="*/ 287 w 10000"/>
                        <a:gd name="connsiteY32" fmla="*/ 9772 h 10000"/>
                        <a:gd name="connsiteX33" fmla="*/ 71 w 10000"/>
                        <a:gd name="connsiteY33" fmla="*/ 9600 h 10000"/>
                        <a:gd name="connsiteX34" fmla="*/ 0 w 10000"/>
                        <a:gd name="connsiteY34" fmla="*/ 9373 h 10000"/>
                        <a:gd name="connsiteX35" fmla="*/ 71 w 10000"/>
                        <a:gd name="connsiteY35" fmla="*/ 9202 h 10000"/>
                        <a:gd name="connsiteX36" fmla="*/ 71 w 10000"/>
                        <a:gd name="connsiteY36" fmla="*/ 8973 h 10000"/>
                        <a:gd name="connsiteX37" fmla="*/ 5085 w 10000"/>
                        <a:gd name="connsiteY37" fmla="*/ 2126 h 10000"/>
                        <a:gd name="connsiteX38" fmla="*/ 5802 w 10000"/>
                        <a:gd name="connsiteY38" fmla="*/ 1271 h 10000"/>
                        <a:gd name="connsiteX39" fmla="*/ 4298 w 10000"/>
                        <a:gd name="connsiteY39" fmla="*/ 1956 h 10000"/>
                        <a:gd name="connsiteX40" fmla="*/ 3295 w 10000"/>
                        <a:gd name="connsiteY40" fmla="*/ 3439 h 10000"/>
                        <a:gd name="connsiteX41" fmla="*/ 2363 w 10000"/>
                        <a:gd name="connsiteY41" fmla="*/ 3666 h 10000"/>
                        <a:gd name="connsiteX42" fmla="*/ 2220 w 10000"/>
                        <a:gd name="connsiteY42" fmla="*/ 2981 h 10000"/>
                        <a:gd name="connsiteX43" fmla="*/ 3420 w 10000"/>
                        <a:gd name="connsiteY43" fmla="*/ 1305 h 10000"/>
                        <a:gd name="connsiteX44" fmla="*/ 5945 w 10000"/>
                        <a:gd name="connsiteY44" fmla="*/ 72 h 10000"/>
                        <a:gd name="connsiteX0" fmla="*/ 5945 w 10000"/>
                        <a:gd name="connsiteY0" fmla="*/ 72 h 10000"/>
                        <a:gd name="connsiteX1" fmla="*/ 6661 w 10000"/>
                        <a:gd name="connsiteY1" fmla="*/ 72 h 10000"/>
                        <a:gd name="connsiteX2" fmla="*/ 6661 w 10000"/>
                        <a:gd name="connsiteY2" fmla="*/ 72 h 10000"/>
                        <a:gd name="connsiteX3" fmla="*/ 8666 w 10000"/>
                        <a:gd name="connsiteY3" fmla="*/ 985 h 10000"/>
                        <a:gd name="connsiteX4" fmla="*/ 8881 w 10000"/>
                        <a:gd name="connsiteY4" fmla="*/ 1384 h 10000"/>
                        <a:gd name="connsiteX5" fmla="*/ 8881 w 10000"/>
                        <a:gd name="connsiteY5" fmla="*/ 3039 h 10000"/>
                        <a:gd name="connsiteX6" fmla="*/ 9956 w 10000"/>
                        <a:gd name="connsiteY6" fmla="*/ 4580 h 10000"/>
                        <a:gd name="connsiteX7" fmla="*/ 9740 w 10000"/>
                        <a:gd name="connsiteY7" fmla="*/ 5207 h 10000"/>
                        <a:gd name="connsiteX8" fmla="*/ 8881 w 10000"/>
                        <a:gd name="connsiteY8" fmla="*/ 5036 h 10000"/>
                        <a:gd name="connsiteX9" fmla="*/ 7591 w 10000"/>
                        <a:gd name="connsiteY9" fmla="*/ 3211 h 10000"/>
                        <a:gd name="connsiteX10" fmla="*/ 7591 w 10000"/>
                        <a:gd name="connsiteY10" fmla="*/ 2298 h 10000"/>
                        <a:gd name="connsiteX11" fmla="*/ 5873 w 10000"/>
                        <a:gd name="connsiteY11" fmla="*/ 4694 h 10000"/>
                        <a:gd name="connsiteX12" fmla="*/ 7306 w 10000"/>
                        <a:gd name="connsiteY12" fmla="*/ 6691 h 10000"/>
                        <a:gd name="connsiteX13" fmla="*/ 7449 w 10000"/>
                        <a:gd name="connsiteY13" fmla="*/ 6804 h 10000"/>
                        <a:gd name="connsiteX14" fmla="*/ 7520 w 10000"/>
                        <a:gd name="connsiteY14" fmla="*/ 7033 h 10000"/>
                        <a:gd name="connsiteX15" fmla="*/ 7520 w 10000"/>
                        <a:gd name="connsiteY15" fmla="*/ 9257 h 10000"/>
                        <a:gd name="connsiteX16" fmla="*/ 7449 w 10000"/>
                        <a:gd name="connsiteY16" fmla="*/ 9600 h 10000"/>
                        <a:gd name="connsiteX17" fmla="*/ 7234 w 10000"/>
                        <a:gd name="connsiteY17" fmla="*/ 9829 h 10000"/>
                        <a:gd name="connsiteX18" fmla="*/ 7019 w 10000"/>
                        <a:gd name="connsiteY18" fmla="*/ 9886 h 10000"/>
                        <a:gd name="connsiteX19" fmla="*/ 6661 w 10000"/>
                        <a:gd name="connsiteY19" fmla="*/ 10000 h 10000"/>
                        <a:gd name="connsiteX20" fmla="*/ 6374 w 10000"/>
                        <a:gd name="connsiteY20" fmla="*/ 9886 h 10000"/>
                        <a:gd name="connsiteX21" fmla="*/ 6087 w 10000"/>
                        <a:gd name="connsiteY21" fmla="*/ 9829 h 10000"/>
                        <a:gd name="connsiteX22" fmla="*/ 5873 w 10000"/>
                        <a:gd name="connsiteY22" fmla="*/ 9600 h 10000"/>
                        <a:gd name="connsiteX23" fmla="*/ 5873 w 10000"/>
                        <a:gd name="connsiteY23" fmla="*/ 9257 h 10000"/>
                        <a:gd name="connsiteX24" fmla="*/ 5873 w 10000"/>
                        <a:gd name="connsiteY24" fmla="*/ 7204 h 10000"/>
                        <a:gd name="connsiteX25" fmla="*/ 4583 w 10000"/>
                        <a:gd name="connsiteY25" fmla="*/ 5492 h 10000"/>
                        <a:gd name="connsiteX26" fmla="*/ 1647 w 10000"/>
                        <a:gd name="connsiteY26" fmla="*/ 9658 h 10000"/>
                        <a:gd name="connsiteX27" fmla="*/ 1433 w 10000"/>
                        <a:gd name="connsiteY27" fmla="*/ 9829 h 10000"/>
                        <a:gd name="connsiteX28" fmla="*/ 1217 w 10000"/>
                        <a:gd name="connsiteY28" fmla="*/ 9886 h 10000"/>
                        <a:gd name="connsiteX29" fmla="*/ 932 w 10000"/>
                        <a:gd name="connsiteY29" fmla="*/ 10000 h 10000"/>
                        <a:gd name="connsiteX30" fmla="*/ 645 w 10000"/>
                        <a:gd name="connsiteY30" fmla="*/ 10000 h 10000"/>
                        <a:gd name="connsiteX31" fmla="*/ 430 w 10000"/>
                        <a:gd name="connsiteY31" fmla="*/ 9886 h 10000"/>
                        <a:gd name="connsiteX32" fmla="*/ 287 w 10000"/>
                        <a:gd name="connsiteY32" fmla="*/ 9772 h 10000"/>
                        <a:gd name="connsiteX33" fmla="*/ 71 w 10000"/>
                        <a:gd name="connsiteY33" fmla="*/ 9600 h 10000"/>
                        <a:gd name="connsiteX34" fmla="*/ 0 w 10000"/>
                        <a:gd name="connsiteY34" fmla="*/ 9373 h 10000"/>
                        <a:gd name="connsiteX35" fmla="*/ 71 w 10000"/>
                        <a:gd name="connsiteY35" fmla="*/ 9202 h 10000"/>
                        <a:gd name="connsiteX36" fmla="*/ 71 w 10000"/>
                        <a:gd name="connsiteY36" fmla="*/ 8973 h 10000"/>
                        <a:gd name="connsiteX37" fmla="*/ 5085 w 10000"/>
                        <a:gd name="connsiteY37" fmla="*/ 2126 h 10000"/>
                        <a:gd name="connsiteX38" fmla="*/ 5802 w 10000"/>
                        <a:gd name="connsiteY38" fmla="*/ 1271 h 10000"/>
                        <a:gd name="connsiteX39" fmla="*/ 4298 w 10000"/>
                        <a:gd name="connsiteY39" fmla="*/ 1956 h 10000"/>
                        <a:gd name="connsiteX40" fmla="*/ 3295 w 10000"/>
                        <a:gd name="connsiteY40" fmla="*/ 3439 h 10000"/>
                        <a:gd name="connsiteX41" fmla="*/ 2363 w 10000"/>
                        <a:gd name="connsiteY41" fmla="*/ 3666 h 10000"/>
                        <a:gd name="connsiteX42" fmla="*/ 2220 w 10000"/>
                        <a:gd name="connsiteY42" fmla="*/ 2981 h 10000"/>
                        <a:gd name="connsiteX43" fmla="*/ 3420 w 10000"/>
                        <a:gd name="connsiteY43" fmla="*/ 1305 h 10000"/>
                        <a:gd name="connsiteX44" fmla="*/ 5945 w 10000"/>
                        <a:gd name="connsiteY44" fmla="*/ 72 h 10000"/>
                        <a:gd name="connsiteX0" fmla="*/ 5945 w 10007"/>
                        <a:gd name="connsiteY0" fmla="*/ 72 h 10000"/>
                        <a:gd name="connsiteX1" fmla="*/ 6661 w 10007"/>
                        <a:gd name="connsiteY1" fmla="*/ 72 h 10000"/>
                        <a:gd name="connsiteX2" fmla="*/ 6661 w 10007"/>
                        <a:gd name="connsiteY2" fmla="*/ 72 h 10000"/>
                        <a:gd name="connsiteX3" fmla="*/ 8666 w 10007"/>
                        <a:gd name="connsiteY3" fmla="*/ 985 h 10000"/>
                        <a:gd name="connsiteX4" fmla="*/ 8881 w 10007"/>
                        <a:gd name="connsiteY4" fmla="*/ 1384 h 10000"/>
                        <a:gd name="connsiteX5" fmla="*/ 8881 w 10007"/>
                        <a:gd name="connsiteY5" fmla="*/ 3039 h 10000"/>
                        <a:gd name="connsiteX6" fmla="*/ 9956 w 10007"/>
                        <a:gd name="connsiteY6" fmla="*/ 4580 h 10000"/>
                        <a:gd name="connsiteX7" fmla="*/ 9740 w 10007"/>
                        <a:gd name="connsiteY7" fmla="*/ 5207 h 10000"/>
                        <a:gd name="connsiteX8" fmla="*/ 8881 w 10007"/>
                        <a:gd name="connsiteY8" fmla="*/ 5036 h 10000"/>
                        <a:gd name="connsiteX9" fmla="*/ 7591 w 10007"/>
                        <a:gd name="connsiteY9" fmla="*/ 3211 h 10000"/>
                        <a:gd name="connsiteX10" fmla="*/ 7591 w 10007"/>
                        <a:gd name="connsiteY10" fmla="*/ 2298 h 10000"/>
                        <a:gd name="connsiteX11" fmla="*/ 5873 w 10007"/>
                        <a:gd name="connsiteY11" fmla="*/ 4694 h 10000"/>
                        <a:gd name="connsiteX12" fmla="*/ 7306 w 10007"/>
                        <a:gd name="connsiteY12" fmla="*/ 6691 h 10000"/>
                        <a:gd name="connsiteX13" fmla="*/ 7449 w 10007"/>
                        <a:gd name="connsiteY13" fmla="*/ 6804 h 10000"/>
                        <a:gd name="connsiteX14" fmla="*/ 7520 w 10007"/>
                        <a:gd name="connsiteY14" fmla="*/ 7033 h 10000"/>
                        <a:gd name="connsiteX15" fmla="*/ 7520 w 10007"/>
                        <a:gd name="connsiteY15" fmla="*/ 9257 h 10000"/>
                        <a:gd name="connsiteX16" fmla="*/ 7449 w 10007"/>
                        <a:gd name="connsiteY16" fmla="*/ 9600 h 10000"/>
                        <a:gd name="connsiteX17" fmla="*/ 7234 w 10007"/>
                        <a:gd name="connsiteY17" fmla="*/ 9829 h 10000"/>
                        <a:gd name="connsiteX18" fmla="*/ 7019 w 10007"/>
                        <a:gd name="connsiteY18" fmla="*/ 9886 h 10000"/>
                        <a:gd name="connsiteX19" fmla="*/ 6661 w 10007"/>
                        <a:gd name="connsiteY19" fmla="*/ 10000 h 10000"/>
                        <a:gd name="connsiteX20" fmla="*/ 6374 w 10007"/>
                        <a:gd name="connsiteY20" fmla="*/ 9886 h 10000"/>
                        <a:gd name="connsiteX21" fmla="*/ 6087 w 10007"/>
                        <a:gd name="connsiteY21" fmla="*/ 9829 h 10000"/>
                        <a:gd name="connsiteX22" fmla="*/ 5873 w 10007"/>
                        <a:gd name="connsiteY22" fmla="*/ 9600 h 10000"/>
                        <a:gd name="connsiteX23" fmla="*/ 5873 w 10007"/>
                        <a:gd name="connsiteY23" fmla="*/ 9257 h 10000"/>
                        <a:gd name="connsiteX24" fmla="*/ 5873 w 10007"/>
                        <a:gd name="connsiteY24" fmla="*/ 7204 h 10000"/>
                        <a:gd name="connsiteX25" fmla="*/ 4583 w 10007"/>
                        <a:gd name="connsiteY25" fmla="*/ 5492 h 10000"/>
                        <a:gd name="connsiteX26" fmla="*/ 1647 w 10007"/>
                        <a:gd name="connsiteY26" fmla="*/ 9658 h 10000"/>
                        <a:gd name="connsiteX27" fmla="*/ 1433 w 10007"/>
                        <a:gd name="connsiteY27" fmla="*/ 9829 h 10000"/>
                        <a:gd name="connsiteX28" fmla="*/ 1217 w 10007"/>
                        <a:gd name="connsiteY28" fmla="*/ 9886 h 10000"/>
                        <a:gd name="connsiteX29" fmla="*/ 932 w 10007"/>
                        <a:gd name="connsiteY29" fmla="*/ 10000 h 10000"/>
                        <a:gd name="connsiteX30" fmla="*/ 645 w 10007"/>
                        <a:gd name="connsiteY30" fmla="*/ 10000 h 10000"/>
                        <a:gd name="connsiteX31" fmla="*/ 430 w 10007"/>
                        <a:gd name="connsiteY31" fmla="*/ 9886 h 10000"/>
                        <a:gd name="connsiteX32" fmla="*/ 287 w 10007"/>
                        <a:gd name="connsiteY32" fmla="*/ 9772 h 10000"/>
                        <a:gd name="connsiteX33" fmla="*/ 71 w 10007"/>
                        <a:gd name="connsiteY33" fmla="*/ 9600 h 10000"/>
                        <a:gd name="connsiteX34" fmla="*/ 0 w 10007"/>
                        <a:gd name="connsiteY34" fmla="*/ 9373 h 10000"/>
                        <a:gd name="connsiteX35" fmla="*/ 71 w 10007"/>
                        <a:gd name="connsiteY35" fmla="*/ 9202 h 10000"/>
                        <a:gd name="connsiteX36" fmla="*/ 71 w 10007"/>
                        <a:gd name="connsiteY36" fmla="*/ 8973 h 10000"/>
                        <a:gd name="connsiteX37" fmla="*/ 5085 w 10007"/>
                        <a:gd name="connsiteY37" fmla="*/ 2126 h 10000"/>
                        <a:gd name="connsiteX38" fmla="*/ 5802 w 10007"/>
                        <a:gd name="connsiteY38" fmla="*/ 1271 h 10000"/>
                        <a:gd name="connsiteX39" fmla="*/ 4298 w 10007"/>
                        <a:gd name="connsiteY39" fmla="*/ 1956 h 10000"/>
                        <a:gd name="connsiteX40" fmla="*/ 3295 w 10007"/>
                        <a:gd name="connsiteY40" fmla="*/ 3439 h 10000"/>
                        <a:gd name="connsiteX41" fmla="*/ 2363 w 10007"/>
                        <a:gd name="connsiteY41" fmla="*/ 3666 h 10000"/>
                        <a:gd name="connsiteX42" fmla="*/ 2220 w 10007"/>
                        <a:gd name="connsiteY42" fmla="*/ 2981 h 10000"/>
                        <a:gd name="connsiteX43" fmla="*/ 3420 w 10007"/>
                        <a:gd name="connsiteY43" fmla="*/ 1305 h 10000"/>
                        <a:gd name="connsiteX44" fmla="*/ 5945 w 10007"/>
                        <a:gd name="connsiteY44" fmla="*/ 72 h 10000"/>
                        <a:gd name="connsiteX0" fmla="*/ 5945 w 10022"/>
                        <a:gd name="connsiteY0" fmla="*/ 72 h 10000"/>
                        <a:gd name="connsiteX1" fmla="*/ 6661 w 10022"/>
                        <a:gd name="connsiteY1" fmla="*/ 72 h 10000"/>
                        <a:gd name="connsiteX2" fmla="*/ 6661 w 10022"/>
                        <a:gd name="connsiteY2" fmla="*/ 72 h 10000"/>
                        <a:gd name="connsiteX3" fmla="*/ 8666 w 10022"/>
                        <a:gd name="connsiteY3" fmla="*/ 985 h 10000"/>
                        <a:gd name="connsiteX4" fmla="*/ 8881 w 10022"/>
                        <a:gd name="connsiteY4" fmla="*/ 1384 h 10000"/>
                        <a:gd name="connsiteX5" fmla="*/ 8881 w 10022"/>
                        <a:gd name="connsiteY5" fmla="*/ 3039 h 10000"/>
                        <a:gd name="connsiteX6" fmla="*/ 9956 w 10022"/>
                        <a:gd name="connsiteY6" fmla="*/ 4580 h 10000"/>
                        <a:gd name="connsiteX7" fmla="*/ 9740 w 10022"/>
                        <a:gd name="connsiteY7" fmla="*/ 5207 h 10000"/>
                        <a:gd name="connsiteX8" fmla="*/ 8881 w 10022"/>
                        <a:gd name="connsiteY8" fmla="*/ 5036 h 10000"/>
                        <a:gd name="connsiteX9" fmla="*/ 7591 w 10022"/>
                        <a:gd name="connsiteY9" fmla="*/ 3211 h 10000"/>
                        <a:gd name="connsiteX10" fmla="*/ 7591 w 10022"/>
                        <a:gd name="connsiteY10" fmla="*/ 2298 h 10000"/>
                        <a:gd name="connsiteX11" fmla="*/ 5873 w 10022"/>
                        <a:gd name="connsiteY11" fmla="*/ 4694 h 10000"/>
                        <a:gd name="connsiteX12" fmla="*/ 7306 w 10022"/>
                        <a:gd name="connsiteY12" fmla="*/ 6691 h 10000"/>
                        <a:gd name="connsiteX13" fmla="*/ 7449 w 10022"/>
                        <a:gd name="connsiteY13" fmla="*/ 6804 h 10000"/>
                        <a:gd name="connsiteX14" fmla="*/ 7520 w 10022"/>
                        <a:gd name="connsiteY14" fmla="*/ 7033 h 10000"/>
                        <a:gd name="connsiteX15" fmla="*/ 7520 w 10022"/>
                        <a:gd name="connsiteY15" fmla="*/ 9257 h 10000"/>
                        <a:gd name="connsiteX16" fmla="*/ 7449 w 10022"/>
                        <a:gd name="connsiteY16" fmla="*/ 9600 h 10000"/>
                        <a:gd name="connsiteX17" fmla="*/ 7234 w 10022"/>
                        <a:gd name="connsiteY17" fmla="*/ 9829 h 10000"/>
                        <a:gd name="connsiteX18" fmla="*/ 7019 w 10022"/>
                        <a:gd name="connsiteY18" fmla="*/ 9886 h 10000"/>
                        <a:gd name="connsiteX19" fmla="*/ 6661 w 10022"/>
                        <a:gd name="connsiteY19" fmla="*/ 10000 h 10000"/>
                        <a:gd name="connsiteX20" fmla="*/ 6374 w 10022"/>
                        <a:gd name="connsiteY20" fmla="*/ 9886 h 10000"/>
                        <a:gd name="connsiteX21" fmla="*/ 6087 w 10022"/>
                        <a:gd name="connsiteY21" fmla="*/ 9829 h 10000"/>
                        <a:gd name="connsiteX22" fmla="*/ 5873 w 10022"/>
                        <a:gd name="connsiteY22" fmla="*/ 9600 h 10000"/>
                        <a:gd name="connsiteX23" fmla="*/ 5873 w 10022"/>
                        <a:gd name="connsiteY23" fmla="*/ 9257 h 10000"/>
                        <a:gd name="connsiteX24" fmla="*/ 5873 w 10022"/>
                        <a:gd name="connsiteY24" fmla="*/ 7204 h 10000"/>
                        <a:gd name="connsiteX25" fmla="*/ 4583 w 10022"/>
                        <a:gd name="connsiteY25" fmla="*/ 5492 h 10000"/>
                        <a:gd name="connsiteX26" fmla="*/ 1647 w 10022"/>
                        <a:gd name="connsiteY26" fmla="*/ 9658 h 10000"/>
                        <a:gd name="connsiteX27" fmla="*/ 1433 w 10022"/>
                        <a:gd name="connsiteY27" fmla="*/ 9829 h 10000"/>
                        <a:gd name="connsiteX28" fmla="*/ 1217 w 10022"/>
                        <a:gd name="connsiteY28" fmla="*/ 9886 h 10000"/>
                        <a:gd name="connsiteX29" fmla="*/ 932 w 10022"/>
                        <a:gd name="connsiteY29" fmla="*/ 10000 h 10000"/>
                        <a:gd name="connsiteX30" fmla="*/ 645 w 10022"/>
                        <a:gd name="connsiteY30" fmla="*/ 10000 h 10000"/>
                        <a:gd name="connsiteX31" fmla="*/ 430 w 10022"/>
                        <a:gd name="connsiteY31" fmla="*/ 9886 h 10000"/>
                        <a:gd name="connsiteX32" fmla="*/ 287 w 10022"/>
                        <a:gd name="connsiteY32" fmla="*/ 9772 h 10000"/>
                        <a:gd name="connsiteX33" fmla="*/ 71 w 10022"/>
                        <a:gd name="connsiteY33" fmla="*/ 9600 h 10000"/>
                        <a:gd name="connsiteX34" fmla="*/ 0 w 10022"/>
                        <a:gd name="connsiteY34" fmla="*/ 9373 h 10000"/>
                        <a:gd name="connsiteX35" fmla="*/ 71 w 10022"/>
                        <a:gd name="connsiteY35" fmla="*/ 9202 h 10000"/>
                        <a:gd name="connsiteX36" fmla="*/ 71 w 10022"/>
                        <a:gd name="connsiteY36" fmla="*/ 8973 h 10000"/>
                        <a:gd name="connsiteX37" fmla="*/ 5085 w 10022"/>
                        <a:gd name="connsiteY37" fmla="*/ 2126 h 10000"/>
                        <a:gd name="connsiteX38" fmla="*/ 5802 w 10022"/>
                        <a:gd name="connsiteY38" fmla="*/ 1271 h 10000"/>
                        <a:gd name="connsiteX39" fmla="*/ 4298 w 10022"/>
                        <a:gd name="connsiteY39" fmla="*/ 1956 h 10000"/>
                        <a:gd name="connsiteX40" fmla="*/ 3295 w 10022"/>
                        <a:gd name="connsiteY40" fmla="*/ 3439 h 10000"/>
                        <a:gd name="connsiteX41" fmla="*/ 2363 w 10022"/>
                        <a:gd name="connsiteY41" fmla="*/ 3666 h 10000"/>
                        <a:gd name="connsiteX42" fmla="*/ 2220 w 10022"/>
                        <a:gd name="connsiteY42" fmla="*/ 2981 h 10000"/>
                        <a:gd name="connsiteX43" fmla="*/ 3420 w 10022"/>
                        <a:gd name="connsiteY43" fmla="*/ 1305 h 10000"/>
                        <a:gd name="connsiteX44" fmla="*/ 5945 w 10022"/>
                        <a:gd name="connsiteY44" fmla="*/ 72 h 10000"/>
                        <a:gd name="connsiteX0" fmla="*/ 5945 w 10022"/>
                        <a:gd name="connsiteY0" fmla="*/ 72 h 10000"/>
                        <a:gd name="connsiteX1" fmla="*/ 6661 w 10022"/>
                        <a:gd name="connsiteY1" fmla="*/ 72 h 10000"/>
                        <a:gd name="connsiteX2" fmla="*/ 6661 w 10022"/>
                        <a:gd name="connsiteY2" fmla="*/ 72 h 10000"/>
                        <a:gd name="connsiteX3" fmla="*/ 8666 w 10022"/>
                        <a:gd name="connsiteY3" fmla="*/ 985 h 10000"/>
                        <a:gd name="connsiteX4" fmla="*/ 8881 w 10022"/>
                        <a:gd name="connsiteY4" fmla="*/ 1384 h 10000"/>
                        <a:gd name="connsiteX5" fmla="*/ 8881 w 10022"/>
                        <a:gd name="connsiteY5" fmla="*/ 3039 h 10000"/>
                        <a:gd name="connsiteX6" fmla="*/ 9956 w 10022"/>
                        <a:gd name="connsiteY6" fmla="*/ 4580 h 10000"/>
                        <a:gd name="connsiteX7" fmla="*/ 9740 w 10022"/>
                        <a:gd name="connsiteY7" fmla="*/ 5207 h 10000"/>
                        <a:gd name="connsiteX8" fmla="*/ 8881 w 10022"/>
                        <a:gd name="connsiteY8" fmla="*/ 5036 h 10000"/>
                        <a:gd name="connsiteX9" fmla="*/ 7591 w 10022"/>
                        <a:gd name="connsiteY9" fmla="*/ 3211 h 10000"/>
                        <a:gd name="connsiteX10" fmla="*/ 7591 w 10022"/>
                        <a:gd name="connsiteY10" fmla="*/ 2298 h 10000"/>
                        <a:gd name="connsiteX11" fmla="*/ 5873 w 10022"/>
                        <a:gd name="connsiteY11" fmla="*/ 4694 h 10000"/>
                        <a:gd name="connsiteX12" fmla="*/ 7306 w 10022"/>
                        <a:gd name="connsiteY12" fmla="*/ 6691 h 10000"/>
                        <a:gd name="connsiteX13" fmla="*/ 7449 w 10022"/>
                        <a:gd name="connsiteY13" fmla="*/ 6804 h 10000"/>
                        <a:gd name="connsiteX14" fmla="*/ 7520 w 10022"/>
                        <a:gd name="connsiteY14" fmla="*/ 7033 h 10000"/>
                        <a:gd name="connsiteX15" fmla="*/ 7520 w 10022"/>
                        <a:gd name="connsiteY15" fmla="*/ 9257 h 10000"/>
                        <a:gd name="connsiteX16" fmla="*/ 7449 w 10022"/>
                        <a:gd name="connsiteY16" fmla="*/ 9600 h 10000"/>
                        <a:gd name="connsiteX17" fmla="*/ 7234 w 10022"/>
                        <a:gd name="connsiteY17" fmla="*/ 9829 h 10000"/>
                        <a:gd name="connsiteX18" fmla="*/ 7019 w 10022"/>
                        <a:gd name="connsiteY18" fmla="*/ 9886 h 10000"/>
                        <a:gd name="connsiteX19" fmla="*/ 6661 w 10022"/>
                        <a:gd name="connsiteY19" fmla="*/ 10000 h 10000"/>
                        <a:gd name="connsiteX20" fmla="*/ 6374 w 10022"/>
                        <a:gd name="connsiteY20" fmla="*/ 9886 h 10000"/>
                        <a:gd name="connsiteX21" fmla="*/ 6087 w 10022"/>
                        <a:gd name="connsiteY21" fmla="*/ 9829 h 10000"/>
                        <a:gd name="connsiteX22" fmla="*/ 5873 w 10022"/>
                        <a:gd name="connsiteY22" fmla="*/ 9600 h 10000"/>
                        <a:gd name="connsiteX23" fmla="*/ 5873 w 10022"/>
                        <a:gd name="connsiteY23" fmla="*/ 9257 h 10000"/>
                        <a:gd name="connsiteX24" fmla="*/ 5873 w 10022"/>
                        <a:gd name="connsiteY24" fmla="*/ 7204 h 10000"/>
                        <a:gd name="connsiteX25" fmla="*/ 4583 w 10022"/>
                        <a:gd name="connsiteY25" fmla="*/ 5492 h 10000"/>
                        <a:gd name="connsiteX26" fmla="*/ 1647 w 10022"/>
                        <a:gd name="connsiteY26" fmla="*/ 9658 h 10000"/>
                        <a:gd name="connsiteX27" fmla="*/ 1433 w 10022"/>
                        <a:gd name="connsiteY27" fmla="*/ 9829 h 10000"/>
                        <a:gd name="connsiteX28" fmla="*/ 1217 w 10022"/>
                        <a:gd name="connsiteY28" fmla="*/ 9886 h 10000"/>
                        <a:gd name="connsiteX29" fmla="*/ 932 w 10022"/>
                        <a:gd name="connsiteY29" fmla="*/ 10000 h 10000"/>
                        <a:gd name="connsiteX30" fmla="*/ 645 w 10022"/>
                        <a:gd name="connsiteY30" fmla="*/ 10000 h 10000"/>
                        <a:gd name="connsiteX31" fmla="*/ 430 w 10022"/>
                        <a:gd name="connsiteY31" fmla="*/ 9886 h 10000"/>
                        <a:gd name="connsiteX32" fmla="*/ 287 w 10022"/>
                        <a:gd name="connsiteY32" fmla="*/ 9772 h 10000"/>
                        <a:gd name="connsiteX33" fmla="*/ 71 w 10022"/>
                        <a:gd name="connsiteY33" fmla="*/ 9600 h 10000"/>
                        <a:gd name="connsiteX34" fmla="*/ 0 w 10022"/>
                        <a:gd name="connsiteY34" fmla="*/ 9373 h 10000"/>
                        <a:gd name="connsiteX35" fmla="*/ 71 w 10022"/>
                        <a:gd name="connsiteY35" fmla="*/ 9202 h 10000"/>
                        <a:gd name="connsiteX36" fmla="*/ 71 w 10022"/>
                        <a:gd name="connsiteY36" fmla="*/ 8973 h 10000"/>
                        <a:gd name="connsiteX37" fmla="*/ 5085 w 10022"/>
                        <a:gd name="connsiteY37" fmla="*/ 2126 h 10000"/>
                        <a:gd name="connsiteX38" fmla="*/ 5802 w 10022"/>
                        <a:gd name="connsiteY38" fmla="*/ 1271 h 10000"/>
                        <a:gd name="connsiteX39" fmla="*/ 4298 w 10022"/>
                        <a:gd name="connsiteY39" fmla="*/ 1956 h 10000"/>
                        <a:gd name="connsiteX40" fmla="*/ 3295 w 10022"/>
                        <a:gd name="connsiteY40" fmla="*/ 3439 h 10000"/>
                        <a:gd name="connsiteX41" fmla="*/ 2363 w 10022"/>
                        <a:gd name="connsiteY41" fmla="*/ 3666 h 10000"/>
                        <a:gd name="connsiteX42" fmla="*/ 2220 w 10022"/>
                        <a:gd name="connsiteY42" fmla="*/ 2981 h 10000"/>
                        <a:gd name="connsiteX43" fmla="*/ 3420 w 10022"/>
                        <a:gd name="connsiteY43" fmla="*/ 1305 h 10000"/>
                        <a:gd name="connsiteX44" fmla="*/ 5945 w 10022"/>
                        <a:gd name="connsiteY44"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306 w 10026"/>
                        <a:gd name="connsiteY12" fmla="*/ 6691 h 10000"/>
                        <a:gd name="connsiteX13" fmla="*/ 7449 w 10026"/>
                        <a:gd name="connsiteY13" fmla="*/ 6804 h 10000"/>
                        <a:gd name="connsiteX14" fmla="*/ 7520 w 10026"/>
                        <a:gd name="connsiteY14" fmla="*/ 7033 h 10000"/>
                        <a:gd name="connsiteX15" fmla="*/ 7520 w 10026"/>
                        <a:gd name="connsiteY15" fmla="*/ 9257 h 10000"/>
                        <a:gd name="connsiteX16" fmla="*/ 7449 w 10026"/>
                        <a:gd name="connsiteY16" fmla="*/ 9600 h 10000"/>
                        <a:gd name="connsiteX17" fmla="*/ 7234 w 10026"/>
                        <a:gd name="connsiteY17" fmla="*/ 9829 h 10000"/>
                        <a:gd name="connsiteX18" fmla="*/ 7019 w 10026"/>
                        <a:gd name="connsiteY18" fmla="*/ 9886 h 10000"/>
                        <a:gd name="connsiteX19" fmla="*/ 6661 w 10026"/>
                        <a:gd name="connsiteY19" fmla="*/ 10000 h 10000"/>
                        <a:gd name="connsiteX20" fmla="*/ 6374 w 10026"/>
                        <a:gd name="connsiteY20" fmla="*/ 9886 h 10000"/>
                        <a:gd name="connsiteX21" fmla="*/ 6087 w 10026"/>
                        <a:gd name="connsiteY21" fmla="*/ 9829 h 10000"/>
                        <a:gd name="connsiteX22" fmla="*/ 5873 w 10026"/>
                        <a:gd name="connsiteY22" fmla="*/ 9600 h 10000"/>
                        <a:gd name="connsiteX23" fmla="*/ 5873 w 10026"/>
                        <a:gd name="connsiteY23" fmla="*/ 9257 h 10000"/>
                        <a:gd name="connsiteX24" fmla="*/ 5873 w 10026"/>
                        <a:gd name="connsiteY24" fmla="*/ 7204 h 10000"/>
                        <a:gd name="connsiteX25" fmla="*/ 4583 w 10026"/>
                        <a:gd name="connsiteY25" fmla="*/ 5492 h 10000"/>
                        <a:gd name="connsiteX26" fmla="*/ 1647 w 10026"/>
                        <a:gd name="connsiteY26" fmla="*/ 9658 h 10000"/>
                        <a:gd name="connsiteX27" fmla="*/ 1433 w 10026"/>
                        <a:gd name="connsiteY27" fmla="*/ 9829 h 10000"/>
                        <a:gd name="connsiteX28" fmla="*/ 1217 w 10026"/>
                        <a:gd name="connsiteY28" fmla="*/ 9886 h 10000"/>
                        <a:gd name="connsiteX29" fmla="*/ 932 w 10026"/>
                        <a:gd name="connsiteY29" fmla="*/ 10000 h 10000"/>
                        <a:gd name="connsiteX30" fmla="*/ 645 w 10026"/>
                        <a:gd name="connsiteY30" fmla="*/ 10000 h 10000"/>
                        <a:gd name="connsiteX31" fmla="*/ 430 w 10026"/>
                        <a:gd name="connsiteY31" fmla="*/ 9886 h 10000"/>
                        <a:gd name="connsiteX32" fmla="*/ 287 w 10026"/>
                        <a:gd name="connsiteY32" fmla="*/ 9772 h 10000"/>
                        <a:gd name="connsiteX33" fmla="*/ 71 w 10026"/>
                        <a:gd name="connsiteY33" fmla="*/ 9600 h 10000"/>
                        <a:gd name="connsiteX34" fmla="*/ 0 w 10026"/>
                        <a:gd name="connsiteY34" fmla="*/ 9373 h 10000"/>
                        <a:gd name="connsiteX35" fmla="*/ 71 w 10026"/>
                        <a:gd name="connsiteY35" fmla="*/ 9202 h 10000"/>
                        <a:gd name="connsiteX36" fmla="*/ 71 w 10026"/>
                        <a:gd name="connsiteY36" fmla="*/ 8973 h 10000"/>
                        <a:gd name="connsiteX37" fmla="*/ 5085 w 10026"/>
                        <a:gd name="connsiteY37" fmla="*/ 2126 h 10000"/>
                        <a:gd name="connsiteX38" fmla="*/ 5802 w 10026"/>
                        <a:gd name="connsiteY38" fmla="*/ 1271 h 10000"/>
                        <a:gd name="connsiteX39" fmla="*/ 4298 w 10026"/>
                        <a:gd name="connsiteY39" fmla="*/ 1956 h 10000"/>
                        <a:gd name="connsiteX40" fmla="*/ 3295 w 10026"/>
                        <a:gd name="connsiteY40" fmla="*/ 3439 h 10000"/>
                        <a:gd name="connsiteX41" fmla="*/ 2363 w 10026"/>
                        <a:gd name="connsiteY41" fmla="*/ 3666 h 10000"/>
                        <a:gd name="connsiteX42" fmla="*/ 2220 w 10026"/>
                        <a:gd name="connsiteY42" fmla="*/ 2981 h 10000"/>
                        <a:gd name="connsiteX43" fmla="*/ 3420 w 10026"/>
                        <a:gd name="connsiteY43" fmla="*/ 1305 h 10000"/>
                        <a:gd name="connsiteX44" fmla="*/ 5945 w 10026"/>
                        <a:gd name="connsiteY44"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306 w 10026"/>
                        <a:gd name="connsiteY12" fmla="*/ 6691 h 10000"/>
                        <a:gd name="connsiteX13" fmla="*/ 7449 w 10026"/>
                        <a:gd name="connsiteY13" fmla="*/ 6804 h 10000"/>
                        <a:gd name="connsiteX14" fmla="*/ 7520 w 10026"/>
                        <a:gd name="connsiteY14" fmla="*/ 7033 h 10000"/>
                        <a:gd name="connsiteX15" fmla="*/ 7520 w 10026"/>
                        <a:gd name="connsiteY15" fmla="*/ 9257 h 10000"/>
                        <a:gd name="connsiteX16" fmla="*/ 7449 w 10026"/>
                        <a:gd name="connsiteY16" fmla="*/ 9600 h 10000"/>
                        <a:gd name="connsiteX17" fmla="*/ 7234 w 10026"/>
                        <a:gd name="connsiteY17" fmla="*/ 9829 h 10000"/>
                        <a:gd name="connsiteX18" fmla="*/ 7019 w 10026"/>
                        <a:gd name="connsiteY18" fmla="*/ 9886 h 10000"/>
                        <a:gd name="connsiteX19" fmla="*/ 6661 w 10026"/>
                        <a:gd name="connsiteY19" fmla="*/ 10000 h 10000"/>
                        <a:gd name="connsiteX20" fmla="*/ 6374 w 10026"/>
                        <a:gd name="connsiteY20" fmla="*/ 9886 h 10000"/>
                        <a:gd name="connsiteX21" fmla="*/ 6087 w 10026"/>
                        <a:gd name="connsiteY21" fmla="*/ 9829 h 10000"/>
                        <a:gd name="connsiteX22" fmla="*/ 5873 w 10026"/>
                        <a:gd name="connsiteY22" fmla="*/ 9600 h 10000"/>
                        <a:gd name="connsiteX23" fmla="*/ 5873 w 10026"/>
                        <a:gd name="connsiteY23" fmla="*/ 9257 h 10000"/>
                        <a:gd name="connsiteX24" fmla="*/ 5873 w 10026"/>
                        <a:gd name="connsiteY24" fmla="*/ 7204 h 10000"/>
                        <a:gd name="connsiteX25" fmla="*/ 4583 w 10026"/>
                        <a:gd name="connsiteY25" fmla="*/ 5492 h 10000"/>
                        <a:gd name="connsiteX26" fmla="*/ 1647 w 10026"/>
                        <a:gd name="connsiteY26" fmla="*/ 9658 h 10000"/>
                        <a:gd name="connsiteX27" fmla="*/ 1433 w 10026"/>
                        <a:gd name="connsiteY27" fmla="*/ 9829 h 10000"/>
                        <a:gd name="connsiteX28" fmla="*/ 1217 w 10026"/>
                        <a:gd name="connsiteY28" fmla="*/ 9886 h 10000"/>
                        <a:gd name="connsiteX29" fmla="*/ 932 w 10026"/>
                        <a:gd name="connsiteY29" fmla="*/ 10000 h 10000"/>
                        <a:gd name="connsiteX30" fmla="*/ 645 w 10026"/>
                        <a:gd name="connsiteY30" fmla="*/ 10000 h 10000"/>
                        <a:gd name="connsiteX31" fmla="*/ 430 w 10026"/>
                        <a:gd name="connsiteY31" fmla="*/ 9886 h 10000"/>
                        <a:gd name="connsiteX32" fmla="*/ 287 w 10026"/>
                        <a:gd name="connsiteY32" fmla="*/ 9772 h 10000"/>
                        <a:gd name="connsiteX33" fmla="*/ 71 w 10026"/>
                        <a:gd name="connsiteY33" fmla="*/ 9600 h 10000"/>
                        <a:gd name="connsiteX34" fmla="*/ 0 w 10026"/>
                        <a:gd name="connsiteY34" fmla="*/ 9373 h 10000"/>
                        <a:gd name="connsiteX35" fmla="*/ 71 w 10026"/>
                        <a:gd name="connsiteY35" fmla="*/ 9202 h 10000"/>
                        <a:gd name="connsiteX36" fmla="*/ 71 w 10026"/>
                        <a:gd name="connsiteY36" fmla="*/ 8973 h 10000"/>
                        <a:gd name="connsiteX37" fmla="*/ 5085 w 10026"/>
                        <a:gd name="connsiteY37" fmla="*/ 2126 h 10000"/>
                        <a:gd name="connsiteX38" fmla="*/ 5802 w 10026"/>
                        <a:gd name="connsiteY38" fmla="*/ 1271 h 10000"/>
                        <a:gd name="connsiteX39" fmla="*/ 4298 w 10026"/>
                        <a:gd name="connsiteY39" fmla="*/ 1956 h 10000"/>
                        <a:gd name="connsiteX40" fmla="*/ 3295 w 10026"/>
                        <a:gd name="connsiteY40" fmla="*/ 3439 h 10000"/>
                        <a:gd name="connsiteX41" fmla="*/ 2363 w 10026"/>
                        <a:gd name="connsiteY41" fmla="*/ 3666 h 10000"/>
                        <a:gd name="connsiteX42" fmla="*/ 2220 w 10026"/>
                        <a:gd name="connsiteY42" fmla="*/ 2981 h 10000"/>
                        <a:gd name="connsiteX43" fmla="*/ 3420 w 10026"/>
                        <a:gd name="connsiteY43" fmla="*/ 1305 h 10000"/>
                        <a:gd name="connsiteX44" fmla="*/ 5945 w 10026"/>
                        <a:gd name="connsiteY44"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306 w 10026"/>
                        <a:gd name="connsiteY12" fmla="*/ 6691 h 10000"/>
                        <a:gd name="connsiteX13" fmla="*/ 7449 w 10026"/>
                        <a:gd name="connsiteY13" fmla="*/ 6804 h 10000"/>
                        <a:gd name="connsiteX14" fmla="*/ 7520 w 10026"/>
                        <a:gd name="connsiteY14" fmla="*/ 7033 h 10000"/>
                        <a:gd name="connsiteX15" fmla="*/ 7520 w 10026"/>
                        <a:gd name="connsiteY15" fmla="*/ 9257 h 10000"/>
                        <a:gd name="connsiteX16" fmla="*/ 7449 w 10026"/>
                        <a:gd name="connsiteY16" fmla="*/ 9600 h 10000"/>
                        <a:gd name="connsiteX17" fmla="*/ 7234 w 10026"/>
                        <a:gd name="connsiteY17" fmla="*/ 9829 h 10000"/>
                        <a:gd name="connsiteX18" fmla="*/ 7019 w 10026"/>
                        <a:gd name="connsiteY18" fmla="*/ 9886 h 10000"/>
                        <a:gd name="connsiteX19" fmla="*/ 6661 w 10026"/>
                        <a:gd name="connsiteY19" fmla="*/ 10000 h 10000"/>
                        <a:gd name="connsiteX20" fmla="*/ 6374 w 10026"/>
                        <a:gd name="connsiteY20" fmla="*/ 9886 h 10000"/>
                        <a:gd name="connsiteX21" fmla="*/ 6087 w 10026"/>
                        <a:gd name="connsiteY21" fmla="*/ 9829 h 10000"/>
                        <a:gd name="connsiteX22" fmla="*/ 5873 w 10026"/>
                        <a:gd name="connsiteY22" fmla="*/ 9600 h 10000"/>
                        <a:gd name="connsiteX23" fmla="*/ 5873 w 10026"/>
                        <a:gd name="connsiteY23" fmla="*/ 9257 h 10000"/>
                        <a:gd name="connsiteX24" fmla="*/ 5873 w 10026"/>
                        <a:gd name="connsiteY24" fmla="*/ 7204 h 10000"/>
                        <a:gd name="connsiteX25" fmla="*/ 4583 w 10026"/>
                        <a:gd name="connsiteY25" fmla="*/ 5492 h 10000"/>
                        <a:gd name="connsiteX26" fmla="*/ 1647 w 10026"/>
                        <a:gd name="connsiteY26" fmla="*/ 9658 h 10000"/>
                        <a:gd name="connsiteX27" fmla="*/ 1433 w 10026"/>
                        <a:gd name="connsiteY27" fmla="*/ 9829 h 10000"/>
                        <a:gd name="connsiteX28" fmla="*/ 1217 w 10026"/>
                        <a:gd name="connsiteY28" fmla="*/ 9886 h 10000"/>
                        <a:gd name="connsiteX29" fmla="*/ 932 w 10026"/>
                        <a:gd name="connsiteY29" fmla="*/ 10000 h 10000"/>
                        <a:gd name="connsiteX30" fmla="*/ 645 w 10026"/>
                        <a:gd name="connsiteY30" fmla="*/ 10000 h 10000"/>
                        <a:gd name="connsiteX31" fmla="*/ 430 w 10026"/>
                        <a:gd name="connsiteY31" fmla="*/ 9886 h 10000"/>
                        <a:gd name="connsiteX32" fmla="*/ 287 w 10026"/>
                        <a:gd name="connsiteY32" fmla="*/ 9772 h 10000"/>
                        <a:gd name="connsiteX33" fmla="*/ 71 w 10026"/>
                        <a:gd name="connsiteY33" fmla="*/ 9600 h 10000"/>
                        <a:gd name="connsiteX34" fmla="*/ 0 w 10026"/>
                        <a:gd name="connsiteY34" fmla="*/ 9373 h 10000"/>
                        <a:gd name="connsiteX35" fmla="*/ 71 w 10026"/>
                        <a:gd name="connsiteY35" fmla="*/ 9202 h 10000"/>
                        <a:gd name="connsiteX36" fmla="*/ 71 w 10026"/>
                        <a:gd name="connsiteY36" fmla="*/ 8973 h 10000"/>
                        <a:gd name="connsiteX37" fmla="*/ 5085 w 10026"/>
                        <a:gd name="connsiteY37" fmla="*/ 2126 h 10000"/>
                        <a:gd name="connsiteX38" fmla="*/ 5802 w 10026"/>
                        <a:gd name="connsiteY38" fmla="*/ 1271 h 10000"/>
                        <a:gd name="connsiteX39" fmla="*/ 4298 w 10026"/>
                        <a:gd name="connsiteY39" fmla="*/ 1956 h 10000"/>
                        <a:gd name="connsiteX40" fmla="*/ 3295 w 10026"/>
                        <a:gd name="connsiteY40" fmla="*/ 3439 h 10000"/>
                        <a:gd name="connsiteX41" fmla="*/ 2363 w 10026"/>
                        <a:gd name="connsiteY41" fmla="*/ 3666 h 10000"/>
                        <a:gd name="connsiteX42" fmla="*/ 2220 w 10026"/>
                        <a:gd name="connsiteY42" fmla="*/ 2981 h 10000"/>
                        <a:gd name="connsiteX43" fmla="*/ 3420 w 10026"/>
                        <a:gd name="connsiteY43" fmla="*/ 1305 h 10000"/>
                        <a:gd name="connsiteX44" fmla="*/ 5945 w 10026"/>
                        <a:gd name="connsiteY44"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306 w 10026"/>
                        <a:gd name="connsiteY12" fmla="*/ 6691 h 10000"/>
                        <a:gd name="connsiteX13" fmla="*/ 7449 w 10026"/>
                        <a:gd name="connsiteY13" fmla="*/ 6804 h 10000"/>
                        <a:gd name="connsiteX14" fmla="*/ 7520 w 10026"/>
                        <a:gd name="connsiteY14" fmla="*/ 7033 h 10000"/>
                        <a:gd name="connsiteX15" fmla="*/ 7520 w 10026"/>
                        <a:gd name="connsiteY15" fmla="*/ 9257 h 10000"/>
                        <a:gd name="connsiteX16" fmla="*/ 7449 w 10026"/>
                        <a:gd name="connsiteY16" fmla="*/ 9600 h 10000"/>
                        <a:gd name="connsiteX17" fmla="*/ 7234 w 10026"/>
                        <a:gd name="connsiteY17" fmla="*/ 9829 h 10000"/>
                        <a:gd name="connsiteX18" fmla="*/ 7019 w 10026"/>
                        <a:gd name="connsiteY18" fmla="*/ 9886 h 10000"/>
                        <a:gd name="connsiteX19" fmla="*/ 6661 w 10026"/>
                        <a:gd name="connsiteY19" fmla="*/ 10000 h 10000"/>
                        <a:gd name="connsiteX20" fmla="*/ 6374 w 10026"/>
                        <a:gd name="connsiteY20" fmla="*/ 9886 h 10000"/>
                        <a:gd name="connsiteX21" fmla="*/ 6087 w 10026"/>
                        <a:gd name="connsiteY21" fmla="*/ 9829 h 10000"/>
                        <a:gd name="connsiteX22" fmla="*/ 5873 w 10026"/>
                        <a:gd name="connsiteY22" fmla="*/ 9600 h 10000"/>
                        <a:gd name="connsiteX23" fmla="*/ 5873 w 10026"/>
                        <a:gd name="connsiteY23" fmla="*/ 9257 h 10000"/>
                        <a:gd name="connsiteX24" fmla="*/ 5873 w 10026"/>
                        <a:gd name="connsiteY24" fmla="*/ 7204 h 10000"/>
                        <a:gd name="connsiteX25" fmla="*/ 4583 w 10026"/>
                        <a:gd name="connsiteY25" fmla="*/ 5492 h 10000"/>
                        <a:gd name="connsiteX26" fmla="*/ 1647 w 10026"/>
                        <a:gd name="connsiteY26" fmla="*/ 9658 h 10000"/>
                        <a:gd name="connsiteX27" fmla="*/ 1433 w 10026"/>
                        <a:gd name="connsiteY27" fmla="*/ 9829 h 10000"/>
                        <a:gd name="connsiteX28" fmla="*/ 1217 w 10026"/>
                        <a:gd name="connsiteY28" fmla="*/ 9886 h 10000"/>
                        <a:gd name="connsiteX29" fmla="*/ 932 w 10026"/>
                        <a:gd name="connsiteY29" fmla="*/ 10000 h 10000"/>
                        <a:gd name="connsiteX30" fmla="*/ 645 w 10026"/>
                        <a:gd name="connsiteY30" fmla="*/ 10000 h 10000"/>
                        <a:gd name="connsiteX31" fmla="*/ 430 w 10026"/>
                        <a:gd name="connsiteY31" fmla="*/ 9886 h 10000"/>
                        <a:gd name="connsiteX32" fmla="*/ 287 w 10026"/>
                        <a:gd name="connsiteY32" fmla="*/ 9772 h 10000"/>
                        <a:gd name="connsiteX33" fmla="*/ 71 w 10026"/>
                        <a:gd name="connsiteY33" fmla="*/ 9600 h 10000"/>
                        <a:gd name="connsiteX34" fmla="*/ 0 w 10026"/>
                        <a:gd name="connsiteY34" fmla="*/ 9373 h 10000"/>
                        <a:gd name="connsiteX35" fmla="*/ 71 w 10026"/>
                        <a:gd name="connsiteY35" fmla="*/ 9202 h 10000"/>
                        <a:gd name="connsiteX36" fmla="*/ 71 w 10026"/>
                        <a:gd name="connsiteY36" fmla="*/ 8973 h 10000"/>
                        <a:gd name="connsiteX37" fmla="*/ 5085 w 10026"/>
                        <a:gd name="connsiteY37" fmla="*/ 2126 h 10000"/>
                        <a:gd name="connsiteX38" fmla="*/ 5802 w 10026"/>
                        <a:gd name="connsiteY38" fmla="*/ 1271 h 10000"/>
                        <a:gd name="connsiteX39" fmla="*/ 4298 w 10026"/>
                        <a:gd name="connsiteY39" fmla="*/ 1956 h 10000"/>
                        <a:gd name="connsiteX40" fmla="*/ 3295 w 10026"/>
                        <a:gd name="connsiteY40" fmla="*/ 3439 h 10000"/>
                        <a:gd name="connsiteX41" fmla="*/ 2363 w 10026"/>
                        <a:gd name="connsiteY41" fmla="*/ 3666 h 10000"/>
                        <a:gd name="connsiteX42" fmla="*/ 2220 w 10026"/>
                        <a:gd name="connsiteY42" fmla="*/ 2981 h 10000"/>
                        <a:gd name="connsiteX43" fmla="*/ 3420 w 10026"/>
                        <a:gd name="connsiteY43" fmla="*/ 1305 h 10000"/>
                        <a:gd name="connsiteX44" fmla="*/ 5945 w 10026"/>
                        <a:gd name="connsiteY44"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306 w 10026"/>
                        <a:gd name="connsiteY12" fmla="*/ 6691 h 10000"/>
                        <a:gd name="connsiteX13" fmla="*/ 7520 w 10026"/>
                        <a:gd name="connsiteY13" fmla="*/ 7033 h 10000"/>
                        <a:gd name="connsiteX14" fmla="*/ 7520 w 10026"/>
                        <a:gd name="connsiteY14" fmla="*/ 9257 h 10000"/>
                        <a:gd name="connsiteX15" fmla="*/ 7449 w 10026"/>
                        <a:gd name="connsiteY15" fmla="*/ 9600 h 10000"/>
                        <a:gd name="connsiteX16" fmla="*/ 7234 w 10026"/>
                        <a:gd name="connsiteY16" fmla="*/ 9829 h 10000"/>
                        <a:gd name="connsiteX17" fmla="*/ 7019 w 10026"/>
                        <a:gd name="connsiteY17" fmla="*/ 9886 h 10000"/>
                        <a:gd name="connsiteX18" fmla="*/ 6661 w 10026"/>
                        <a:gd name="connsiteY18" fmla="*/ 10000 h 10000"/>
                        <a:gd name="connsiteX19" fmla="*/ 6374 w 10026"/>
                        <a:gd name="connsiteY19" fmla="*/ 9886 h 10000"/>
                        <a:gd name="connsiteX20" fmla="*/ 6087 w 10026"/>
                        <a:gd name="connsiteY20" fmla="*/ 9829 h 10000"/>
                        <a:gd name="connsiteX21" fmla="*/ 5873 w 10026"/>
                        <a:gd name="connsiteY21" fmla="*/ 9600 h 10000"/>
                        <a:gd name="connsiteX22" fmla="*/ 5873 w 10026"/>
                        <a:gd name="connsiteY22" fmla="*/ 9257 h 10000"/>
                        <a:gd name="connsiteX23" fmla="*/ 5873 w 10026"/>
                        <a:gd name="connsiteY23" fmla="*/ 7204 h 10000"/>
                        <a:gd name="connsiteX24" fmla="*/ 4583 w 10026"/>
                        <a:gd name="connsiteY24" fmla="*/ 5492 h 10000"/>
                        <a:gd name="connsiteX25" fmla="*/ 1647 w 10026"/>
                        <a:gd name="connsiteY25" fmla="*/ 9658 h 10000"/>
                        <a:gd name="connsiteX26" fmla="*/ 1433 w 10026"/>
                        <a:gd name="connsiteY26" fmla="*/ 9829 h 10000"/>
                        <a:gd name="connsiteX27" fmla="*/ 1217 w 10026"/>
                        <a:gd name="connsiteY27" fmla="*/ 9886 h 10000"/>
                        <a:gd name="connsiteX28" fmla="*/ 932 w 10026"/>
                        <a:gd name="connsiteY28" fmla="*/ 10000 h 10000"/>
                        <a:gd name="connsiteX29" fmla="*/ 645 w 10026"/>
                        <a:gd name="connsiteY29" fmla="*/ 10000 h 10000"/>
                        <a:gd name="connsiteX30" fmla="*/ 430 w 10026"/>
                        <a:gd name="connsiteY30" fmla="*/ 9886 h 10000"/>
                        <a:gd name="connsiteX31" fmla="*/ 287 w 10026"/>
                        <a:gd name="connsiteY31" fmla="*/ 9772 h 10000"/>
                        <a:gd name="connsiteX32" fmla="*/ 71 w 10026"/>
                        <a:gd name="connsiteY32" fmla="*/ 9600 h 10000"/>
                        <a:gd name="connsiteX33" fmla="*/ 0 w 10026"/>
                        <a:gd name="connsiteY33" fmla="*/ 9373 h 10000"/>
                        <a:gd name="connsiteX34" fmla="*/ 71 w 10026"/>
                        <a:gd name="connsiteY34" fmla="*/ 9202 h 10000"/>
                        <a:gd name="connsiteX35" fmla="*/ 71 w 10026"/>
                        <a:gd name="connsiteY35" fmla="*/ 8973 h 10000"/>
                        <a:gd name="connsiteX36" fmla="*/ 5085 w 10026"/>
                        <a:gd name="connsiteY36" fmla="*/ 2126 h 10000"/>
                        <a:gd name="connsiteX37" fmla="*/ 5802 w 10026"/>
                        <a:gd name="connsiteY37" fmla="*/ 1271 h 10000"/>
                        <a:gd name="connsiteX38" fmla="*/ 4298 w 10026"/>
                        <a:gd name="connsiteY38" fmla="*/ 1956 h 10000"/>
                        <a:gd name="connsiteX39" fmla="*/ 3295 w 10026"/>
                        <a:gd name="connsiteY39" fmla="*/ 3439 h 10000"/>
                        <a:gd name="connsiteX40" fmla="*/ 2363 w 10026"/>
                        <a:gd name="connsiteY40" fmla="*/ 3666 h 10000"/>
                        <a:gd name="connsiteX41" fmla="*/ 2220 w 10026"/>
                        <a:gd name="connsiteY41" fmla="*/ 2981 h 10000"/>
                        <a:gd name="connsiteX42" fmla="*/ 3420 w 10026"/>
                        <a:gd name="connsiteY42" fmla="*/ 1305 h 10000"/>
                        <a:gd name="connsiteX43" fmla="*/ 5945 w 10026"/>
                        <a:gd name="connsiteY43"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7449 w 10026"/>
                        <a:gd name="connsiteY14" fmla="*/ 9600 h 10000"/>
                        <a:gd name="connsiteX15" fmla="*/ 7234 w 10026"/>
                        <a:gd name="connsiteY15" fmla="*/ 9829 h 10000"/>
                        <a:gd name="connsiteX16" fmla="*/ 7019 w 10026"/>
                        <a:gd name="connsiteY16" fmla="*/ 9886 h 10000"/>
                        <a:gd name="connsiteX17" fmla="*/ 6661 w 10026"/>
                        <a:gd name="connsiteY17" fmla="*/ 10000 h 10000"/>
                        <a:gd name="connsiteX18" fmla="*/ 6374 w 10026"/>
                        <a:gd name="connsiteY18" fmla="*/ 9886 h 10000"/>
                        <a:gd name="connsiteX19" fmla="*/ 6087 w 10026"/>
                        <a:gd name="connsiteY19" fmla="*/ 9829 h 10000"/>
                        <a:gd name="connsiteX20" fmla="*/ 5873 w 10026"/>
                        <a:gd name="connsiteY20" fmla="*/ 9600 h 10000"/>
                        <a:gd name="connsiteX21" fmla="*/ 5873 w 10026"/>
                        <a:gd name="connsiteY21" fmla="*/ 9257 h 10000"/>
                        <a:gd name="connsiteX22" fmla="*/ 5873 w 10026"/>
                        <a:gd name="connsiteY22" fmla="*/ 7204 h 10000"/>
                        <a:gd name="connsiteX23" fmla="*/ 4583 w 10026"/>
                        <a:gd name="connsiteY23" fmla="*/ 5492 h 10000"/>
                        <a:gd name="connsiteX24" fmla="*/ 1647 w 10026"/>
                        <a:gd name="connsiteY24" fmla="*/ 9658 h 10000"/>
                        <a:gd name="connsiteX25" fmla="*/ 1433 w 10026"/>
                        <a:gd name="connsiteY25" fmla="*/ 9829 h 10000"/>
                        <a:gd name="connsiteX26" fmla="*/ 1217 w 10026"/>
                        <a:gd name="connsiteY26" fmla="*/ 9886 h 10000"/>
                        <a:gd name="connsiteX27" fmla="*/ 932 w 10026"/>
                        <a:gd name="connsiteY27" fmla="*/ 10000 h 10000"/>
                        <a:gd name="connsiteX28" fmla="*/ 645 w 10026"/>
                        <a:gd name="connsiteY28" fmla="*/ 10000 h 10000"/>
                        <a:gd name="connsiteX29" fmla="*/ 430 w 10026"/>
                        <a:gd name="connsiteY29" fmla="*/ 9886 h 10000"/>
                        <a:gd name="connsiteX30" fmla="*/ 287 w 10026"/>
                        <a:gd name="connsiteY30" fmla="*/ 9772 h 10000"/>
                        <a:gd name="connsiteX31" fmla="*/ 71 w 10026"/>
                        <a:gd name="connsiteY31" fmla="*/ 9600 h 10000"/>
                        <a:gd name="connsiteX32" fmla="*/ 0 w 10026"/>
                        <a:gd name="connsiteY32" fmla="*/ 9373 h 10000"/>
                        <a:gd name="connsiteX33" fmla="*/ 71 w 10026"/>
                        <a:gd name="connsiteY33" fmla="*/ 9202 h 10000"/>
                        <a:gd name="connsiteX34" fmla="*/ 71 w 10026"/>
                        <a:gd name="connsiteY34" fmla="*/ 8973 h 10000"/>
                        <a:gd name="connsiteX35" fmla="*/ 5085 w 10026"/>
                        <a:gd name="connsiteY35" fmla="*/ 2126 h 10000"/>
                        <a:gd name="connsiteX36" fmla="*/ 5802 w 10026"/>
                        <a:gd name="connsiteY36" fmla="*/ 1271 h 10000"/>
                        <a:gd name="connsiteX37" fmla="*/ 4298 w 10026"/>
                        <a:gd name="connsiteY37" fmla="*/ 1956 h 10000"/>
                        <a:gd name="connsiteX38" fmla="*/ 3295 w 10026"/>
                        <a:gd name="connsiteY38" fmla="*/ 3439 h 10000"/>
                        <a:gd name="connsiteX39" fmla="*/ 2363 w 10026"/>
                        <a:gd name="connsiteY39" fmla="*/ 3666 h 10000"/>
                        <a:gd name="connsiteX40" fmla="*/ 2220 w 10026"/>
                        <a:gd name="connsiteY40" fmla="*/ 2981 h 10000"/>
                        <a:gd name="connsiteX41" fmla="*/ 3420 w 10026"/>
                        <a:gd name="connsiteY41" fmla="*/ 1305 h 10000"/>
                        <a:gd name="connsiteX42" fmla="*/ 5945 w 10026"/>
                        <a:gd name="connsiteY42"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7449 w 10026"/>
                        <a:gd name="connsiteY14" fmla="*/ 9600 h 10000"/>
                        <a:gd name="connsiteX15" fmla="*/ 7234 w 10026"/>
                        <a:gd name="connsiteY15" fmla="*/ 9829 h 10000"/>
                        <a:gd name="connsiteX16" fmla="*/ 7019 w 10026"/>
                        <a:gd name="connsiteY16" fmla="*/ 9886 h 10000"/>
                        <a:gd name="connsiteX17" fmla="*/ 6661 w 10026"/>
                        <a:gd name="connsiteY17" fmla="*/ 10000 h 10000"/>
                        <a:gd name="connsiteX18" fmla="*/ 6087 w 10026"/>
                        <a:gd name="connsiteY18" fmla="*/ 9829 h 10000"/>
                        <a:gd name="connsiteX19" fmla="*/ 5873 w 10026"/>
                        <a:gd name="connsiteY19" fmla="*/ 9600 h 10000"/>
                        <a:gd name="connsiteX20" fmla="*/ 5873 w 10026"/>
                        <a:gd name="connsiteY20" fmla="*/ 9257 h 10000"/>
                        <a:gd name="connsiteX21" fmla="*/ 5873 w 10026"/>
                        <a:gd name="connsiteY21" fmla="*/ 7204 h 10000"/>
                        <a:gd name="connsiteX22" fmla="*/ 4583 w 10026"/>
                        <a:gd name="connsiteY22" fmla="*/ 5492 h 10000"/>
                        <a:gd name="connsiteX23" fmla="*/ 1647 w 10026"/>
                        <a:gd name="connsiteY23" fmla="*/ 9658 h 10000"/>
                        <a:gd name="connsiteX24" fmla="*/ 1433 w 10026"/>
                        <a:gd name="connsiteY24" fmla="*/ 9829 h 10000"/>
                        <a:gd name="connsiteX25" fmla="*/ 1217 w 10026"/>
                        <a:gd name="connsiteY25" fmla="*/ 9886 h 10000"/>
                        <a:gd name="connsiteX26" fmla="*/ 932 w 10026"/>
                        <a:gd name="connsiteY26" fmla="*/ 10000 h 10000"/>
                        <a:gd name="connsiteX27" fmla="*/ 645 w 10026"/>
                        <a:gd name="connsiteY27" fmla="*/ 10000 h 10000"/>
                        <a:gd name="connsiteX28" fmla="*/ 430 w 10026"/>
                        <a:gd name="connsiteY28" fmla="*/ 9886 h 10000"/>
                        <a:gd name="connsiteX29" fmla="*/ 287 w 10026"/>
                        <a:gd name="connsiteY29" fmla="*/ 9772 h 10000"/>
                        <a:gd name="connsiteX30" fmla="*/ 71 w 10026"/>
                        <a:gd name="connsiteY30" fmla="*/ 9600 h 10000"/>
                        <a:gd name="connsiteX31" fmla="*/ 0 w 10026"/>
                        <a:gd name="connsiteY31" fmla="*/ 9373 h 10000"/>
                        <a:gd name="connsiteX32" fmla="*/ 71 w 10026"/>
                        <a:gd name="connsiteY32" fmla="*/ 9202 h 10000"/>
                        <a:gd name="connsiteX33" fmla="*/ 71 w 10026"/>
                        <a:gd name="connsiteY33" fmla="*/ 8973 h 10000"/>
                        <a:gd name="connsiteX34" fmla="*/ 5085 w 10026"/>
                        <a:gd name="connsiteY34" fmla="*/ 2126 h 10000"/>
                        <a:gd name="connsiteX35" fmla="*/ 5802 w 10026"/>
                        <a:gd name="connsiteY35" fmla="*/ 1271 h 10000"/>
                        <a:gd name="connsiteX36" fmla="*/ 4298 w 10026"/>
                        <a:gd name="connsiteY36" fmla="*/ 1956 h 10000"/>
                        <a:gd name="connsiteX37" fmla="*/ 3295 w 10026"/>
                        <a:gd name="connsiteY37" fmla="*/ 3439 h 10000"/>
                        <a:gd name="connsiteX38" fmla="*/ 2363 w 10026"/>
                        <a:gd name="connsiteY38" fmla="*/ 3666 h 10000"/>
                        <a:gd name="connsiteX39" fmla="*/ 2220 w 10026"/>
                        <a:gd name="connsiteY39" fmla="*/ 2981 h 10000"/>
                        <a:gd name="connsiteX40" fmla="*/ 3420 w 10026"/>
                        <a:gd name="connsiteY40" fmla="*/ 1305 h 10000"/>
                        <a:gd name="connsiteX41" fmla="*/ 5945 w 10026"/>
                        <a:gd name="connsiteY41"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7449 w 10026"/>
                        <a:gd name="connsiteY14" fmla="*/ 9600 h 10000"/>
                        <a:gd name="connsiteX15" fmla="*/ 7234 w 10026"/>
                        <a:gd name="connsiteY15" fmla="*/ 9829 h 10000"/>
                        <a:gd name="connsiteX16" fmla="*/ 7019 w 10026"/>
                        <a:gd name="connsiteY16" fmla="*/ 9886 h 10000"/>
                        <a:gd name="connsiteX17" fmla="*/ 6661 w 10026"/>
                        <a:gd name="connsiteY17" fmla="*/ 10000 h 10000"/>
                        <a:gd name="connsiteX18" fmla="*/ 5873 w 10026"/>
                        <a:gd name="connsiteY18" fmla="*/ 9600 h 10000"/>
                        <a:gd name="connsiteX19" fmla="*/ 5873 w 10026"/>
                        <a:gd name="connsiteY19" fmla="*/ 9257 h 10000"/>
                        <a:gd name="connsiteX20" fmla="*/ 5873 w 10026"/>
                        <a:gd name="connsiteY20" fmla="*/ 7204 h 10000"/>
                        <a:gd name="connsiteX21" fmla="*/ 4583 w 10026"/>
                        <a:gd name="connsiteY21" fmla="*/ 5492 h 10000"/>
                        <a:gd name="connsiteX22" fmla="*/ 1647 w 10026"/>
                        <a:gd name="connsiteY22" fmla="*/ 9658 h 10000"/>
                        <a:gd name="connsiteX23" fmla="*/ 1433 w 10026"/>
                        <a:gd name="connsiteY23" fmla="*/ 9829 h 10000"/>
                        <a:gd name="connsiteX24" fmla="*/ 1217 w 10026"/>
                        <a:gd name="connsiteY24" fmla="*/ 9886 h 10000"/>
                        <a:gd name="connsiteX25" fmla="*/ 932 w 10026"/>
                        <a:gd name="connsiteY25" fmla="*/ 10000 h 10000"/>
                        <a:gd name="connsiteX26" fmla="*/ 645 w 10026"/>
                        <a:gd name="connsiteY26" fmla="*/ 10000 h 10000"/>
                        <a:gd name="connsiteX27" fmla="*/ 430 w 10026"/>
                        <a:gd name="connsiteY27" fmla="*/ 9886 h 10000"/>
                        <a:gd name="connsiteX28" fmla="*/ 287 w 10026"/>
                        <a:gd name="connsiteY28" fmla="*/ 9772 h 10000"/>
                        <a:gd name="connsiteX29" fmla="*/ 71 w 10026"/>
                        <a:gd name="connsiteY29" fmla="*/ 9600 h 10000"/>
                        <a:gd name="connsiteX30" fmla="*/ 0 w 10026"/>
                        <a:gd name="connsiteY30" fmla="*/ 9373 h 10000"/>
                        <a:gd name="connsiteX31" fmla="*/ 71 w 10026"/>
                        <a:gd name="connsiteY31" fmla="*/ 9202 h 10000"/>
                        <a:gd name="connsiteX32" fmla="*/ 71 w 10026"/>
                        <a:gd name="connsiteY32" fmla="*/ 8973 h 10000"/>
                        <a:gd name="connsiteX33" fmla="*/ 5085 w 10026"/>
                        <a:gd name="connsiteY33" fmla="*/ 2126 h 10000"/>
                        <a:gd name="connsiteX34" fmla="*/ 5802 w 10026"/>
                        <a:gd name="connsiteY34" fmla="*/ 1271 h 10000"/>
                        <a:gd name="connsiteX35" fmla="*/ 4298 w 10026"/>
                        <a:gd name="connsiteY35" fmla="*/ 1956 h 10000"/>
                        <a:gd name="connsiteX36" fmla="*/ 3295 w 10026"/>
                        <a:gd name="connsiteY36" fmla="*/ 3439 h 10000"/>
                        <a:gd name="connsiteX37" fmla="*/ 2363 w 10026"/>
                        <a:gd name="connsiteY37" fmla="*/ 3666 h 10000"/>
                        <a:gd name="connsiteX38" fmla="*/ 2220 w 10026"/>
                        <a:gd name="connsiteY38" fmla="*/ 2981 h 10000"/>
                        <a:gd name="connsiteX39" fmla="*/ 3420 w 10026"/>
                        <a:gd name="connsiteY39" fmla="*/ 1305 h 10000"/>
                        <a:gd name="connsiteX40" fmla="*/ 5945 w 10026"/>
                        <a:gd name="connsiteY40"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7449 w 10026"/>
                        <a:gd name="connsiteY14" fmla="*/ 9600 h 10000"/>
                        <a:gd name="connsiteX15" fmla="*/ 7234 w 10026"/>
                        <a:gd name="connsiteY15" fmla="*/ 9829 h 10000"/>
                        <a:gd name="connsiteX16" fmla="*/ 6661 w 10026"/>
                        <a:gd name="connsiteY16" fmla="*/ 10000 h 10000"/>
                        <a:gd name="connsiteX17" fmla="*/ 5873 w 10026"/>
                        <a:gd name="connsiteY17" fmla="*/ 9600 h 10000"/>
                        <a:gd name="connsiteX18" fmla="*/ 5873 w 10026"/>
                        <a:gd name="connsiteY18" fmla="*/ 9257 h 10000"/>
                        <a:gd name="connsiteX19" fmla="*/ 5873 w 10026"/>
                        <a:gd name="connsiteY19" fmla="*/ 7204 h 10000"/>
                        <a:gd name="connsiteX20" fmla="*/ 4583 w 10026"/>
                        <a:gd name="connsiteY20" fmla="*/ 5492 h 10000"/>
                        <a:gd name="connsiteX21" fmla="*/ 1647 w 10026"/>
                        <a:gd name="connsiteY21" fmla="*/ 9658 h 10000"/>
                        <a:gd name="connsiteX22" fmla="*/ 1433 w 10026"/>
                        <a:gd name="connsiteY22" fmla="*/ 9829 h 10000"/>
                        <a:gd name="connsiteX23" fmla="*/ 1217 w 10026"/>
                        <a:gd name="connsiteY23" fmla="*/ 9886 h 10000"/>
                        <a:gd name="connsiteX24" fmla="*/ 932 w 10026"/>
                        <a:gd name="connsiteY24" fmla="*/ 10000 h 10000"/>
                        <a:gd name="connsiteX25" fmla="*/ 645 w 10026"/>
                        <a:gd name="connsiteY25" fmla="*/ 10000 h 10000"/>
                        <a:gd name="connsiteX26" fmla="*/ 430 w 10026"/>
                        <a:gd name="connsiteY26" fmla="*/ 9886 h 10000"/>
                        <a:gd name="connsiteX27" fmla="*/ 287 w 10026"/>
                        <a:gd name="connsiteY27" fmla="*/ 9772 h 10000"/>
                        <a:gd name="connsiteX28" fmla="*/ 71 w 10026"/>
                        <a:gd name="connsiteY28" fmla="*/ 9600 h 10000"/>
                        <a:gd name="connsiteX29" fmla="*/ 0 w 10026"/>
                        <a:gd name="connsiteY29" fmla="*/ 9373 h 10000"/>
                        <a:gd name="connsiteX30" fmla="*/ 71 w 10026"/>
                        <a:gd name="connsiteY30" fmla="*/ 9202 h 10000"/>
                        <a:gd name="connsiteX31" fmla="*/ 71 w 10026"/>
                        <a:gd name="connsiteY31" fmla="*/ 8973 h 10000"/>
                        <a:gd name="connsiteX32" fmla="*/ 5085 w 10026"/>
                        <a:gd name="connsiteY32" fmla="*/ 2126 h 10000"/>
                        <a:gd name="connsiteX33" fmla="*/ 5802 w 10026"/>
                        <a:gd name="connsiteY33" fmla="*/ 1271 h 10000"/>
                        <a:gd name="connsiteX34" fmla="*/ 4298 w 10026"/>
                        <a:gd name="connsiteY34" fmla="*/ 1956 h 10000"/>
                        <a:gd name="connsiteX35" fmla="*/ 3295 w 10026"/>
                        <a:gd name="connsiteY35" fmla="*/ 3439 h 10000"/>
                        <a:gd name="connsiteX36" fmla="*/ 2363 w 10026"/>
                        <a:gd name="connsiteY36" fmla="*/ 3666 h 10000"/>
                        <a:gd name="connsiteX37" fmla="*/ 2220 w 10026"/>
                        <a:gd name="connsiteY37" fmla="*/ 2981 h 10000"/>
                        <a:gd name="connsiteX38" fmla="*/ 3420 w 10026"/>
                        <a:gd name="connsiteY38" fmla="*/ 1305 h 10000"/>
                        <a:gd name="connsiteX39" fmla="*/ 5945 w 10026"/>
                        <a:gd name="connsiteY39"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7449 w 10026"/>
                        <a:gd name="connsiteY14" fmla="*/ 9600 h 10000"/>
                        <a:gd name="connsiteX15" fmla="*/ 6661 w 10026"/>
                        <a:gd name="connsiteY15" fmla="*/ 10000 h 10000"/>
                        <a:gd name="connsiteX16" fmla="*/ 5873 w 10026"/>
                        <a:gd name="connsiteY16" fmla="*/ 9600 h 10000"/>
                        <a:gd name="connsiteX17" fmla="*/ 5873 w 10026"/>
                        <a:gd name="connsiteY17" fmla="*/ 9257 h 10000"/>
                        <a:gd name="connsiteX18" fmla="*/ 5873 w 10026"/>
                        <a:gd name="connsiteY18" fmla="*/ 7204 h 10000"/>
                        <a:gd name="connsiteX19" fmla="*/ 4583 w 10026"/>
                        <a:gd name="connsiteY19" fmla="*/ 5492 h 10000"/>
                        <a:gd name="connsiteX20" fmla="*/ 1647 w 10026"/>
                        <a:gd name="connsiteY20" fmla="*/ 9658 h 10000"/>
                        <a:gd name="connsiteX21" fmla="*/ 1433 w 10026"/>
                        <a:gd name="connsiteY21" fmla="*/ 9829 h 10000"/>
                        <a:gd name="connsiteX22" fmla="*/ 1217 w 10026"/>
                        <a:gd name="connsiteY22" fmla="*/ 9886 h 10000"/>
                        <a:gd name="connsiteX23" fmla="*/ 932 w 10026"/>
                        <a:gd name="connsiteY23" fmla="*/ 10000 h 10000"/>
                        <a:gd name="connsiteX24" fmla="*/ 645 w 10026"/>
                        <a:gd name="connsiteY24" fmla="*/ 10000 h 10000"/>
                        <a:gd name="connsiteX25" fmla="*/ 430 w 10026"/>
                        <a:gd name="connsiteY25" fmla="*/ 9886 h 10000"/>
                        <a:gd name="connsiteX26" fmla="*/ 287 w 10026"/>
                        <a:gd name="connsiteY26" fmla="*/ 9772 h 10000"/>
                        <a:gd name="connsiteX27" fmla="*/ 71 w 10026"/>
                        <a:gd name="connsiteY27" fmla="*/ 9600 h 10000"/>
                        <a:gd name="connsiteX28" fmla="*/ 0 w 10026"/>
                        <a:gd name="connsiteY28" fmla="*/ 9373 h 10000"/>
                        <a:gd name="connsiteX29" fmla="*/ 71 w 10026"/>
                        <a:gd name="connsiteY29" fmla="*/ 9202 h 10000"/>
                        <a:gd name="connsiteX30" fmla="*/ 71 w 10026"/>
                        <a:gd name="connsiteY30" fmla="*/ 8973 h 10000"/>
                        <a:gd name="connsiteX31" fmla="*/ 5085 w 10026"/>
                        <a:gd name="connsiteY31" fmla="*/ 2126 h 10000"/>
                        <a:gd name="connsiteX32" fmla="*/ 5802 w 10026"/>
                        <a:gd name="connsiteY32" fmla="*/ 1271 h 10000"/>
                        <a:gd name="connsiteX33" fmla="*/ 4298 w 10026"/>
                        <a:gd name="connsiteY33" fmla="*/ 1956 h 10000"/>
                        <a:gd name="connsiteX34" fmla="*/ 3295 w 10026"/>
                        <a:gd name="connsiteY34" fmla="*/ 3439 h 10000"/>
                        <a:gd name="connsiteX35" fmla="*/ 2363 w 10026"/>
                        <a:gd name="connsiteY35" fmla="*/ 3666 h 10000"/>
                        <a:gd name="connsiteX36" fmla="*/ 2220 w 10026"/>
                        <a:gd name="connsiteY36" fmla="*/ 2981 h 10000"/>
                        <a:gd name="connsiteX37" fmla="*/ 3420 w 10026"/>
                        <a:gd name="connsiteY37" fmla="*/ 1305 h 10000"/>
                        <a:gd name="connsiteX38" fmla="*/ 5945 w 10026"/>
                        <a:gd name="connsiteY38"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600 h 10000"/>
                        <a:gd name="connsiteX16" fmla="*/ 5873 w 10026"/>
                        <a:gd name="connsiteY16" fmla="*/ 9257 h 10000"/>
                        <a:gd name="connsiteX17" fmla="*/ 5873 w 10026"/>
                        <a:gd name="connsiteY17" fmla="*/ 7204 h 10000"/>
                        <a:gd name="connsiteX18" fmla="*/ 4583 w 10026"/>
                        <a:gd name="connsiteY18" fmla="*/ 5492 h 10000"/>
                        <a:gd name="connsiteX19" fmla="*/ 1647 w 10026"/>
                        <a:gd name="connsiteY19" fmla="*/ 9658 h 10000"/>
                        <a:gd name="connsiteX20" fmla="*/ 1433 w 10026"/>
                        <a:gd name="connsiteY20" fmla="*/ 9829 h 10000"/>
                        <a:gd name="connsiteX21" fmla="*/ 1217 w 10026"/>
                        <a:gd name="connsiteY21" fmla="*/ 9886 h 10000"/>
                        <a:gd name="connsiteX22" fmla="*/ 932 w 10026"/>
                        <a:gd name="connsiteY22" fmla="*/ 10000 h 10000"/>
                        <a:gd name="connsiteX23" fmla="*/ 645 w 10026"/>
                        <a:gd name="connsiteY23" fmla="*/ 10000 h 10000"/>
                        <a:gd name="connsiteX24" fmla="*/ 430 w 10026"/>
                        <a:gd name="connsiteY24" fmla="*/ 9886 h 10000"/>
                        <a:gd name="connsiteX25" fmla="*/ 287 w 10026"/>
                        <a:gd name="connsiteY25" fmla="*/ 9772 h 10000"/>
                        <a:gd name="connsiteX26" fmla="*/ 71 w 10026"/>
                        <a:gd name="connsiteY26" fmla="*/ 9600 h 10000"/>
                        <a:gd name="connsiteX27" fmla="*/ 0 w 10026"/>
                        <a:gd name="connsiteY27" fmla="*/ 9373 h 10000"/>
                        <a:gd name="connsiteX28" fmla="*/ 71 w 10026"/>
                        <a:gd name="connsiteY28" fmla="*/ 9202 h 10000"/>
                        <a:gd name="connsiteX29" fmla="*/ 71 w 10026"/>
                        <a:gd name="connsiteY29" fmla="*/ 8973 h 10000"/>
                        <a:gd name="connsiteX30" fmla="*/ 5085 w 10026"/>
                        <a:gd name="connsiteY30" fmla="*/ 2126 h 10000"/>
                        <a:gd name="connsiteX31" fmla="*/ 5802 w 10026"/>
                        <a:gd name="connsiteY31" fmla="*/ 1271 h 10000"/>
                        <a:gd name="connsiteX32" fmla="*/ 4298 w 10026"/>
                        <a:gd name="connsiteY32" fmla="*/ 1956 h 10000"/>
                        <a:gd name="connsiteX33" fmla="*/ 3295 w 10026"/>
                        <a:gd name="connsiteY33" fmla="*/ 3439 h 10000"/>
                        <a:gd name="connsiteX34" fmla="*/ 2363 w 10026"/>
                        <a:gd name="connsiteY34" fmla="*/ 3666 h 10000"/>
                        <a:gd name="connsiteX35" fmla="*/ 2220 w 10026"/>
                        <a:gd name="connsiteY35" fmla="*/ 2981 h 10000"/>
                        <a:gd name="connsiteX36" fmla="*/ 3420 w 10026"/>
                        <a:gd name="connsiteY36" fmla="*/ 1305 h 10000"/>
                        <a:gd name="connsiteX37" fmla="*/ 5945 w 10026"/>
                        <a:gd name="connsiteY37"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5945 w 10026"/>
                        <a:gd name="connsiteY0" fmla="*/ 72 h 10014"/>
                        <a:gd name="connsiteX1" fmla="*/ 6661 w 10026"/>
                        <a:gd name="connsiteY1" fmla="*/ 72 h 10014"/>
                        <a:gd name="connsiteX2" fmla="*/ 6661 w 10026"/>
                        <a:gd name="connsiteY2" fmla="*/ 72 h 10014"/>
                        <a:gd name="connsiteX3" fmla="*/ 8666 w 10026"/>
                        <a:gd name="connsiteY3" fmla="*/ 985 h 10014"/>
                        <a:gd name="connsiteX4" fmla="*/ 8881 w 10026"/>
                        <a:gd name="connsiteY4" fmla="*/ 1384 h 10014"/>
                        <a:gd name="connsiteX5" fmla="*/ 8881 w 10026"/>
                        <a:gd name="connsiteY5" fmla="*/ 3039 h 10014"/>
                        <a:gd name="connsiteX6" fmla="*/ 9956 w 10026"/>
                        <a:gd name="connsiteY6" fmla="*/ 4580 h 10014"/>
                        <a:gd name="connsiteX7" fmla="*/ 9740 w 10026"/>
                        <a:gd name="connsiteY7" fmla="*/ 5207 h 10014"/>
                        <a:gd name="connsiteX8" fmla="*/ 8881 w 10026"/>
                        <a:gd name="connsiteY8" fmla="*/ 5036 h 10014"/>
                        <a:gd name="connsiteX9" fmla="*/ 7591 w 10026"/>
                        <a:gd name="connsiteY9" fmla="*/ 3211 h 10014"/>
                        <a:gd name="connsiteX10" fmla="*/ 7591 w 10026"/>
                        <a:gd name="connsiteY10" fmla="*/ 2298 h 10014"/>
                        <a:gd name="connsiteX11" fmla="*/ 5873 w 10026"/>
                        <a:gd name="connsiteY11" fmla="*/ 4694 h 10014"/>
                        <a:gd name="connsiteX12" fmla="*/ 7520 w 10026"/>
                        <a:gd name="connsiteY12" fmla="*/ 7033 h 10014"/>
                        <a:gd name="connsiteX13" fmla="*/ 7520 w 10026"/>
                        <a:gd name="connsiteY13" fmla="*/ 9257 h 10014"/>
                        <a:gd name="connsiteX14" fmla="*/ 6661 w 10026"/>
                        <a:gd name="connsiteY14" fmla="*/ 10000 h 10014"/>
                        <a:gd name="connsiteX15" fmla="*/ 5873 w 10026"/>
                        <a:gd name="connsiteY15" fmla="*/ 9257 h 10014"/>
                        <a:gd name="connsiteX16" fmla="*/ 5873 w 10026"/>
                        <a:gd name="connsiteY16" fmla="*/ 7204 h 10014"/>
                        <a:gd name="connsiteX17" fmla="*/ 4583 w 10026"/>
                        <a:gd name="connsiteY17" fmla="*/ 5492 h 10014"/>
                        <a:gd name="connsiteX18" fmla="*/ 1647 w 10026"/>
                        <a:gd name="connsiteY18" fmla="*/ 9658 h 10014"/>
                        <a:gd name="connsiteX19" fmla="*/ 1433 w 10026"/>
                        <a:gd name="connsiteY19" fmla="*/ 9829 h 10014"/>
                        <a:gd name="connsiteX20" fmla="*/ 1217 w 10026"/>
                        <a:gd name="connsiteY20" fmla="*/ 9886 h 10014"/>
                        <a:gd name="connsiteX21" fmla="*/ 932 w 10026"/>
                        <a:gd name="connsiteY21" fmla="*/ 10000 h 10014"/>
                        <a:gd name="connsiteX22" fmla="*/ 645 w 10026"/>
                        <a:gd name="connsiteY22" fmla="*/ 10000 h 10014"/>
                        <a:gd name="connsiteX23" fmla="*/ 430 w 10026"/>
                        <a:gd name="connsiteY23" fmla="*/ 9886 h 10014"/>
                        <a:gd name="connsiteX24" fmla="*/ 287 w 10026"/>
                        <a:gd name="connsiteY24" fmla="*/ 9772 h 10014"/>
                        <a:gd name="connsiteX25" fmla="*/ 71 w 10026"/>
                        <a:gd name="connsiteY25" fmla="*/ 9600 h 10014"/>
                        <a:gd name="connsiteX26" fmla="*/ 0 w 10026"/>
                        <a:gd name="connsiteY26" fmla="*/ 9373 h 10014"/>
                        <a:gd name="connsiteX27" fmla="*/ 71 w 10026"/>
                        <a:gd name="connsiteY27" fmla="*/ 9202 h 10014"/>
                        <a:gd name="connsiteX28" fmla="*/ 71 w 10026"/>
                        <a:gd name="connsiteY28" fmla="*/ 8973 h 10014"/>
                        <a:gd name="connsiteX29" fmla="*/ 5085 w 10026"/>
                        <a:gd name="connsiteY29" fmla="*/ 2126 h 10014"/>
                        <a:gd name="connsiteX30" fmla="*/ 5802 w 10026"/>
                        <a:gd name="connsiteY30" fmla="*/ 1271 h 10014"/>
                        <a:gd name="connsiteX31" fmla="*/ 4298 w 10026"/>
                        <a:gd name="connsiteY31" fmla="*/ 1956 h 10014"/>
                        <a:gd name="connsiteX32" fmla="*/ 3295 w 10026"/>
                        <a:gd name="connsiteY32" fmla="*/ 3439 h 10014"/>
                        <a:gd name="connsiteX33" fmla="*/ 2363 w 10026"/>
                        <a:gd name="connsiteY33" fmla="*/ 3666 h 10014"/>
                        <a:gd name="connsiteX34" fmla="*/ 2220 w 10026"/>
                        <a:gd name="connsiteY34" fmla="*/ 2981 h 10014"/>
                        <a:gd name="connsiteX35" fmla="*/ 3420 w 10026"/>
                        <a:gd name="connsiteY35" fmla="*/ 1305 h 10014"/>
                        <a:gd name="connsiteX36" fmla="*/ 5945 w 10026"/>
                        <a:gd name="connsiteY36" fmla="*/ 72 h 10014"/>
                        <a:gd name="connsiteX0" fmla="*/ 5945 w 10026"/>
                        <a:gd name="connsiteY0" fmla="*/ 72 h 10016"/>
                        <a:gd name="connsiteX1" fmla="*/ 6661 w 10026"/>
                        <a:gd name="connsiteY1" fmla="*/ 72 h 10016"/>
                        <a:gd name="connsiteX2" fmla="*/ 6661 w 10026"/>
                        <a:gd name="connsiteY2" fmla="*/ 72 h 10016"/>
                        <a:gd name="connsiteX3" fmla="*/ 8666 w 10026"/>
                        <a:gd name="connsiteY3" fmla="*/ 985 h 10016"/>
                        <a:gd name="connsiteX4" fmla="*/ 8881 w 10026"/>
                        <a:gd name="connsiteY4" fmla="*/ 1384 h 10016"/>
                        <a:gd name="connsiteX5" fmla="*/ 8881 w 10026"/>
                        <a:gd name="connsiteY5" fmla="*/ 3039 h 10016"/>
                        <a:gd name="connsiteX6" fmla="*/ 9956 w 10026"/>
                        <a:gd name="connsiteY6" fmla="*/ 4580 h 10016"/>
                        <a:gd name="connsiteX7" fmla="*/ 9740 w 10026"/>
                        <a:gd name="connsiteY7" fmla="*/ 5207 h 10016"/>
                        <a:gd name="connsiteX8" fmla="*/ 8881 w 10026"/>
                        <a:gd name="connsiteY8" fmla="*/ 5036 h 10016"/>
                        <a:gd name="connsiteX9" fmla="*/ 7591 w 10026"/>
                        <a:gd name="connsiteY9" fmla="*/ 3211 h 10016"/>
                        <a:gd name="connsiteX10" fmla="*/ 7591 w 10026"/>
                        <a:gd name="connsiteY10" fmla="*/ 2298 h 10016"/>
                        <a:gd name="connsiteX11" fmla="*/ 5873 w 10026"/>
                        <a:gd name="connsiteY11" fmla="*/ 4694 h 10016"/>
                        <a:gd name="connsiteX12" fmla="*/ 7520 w 10026"/>
                        <a:gd name="connsiteY12" fmla="*/ 7033 h 10016"/>
                        <a:gd name="connsiteX13" fmla="*/ 7520 w 10026"/>
                        <a:gd name="connsiteY13" fmla="*/ 9257 h 10016"/>
                        <a:gd name="connsiteX14" fmla="*/ 6661 w 10026"/>
                        <a:gd name="connsiteY14" fmla="*/ 10000 h 10016"/>
                        <a:gd name="connsiteX15" fmla="*/ 5873 w 10026"/>
                        <a:gd name="connsiteY15" fmla="*/ 9257 h 10016"/>
                        <a:gd name="connsiteX16" fmla="*/ 5873 w 10026"/>
                        <a:gd name="connsiteY16" fmla="*/ 7204 h 10016"/>
                        <a:gd name="connsiteX17" fmla="*/ 4583 w 10026"/>
                        <a:gd name="connsiteY17" fmla="*/ 5492 h 10016"/>
                        <a:gd name="connsiteX18" fmla="*/ 1647 w 10026"/>
                        <a:gd name="connsiteY18" fmla="*/ 9658 h 10016"/>
                        <a:gd name="connsiteX19" fmla="*/ 1433 w 10026"/>
                        <a:gd name="connsiteY19" fmla="*/ 9829 h 10016"/>
                        <a:gd name="connsiteX20" fmla="*/ 1217 w 10026"/>
                        <a:gd name="connsiteY20" fmla="*/ 9886 h 10016"/>
                        <a:gd name="connsiteX21" fmla="*/ 932 w 10026"/>
                        <a:gd name="connsiteY21" fmla="*/ 10000 h 10016"/>
                        <a:gd name="connsiteX22" fmla="*/ 645 w 10026"/>
                        <a:gd name="connsiteY22" fmla="*/ 10000 h 10016"/>
                        <a:gd name="connsiteX23" fmla="*/ 430 w 10026"/>
                        <a:gd name="connsiteY23" fmla="*/ 9886 h 10016"/>
                        <a:gd name="connsiteX24" fmla="*/ 287 w 10026"/>
                        <a:gd name="connsiteY24" fmla="*/ 9772 h 10016"/>
                        <a:gd name="connsiteX25" fmla="*/ 71 w 10026"/>
                        <a:gd name="connsiteY25" fmla="*/ 9600 h 10016"/>
                        <a:gd name="connsiteX26" fmla="*/ 0 w 10026"/>
                        <a:gd name="connsiteY26" fmla="*/ 9373 h 10016"/>
                        <a:gd name="connsiteX27" fmla="*/ 71 w 10026"/>
                        <a:gd name="connsiteY27" fmla="*/ 9202 h 10016"/>
                        <a:gd name="connsiteX28" fmla="*/ 71 w 10026"/>
                        <a:gd name="connsiteY28" fmla="*/ 8973 h 10016"/>
                        <a:gd name="connsiteX29" fmla="*/ 5085 w 10026"/>
                        <a:gd name="connsiteY29" fmla="*/ 2126 h 10016"/>
                        <a:gd name="connsiteX30" fmla="*/ 5802 w 10026"/>
                        <a:gd name="connsiteY30" fmla="*/ 1271 h 10016"/>
                        <a:gd name="connsiteX31" fmla="*/ 4298 w 10026"/>
                        <a:gd name="connsiteY31" fmla="*/ 1956 h 10016"/>
                        <a:gd name="connsiteX32" fmla="*/ 3295 w 10026"/>
                        <a:gd name="connsiteY32" fmla="*/ 3439 h 10016"/>
                        <a:gd name="connsiteX33" fmla="*/ 2363 w 10026"/>
                        <a:gd name="connsiteY33" fmla="*/ 3666 h 10016"/>
                        <a:gd name="connsiteX34" fmla="*/ 2220 w 10026"/>
                        <a:gd name="connsiteY34" fmla="*/ 2981 h 10016"/>
                        <a:gd name="connsiteX35" fmla="*/ 3420 w 10026"/>
                        <a:gd name="connsiteY35" fmla="*/ 1305 h 10016"/>
                        <a:gd name="connsiteX36" fmla="*/ 5945 w 10026"/>
                        <a:gd name="connsiteY36" fmla="*/ 72 h 10016"/>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5945 w 10026"/>
                        <a:gd name="connsiteY0" fmla="*/ 72 h 10000"/>
                        <a:gd name="connsiteX1" fmla="*/ 6661 w 10026"/>
                        <a:gd name="connsiteY1" fmla="*/ 72 h 10000"/>
                        <a:gd name="connsiteX2" fmla="*/ 6661 w 10026"/>
                        <a:gd name="connsiteY2" fmla="*/ 72 h 10000"/>
                        <a:gd name="connsiteX3" fmla="*/ 8666 w 10026"/>
                        <a:gd name="connsiteY3" fmla="*/ 985 h 10000"/>
                        <a:gd name="connsiteX4" fmla="*/ 8881 w 10026"/>
                        <a:gd name="connsiteY4" fmla="*/ 1384 h 10000"/>
                        <a:gd name="connsiteX5" fmla="*/ 8881 w 10026"/>
                        <a:gd name="connsiteY5" fmla="*/ 3039 h 10000"/>
                        <a:gd name="connsiteX6" fmla="*/ 9956 w 10026"/>
                        <a:gd name="connsiteY6" fmla="*/ 4580 h 10000"/>
                        <a:gd name="connsiteX7" fmla="*/ 9740 w 10026"/>
                        <a:gd name="connsiteY7" fmla="*/ 5207 h 10000"/>
                        <a:gd name="connsiteX8" fmla="*/ 8881 w 10026"/>
                        <a:gd name="connsiteY8" fmla="*/ 5036 h 10000"/>
                        <a:gd name="connsiteX9" fmla="*/ 7591 w 10026"/>
                        <a:gd name="connsiteY9" fmla="*/ 3211 h 10000"/>
                        <a:gd name="connsiteX10" fmla="*/ 7591 w 10026"/>
                        <a:gd name="connsiteY10" fmla="*/ 2298 h 10000"/>
                        <a:gd name="connsiteX11" fmla="*/ 5873 w 10026"/>
                        <a:gd name="connsiteY11" fmla="*/ 4694 h 10000"/>
                        <a:gd name="connsiteX12" fmla="*/ 7520 w 10026"/>
                        <a:gd name="connsiteY12" fmla="*/ 7033 h 10000"/>
                        <a:gd name="connsiteX13" fmla="*/ 7520 w 10026"/>
                        <a:gd name="connsiteY13" fmla="*/ 9257 h 10000"/>
                        <a:gd name="connsiteX14" fmla="*/ 6661 w 10026"/>
                        <a:gd name="connsiteY14" fmla="*/ 10000 h 10000"/>
                        <a:gd name="connsiteX15" fmla="*/ 5873 w 10026"/>
                        <a:gd name="connsiteY15" fmla="*/ 9257 h 10000"/>
                        <a:gd name="connsiteX16" fmla="*/ 5873 w 10026"/>
                        <a:gd name="connsiteY16" fmla="*/ 7204 h 10000"/>
                        <a:gd name="connsiteX17" fmla="*/ 4583 w 10026"/>
                        <a:gd name="connsiteY17" fmla="*/ 5492 h 10000"/>
                        <a:gd name="connsiteX18" fmla="*/ 1647 w 10026"/>
                        <a:gd name="connsiteY18" fmla="*/ 9658 h 10000"/>
                        <a:gd name="connsiteX19" fmla="*/ 1433 w 10026"/>
                        <a:gd name="connsiteY19" fmla="*/ 9829 h 10000"/>
                        <a:gd name="connsiteX20" fmla="*/ 1217 w 10026"/>
                        <a:gd name="connsiteY20" fmla="*/ 9886 h 10000"/>
                        <a:gd name="connsiteX21" fmla="*/ 932 w 10026"/>
                        <a:gd name="connsiteY21" fmla="*/ 10000 h 10000"/>
                        <a:gd name="connsiteX22" fmla="*/ 645 w 10026"/>
                        <a:gd name="connsiteY22" fmla="*/ 10000 h 10000"/>
                        <a:gd name="connsiteX23" fmla="*/ 430 w 10026"/>
                        <a:gd name="connsiteY23" fmla="*/ 9886 h 10000"/>
                        <a:gd name="connsiteX24" fmla="*/ 287 w 10026"/>
                        <a:gd name="connsiteY24" fmla="*/ 9772 h 10000"/>
                        <a:gd name="connsiteX25" fmla="*/ 71 w 10026"/>
                        <a:gd name="connsiteY25" fmla="*/ 9600 h 10000"/>
                        <a:gd name="connsiteX26" fmla="*/ 0 w 10026"/>
                        <a:gd name="connsiteY26" fmla="*/ 9373 h 10000"/>
                        <a:gd name="connsiteX27" fmla="*/ 71 w 10026"/>
                        <a:gd name="connsiteY27" fmla="*/ 9202 h 10000"/>
                        <a:gd name="connsiteX28" fmla="*/ 71 w 10026"/>
                        <a:gd name="connsiteY28" fmla="*/ 8973 h 10000"/>
                        <a:gd name="connsiteX29" fmla="*/ 5085 w 10026"/>
                        <a:gd name="connsiteY29" fmla="*/ 2126 h 10000"/>
                        <a:gd name="connsiteX30" fmla="*/ 5802 w 10026"/>
                        <a:gd name="connsiteY30" fmla="*/ 1271 h 10000"/>
                        <a:gd name="connsiteX31" fmla="*/ 4298 w 10026"/>
                        <a:gd name="connsiteY31" fmla="*/ 1956 h 10000"/>
                        <a:gd name="connsiteX32" fmla="*/ 3295 w 10026"/>
                        <a:gd name="connsiteY32" fmla="*/ 3439 h 10000"/>
                        <a:gd name="connsiteX33" fmla="*/ 2363 w 10026"/>
                        <a:gd name="connsiteY33" fmla="*/ 3666 h 10000"/>
                        <a:gd name="connsiteX34" fmla="*/ 2220 w 10026"/>
                        <a:gd name="connsiteY34" fmla="*/ 2981 h 10000"/>
                        <a:gd name="connsiteX35" fmla="*/ 3420 w 10026"/>
                        <a:gd name="connsiteY35" fmla="*/ 1305 h 10000"/>
                        <a:gd name="connsiteX36" fmla="*/ 5945 w 10026"/>
                        <a:gd name="connsiteY36" fmla="*/ 72 h 10000"/>
                        <a:gd name="connsiteX0" fmla="*/ 6269 w 10350"/>
                        <a:gd name="connsiteY0" fmla="*/ 72 h 10000"/>
                        <a:gd name="connsiteX1" fmla="*/ 6985 w 10350"/>
                        <a:gd name="connsiteY1" fmla="*/ 72 h 10000"/>
                        <a:gd name="connsiteX2" fmla="*/ 6985 w 10350"/>
                        <a:gd name="connsiteY2" fmla="*/ 72 h 10000"/>
                        <a:gd name="connsiteX3" fmla="*/ 8990 w 10350"/>
                        <a:gd name="connsiteY3" fmla="*/ 985 h 10000"/>
                        <a:gd name="connsiteX4" fmla="*/ 9205 w 10350"/>
                        <a:gd name="connsiteY4" fmla="*/ 1384 h 10000"/>
                        <a:gd name="connsiteX5" fmla="*/ 9205 w 10350"/>
                        <a:gd name="connsiteY5" fmla="*/ 3039 h 10000"/>
                        <a:gd name="connsiteX6" fmla="*/ 10280 w 10350"/>
                        <a:gd name="connsiteY6" fmla="*/ 4580 h 10000"/>
                        <a:gd name="connsiteX7" fmla="*/ 10064 w 10350"/>
                        <a:gd name="connsiteY7" fmla="*/ 5207 h 10000"/>
                        <a:gd name="connsiteX8" fmla="*/ 9205 w 10350"/>
                        <a:gd name="connsiteY8" fmla="*/ 5036 h 10000"/>
                        <a:gd name="connsiteX9" fmla="*/ 7915 w 10350"/>
                        <a:gd name="connsiteY9" fmla="*/ 3211 h 10000"/>
                        <a:gd name="connsiteX10" fmla="*/ 7915 w 10350"/>
                        <a:gd name="connsiteY10" fmla="*/ 2298 h 10000"/>
                        <a:gd name="connsiteX11" fmla="*/ 6197 w 10350"/>
                        <a:gd name="connsiteY11" fmla="*/ 4694 h 10000"/>
                        <a:gd name="connsiteX12" fmla="*/ 7844 w 10350"/>
                        <a:gd name="connsiteY12" fmla="*/ 7033 h 10000"/>
                        <a:gd name="connsiteX13" fmla="*/ 7844 w 10350"/>
                        <a:gd name="connsiteY13" fmla="*/ 9257 h 10000"/>
                        <a:gd name="connsiteX14" fmla="*/ 6985 w 10350"/>
                        <a:gd name="connsiteY14" fmla="*/ 10000 h 10000"/>
                        <a:gd name="connsiteX15" fmla="*/ 6197 w 10350"/>
                        <a:gd name="connsiteY15" fmla="*/ 9257 h 10000"/>
                        <a:gd name="connsiteX16" fmla="*/ 6197 w 10350"/>
                        <a:gd name="connsiteY16" fmla="*/ 7204 h 10000"/>
                        <a:gd name="connsiteX17" fmla="*/ 4907 w 10350"/>
                        <a:gd name="connsiteY17" fmla="*/ 5492 h 10000"/>
                        <a:gd name="connsiteX18" fmla="*/ 1971 w 10350"/>
                        <a:gd name="connsiteY18" fmla="*/ 9658 h 10000"/>
                        <a:gd name="connsiteX19" fmla="*/ 1757 w 10350"/>
                        <a:gd name="connsiteY19" fmla="*/ 9829 h 10000"/>
                        <a:gd name="connsiteX20" fmla="*/ 1541 w 10350"/>
                        <a:gd name="connsiteY20" fmla="*/ 9886 h 10000"/>
                        <a:gd name="connsiteX21" fmla="*/ 1256 w 10350"/>
                        <a:gd name="connsiteY21" fmla="*/ 10000 h 10000"/>
                        <a:gd name="connsiteX22" fmla="*/ 969 w 10350"/>
                        <a:gd name="connsiteY22" fmla="*/ 10000 h 10000"/>
                        <a:gd name="connsiteX23" fmla="*/ 754 w 10350"/>
                        <a:gd name="connsiteY23" fmla="*/ 9886 h 10000"/>
                        <a:gd name="connsiteX24" fmla="*/ 611 w 10350"/>
                        <a:gd name="connsiteY24" fmla="*/ 9772 h 10000"/>
                        <a:gd name="connsiteX25" fmla="*/ 395 w 10350"/>
                        <a:gd name="connsiteY25" fmla="*/ 9600 h 10000"/>
                        <a:gd name="connsiteX26" fmla="*/ 324 w 10350"/>
                        <a:gd name="connsiteY26" fmla="*/ 9373 h 10000"/>
                        <a:gd name="connsiteX27" fmla="*/ 395 w 10350"/>
                        <a:gd name="connsiteY27" fmla="*/ 8973 h 10000"/>
                        <a:gd name="connsiteX28" fmla="*/ 5409 w 10350"/>
                        <a:gd name="connsiteY28" fmla="*/ 2126 h 10000"/>
                        <a:gd name="connsiteX29" fmla="*/ 6126 w 10350"/>
                        <a:gd name="connsiteY29" fmla="*/ 1271 h 10000"/>
                        <a:gd name="connsiteX30" fmla="*/ 4622 w 10350"/>
                        <a:gd name="connsiteY30" fmla="*/ 1956 h 10000"/>
                        <a:gd name="connsiteX31" fmla="*/ 3619 w 10350"/>
                        <a:gd name="connsiteY31" fmla="*/ 3439 h 10000"/>
                        <a:gd name="connsiteX32" fmla="*/ 2687 w 10350"/>
                        <a:gd name="connsiteY32" fmla="*/ 3666 h 10000"/>
                        <a:gd name="connsiteX33" fmla="*/ 2544 w 10350"/>
                        <a:gd name="connsiteY33" fmla="*/ 2981 h 10000"/>
                        <a:gd name="connsiteX34" fmla="*/ 3744 w 10350"/>
                        <a:gd name="connsiteY34" fmla="*/ 1305 h 10000"/>
                        <a:gd name="connsiteX35" fmla="*/ 6269 w 10350"/>
                        <a:gd name="connsiteY35" fmla="*/ 72 h 10000"/>
                        <a:gd name="connsiteX0" fmla="*/ 6254 w 10335"/>
                        <a:gd name="connsiteY0" fmla="*/ 72 h 10000"/>
                        <a:gd name="connsiteX1" fmla="*/ 6970 w 10335"/>
                        <a:gd name="connsiteY1" fmla="*/ 72 h 10000"/>
                        <a:gd name="connsiteX2" fmla="*/ 6970 w 10335"/>
                        <a:gd name="connsiteY2" fmla="*/ 72 h 10000"/>
                        <a:gd name="connsiteX3" fmla="*/ 8975 w 10335"/>
                        <a:gd name="connsiteY3" fmla="*/ 985 h 10000"/>
                        <a:gd name="connsiteX4" fmla="*/ 9190 w 10335"/>
                        <a:gd name="connsiteY4" fmla="*/ 1384 h 10000"/>
                        <a:gd name="connsiteX5" fmla="*/ 9190 w 10335"/>
                        <a:gd name="connsiteY5" fmla="*/ 3039 h 10000"/>
                        <a:gd name="connsiteX6" fmla="*/ 10265 w 10335"/>
                        <a:gd name="connsiteY6" fmla="*/ 4580 h 10000"/>
                        <a:gd name="connsiteX7" fmla="*/ 10049 w 10335"/>
                        <a:gd name="connsiteY7" fmla="*/ 5207 h 10000"/>
                        <a:gd name="connsiteX8" fmla="*/ 9190 w 10335"/>
                        <a:gd name="connsiteY8" fmla="*/ 5036 h 10000"/>
                        <a:gd name="connsiteX9" fmla="*/ 7900 w 10335"/>
                        <a:gd name="connsiteY9" fmla="*/ 3211 h 10000"/>
                        <a:gd name="connsiteX10" fmla="*/ 7900 w 10335"/>
                        <a:gd name="connsiteY10" fmla="*/ 2298 h 10000"/>
                        <a:gd name="connsiteX11" fmla="*/ 6182 w 10335"/>
                        <a:gd name="connsiteY11" fmla="*/ 4694 h 10000"/>
                        <a:gd name="connsiteX12" fmla="*/ 7829 w 10335"/>
                        <a:gd name="connsiteY12" fmla="*/ 7033 h 10000"/>
                        <a:gd name="connsiteX13" fmla="*/ 7829 w 10335"/>
                        <a:gd name="connsiteY13" fmla="*/ 9257 h 10000"/>
                        <a:gd name="connsiteX14" fmla="*/ 6970 w 10335"/>
                        <a:gd name="connsiteY14" fmla="*/ 10000 h 10000"/>
                        <a:gd name="connsiteX15" fmla="*/ 6182 w 10335"/>
                        <a:gd name="connsiteY15" fmla="*/ 9257 h 10000"/>
                        <a:gd name="connsiteX16" fmla="*/ 6182 w 10335"/>
                        <a:gd name="connsiteY16" fmla="*/ 7204 h 10000"/>
                        <a:gd name="connsiteX17" fmla="*/ 4892 w 10335"/>
                        <a:gd name="connsiteY17" fmla="*/ 5492 h 10000"/>
                        <a:gd name="connsiteX18" fmla="*/ 1956 w 10335"/>
                        <a:gd name="connsiteY18" fmla="*/ 9658 h 10000"/>
                        <a:gd name="connsiteX19" fmla="*/ 1742 w 10335"/>
                        <a:gd name="connsiteY19" fmla="*/ 9829 h 10000"/>
                        <a:gd name="connsiteX20" fmla="*/ 1526 w 10335"/>
                        <a:gd name="connsiteY20" fmla="*/ 9886 h 10000"/>
                        <a:gd name="connsiteX21" fmla="*/ 1241 w 10335"/>
                        <a:gd name="connsiteY21" fmla="*/ 10000 h 10000"/>
                        <a:gd name="connsiteX22" fmla="*/ 954 w 10335"/>
                        <a:gd name="connsiteY22" fmla="*/ 10000 h 10000"/>
                        <a:gd name="connsiteX23" fmla="*/ 739 w 10335"/>
                        <a:gd name="connsiteY23" fmla="*/ 9886 h 10000"/>
                        <a:gd name="connsiteX24" fmla="*/ 596 w 10335"/>
                        <a:gd name="connsiteY24" fmla="*/ 9772 h 10000"/>
                        <a:gd name="connsiteX25" fmla="*/ 380 w 10335"/>
                        <a:gd name="connsiteY25" fmla="*/ 9600 h 10000"/>
                        <a:gd name="connsiteX26" fmla="*/ 380 w 10335"/>
                        <a:gd name="connsiteY26" fmla="*/ 8973 h 10000"/>
                        <a:gd name="connsiteX27" fmla="*/ 5394 w 10335"/>
                        <a:gd name="connsiteY27" fmla="*/ 2126 h 10000"/>
                        <a:gd name="connsiteX28" fmla="*/ 6111 w 10335"/>
                        <a:gd name="connsiteY28" fmla="*/ 1271 h 10000"/>
                        <a:gd name="connsiteX29" fmla="*/ 4607 w 10335"/>
                        <a:gd name="connsiteY29" fmla="*/ 1956 h 10000"/>
                        <a:gd name="connsiteX30" fmla="*/ 3604 w 10335"/>
                        <a:gd name="connsiteY30" fmla="*/ 3439 h 10000"/>
                        <a:gd name="connsiteX31" fmla="*/ 2672 w 10335"/>
                        <a:gd name="connsiteY31" fmla="*/ 3666 h 10000"/>
                        <a:gd name="connsiteX32" fmla="*/ 2529 w 10335"/>
                        <a:gd name="connsiteY32" fmla="*/ 2981 h 10000"/>
                        <a:gd name="connsiteX33" fmla="*/ 3729 w 10335"/>
                        <a:gd name="connsiteY33" fmla="*/ 1305 h 10000"/>
                        <a:gd name="connsiteX34" fmla="*/ 6254 w 10335"/>
                        <a:gd name="connsiteY34" fmla="*/ 72 h 10000"/>
                        <a:gd name="connsiteX0" fmla="*/ 5874 w 9955"/>
                        <a:gd name="connsiteY0" fmla="*/ 72 h 10000"/>
                        <a:gd name="connsiteX1" fmla="*/ 6590 w 9955"/>
                        <a:gd name="connsiteY1" fmla="*/ 72 h 10000"/>
                        <a:gd name="connsiteX2" fmla="*/ 6590 w 9955"/>
                        <a:gd name="connsiteY2" fmla="*/ 72 h 10000"/>
                        <a:gd name="connsiteX3" fmla="*/ 8595 w 9955"/>
                        <a:gd name="connsiteY3" fmla="*/ 985 h 10000"/>
                        <a:gd name="connsiteX4" fmla="*/ 8810 w 9955"/>
                        <a:gd name="connsiteY4" fmla="*/ 1384 h 10000"/>
                        <a:gd name="connsiteX5" fmla="*/ 8810 w 9955"/>
                        <a:gd name="connsiteY5" fmla="*/ 3039 h 10000"/>
                        <a:gd name="connsiteX6" fmla="*/ 9885 w 9955"/>
                        <a:gd name="connsiteY6" fmla="*/ 4580 h 10000"/>
                        <a:gd name="connsiteX7" fmla="*/ 9669 w 9955"/>
                        <a:gd name="connsiteY7" fmla="*/ 5207 h 10000"/>
                        <a:gd name="connsiteX8" fmla="*/ 8810 w 9955"/>
                        <a:gd name="connsiteY8" fmla="*/ 5036 h 10000"/>
                        <a:gd name="connsiteX9" fmla="*/ 7520 w 9955"/>
                        <a:gd name="connsiteY9" fmla="*/ 3211 h 10000"/>
                        <a:gd name="connsiteX10" fmla="*/ 7520 w 9955"/>
                        <a:gd name="connsiteY10" fmla="*/ 2298 h 10000"/>
                        <a:gd name="connsiteX11" fmla="*/ 5802 w 9955"/>
                        <a:gd name="connsiteY11" fmla="*/ 4694 h 10000"/>
                        <a:gd name="connsiteX12" fmla="*/ 7449 w 9955"/>
                        <a:gd name="connsiteY12" fmla="*/ 7033 h 10000"/>
                        <a:gd name="connsiteX13" fmla="*/ 7449 w 9955"/>
                        <a:gd name="connsiteY13" fmla="*/ 9257 h 10000"/>
                        <a:gd name="connsiteX14" fmla="*/ 6590 w 9955"/>
                        <a:gd name="connsiteY14" fmla="*/ 10000 h 10000"/>
                        <a:gd name="connsiteX15" fmla="*/ 5802 w 9955"/>
                        <a:gd name="connsiteY15" fmla="*/ 9257 h 10000"/>
                        <a:gd name="connsiteX16" fmla="*/ 5802 w 9955"/>
                        <a:gd name="connsiteY16" fmla="*/ 7204 h 10000"/>
                        <a:gd name="connsiteX17" fmla="*/ 4512 w 9955"/>
                        <a:gd name="connsiteY17" fmla="*/ 5492 h 10000"/>
                        <a:gd name="connsiteX18" fmla="*/ 1576 w 9955"/>
                        <a:gd name="connsiteY18" fmla="*/ 9658 h 10000"/>
                        <a:gd name="connsiteX19" fmla="*/ 1362 w 9955"/>
                        <a:gd name="connsiteY19" fmla="*/ 9829 h 10000"/>
                        <a:gd name="connsiteX20" fmla="*/ 1146 w 9955"/>
                        <a:gd name="connsiteY20" fmla="*/ 9886 h 10000"/>
                        <a:gd name="connsiteX21" fmla="*/ 861 w 9955"/>
                        <a:gd name="connsiteY21" fmla="*/ 10000 h 10000"/>
                        <a:gd name="connsiteX22" fmla="*/ 574 w 9955"/>
                        <a:gd name="connsiteY22" fmla="*/ 10000 h 10000"/>
                        <a:gd name="connsiteX23" fmla="*/ 359 w 9955"/>
                        <a:gd name="connsiteY23" fmla="*/ 9886 h 10000"/>
                        <a:gd name="connsiteX24" fmla="*/ 216 w 9955"/>
                        <a:gd name="connsiteY24" fmla="*/ 9772 h 10000"/>
                        <a:gd name="connsiteX25" fmla="*/ 0 w 9955"/>
                        <a:gd name="connsiteY25" fmla="*/ 8973 h 10000"/>
                        <a:gd name="connsiteX26" fmla="*/ 5014 w 9955"/>
                        <a:gd name="connsiteY26" fmla="*/ 2126 h 10000"/>
                        <a:gd name="connsiteX27" fmla="*/ 5731 w 9955"/>
                        <a:gd name="connsiteY27" fmla="*/ 1271 h 10000"/>
                        <a:gd name="connsiteX28" fmla="*/ 4227 w 9955"/>
                        <a:gd name="connsiteY28" fmla="*/ 1956 h 10000"/>
                        <a:gd name="connsiteX29" fmla="*/ 3224 w 9955"/>
                        <a:gd name="connsiteY29" fmla="*/ 3439 h 10000"/>
                        <a:gd name="connsiteX30" fmla="*/ 2292 w 9955"/>
                        <a:gd name="connsiteY30" fmla="*/ 3666 h 10000"/>
                        <a:gd name="connsiteX31" fmla="*/ 2149 w 9955"/>
                        <a:gd name="connsiteY31" fmla="*/ 2981 h 10000"/>
                        <a:gd name="connsiteX32" fmla="*/ 3349 w 9955"/>
                        <a:gd name="connsiteY32" fmla="*/ 1305 h 10000"/>
                        <a:gd name="connsiteX33" fmla="*/ 5874 w 9955"/>
                        <a:gd name="connsiteY33" fmla="*/ 72 h 10000"/>
                        <a:gd name="connsiteX0" fmla="*/ 6187 w 10286"/>
                        <a:gd name="connsiteY0" fmla="*/ 72 h 10000"/>
                        <a:gd name="connsiteX1" fmla="*/ 6906 w 10286"/>
                        <a:gd name="connsiteY1" fmla="*/ 72 h 10000"/>
                        <a:gd name="connsiteX2" fmla="*/ 6906 w 10286"/>
                        <a:gd name="connsiteY2" fmla="*/ 72 h 10000"/>
                        <a:gd name="connsiteX3" fmla="*/ 8920 w 10286"/>
                        <a:gd name="connsiteY3" fmla="*/ 985 h 10000"/>
                        <a:gd name="connsiteX4" fmla="*/ 9136 w 10286"/>
                        <a:gd name="connsiteY4" fmla="*/ 1384 h 10000"/>
                        <a:gd name="connsiteX5" fmla="*/ 9136 w 10286"/>
                        <a:gd name="connsiteY5" fmla="*/ 3039 h 10000"/>
                        <a:gd name="connsiteX6" fmla="*/ 10216 w 10286"/>
                        <a:gd name="connsiteY6" fmla="*/ 4580 h 10000"/>
                        <a:gd name="connsiteX7" fmla="*/ 9999 w 10286"/>
                        <a:gd name="connsiteY7" fmla="*/ 5207 h 10000"/>
                        <a:gd name="connsiteX8" fmla="*/ 9136 w 10286"/>
                        <a:gd name="connsiteY8" fmla="*/ 5036 h 10000"/>
                        <a:gd name="connsiteX9" fmla="*/ 7840 w 10286"/>
                        <a:gd name="connsiteY9" fmla="*/ 3211 h 10000"/>
                        <a:gd name="connsiteX10" fmla="*/ 7840 w 10286"/>
                        <a:gd name="connsiteY10" fmla="*/ 2298 h 10000"/>
                        <a:gd name="connsiteX11" fmla="*/ 6114 w 10286"/>
                        <a:gd name="connsiteY11" fmla="*/ 4694 h 10000"/>
                        <a:gd name="connsiteX12" fmla="*/ 7769 w 10286"/>
                        <a:gd name="connsiteY12" fmla="*/ 7033 h 10000"/>
                        <a:gd name="connsiteX13" fmla="*/ 7769 w 10286"/>
                        <a:gd name="connsiteY13" fmla="*/ 9257 h 10000"/>
                        <a:gd name="connsiteX14" fmla="*/ 6906 w 10286"/>
                        <a:gd name="connsiteY14" fmla="*/ 10000 h 10000"/>
                        <a:gd name="connsiteX15" fmla="*/ 6114 w 10286"/>
                        <a:gd name="connsiteY15" fmla="*/ 9257 h 10000"/>
                        <a:gd name="connsiteX16" fmla="*/ 6114 w 10286"/>
                        <a:gd name="connsiteY16" fmla="*/ 7204 h 10000"/>
                        <a:gd name="connsiteX17" fmla="*/ 4818 w 10286"/>
                        <a:gd name="connsiteY17" fmla="*/ 5492 h 10000"/>
                        <a:gd name="connsiteX18" fmla="*/ 1869 w 10286"/>
                        <a:gd name="connsiteY18" fmla="*/ 9658 h 10000"/>
                        <a:gd name="connsiteX19" fmla="*/ 1654 w 10286"/>
                        <a:gd name="connsiteY19" fmla="*/ 9829 h 10000"/>
                        <a:gd name="connsiteX20" fmla="*/ 1437 w 10286"/>
                        <a:gd name="connsiteY20" fmla="*/ 9886 h 10000"/>
                        <a:gd name="connsiteX21" fmla="*/ 1151 w 10286"/>
                        <a:gd name="connsiteY21" fmla="*/ 10000 h 10000"/>
                        <a:gd name="connsiteX22" fmla="*/ 863 w 10286"/>
                        <a:gd name="connsiteY22" fmla="*/ 10000 h 10000"/>
                        <a:gd name="connsiteX23" fmla="*/ 647 w 10286"/>
                        <a:gd name="connsiteY23" fmla="*/ 9886 h 10000"/>
                        <a:gd name="connsiteX24" fmla="*/ 286 w 10286"/>
                        <a:gd name="connsiteY24" fmla="*/ 8973 h 10000"/>
                        <a:gd name="connsiteX25" fmla="*/ 5323 w 10286"/>
                        <a:gd name="connsiteY25" fmla="*/ 2126 h 10000"/>
                        <a:gd name="connsiteX26" fmla="*/ 6043 w 10286"/>
                        <a:gd name="connsiteY26" fmla="*/ 1271 h 10000"/>
                        <a:gd name="connsiteX27" fmla="*/ 4532 w 10286"/>
                        <a:gd name="connsiteY27" fmla="*/ 1956 h 10000"/>
                        <a:gd name="connsiteX28" fmla="*/ 3525 w 10286"/>
                        <a:gd name="connsiteY28" fmla="*/ 3439 h 10000"/>
                        <a:gd name="connsiteX29" fmla="*/ 2588 w 10286"/>
                        <a:gd name="connsiteY29" fmla="*/ 3666 h 10000"/>
                        <a:gd name="connsiteX30" fmla="*/ 2445 w 10286"/>
                        <a:gd name="connsiteY30" fmla="*/ 2981 h 10000"/>
                        <a:gd name="connsiteX31" fmla="*/ 3650 w 10286"/>
                        <a:gd name="connsiteY31" fmla="*/ 1305 h 10000"/>
                        <a:gd name="connsiteX32" fmla="*/ 6187 w 10286"/>
                        <a:gd name="connsiteY32" fmla="*/ 72 h 10000"/>
                        <a:gd name="connsiteX0" fmla="*/ 6187 w 10286"/>
                        <a:gd name="connsiteY0" fmla="*/ 72 h 10000"/>
                        <a:gd name="connsiteX1" fmla="*/ 6906 w 10286"/>
                        <a:gd name="connsiteY1" fmla="*/ 72 h 10000"/>
                        <a:gd name="connsiteX2" fmla="*/ 6906 w 10286"/>
                        <a:gd name="connsiteY2" fmla="*/ 72 h 10000"/>
                        <a:gd name="connsiteX3" fmla="*/ 8920 w 10286"/>
                        <a:gd name="connsiteY3" fmla="*/ 985 h 10000"/>
                        <a:gd name="connsiteX4" fmla="*/ 9136 w 10286"/>
                        <a:gd name="connsiteY4" fmla="*/ 1384 h 10000"/>
                        <a:gd name="connsiteX5" fmla="*/ 9136 w 10286"/>
                        <a:gd name="connsiteY5" fmla="*/ 3039 h 10000"/>
                        <a:gd name="connsiteX6" fmla="*/ 10216 w 10286"/>
                        <a:gd name="connsiteY6" fmla="*/ 4580 h 10000"/>
                        <a:gd name="connsiteX7" fmla="*/ 9999 w 10286"/>
                        <a:gd name="connsiteY7" fmla="*/ 5207 h 10000"/>
                        <a:gd name="connsiteX8" fmla="*/ 9136 w 10286"/>
                        <a:gd name="connsiteY8" fmla="*/ 5036 h 10000"/>
                        <a:gd name="connsiteX9" fmla="*/ 7840 w 10286"/>
                        <a:gd name="connsiteY9" fmla="*/ 3211 h 10000"/>
                        <a:gd name="connsiteX10" fmla="*/ 7840 w 10286"/>
                        <a:gd name="connsiteY10" fmla="*/ 2298 h 10000"/>
                        <a:gd name="connsiteX11" fmla="*/ 6114 w 10286"/>
                        <a:gd name="connsiteY11" fmla="*/ 4694 h 10000"/>
                        <a:gd name="connsiteX12" fmla="*/ 7769 w 10286"/>
                        <a:gd name="connsiteY12" fmla="*/ 7033 h 10000"/>
                        <a:gd name="connsiteX13" fmla="*/ 7769 w 10286"/>
                        <a:gd name="connsiteY13" fmla="*/ 9257 h 10000"/>
                        <a:gd name="connsiteX14" fmla="*/ 6906 w 10286"/>
                        <a:gd name="connsiteY14" fmla="*/ 10000 h 10000"/>
                        <a:gd name="connsiteX15" fmla="*/ 6114 w 10286"/>
                        <a:gd name="connsiteY15" fmla="*/ 9257 h 10000"/>
                        <a:gd name="connsiteX16" fmla="*/ 6114 w 10286"/>
                        <a:gd name="connsiteY16" fmla="*/ 7204 h 10000"/>
                        <a:gd name="connsiteX17" fmla="*/ 4818 w 10286"/>
                        <a:gd name="connsiteY17" fmla="*/ 5492 h 10000"/>
                        <a:gd name="connsiteX18" fmla="*/ 1869 w 10286"/>
                        <a:gd name="connsiteY18" fmla="*/ 9658 h 10000"/>
                        <a:gd name="connsiteX19" fmla="*/ 1654 w 10286"/>
                        <a:gd name="connsiteY19" fmla="*/ 9829 h 10000"/>
                        <a:gd name="connsiteX20" fmla="*/ 1437 w 10286"/>
                        <a:gd name="connsiteY20" fmla="*/ 9886 h 10000"/>
                        <a:gd name="connsiteX21" fmla="*/ 1151 w 10286"/>
                        <a:gd name="connsiteY21" fmla="*/ 10000 h 10000"/>
                        <a:gd name="connsiteX22" fmla="*/ 647 w 10286"/>
                        <a:gd name="connsiteY22" fmla="*/ 9886 h 10000"/>
                        <a:gd name="connsiteX23" fmla="*/ 286 w 10286"/>
                        <a:gd name="connsiteY23" fmla="*/ 8973 h 10000"/>
                        <a:gd name="connsiteX24" fmla="*/ 5323 w 10286"/>
                        <a:gd name="connsiteY24" fmla="*/ 2126 h 10000"/>
                        <a:gd name="connsiteX25" fmla="*/ 6043 w 10286"/>
                        <a:gd name="connsiteY25" fmla="*/ 1271 h 10000"/>
                        <a:gd name="connsiteX26" fmla="*/ 4532 w 10286"/>
                        <a:gd name="connsiteY26" fmla="*/ 1956 h 10000"/>
                        <a:gd name="connsiteX27" fmla="*/ 3525 w 10286"/>
                        <a:gd name="connsiteY27" fmla="*/ 3439 h 10000"/>
                        <a:gd name="connsiteX28" fmla="*/ 2588 w 10286"/>
                        <a:gd name="connsiteY28" fmla="*/ 3666 h 10000"/>
                        <a:gd name="connsiteX29" fmla="*/ 2445 w 10286"/>
                        <a:gd name="connsiteY29" fmla="*/ 2981 h 10000"/>
                        <a:gd name="connsiteX30" fmla="*/ 3650 w 10286"/>
                        <a:gd name="connsiteY30" fmla="*/ 1305 h 10000"/>
                        <a:gd name="connsiteX31" fmla="*/ 6187 w 10286"/>
                        <a:gd name="connsiteY31" fmla="*/ 72 h 10000"/>
                        <a:gd name="connsiteX0" fmla="*/ 6187 w 10286"/>
                        <a:gd name="connsiteY0" fmla="*/ 72 h 10000"/>
                        <a:gd name="connsiteX1" fmla="*/ 6906 w 10286"/>
                        <a:gd name="connsiteY1" fmla="*/ 72 h 10000"/>
                        <a:gd name="connsiteX2" fmla="*/ 6906 w 10286"/>
                        <a:gd name="connsiteY2" fmla="*/ 72 h 10000"/>
                        <a:gd name="connsiteX3" fmla="*/ 8920 w 10286"/>
                        <a:gd name="connsiteY3" fmla="*/ 985 h 10000"/>
                        <a:gd name="connsiteX4" fmla="*/ 9136 w 10286"/>
                        <a:gd name="connsiteY4" fmla="*/ 1384 h 10000"/>
                        <a:gd name="connsiteX5" fmla="*/ 9136 w 10286"/>
                        <a:gd name="connsiteY5" fmla="*/ 3039 h 10000"/>
                        <a:gd name="connsiteX6" fmla="*/ 10216 w 10286"/>
                        <a:gd name="connsiteY6" fmla="*/ 4580 h 10000"/>
                        <a:gd name="connsiteX7" fmla="*/ 9999 w 10286"/>
                        <a:gd name="connsiteY7" fmla="*/ 5207 h 10000"/>
                        <a:gd name="connsiteX8" fmla="*/ 9136 w 10286"/>
                        <a:gd name="connsiteY8" fmla="*/ 5036 h 10000"/>
                        <a:gd name="connsiteX9" fmla="*/ 7840 w 10286"/>
                        <a:gd name="connsiteY9" fmla="*/ 3211 h 10000"/>
                        <a:gd name="connsiteX10" fmla="*/ 7840 w 10286"/>
                        <a:gd name="connsiteY10" fmla="*/ 2298 h 10000"/>
                        <a:gd name="connsiteX11" fmla="*/ 6114 w 10286"/>
                        <a:gd name="connsiteY11" fmla="*/ 4694 h 10000"/>
                        <a:gd name="connsiteX12" fmla="*/ 7769 w 10286"/>
                        <a:gd name="connsiteY12" fmla="*/ 7033 h 10000"/>
                        <a:gd name="connsiteX13" fmla="*/ 7769 w 10286"/>
                        <a:gd name="connsiteY13" fmla="*/ 9257 h 10000"/>
                        <a:gd name="connsiteX14" fmla="*/ 6906 w 10286"/>
                        <a:gd name="connsiteY14" fmla="*/ 10000 h 10000"/>
                        <a:gd name="connsiteX15" fmla="*/ 6114 w 10286"/>
                        <a:gd name="connsiteY15" fmla="*/ 9257 h 10000"/>
                        <a:gd name="connsiteX16" fmla="*/ 6114 w 10286"/>
                        <a:gd name="connsiteY16" fmla="*/ 7204 h 10000"/>
                        <a:gd name="connsiteX17" fmla="*/ 4818 w 10286"/>
                        <a:gd name="connsiteY17" fmla="*/ 5492 h 10000"/>
                        <a:gd name="connsiteX18" fmla="*/ 1869 w 10286"/>
                        <a:gd name="connsiteY18" fmla="*/ 9658 h 10000"/>
                        <a:gd name="connsiteX19" fmla="*/ 1654 w 10286"/>
                        <a:gd name="connsiteY19" fmla="*/ 9829 h 10000"/>
                        <a:gd name="connsiteX20" fmla="*/ 1437 w 10286"/>
                        <a:gd name="connsiteY20" fmla="*/ 9886 h 10000"/>
                        <a:gd name="connsiteX21" fmla="*/ 647 w 10286"/>
                        <a:gd name="connsiteY21" fmla="*/ 9886 h 10000"/>
                        <a:gd name="connsiteX22" fmla="*/ 286 w 10286"/>
                        <a:gd name="connsiteY22" fmla="*/ 8973 h 10000"/>
                        <a:gd name="connsiteX23" fmla="*/ 5323 w 10286"/>
                        <a:gd name="connsiteY23" fmla="*/ 2126 h 10000"/>
                        <a:gd name="connsiteX24" fmla="*/ 6043 w 10286"/>
                        <a:gd name="connsiteY24" fmla="*/ 1271 h 10000"/>
                        <a:gd name="connsiteX25" fmla="*/ 4532 w 10286"/>
                        <a:gd name="connsiteY25" fmla="*/ 1956 h 10000"/>
                        <a:gd name="connsiteX26" fmla="*/ 3525 w 10286"/>
                        <a:gd name="connsiteY26" fmla="*/ 3439 h 10000"/>
                        <a:gd name="connsiteX27" fmla="*/ 2588 w 10286"/>
                        <a:gd name="connsiteY27" fmla="*/ 3666 h 10000"/>
                        <a:gd name="connsiteX28" fmla="*/ 2445 w 10286"/>
                        <a:gd name="connsiteY28" fmla="*/ 2981 h 10000"/>
                        <a:gd name="connsiteX29" fmla="*/ 3650 w 10286"/>
                        <a:gd name="connsiteY29" fmla="*/ 1305 h 10000"/>
                        <a:gd name="connsiteX30" fmla="*/ 6187 w 10286"/>
                        <a:gd name="connsiteY30" fmla="*/ 72 h 10000"/>
                        <a:gd name="connsiteX0" fmla="*/ 6187 w 10286"/>
                        <a:gd name="connsiteY0" fmla="*/ 72 h 10000"/>
                        <a:gd name="connsiteX1" fmla="*/ 6906 w 10286"/>
                        <a:gd name="connsiteY1" fmla="*/ 72 h 10000"/>
                        <a:gd name="connsiteX2" fmla="*/ 6906 w 10286"/>
                        <a:gd name="connsiteY2" fmla="*/ 72 h 10000"/>
                        <a:gd name="connsiteX3" fmla="*/ 8920 w 10286"/>
                        <a:gd name="connsiteY3" fmla="*/ 985 h 10000"/>
                        <a:gd name="connsiteX4" fmla="*/ 9136 w 10286"/>
                        <a:gd name="connsiteY4" fmla="*/ 1384 h 10000"/>
                        <a:gd name="connsiteX5" fmla="*/ 9136 w 10286"/>
                        <a:gd name="connsiteY5" fmla="*/ 3039 h 10000"/>
                        <a:gd name="connsiteX6" fmla="*/ 10216 w 10286"/>
                        <a:gd name="connsiteY6" fmla="*/ 4580 h 10000"/>
                        <a:gd name="connsiteX7" fmla="*/ 9999 w 10286"/>
                        <a:gd name="connsiteY7" fmla="*/ 5207 h 10000"/>
                        <a:gd name="connsiteX8" fmla="*/ 9136 w 10286"/>
                        <a:gd name="connsiteY8" fmla="*/ 5036 h 10000"/>
                        <a:gd name="connsiteX9" fmla="*/ 7840 w 10286"/>
                        <a:gd name="connsiteY9" fmla="*/ 3211 h 10000"/>
                        <a:gd name="connsiteX10" fmla="*/ 7840 w 10286"/>
                        <a:gd name="connsiteY10" fmla="*/ 2298 h 10000"/>
                        <a:gd name="connsiteX11" fmla="*/ 6114 w 10286"/>
                        <a:gd name="connsiteY11" fmla="*/ 4694 h 10000"/>
                        <a:gd name="connsiteX12" fmla="*/ 7769 w 10286"/>
                        <a:gd name="connsiteY12" fmla="*/ 7033 h 10000"/>
                        <a:gd name="connsiteX13" fmla="*/ 7769 w 10286"/>
                        <a:gd name="connsiteY13" fmla="*/ 9257 h 10000"/>
                        <a:gd name="connsiteX14" fmla="*/ 6906 w 10286"/>
                        <a:gd name="connsiteY14" fmla="*/ 10000 h 10000"/>
                        <a:gd name="connsiteX15" fmla="*/ 6114 w 10286"/>
                        <a:gd name="connsiteY15" fmla="*/ 9257 h 10000"/>
                        <a:gd name="connsiteX16" fmla="*/ 6114 w 10286"/>
                        <a:gd name="connsiteY16" fmla="*/ 7204 h 10000"/>
                        <a:gd name="connsiteX17" fmla="*/ 4818 w 10286"/>
                        <a:gd name="connsiteY17" fmla="*/ 5492 h 10000"/>
                        <a:gd name="connsiteX18" fmla="*/ 1869 w 10286"/>
                        <a:gd name="connsiteY18" fmla="*/ 9658 h 10000"/>
                        <a:gd name="connsiteX19" fmla="*/ 1654 w 10286"/>
                        <a:gd name="connsiteY19" fmla="*/ 9829 h 10000"/>
                        <a:gd name="connsiteX20" fmla="*/ 647 w 10286"/>
                        <a:gd name="connsiteY20" fmla="*/ 9886 h 10000"/>
                        <a:gd name="connsiteX21" fmla="*/ 286 w 10286"/>
                        <a:gd name="connsiteY21" fmla="*/ 8973 h 10000"/>
                        <a:gd name="connsiteX22" fmla="*/ 5323 w 10286"/>
                        <a:gd name="connsiteY22" fmla="*/ 2126 h 10000"/>
                        <a:gd name="connsiteX23" fmla="*/ 6043 w 10286"/>
                        <a:gd name="connsiteY23" fmla="*/ 1271 h 10000"/>
                        <a:gd name="connsiteX24" fmla="*/ 4532 w 10286"/>
                        <a:gd name="connsiteY24" fmla="*/ 1956 h 10000"/>
                        <a:gd name="connsiteX25" fmla="*/ 3525 w 10286"/>
                        <a:gd name="connsiteY25" fmla="*/ 3439 h 10000"/>
                        <a:gd name="connsiteX26" fmla="*/ 2588 w 10286"/>
                        <a:gd name="connsiteY26" fmla="*/ 3666 h 10000"/>
                        <a:gd name="connsiteX27" fmla="*/ 2445 w 10286"/>
                        <a:gd name="connsiteY27" fmla="*/ 2981 h 10000"/>
                        <a:gd name="connsiteX28" fmla="*/ 3650 w 10286"/>
                        <a:gd name="connsiteY28" fmla="*/ 1305 h 10000"/>
                        <a:gd name="connsiteX29" fmla="*/ 6187 w 10286"/>
                        <a:gd name="connsiteY29" fmla="*/ 72 h 10000"/>
                        <a:gd name="connsiteX0" fmla="*/ 6187 w 10286"/>
                        <a:gd name="connsiteY0" fmla="*/ 72 h 10000"/>
                        <a:gd name="connsiteX1" fmla="*/ 6906 w 10286"/>
                        <a:gd name="connsiteY1" fmla="*/ 72 h 10000"/>
                        <a:gd name="connsiteX2" fmla="*/ 6906 w 10286"/>
                        <a:gd name="connsiteY2" fmla="*/ 72 h 10000"/>
                        <a:gd name="connsiteX3" fmla="*/ 8920 w 10286"/>
                        <a:gd name="connsiteY3" fmla="*/ 985 h 10000"/>
                        <a:gd name="connsiteX4" fmla="*/ 9136 w 10286"/>
                        <a:gd name="connsiteY4" fmla="*/ 1384 h 10000"/>
                        <a:gd name="connsiteX5" fmla="*/ 9136 w 10286"/>
                        <a:gd name="connsiteY5" fmla="*/ 3039 h 10000"/>
                        <a:gd name="connsiteX6" fmla="*/ 10216 w 10286"/>
                        <a:gd name="connsiteY6" fmla="*/ 4580 h 10000"/>
                        <a:gd name="connsiteX7" fmla="*/ 9999 w 10286"/>
                        <a:gd name="connsiteY7" fmla="*/ 5207 h 10000"/>
                        <a:gd name="connsiteX8" fmla="*/ 9136 w 10286"/>
                        <a:gd name="connsiteY8" fmla="*/ 5036 h 10000"/>
                        <a:gd name="connsiteX9" fmla="*/ 7840 w 10286"/>
                        <a:gd name="connsiteY9" fmla="*/ 3211 h 10000"/>
                        <a:gd name="connsiteX10" fmla="*/ 7840 w 10286"/>
                        <a:gd name="connsiteY10" fmla="*/ 2298 h 10000"/>
                        <a:gd name="connsiteX11" fmla="*/ 6114 w 10286"/>
                        <a:gd name="connsiteY11" fmla="*/ 4694 h 10000"/>
                        <a:gd name="connsiteX12" fmla="*/ 7769 w 10286"/>
                        <a:gd name="connsiteY12" fmla="*/ 7033 h 10000"/>
                        <a:gd name="connsiteX13" fmla="*/ 7769 w 10286"/>
                        <a:gd name="connsiteY13" fmla="*/ 9257 h 10000"/>
                        <a:gd name="connsiteX14" fmla="*/ 6906 w 10286"/>
                        <a:gd name="connsiteY14" fmla="*/ 10000 h 10000"/>
                        <a:gd name="connsiteX15" fmla="*/ 6114 w 10286"/>
                        <a:gd name="connsiteY15" fmla="*/ 9257 h 10000"/>
                        <a:gd name="connsiteX16" fmla="*/ 6114 w 10286"/>
                        <a:gd name="connsiteY16" fmla="*/ 7204 h 10000"/>
                        <a:gd name="connsiteX17" fmla="*/ 4818 w 10286"/>
                        <a:gd name="connsiteY17" fmla="*/ 5492 h 10000"/>
                        <a:gd name="connsiteX18" fmla="*/ 1869 w 10286"/>
                        <a:gd name="connsiteY18" fmla="*/ 9658 h 10000"/>
                        <a:gd name="connsiteX19" fmla="*/ 647 w 10286"/>
                        <a:gd name="connsiteY19" fmla="*/ 9886 h 10000"/>
                        <a:gd name="connsiteX20" fmla="*/ 286 w 10286"/>
                        <a:gd name="connsiteY20" fmla="*/ 8973 h 10000"/>
                        <a:gd name="connsiteX21" fmla="*/ 5323 w 10286"/>
                        <a:gd name="connsiteY21" fmla="*/ 2126 h 10000"/>
                        <a:gd name="connsiteX22" fmla="*/ 6043 w 10286"/>
                        <a:gd name="connsiteY22" fmla="*/ 1271 h 10000"/>
                        <a:gd name="connsiteX23" fmla="*/ 4532 w 10286"/>
                        <a:gd name="connsiteY23" fmla="*/ 1956 h 10000"/>
                        <a:gd name="connsiteX24" fmla="*/ 3525 w 10286"/>
                        <a:gd name="connsiteY24" fmla="*/ 3439 h 10000"/>
                        <a:gd name="connsiteX25" fmla="*/ 2588 w 10286"/>
                        <a:gd name="connsiteY25" fmla="*/ 3666 h 10000"/>
                        <a:gd name="connsiteX26" fmla="*/ 2445 w 10286"/>
                        <a:gd name="connsiteY26" fmla="*/ 2981 h 10000"/>
                        <a:gd name="connsiteX27" fmla="*/ 3650 w 10286"/>
                        <a:gd name="connsiteY27" fmla="*/ 1305 h 10000"/>
                        <a:gd name="connsiteX28" fmla="*/ 6187 w 10286"/>
                        <a:gd name="connsiteY28" fmla="*/ 72 h 10000"/>
                        <a:gd name="connsiteX0" fmla="*/ 5913 w 10012"/>
                        <a:gd name="connsiteY0" fmla="*/ 72 h 10000"/>
                        <a:gd name="connsiteX1" fmla="*/ 6632 w 10012"/>
                        <a:gd name="connsiteY1" fmla="*/ 72 h 10000"/>
                        <a:gd name="connsiteX2" fmla="*/ 6632 w 10012"/>
                        <a:gd name="connsiteY2" fmla="*/ 72 h 10000"/>
                        <a:gd name="connsiteX3" fmla="*/ 8646 w 10012"/>
                        <a:gd name="connsiteY3" fmla="*/ 985 h 10000"/>
                        <a:gd name="connsiteX4" fmla="*/ 8862 w 10012"/>
                        <a:gd name="connsiteY4" fmla="*/ 1384 h 10000"/>
                        <a:gd name="connsiteX5" fmla="*/ 8862 w 10012"/>
                        <a:gd name="connsiteY5" fmla="*/ 3039 h 10000"/>
                        <a:gd name="connsiteX6" fmla="*/ 9942 w 10012"/>
                        <a:gd name="connsiteY6" fmla="*/ 4580 h 10000"/>
                        <a:gd name="connsiteX7" fmla="*/ 9725 w 10012"/>
                        <a:gd name="connsiteY7" fmla="*/ 5207 h 10000"/>
                        <a:gd name="connsiteX8" fmla="*/ 8862 w 10012"/>
                        <a:gd name="connsiteY8" fmla="*/ 5036 h 10000"/>
                        <a:gd name="connsiteX9" fmla="*/ 7566 w 10012"/>
                        <a:gd name="connsiteY9" fmla="*/ 3211 h 10000"/>
                        <a:gd name="connsiteX10" fmla="*/ 7566 w 10012"/>
                        <a:gd name="connsiteY10" fmla="*/ 2298 h 10000"/>
                        <a:gd name="connsiteX11" fmla="*/ 5840 w 10012"/>
                        <a:gd name="connsiteY11" fmla="*/ 4694 h 10000"/>
                        <a:gd name="connsiteX12" fmla="*/ 7495 w 10012"/>
                        <a:gd name="connsiteY12" fmla="*/ 7033 h 10000"/>
                        <a:gd name="connsiteX13" fmla="*/ 7495 w 10012"/>
                        <a:gd name="connsiteY13" fmla="*/ 9257 h 10000"/>
                        <a:gd name="connsiteX14" fmla="*/ 6632 w 10012"/>
                        <a:gd name="connsiteY14" fmla="*/ 10000 h 10000"/>
                        <a:gd name="connsiteX15" fmla="*/ 5840 w 10012"/>
                        <a:gd name="connsiteY15" fmla="*/ 9257 h 10000"/>
                        <a:gd name="connsiteX16" fmla="*/ 5840 w 10012"/>
                        <a:gd name="connsiteY16" fmla="*/ 7204 h 10000"/>
                        <a:gd name="connsiteX17" fmla="*/ 4544 w 10012"/>
                        <a:gd name="connsiteY17" fmla="*/ 5492 h 10000"/>
                        <a:gd name="connsiteX18" fmla="*/ 1595 w 10012"/>
                        <a:gd name="connsiteY18" fmla="*/ 9658 h 10000"/>
                        <a:gd name="connsiteX19" fmla="*/ 373 w 10012"/>
                        <a:gd name="connsiteY19" fmla="*/ 9886 h 10000"/>
                        <a:gd name="connsiteX20" fmla="*/ 12 w 10012"/>
                        <a:gd name="connsiteY20" fmla="*/ 8973 h 10000"/>
                        <a:gd name="connsiteX21" fmla="*/ 5049 w 10012"/>
                        <a:gd name="connsiteY21" fmla="*/ 2126 h 10000"/>
                        <a:gd name="connsiteX22" fmla="*/ 5769 w 10012"/>
                        <a:gd name="connsiteY22" fmla="*/ 1271 h 10000"/>
                        <a:gd name="connsiteX23" fmla="*/ 4258 w 10012"/>
                        <a:gd name="connsiteY23" fmla="*/ 1956 h 10000"/>
                        <a:gd name="connsiteX24" fmla="*/ 3251 w 10012"/>
                        <a:gd name="connsiteY24" fmla="*/ 3439 h 10000"/>
                        <a:gd name="connsiteX25" fmla="*/ 2314 w 10012"/>
                        <a:gd name="connsiteY25" fmla="*/ 3666 h 10000"/>
                        <a:gd name="connsiteX26" fmla="*/ 2171 w 10012"/>
                        <a:gd name="connsiteY26" fmla="*/ 2981 h 10000"/>
                        <a:gd name="connsiteX27" fmla="*/ 3376 w 10012"/>
                        <a:gd name="connsiteY27" fmla="*/ 1305 h 10000"/>
                        <a:gd name="connsiteX28" fmla="*/ 5913 w 10012"/>
                        <a:gd name="connsiteY28" fmla="*/ 72 h 10000"/>
                        <a:gd name="connsiteX0" fmla="*/ 5917 w 10016"/>
                        <a:gd name="connsiteY0" fmla="*/ 72 h 10000"/>
                        <a:gd name="connsiteX1" fmla="*/ 6636 w 10016"/>
                        <a:gd name="connsiteY1" fmla="*/ 72 h 10000"/>
                        <a:gd name="connsiteX2" fmla="*/ 6636 w 10016"/>
                        <a:gd name="connsiteY2" fmla="*/ 72 h 10000"/>
                        <a:gd name="connsiteX3" fmla="*/ 8650 w 10016"/>
                        <a:gd name="connsiteY3" fmla="*/ 985 h 10000"/>
                        <a:gd name="connsiteX4" fmla="*/ 8866 w 10016"/>
                        <a:gd name="connsiteY4" fmla="*/ 1384 h 10000"/>
                        <a:gd name="connsiteX5" fmla="*/ 8866 w 10016"/>
                        <a:gd name="connsiteY5" fmla="*/ 3039 h 10000"/>
                        <a:gd name="connsiteX6" fmla="*/ 9946 w 10016"/>
                        <a:gd name="connsiteY6" fmla="*/ 4580 h 10000"/>
                        <a:gd name="connsiteX7" fmla="*/ 9729 w 10016"/>
                        <a:gd name="connsiteY7" fmla="*/ 5207 h 10000"/>
                        <a:gd name="connsiteX8" fmla="*/ 8866 w 10016"/>
                        <a:gd name="connsiteY8" fmla="*/ 5036 h 10000"/>
                        <a:gd name="connsiteX9" fmla="*/ 7570 w 10016"/>
                        <a:gd name="connsiteY9" fmla="*/ 3211 h 10000"/>
                        <a:gd name="connsiteX10" fmla="*/ 7570 w 10016"/>
                        <a:gd name="connsiteY10" fmla="*/ 2298 h 10000"/>
                        <a:gd name="connsiteX11" fmla="*/ 5844 w 10016"/>
                        <a:gd name="connsiteY11" fmla="*/ 4694 h 10000"/>
                        <a:gd name="connsiteX12" fmla="*/ 7499 w 10016"/>
                        <a:gd name="connsiteY12" fmla="*/ 7033 h 10000"/>
                        <a:gd name="connsiteX13" fmla="*/ 7499 w 10016"/>
                        <a:gd name="connsiteY13" fmla="*/ 9257 h 10000"/>
                        <a:gd name="connsiteX14" fmla="*/ 6636 w 10016"/>
                        <a:gd name="connsiteY14" fmla="*/ 10000 h 10000"/>
                        <a:gd name="connsiteX15" fmla="*/ 5844 w 10016"/>
                        <a:gd name="connsiteY15" fmla="*/ 9257 h 10000"/>
                        <a:gd name="connsiteX16" fmla="*/ 5844 w 10016"/>
                        <a:gd name="connsiteY16" fmla="*/ 7204 h 10000"/>
                        <a:gd name="connsiteX17" fmla="*/ 4548 w 10016"/>
                        <a:gd name="connsiteY17" fmla="*/ 5492 h 10000"/>
                        <a:gd name="connsiteX18" fmla="*/ 1599 w 10016"/>
                        <a:gd name="connsiteY18" fmla="*/ 9658 h 10000"/>
                        <a:gd name="connsiteX19" fmla="*/ 377 w 10016"/>
                        <a:gd name="connsiteY19" fmla="*/ 9886 h 10000"/>
                        <a:gd name="connsiteX20" fmla="*/ 16 w 10016"/>
                        <a:gd name="connsiteY20" fmla="*/ 8973 h 10000"/>
                        <a:gd name="connsiteX21" fmla="*/ 5053 w 10016"/>
                        <a:gd name="connsiteY21" fmla="*/ 2126 h 10000"/>
                        <a:gd name="connsiteX22" fmla="*/ 5773 w 10016"/>
                        <a:gd name="connsiteY22" fmla="*/ 1271 h 10000"/>
                        <a:gd name="connsiteX23" fmla="*/ 4262 w 10016"/>
                        <a:gd name="connsiteY23" fmla="*/ 1956 h 10000"/>
                        <a:gd name="connsiteX24" fmla="*/ 3255 w 10016"/>
                        <a:gd name="connsiteY24" fmla="*/ 3439 h 10000"/>
                        <a:gd name="connsiteX25" fmla="*/ 2318 w 10016"/>
                        <a:gd name="connsiteY25" fmla="*/ 3666 h 10000"/>
                        <a:gd name="connsiteX26" fmla="*/ 2175 w 10016"/>
                        <a:gd name="connsiteY26" fmla="*/ 2981 h 10000"/>
                        <a:gd name="connsiteX27" fmla="*/ 3380 w 10016"/>
                        <a:gd name="connsiteY27" fmla="*/ 1305 h 10000"/>
                        <a:gd name="connsiteX28" fmla="*/ 5917 w 10016"/>
                        <a:gd name="connsiteY28" fmla="*/ 72 h 10000"/>
                        <a:gd name="connsiteX0" fmla="*/ 5917 w 10016"/>
                        <a:gd name="connsiteY0" fmla="*/ 72 h 10000"/>
                        <a:gd name="connsiteX1" fmla="*/ 6636 w 10016"/>
                        <a:gd name="connsiteY1" fmla="*/ 72 h 10000"/>
                        <a:gd name="connsiteX2" fmla="*/ 6636 w 10016"/>
                        <a:gd name="connsiteY2" fmla="*/ 72 h 10000"/>
                        <a:gd name="connsiteX3" fmla="*/ 8650 w 10016"/>
                        <a:gd name="connsiteY3" fmla="*/ 985 h 10000"/>
                        <a:gd name="connsiteX4" fmla="*/ 8866 w 10016"/>
                        <a:gd name="connsiteY4" fmla="*/ 1384 h 10000"/>
                        <a:gd name="connsiteX5" fmla="*/ 8866 w 10016"/>
                        <a:gd name="connsiteY5" fmla="*/ 3039 h 10000"/>
                        <a:gd name="connsiteX6" fmla="*/ 9946 w 10016"/>
                        <a:gd name="connsiteY6" fmla="*/ 4580 h 10000"/>
                        <a:gd name="connsiteX7" fmla="*/ 9729 w 10016"/>
                        <a:gd name="connsiteY7" fmla="*/ 5207 h 10000"/>
                        <a:gd name="connsiteX8" fmla="*/ 8866 w 10016"/>
                        <a:gd name="connsiteY8" fmla="*/ 5036 h 10000"/>
                        <a:gd name="connsiteX9" fmla="*/ 7570 w 10016"/>
                        <a:gd name="connsiteY9" fmla="*/ 3211 h 10000"/>
                        <a:gd name="connsiteX10" fmla="*/ 7570 w 10016"/>
                        <a:gd name="connsiteY10" fmla="*/ 2298 h 10000"/>
                        <a:gd name="connsiteX11" fmla="*/ 5844 w 10016"/>
                        <a:gd name="connsiteY11" fmla="*/ 4694 h 10000"/>
                        <a:gd name="connsiteX12" fmla="*/ 7499 w 10016"/>
                        <a:gd name="connsiteY12" fmla="*/ 7033 h 10000"/>
                        <a:gd name="connsiteX13" fmla="*/ 7499 w 10016"/>
                        <a:gd name="connsiteY13" fmla="*/ 9257 h 10000"/>
                        <a:gd name="connsiteX14" fmla="*/ 6636 w 10016"/>
                        <a:gd name="connsiteY14" fmla="*/ 10000 h 10000"/>
                        <a:gd name="connsiteX15" fmla="*/ 5844 w 10016"/>
                        <a:gd name="connsiteY15" fmla="*/ 9257 h 10000"/>
                        <a:gd name="connsiteX16" fmla="*/ 5844 w 10016"/>
                        <a:gd name="connsiteY16" fmla="*/ 7204 h 10000"/>
                        <a:gd name="connsiteX17" fmla="*/ 4548 w 10016"/>
                        <a:gd name="connsiteY17" fmla="*/ 5492 h 10000"/>
                        <a:gd name="connsiteX18" fmla="*/ 1599 w 10016"/>
                        <a:gd name="connsiteY18" fmla="*/ 9658 h 10000"/>
                        <a:gd name="connsiteX19" fmla="*/ 377 w 10016"/>
                        <a:gd name="connsiteY19" fmla="*/ 9886 h 10000"/>
                        <a:gd name="connsiteX20" fmla="*/ 16 w 10016"/>
                        <a:gd name="connsiteY20" fmla="*/ 8973 h 10000"/>
                        <a:gd name="connsiteX21" fmla="*/ 5053 w 10016"/>
                        <a:gd name="connsiteY21" fmla="*/ 2126 h 10000"/>
                        <a:gd name="connsiteX22" fmla="*/ 5773 w 10016"/>
                        <a:gd name="connsiteY22" fmla="*/ 1271 h 10000"/>
                        <a:gd name="connsiteX23" fmla="*/ 4262 w 10016"/>
                        <a:gd name="connsiteY23" fmla="*/ 1956 h 10000"/>
                        <a:gd name="connsiteX24" fmla="*/ 3255 w 10016"/>
                        <a:gd name="connsiteY24" fmla="*/ 3439 h 10000"/>
                        <a:gd name="connsiteX25" fmla="*/ 2318 w 10016"/>
                        <a:gd name="connsiteY25" fmla="*/ 3666 h 10000"/>
                        <a:gd name="connsiteX26" fmla="*/ 2175 w 10016"/>
                        <a:gd name="connsiteY26" fmla="*/ 2981 h 10000"/>
                        <a:gd name="connsiteX27" fmla="*/ 3380 w 10016"/>
                        <a:gd name="connsiteY27" fmla="*/ 1305 h 10000"/>
                        <a:gd name="connsiteX28" fmla="*/ 5917 w 10016"/>
                        <a:gd name="connsiteY28" fmla="*/ 72 h 10000"/>
                        <a:gd name="connsiteX0" fmla="*/ 5917 w 10016"/>
                        <a:gd name="connsiteY0" fmla="*/ 72 h 10000"/>
                        <a:gd name="connsiteX1" fmla="*/ 6636 w 10016"/>
                        <a:gd name="connsiteY1" fmla="*/ 72 h 10000"/>
                        <a:gd name="connsiteX2" fmla="*/ 6636 w 10016"/>
                        <a:gd name="connsiteY2" fmla="*/ 72 h 10000"/>
                        <a:gd name="connsiteX3" fmla="*/ 8650 w 10016"/>
                        <a:gd name="connsiteY3" fmla="*/ 985 h 10000"/>
                        <a:gd name="connsiteX4" fmla="*/ 8866 w 10016"/>
                        <a:gd name="connsiteY4" fmla="*/ 1384 h 10000"/>
                        <a:gd name="connsiteX5" fmla="*/ 8866 w 10016"/>
                        <a:gd name="connsiteY5" fmla="*/ 3039 h 10000"/>
                        <a:gd name="connsiteX6" fmla="*/ 9946 w 10016"/>
                        <a:gd name="connsiteY6" fmla="*/ 4580 h 10000"/>
                        <a:gd name="connsiteX7" fmla="*/ 9729 w 10016"/>
                        <a:gd name="connsiteY7" fmla="*/ 5207 h 10000"/>
                        <a:gd name="connsiteX8" fmla="*/ 8866 w 10016"/>
                        <a:gd name="connsiteY8" fmla="*/ 5036 h 10000"/>
                        <a:gd name="connsiteX9" fmla="*/ 7570 w 10016"/>
                        <a:gd name="connsiteY9" fmla="*/ 3211 h 10000"/>
                        <a:gd name="connsiteX10" fmla="*/ 7570 w 10016"/>
                        <a:gd name="connsiteY10" fmla="*/ 2298 h 10000"/>
                        <a:gd name="connsiteX11" fmla="*/ 5844 w 10016"/>
                        <a:gd name="connsiteY11" fmla="*/ 4694 h 10000"/>
                        <a:gd name="connsiteX12" fmla="*/ 7499 w 10016"/>
                        <a:gd name="connsiteY12" fmla="*/ 7033 h 10000"/>
                        <a:gd name="connsiteX13" fmla="*/ 7499 w 10016"/>
                        <a:gd name="connsiteY13" fmla="*/ 9257 h 10000"/>
                        <a:gd name="connsiteX14" fmla="*/ 6636 w 10016"/>
                        <a:gd name="connsiteY14" fmla="*/ 10000 h 10000"/>
                        <a:gd name="connsiteX15" fmla="*/ 5844 w 10016"/>
                        <a:gd name="connsiteY15" fmla="*/ 9257 h 10000"/>
                        <a:gd name="connsiteX16" fmla="*/ 5844 w 10016"/>
                        <a:gd name="connsiteY16" fmla="*/ 7204 h 10000"/>
                        <a:gd name="connsiteX17" fmla="*/ 4548 w 10016"/>
                        <a:gd name="connsiteY17" fmla="*/ 5492 h 10000"/>
                        <a:gd name="connsiteX18" fmla="*/ 1599 w 10016"/>
                        <a:gd name="connsiteY18" fmla="*/ 9658 h 10000"/>
                        <a:gd name="connsiteX19" fmla="*/ 377 w 10016"/>
                        <a:gd name="connsiteY19" fmla="*/ 9886 h 10000"/>
                        <a:gd name="connsiteX20" fmla="*/ 16 w 10016"/>
                        <a:gd name="connsiteY20" fmla="*/ 8973 h 10000"/>
                        <a:gd name="connsiteX21" fmla="*/ 5053 w 10016"/>
                        <a:gd name="connsiteY21" fmla="*/ 2126 h 10000"/>
                        <a:gd name="connsiteX22" fmla="*/ 5773 w 10016"/>
                        <a:gd name="connsiteY22" fmla="*/ 1271 h 10000"/>
                        <a:gd name="connsiteX23" fmla="*/ 4262 w 10016"/>
                        <a:gd name="connsiteY23" fmla="*/ 1956 h 10000"/>
                        <a:gd name="connsiteX24" fmla="*/ 3255 w 10016"/>
                        <a:gd name="connsiteY24" fmla="*/ 3439 h 10000"/>
                        <a:gd name="connsiteX25" fmla="*/ 2318 w 10016"/>
                        <a:gd name="connsiteY25" fmla="*/ 3666 h 10000"/>
                        <a:gd name="connsiteX26" fmla="*/ 2175 w 10016"/>
                        <a:gd name="connsiteY26" fmla="*/ 2981 h 10000"/>
                        <a:gd name="connsiteX27" fmla="*/ 3380 w 10016"/>
                        <a:gd name="connsiteY27" fmla="*/ 1305 h 10000"/>
                        <a:gd name="connsiteX28" fmla="*/ 5917 w 10016"/>
                        <a:gd name="connsiteY28" fmla="*/ 72 h 10000"/>
                        <a:gd name="connsiteX0" fmla="*/ 5917 w 10016"/>
                        <a:gd name="connsiteY0" fmla="*/ 72 h 10000"/>
                        <a:gd name="connsiteX1" fmla="*/ 6636 w 10016"/>
                        <a:gd name="connsiteY1" fmla="*/ 72 h 10000"/>
                        <a:gd name="connsiteX2" fmla="*/ 6636 w 10016"/>
                        <a:gd name="connsiteY2" fmla="*/ 72 h 10000"/>
                        <a:gd name="connsiteX3" fmla="*/ 8650 w 10016"/>
                        <a:gd name="connsiteY3" fmla="*/ 985 h 10000"/>
                        <a:gd name="connsiteX4" fmla="*/ 8866 w 10016"/>
                        <a:gd name="connsiteY4" fmla="*/ 1384 h 10000"/>
                        <a:gd name="connsiteX5" fmla="*/ 8866 w 10016"/>
                        <a:gd name="connsiteY5" fmla="*/ 3039 h 10000"/>
                        <a:gd name="connsiteX6" fmla="*/ 9946 w 10016"/>
                        <a:gd name="connsiteY6" fmla="*/ 4580 h 10000"/>
                        <a:gd name="connsiteX7" fmla="*/ 9729 w 10016"/>
                        <a:gd name="connsiteY7" fmla="*/ 5207 h 10000"/>
                        <a:gd name="connsiteX8" fmla="*/ 8866 w 10016"/>
                        <a:gd name="connsiteY8" fmla="*/ 5036 h 10000"/>
                        <a:gd name="connsiteX9" fmla="*/ 7570 w 10016"/>
                        <a:gd name="connsiteY9" fmla="*/ 3211 h 10000"/>
                        <a:gd name="connsiteX10" fmla="*/ 7570 w 10016"/>
                        <a:gd name="connsiteY10" fmla="*/ 2298 h 10000"/>
                        <a:gd name="connsiteX11" fmla="*/ 5844 w 10016"/>
                        <a:gd name="connsiteY11" fmla="*/ 4694 h 10000"/>
                        <a:gd name="connsiteX12" fmla="*/ 7499 w 10016"/>
                        <a:gd name="connsiteY12" fmla="*/ 7033 h 10000"/>
                        <a:gd name="connsiteX13" fmla="*/ 7499 w 10016"/>
                        <a:gd name="connsiteY13" fmla="*/ 9257 h 10000"/>
                        <a:gd name="connsiteX14" fmla="*/ 6636 w 10016"/>
                        <a:gd name="connsiteY14" fmla="*/ 10000 h 10000"/>
                        <a:gd name="connsiteX15" fmla="*/ 5844 w 10016"/>
                        <a:gd name="connsiteY15" fmla="*/ 9257 h 10000"/>
                        <a:gd name="connsiteX16" fmla="*/ 5844 w 10016"/>
                        <a:gd name="connsiteY16" fmla="*/ 7204 h 10000"/>
                        <a:gd name="connsiteX17" fmla="*/ 4548 w 10016"/>
                        <a:gd name="connsiteY17" fmla="*/ 5492 h 10000"/>
                        <a:gd name="connsiteX18" fmla="*/ 1599 w 10016"/>
                        <a:gd name="connsiteY18" fmla="*/ 9658 h 10000"/>
                        <a:gd name="connsiteX19" fmla="*/ 377 w 10016"/>
                        <a:gd name="connsiteY19" fmla="*/ 9886 h 10000"/>
                        <a:gd name="connsiteX20" fmla="*/ 16 w 10016"/>
                        <a:gd name="connsiteY20" fmla="*/ 8973 h 10000"/>
                        <a:gd name="connsiteX21" fmla="*/ 5053 w 10016"/>
                        <a:gd name="connsiteY21" fmla="*/ 2126 h 10000"/>
                        <a:gd name="connsiteX22" fmla="*/ 5773 w 10016"/>
                        <a:gd name="connsiteY22" fmla="*/ 1271 h 10000"/>
                        <a:gd name="connsiteX23" fmla="*/ 4262 w 10016"/>
                        <a:gd name="connsiteY23" fmla="*/ 1956 h 10000"/>
                        <a:gd name="connsiteX24" fmla="*/ 3255 w 10016"/>
                        <a:gd name="connsiteY24" fmla="*/ 3439 h 10000"/>
                        <a:gd name="connsiteX25" fmla="*/ 2318 w 10016"/>
                        <a:gd name="connsiteY25" fmla="*/ 3666 h 10000"/>
                        <a:gd name="connsiteX26" fmla="*/ 2175 w 10016"/>
                        <a:gd name="connsiteY26" fmla="*/ 2981 h 10000"/>
                        <a:gd name="connsiteX27" fmla="*/ 3380 w 10016"/>
                        <a:gd name="connsiteY27" fmla="*/ 1305 h 10000"/>
                        <a:gd name="connsiteX28" fmla="*/ 5917 w 10016"/>
                        <a:gd name="connsiteY28" fmla="*/ 72 h 10000"/>
                        <a:gd name="connsiteX0" fmla="*/ 5917 w 10016"/>
                        <a:gd name="connsiteY0" fmla="*/ 72 h 10000"/>
                        <a:gd name="connsiteX1" fmla="*/ 6636 w 10016"/>
                        <a:gd name="connsiteY1" fmla="*/ 72 h 10000"/>
                        <a:gd name="connsiteX2" fmla="*/ 6636 w 10016"/>
                        <a:gd name="connsiteY2" fmla="*/ 72 h 10000"/>
                        <a:gd name="connsiteX3" fmla="*/ 8650 w 10016"/>
                        <a:gd name="connsiteY3" fmla="*/ 985 h 10000"/>
                        <a:gd name="connsiteX4" fmla="*/ 8866 w 10016"/>
                        <a:gd name="connsiteY4" fmla="*/ 1384 h 10000"/>
                        <a:gd name="connsiteX5" fmla="*/ 8866 w 10016"/>
                        <a:gd name="connsiteY5" fmla="*/ 3039 h 10000"/>
                        <a:gd name="connsiteX6" fmla="*/ 9946 w 10016"/>
                        <a:gd name="connsiteY6" fmla="*/ 4580 h 10000"/>
                        <a:gd name="connsiteX7" fmla="*/ 9729 w 10016"/>
                        <a:gd name="connsiteY7" fmla="*/ 5207 h 10000"/>
                        <a:gd name="connsiteX8" fmla="*/ 8866 w 10016"/>
                        <a:gd name="connsiteY8" fmla="*/ 5036 h 10000"/>
                        <a:gd name="connsiteX9" fmla="*/ 7570 w 10016"/>
                        <a:gd name="connsiteY9" fmla="*/ 3211 h 10000"/>
                        <a:gd name="connsiteX10" fmla="*/ 7570 w 10016"/>
                        <a:gd name="connsiteY10" fmla="*/ 2298 h 10000"/>
                        <a:gd name="connsiteX11" fmla="*/ 5844 w 10016"/>
                        <a:gd name="connsiteY11" fmla="*/ 4694 h 10000"/>
                        <a:gd name="connsiteX12" fmla="*/ 7499 w 10016"/>
                        <a:gd name="connsiteY12" fmla="*/ 7033 h 10000"/>
                        <a:gd name="connsiteX13" fmla="*/ 7499 w 10016"/>
                        <a:gd name="connsiteY13" fmla="*/ 9257 h 10000"/>
                        <a:gd name="connsiteX14" fmla="*/ 6636 w 10016"/>
                        <a:gd name="connsiteY14" fmla="*/ 10000 h 10000"/>
                        <a:gd name="connsiteX15" fmla="*/ 5844 w 10016"/>
                        <a:gd name="connsiteY15" fmla="*/ 9257 h 10000"/>
                        <a:gd name="connsiteX16" fmla="*/ 5844 w 10016"/>
                        <a:gd name="connsiteY16" fmla="*/ 7204 h 10000"/>
                        <a:gd name="connsiteX17" fmla="*/ 4548 w 10016"/>
                        <a:gd name="connsiteY17" fmla="*/ 5492 h 10000"/>
                        <a:gd name="connsiteX18" fmla="*/ 1599 w 10016"/>
                        <a:gd name="connsiteY18" fmla="*/ 9658 h 10000"/>
                        <a:gd name="connsiteX19" fmla="*/ 377 w 10016"/>
                        <a:gd name="connsiteY19" fmla="*/ 9886 h 10000"/>
                        <a:gd name="connsiteX20" fmla="*/ 16 w 10016"/>
                        <a:gd name="connsiteY20" fmla="*/ 8973 h 10000"/>
                        <a:gd name="connsiteX21" fmla="*/ 5053 w 10016"/>
                        <a:gd name="connsiteY21" fmla="*/ 2126 h 10000"/>
                        <a:gd name="connsiteX22" fmla="*/ 5773 w 10016"/>
                        <a:gd name="connsiteY22" fmla="*/ 1271 h 10000"/>
                        <a:gd name="connsiteX23" fmla="*/ 4262 w 10016"/>
                        <a:gd name="connsiteY23" fmla="*/ 1956 h 10000"/>
                        <a:gd name="connsiteX24" fmla="*/ 3255 w 10016"/>
                        <a:gd name="connsiteY24" fmla="*/ 3439 h 10000"/>
                        <a:gd name="connsiteX25" fmla="*/ 2318 w 10016"/>
                        <a:gd name="connsiteY25" fmla="*/ 3666 h 10000"/>
                        <a:gd name="connsiteX26" fmla="*/ 2175 w 10016"/>
                        <a:gd name="connsiteY26" fmla="*/ 2981 h 10000"/>
                        <a:gd name="connsiteX27" fmla="*/ 3380 w 10016"/>
                        <a:gd name="connsiteY27" fmla="*/ 1305 h 10000"/>
                        <a:gd name="connsiteX28" fmla="*/ 5917 w 10016"/>
                        <a:gd name="connsiteY28" fmla="*/ 72 h 10000"/>
                        <a:gd name="connsiteX0" fmla="*/ 5917 w 10016"/>
                        <a:gd name="connsiteY0" fmla="*/ 72 h 10000"/>
                        <a:gd name="connsiteX1" fmla="*/ 6636 w 10016"/>
                        <a:gd name="connsiteY1" fmla="*/ 72 h 10000"/>
                        <a:gd name="connsiteX2" fmla="*/ 6636 w 10016"/>
                        <a:gd name="connsiteY2" fmla="*/ 72 h 10000"/>
                        <a:gd name="connsiteX3" fmla="*/ 8650 w 10016"/>
                        <a:gd name="connsiteY3" fmla="*/ 985 h 10000"/>
                        <a:gd name="connsiteX4" fmla="*/ 8866 w 10016"/>
                        <a:gd name="connsiteY4" fmla="*/ 1384 h 10000"/>
                        <a:gd name="connsiteX5" fmla="*/ 8866 w 10016"/>
                        <a:gd name="connsiteY5" fmla="*/ 3039 h 10000"/>
                        <a:gd name="connsiteX6" fmla="*/ 9946 w 10016"/>
                        <a:gd name="connsiteY6" fmla="*/ 4580 h 10000"/>
                        <a:gd name="connsiteX7" fmla="*/ 9729 w 10016"/>
                        <a:gd name="connsiteY7" fmla="*/ 5207 h 10000"/>
                        <a:gd name="connsiteX8" fmla="*/ 8866 w 10016"/>
                        <a:gd name="connsiteY8" fmla="*/ 5036 h 10000"/>
                        <a:gd name="connsiteX9" fmla="*/ 7570 w 10016"/>
                        <a:gd name="connsiteY9" fmla="*/ 3211 h 10000"/>
                        <a:gd name="connsiteX10" fmla="*/ 7570 w 10016"/>
                        <a:gd name="connsiteY10" fmla="*/ 2298 h 10000"/>
                        <a:gd name="connsiteX11" fmla="*/ 5844 w 10016"/>
                        <a:gd name="connsiteY11" fmla="*/ 4694 h 10000"/>
                        <a:gd name="connsiteX12" fmla="*/ 7499 w 10016"/>
                        <a:gd name="connsiteY12" fmla="*/ 7033 h 10000"/>
                        <a:gd name="connsiteX13" fmla="*/ 7499 w 10016"/>
                        <a:gd name="connsiteY13" fmla="*/ 9257 h 10000"/>
                        <a:gd name="connsiteX14" fmla="*/ 6636 w 10016"/>
                        <a:gd name="connsiteY14" fmla="*/ 10000 h 10000"/>
                        <a:gd name="connsiteX15" fmla="*/ 5844 w 10016"/>
                        <a:gd name="connsiteY15" fmla="*/ 9257 h 10000"/>
                        <a:gd name="connsiteX16" fmla="*/ 5844 w 10016"/>
                        <a:gd name="connsiteY16" fmla="*/ 7204 h 10000"/>
                        <a:gd name="connsiteX17" fmla="*/ 4548 w 10016"/>
                        <a:gd name="connsiteY17" fmla="*/ 5492 h 10000"/>
                        <a:gd name="connsiteX18" fmla="*/ 1599 w 10016"/>
                        <a:gd name="connsiteY18" fmla="*/ 9658 h 10000"/>
                        <a:gd name="connsiteX19" fmla="*/ 377 w 10016"/>
                        <a:gd name="connsiteY19" fmla="*/ 9886 h 10000"/>
                        <a:gd name="connsiteX20" fmla="*/ 16 w 10016"/>
                        <a:gd name="connsiteY20" fmla="*/ 8973 h 10000"/>
                        <a:gd name="connsiteX21" fmla="*/ 5053 w 10016"/>
                        <a:gd name="connsiteY21" fmla="*/ 2126 h 10000"/>
                        <a:gd name="connsiteX22" fmla="*/ 5773 w 10016"/>
                        <a:gd name="connsiteY22" fmla="*/ 1271 h 10000"/>
                        <a:gd name="connsiteX23" fmla="*/ 4262 w 10016"/>
                        <a:gd name="connsiteY23" fmla="*/ 1956 h 10000"/>
                        <a:gd name="connsiteX24" fmla="*/ 3255 w 10016"/>
                        <a:gd name="connsiteY24" fmla="*/ 3439 h 10000"/>
                        <a:gd name="connsiteX25" fmla="*/ 2318 w 10016"/>
                        <a:gd name="connsiteY25" fmla="*/ 3666 h 10000"/>
                        <a:gd name="connsiteX26" fmla="*/ 2175 w 10016"/>
                        <a:gd name="connsiteY26" fmla="*/ 2981 h 10000"/>
                        <a:gd name="connsiteX27" fmla="*/ 3380 w 10016"/>
                        <a:gd name="connsiteY27" fmla="*/ 1305 h 10000"/>
                        <a:gd name="connsiteX28" fmla="*/ 5917 w 10016"/>
                        <a:gd name="connsiteY28" fmla="*/ 72 h 10000"/>
                        <a:gd name="connsiteX0" fmla="*/ 5967 w 10066"/>
                        <a:gd name="connsiteY0" fmla="*/ 72 h 10000"/>
                        <a:gd name="connsiteX1" fmla="*/ 6686 w 10066"/>
                        <a:gd name="connsiteY1" fmla="*/ 72 h 10000"/>
                        <a:gd name="connsiteX2" fmla="*/ 6686 w 10066"/>
                        <a:gd name="connsiteY2" fmla="*/ 72 h 10000"/>
                        <a:gd name="connsiteX3" fmla="*/ 8700 w 10066"/>
                        <a:gd name="connsiteY3" fmla="*/ 985 h 10000"/>
                        <a:gd name="connsiteX4" fmla="*/ 8916 w 10066"/>
                        <a:gd name="connsiteY4" fmla="*/ 1384 h 10000"/>
                        <a:gd name="connsiteX5" fmla="*/ 8916 w 10066"/>
                        <a:gd name="connsiteY5" fmla="*/ 3039 h 10000"/>
                        <a:gd name="connsiteX6" fmla="*/ 9996 w 10066"/>
                        <a:gd name="connsiteY6" fmla="*/ 4580 h 10000"/>
                        <a:gd name="connsiteX7" fmla="*/ 9779 w 10066"/>
                        <a:gd name="connsiteY7" fmla="*/ 5207 h 10000"/>
                        <a:gd name="connsiteX8" fmla="*/ 8916 w 10066"/>
                        <a:gd name="connsiteY8" fmla="*/ 5036 h 10000"/>
                        <a:gd name="connsiteX9" fmla="*/ 7620 w 10066"/>
                        <a:gd name="connsiteY9" fmla="*/ 3211 h 10000"/>
                        <a:gd name="connsiteX10" fmla="*/ 7620 w 10066"/>
                        <a:gd name="connsiteY10" fmla="*/ 2298 h 10000"/>
                        <a:gd name="connsiteX11" fmla="*/ 5894 w 10066"/>
                        <a:gd name="connsiteY11" fmla="*/ 4694 h 10000"/>
                        <a:gd name="connsiteX12" fmla="*/ 7549 w 10066"/>
                        <a:gd name="connsiteY12" fmla="*/ 7033 h 10000"/>
                        <a:gd name="connsiteX13" fmla="*/ 7549 w 10066"/>
                        <a:gd name="connsiteY13" fmla="*/ 9257 h 10000"/>
                        <a:gd name="connsiteX14" fmla="*/ 6686 w 10066"/>
                        <a:gd name="connsiteY14" fmla="*/ 10000 h 10000"/>
                        <a:gd name="connsiteX15" fmla="*/ 5894 w 10066"/>
                        <a:gd name="connsiteY15" fmla="*/ 9257 h 10000"/>
                        <a:gd name="connsiteX16" fmla="*/ 5894 w 10066"/>
                        <a:gd name="connsiteY16" fmla="*/ 7204 h 10000"/>
                        <a:gd name="connsiteX17" fmla="*/ 4598 w 10066"/>
                        <a:gd name="connsiteY17" fmla="*/ 5492 h 10000"/>
                        <a:gd name="connsiteX18" fmla="*/ 1649 w 10066"/>
                        <a:gd name="connsiteY18" fmla="*/ 9658 h 10000"/>
                        <a:gd name="connsiteX19" fmla="*/ 427 w 10066"/>
                        <a:gd name="connsiteY19" fmla="*/ 9886 h 10000"/>
                        <a:gd name="connsiteX20" fmla="*/ 66 w 10066"/>
                        <a:gd name="connsiteY20" fmla="*/ 8973 h 10000"/>
                        <a:gd name="connsiteX21" fmla="*/ 5103 w 10066"/>
                        <a:gd name="connsiteY21" fmla="*/ 2126 h 10000"/>
                        <a:gd name="connsiteX22" fmla="*/ 5823 w 10066"/>
                        <a:gd name="connsiteY22" fmla="*/ 1271 h 10000"/>
                        <a:gd name="connsiteX23" fmla="*/ 4312 w 10066"/>
                        <a:gd name="connsiteY23" fmla="*/ 1956 h 10000"/>
                        <a:gd name="connsiteX24" fmla="*/ 3305 w 10066"/>
                        <a:gd name="connsiteY24" fmla="*/ 3439 h 10000"/>
                        <a:gd name="connsiteX25" fmla="*/ 2368 w 10066"/>
                        <a:gd name="connsiteY25" fmla="*/ 3666 h 10000"/>
                        <a:gd name="connsiteX26" fmla="*/ 2225 w 10066"/>
                        <a:gd name="connsiteY26" fmla="*/ 2981 h 10000"/>
                        <a:gd name="connsiteX27" fmla="*/ 3430 w 10066"/>
                        <a:gd name="connsiteY27" fmla="*/ 1305 h 10000"/>
                        <a:gd name="connsiteX28" fmla="*/ 5967 w 10066"/>
                        <a:gd name="connsiteY28" fmla="*/ 72 h 10000"/>
                        <a:gd name="connsiteX0" fmla="*/ 5978 w 10077"/>
                        <a:gd name="connsiteY0" fmla="*/ 72 h 10000"/>
                        <a:gd name="connsiteX1" fmla="*/ 6697 w 10077"/>
                        <a:gd name="connsiteY1" fmla="*/ 72 h 10000"/>
                        <a:gd name="connsiteX2" fmla="*/ 6697 w 10077"/>
                        <a:gd name="connsiteY2" fmla="*/ 72 h 10000"/>
                        <a:gd name="connsiteX3" fmla="*/ 8711 w 10077"/>
                        <a:gd name="connsiteY3" fmla="*/ 985 h 10000"/>
                        <a:gd name="connsiteX4" fmla="*/ 8927 w 10077"/>
                        <a:gd name="connsiteY4" fmla="*/ 1384 h 10000"/>
                        <a:gd name="connsiteX5" fmla="*/ 8927 w 10077"/>
                        <a:gd name="connsiteY5" fmla="*/ 3039 h 10000"/>
                        <a:gd name="connsiteX6" fmla="*/ 10007 w 10077"/>
                        <a:gd name="connsiteY6" fmla="*/ 4580 h 10000"/>
                        <a:gd name="connsiteX7" fmla="*/ 9790 w 10077"/>
                        <a:gd name="connsiteY7" fmla="*/ 5207 h 10000"/>
                        <a:gd name="connsiteX8" fmla="*/ 8927 w 10077"/>
                        <a:gd name="connsiteY8" fmla="*/ 5036 h 10000"/>
                        <a:gd name="connsiteX9" fmla="*/ 7631 w 10077"/>
                        <a:gd name="connsiteY9" fmla="*/ 3211 h 10000"/>
                        <a:gd name="connsiteX10" fmla="*/ 7631 w 10077"/>
                        <a:gd name="connsiteY10" fmla="*/ 2298 h 10000"/>
                        <a:gd name="connsiteX11" fmla="*/ 5905 w 10077"/>
                        <a:gd name="connsiteY11" fmla="*/ 4694 h 10000"/>
                        <a:gd name="connsiteX12" fmla="*/ 7560 w 10077"/>
                        <a:gd name="connsiteY12" fmla="*/ 7033 h 10000"/>
                        <a:gd name="connsiteX13" fmla="*/ 7560 w 10077"/>
                        <a:gd name="connsiteY13" fmla="*/ 9257 h 10000"/>
                        <a:gd name="connsiteX14" fmla="*/ 6697 w 10077"/>
                        <a:gd name="connsiteY14" fmla="*/ 10000 h 10000"/>
                        <a:gd name="connsiteX15" fmla="*/ 5905 w 10077"/>
                        <a:gd name="connsiteY15" fmla="*/ 9257 h 10000"/>
                        <a:gd name="connsiteX16" fmla="*/ 5905 w 10077"/>
                        <a:gd name="connsiteY16" fmla="*/ 7204 h 10000"/>
                        <a:gd name="connsiteX17" fmla="*/ 4609 w 10077"/>
                        <a:gd name="connsiteY17" fmla="*/ 5492 h 10000"/>
                        <a:gd name="connsiteX18" fmla="*/ 1660 w 10077"/>
                        <a:gd name="connsiteY18" fmla="*/ 9658 h 10000"/>
                        <a:gd name="connsiteX19" fmla="*/ 438 w 10077"/>
                        <a:gd name="connsiteY19" fmla="*/ 9886 h 10000"/>
                        <a:gd name="connsiteX20" fmla="*/ 77 w 10077"/>
                        <a:gd name="connsiteY20" fmla="*/ 8973 h 10000"/>
                        <a:gd name="connsiteX21" fmla="*/ 5114 w 10077"/>
                        <a:gd name="connsiteY21" fmla="*/ 2126 h 10000"/>
                        <a:gd name="connsiteX22" fmla="*/ 5834 w 10077"/>
                        <a:gd name="connsiteY22" fmla="*/ 1271 h 10000"/>
                        <a:gd name="connsiteX23" fmla="*/ 4323 w 10077"/>
                        <a:gd name="connsiteY23" fmla="*/ 1956 h 10000"/>
                        <a:gd name="connsiteX24" fmla="*/ 3316 w 10077"/>
                        <a:gd name="connsiteY24" fmla="*/ 3439 h 10000"/>
                        <a:gd name="connsiteX25" fmla="*/ 2379 w 10077"/>
                        <a:gd name="connsiteY25" fmla="*/ 3666 h 10000"/>
                        <a:gd name="connsiteX26" fmla="*/ 2236 w 10077"/>
                        <a:gd name="connsiteY26" fmla="*/ 2981 h 10000"/>
                        <a:gd name="connsiteX27" fmla="*/ 3441 w 10077"/>
                        <a:gd name="connsiteY27" fmla="*/ 1305 h 10000"/>
                        <a:gd name="connsiteX28" fmla="*/ 5978 w 10077"/>
                        <a:gd name="connsiteY28" fmla="*/ 72 h 10000"/>
                        <a:gd name="connsiteX0" fmla="*/ 5978 w 10077"/>
                        <a:gd name="connsiteY0" fmla="*/ 72 h 10000"/>
                        <a:gd name="connsiteX1" fmla="*/ 6697 w 10077"/>
                        <a:gd name="connsiteY1" fmla="*/ 72 h 10000"/>
                        <a:gd name="connsiteX2" fmla="*/ 6697 w 10077"/>
                        <a:gd name="connsiteY2" fmla="*/ 72 h 10000"/>
                        <a:gd name="connsiteX3" fmla="*/ 8711 w 10077"/>
                        <a:gd name="connsiteY3" fmla="*/ 985 h 10000"/>
                        <a:gd name="connsiteX4" fmla="*/ 8927 w 10077"/>
                        <a:gd name="connsiteY4" fmla="*/ 1384 h 10000"/>
                        <a:gd name="connsiteX5" fmla="*/ 8927 w 10077"/>
                        <a:gd name="connsiteY5" fmla="*/ 3039 h 10000"/>
                        <a:gd name="connsiteX6" fmla="*/ 10007 w 10077"/>
                        <a:gd name="connsiteY6" fmla="*/ 4580 h 10000"/>
                        <a:gd name="connsiteX7" fmla="*/ 9790 w 10077"/>
                        <a:gd name="connsiteY7" fmla="*/ 5207 h 10000"/>
                        <a:gd name="connsiteX8" fmla="*/ 8927 w 10077"/>
                        <a:gd name="connsiteY8" fmla="*/ 5036 h 10000"/>
                        <a:gd name="connsiteX9" fmla="*/ 7631 w 10077"/>
                        <a:gd name="connsiteY9" fmla="*/ 3211 h 10000"/>
                        <a:gd name="connsiteX10" fmla="*/ 7631 w 10077"/>
                        <a:gd name="connsiteY10" fmla="*/ 2298 h 10000"/>
                        <a:gd name="connsiteX11" fmla="*/ 5905 w 10077"/>
                        <a:gd name="connsiteY11" fmla="*/ 4694 h 10000"/>
                        <a:gd name="connsiteX12" fmla="*/ 7560 w 10077"/>
                        <a:gd name="connsiteY12" fmla="*/ 7033 h 10000"/>
                        <a:gd name="connsiteX13" fmla="*/ 7560 w 10077"/>
                        <a:gd name="connsiteY13" fmla="*/ 9257 h 10000"/>
                        <a:gd name="connsiteX14" fmla="*/ 6697 w 10077"/>
                        <a:gd name="connsiteY14" fmla="*/ 10000 h 10000"/>
                        <a:gd name="connsiteX15" fmla="*/ 5905 w 10077"/>
                        <a:gd name="connsiteY15" fmla="*/ 9257 h 10000"/>
                        <a:gd name="connsiteX16" fmla="*/ 5905 w 10077"/>
                        <a:gd name="connsiteY16" fmla="*/ 7204 h 10000"/>
                        <a:gd name="connsiteX17" fmla="*/ 4609 w 10077"/>
                        <a:gd name="connsiteY17" fmla="*/ 5492 h 10000"/>
                        <a:gd name="connsiteX18" fmla="*/ 1660 w 10077"/>
                        <a:gd name="connsiteY18" fmla="*/ 9658 h 10000"/>
                        <a:gd name="connsiteX19" fmla="*/ 438 w 10077"/>
                        <a:gd name="connsiteY19" fmla="*/ 9886 h 10000"/>
                        <a:gd name="connsiteX20" fmla="*/ 77 w 10077"/>
                        <a:gd name="connsiteY20" fmla="*/ 8973 h 10000"/>
                        <a:gd name="connsiteX21" fmla="*/ 5114 w 10077"/>
                        <a:gd name="connsiteY21" fmla="*/ 2126 h 10000"/>
                        <a:gd name="connsiteX22" fmla="*/ 5834 w 10077"/>
                        <a:gd name="connsiteY22" fmla="*/ 1271 h 10000"/>
                        <a:gd name="connsiteX23" fmla="*/ 4323 w 10077"/>
                        <a:gd name="connsiteY23" fmla="*/ 1956 h 10000"/>
                        <a:gd name="connsiteX24" fmla="*/ 3316 w 10077"/>
                        <a:gd name="connsiteY24" fmla="*/ 3439 h 10000"/>
                        <a:gd name="connsiteX25" fmla="*/ 2379 w 10077"/>
                        <a:gd name="connsiteY25" fmla="*/ 3666 h 10000"/>
                        <a:gd name="connsiteX26" fmla="*/ 2236 w 10077"/>
                        <a:gd name="connsiteY26" fmla="*/ 2981 h 10000"/>
                        <a:gd name="connsiteX27" fmla="*/ 3441 w 10077"/>
                        <a:gd name="connsiteY27" fmla="*/ 1305 h 10000"/>
                        <a:gd name="connsiteX28" fmla="*/ 5978 w 10077"/>
                        <a:gd name="connsiteY28" fmla="*/ 72 h 10000"/>
                        <a:gd name="connsiteX0" fmla="*/ 5978 w 10077"/>
                        <a:gd name="connsiteY0" fmla="*/ 72 h 10000"/>
                        <a:gd name="connsiteX1" fmla="*/ 6697 w 10077"/>
                        <a:gd name="connsiteY1" fmla="*/ 72 h 10000"/>
                        <a:gd name="connsiteX2" fmla="*/ 6697 w 10077"/>
                        <a:gd name="connsiteY2" fmla="*/ 72 h 10000"/>
                        <a:gd name="connsiteX3" fmla="*/ 8711 w 10077"/>
                        <a:gd name="connsiteY3" fmla="*/ 985 h 10000"/>
                        <a:gd name="connsiteX4" fmla="*/ 8927 w 10077"/>
                        <a:gd name="connsiteY4" fmla="*/ 1384 h 10000"/>
                        <a:gd name="connsiteX5" fmla="*/ 8927 w 10077"/>
                        <a:gd name="connsiteY5" fmla="*/ 3039 h 10000"/>
                        <a:gd name="connsiteX6" fmla="*/ 10007 w 10077"/>
                        <a:gd name="connsiteY6" fmla="*/ 4580 h 10000"/>
                        <a:gd name="connsiteX7" fmla="*/ 9790 w 10077"/>
                        <a:gd name="connsiteY7" fmla="*/ 5207 h 10000"/>
                        <a:gd name="connsiteX8" fmla="*/ 8927 w 10077"/>
                        <a:gd name="connsiteY8" fmla="*/ 5036 h 10000"/>
                        <a:gd name="connsiteX9" fmla="*/ 7631 w 10077"/>
                        <a:gd name="connsiteY9" fmla="*/ 3211 h 10000"/>
                        <a:gd name="connsiteX10" fmla="*/ 7631 w 10077"/>
                        <a:gd name="connsiteY10" fmla="*/ 2298 h 10000"/>
                        <a:gd name="connsiteX11" fmla="*/ 5905 w 10077"/>
                        <a:gd name="connsiteY11" fmla="*/ 4694 h 10000"/>
                        <a:gd name="connsiteX12" fmla="*/ 7560 w 10077"/>
                        <a:gd name="connsiteY12" fmla="*/ 7033 h 10000"/>
                        <a:gd name="connsiteX13" fmla="*/ 7560 w 10077"/>
                        <a:gd name="connsiteY13" fmla="*/ 9257 h 10000"/>
                        <a:gd name="connsiteX14" fmla="*/ 6697 w 10077"/>
                        <a:gd name="connsiteY14" fmla="*/ 10000 h 10000"/>
                        <a:gd name="connsiteX15" fmla="*/ 5905 w 10077"/>
                        <a:gd name="connsiteY15" fmla="*/ 9257 h 10000"/>
                        <a:gd name="connsiteX16" fmla="*/ 5905 w 10077"/>
                        <a:gd name="connsiteY16" fmla="*/ 7204 h 10000"/>
                        <a:gd name="connsiteX17" fmla="*/ 4609 w 10077"/>
                        <a:gd name="connsiteY17" fmla="*/ 5492 h 10000"/>
                        <a:gd name="connsiteX18" fmla="*/ 1660 w 10077"/>
                        <a:gd name="connsiteY18" fmla="*/ 9658 h 10000"/>
                        <a:gd name="connsiteX19" fmla="*/ 438 w 10077"/>
                        <a:gd name="connsiteY19" fmla="*/ 9886 h 10000"/>
                        <a:gd name="connsiteX20" fmla="*/ 77 w 10077"/>
                        <a:gd name="connsiteY20" fmla="*/ 8973 h 10000"/>
                        <a:gd name="connsiteX21" fmla="*/ 5114 w 10077"/>
                        <a:gd name="connsiteY21" fmla="*/ 2126 h 10000"/>
                        <a:gd name="connsiteX22" fmla="*/ 5834 w 10077"/>
                        <a:gd name="connsiteY22" fmla="*/ 1271 h 10000"/>
                        <a:gd name="connsiteX23" fmla="*/ 4323 w 10077"/>
                        <a:gd name="connsiteY23" fmla="*/ 1956 h 10000"/>
                        <a:gd name="connsiteX24" fmla="*/ 3316 w 10077"/>
                        <a:gd name="connsiteY24" fmla="*/ 3439 h 10000"/>
                        <a:gd name="connsiteX25" fmla="*/ 2379 w 10077"/>
                        <a:gd name="connsiteY25" fmla="*/ 3666 h 10000"/>
                        <a:gd name="connsiteX26" fmla="*/ 2236 w 10077"/>
                        <a:gd name="connsiteY26" fmla="*/ 2981 h 10000"/>
                        <a:gd name="connsiteX27" fmla="*/ 3441 w 10077"/>
                        <a:gd name="connsiteY27" fmla="*/ 1305 h 10000"/>
                        <a:gd name="connsiteX28" fmla="*/ 5978 w 10077"/>
                        <a:gd name="connsiteY28" fmla="*/ 72 h 10000"/>
                        <a:gd name="connsiteX0" fmla="*/ 5983 w 10082"/>
                        <a:gd name="connsiteY0" fmla="*/ 72 h 10000"/>
                        <a:gd name="connsiteX1" fmla="*/ 6702 w 10082"/>
                        <a:gd name="connsiteY1" fmla="*/ 72 h 10000"/>
                        <a:gd name="connsiteX2" fmla="*/ 6702 w 10082"/>
                        <a:gd name="connsiteY2" fmla="*/ 72 h 10000"/>
                        <a:gd name="connsiteX3" fmla="*/ 8716 w 10082"/>
                        <a:gd name="connsiteY3" fmla="*/ 985 h 10000"/>
                        <a:gd name="connsiteX4" fmla="*/ 8932 w 10082"/>
                        <a:gd name="connsiteY4" fmla="*/ 1384 h 10000"/>
                        <a:gd name="connsiteX5" fmla="*/ 8932 w 10082"/>
                        <a:gd name="connsiteY5" fmla="*/ 3039 h 10000"/>
                        <a:gd name="connsiteX6" fmla="*/ 10012 w 10082"/>
                        <a:gd name="connsiteY6" fmla="*/ 4580 h 10000"/>
                        <a:gd name="connsiteX7" fmla="*/ 9795 w 10082"/>
                        <a:gd name="connsiteY7" fmla="*/ 5207 h 10000"/>
                        <a:gd name="connsiteX8" fmla="*/ 8932 w 10082"/>
                        <a:gd name="connsiteY8" fmla="*/ 5036 h 10000"/>
                        <a:gd name="connsiteX9" fmla="*/ 7636 w 10082"/>
                        <a:gd name="connsiteY9" fmla="*/ 3211 h 10000"/>
                        <a:gd name="connsiteX10" fmla="*/ 7636 w 10082"/>
                        <a:gd name="connsiteY10" fmla="*/ 2298 h 10000"/>
                        <a:gd name="connsiteX11" fmla="*/ 5910 w 10082"/>
                        <a:gd name="connsiteY11" fmla="*/ 4694 h 10000"/>
                        <a:gd name="connsiteX12" fmla="*/ 7565 w 10082"/>
                        <a:gd name="connsiteY12" fmla="*/ 7033 h 10000"/>
                        <a:gd name="connsiteX13" fmla="*/ 7565 w 10082"/>
                        <a:gd name="connsiteY13" fmla="*/ 9257 h 10000"/>
                        <a:gd name="connsiteX14" fmla="*/ 6702 w 10082"/>
                        <a:gd name="connsiteY14" fmla="*/ 10000 h 10000"/>
                        <a:gd name="connsiteX15" fmla="*/ 5910 w 10082"/>
                        <a:gd name="connsiteY15" fmla="*/ 9257 h 10000"/>
                        <a:gd name="connsiteX16" fmla="*/ 5910 w 10082"/>
                        <a:gd name="connsiteY16" fmla="*/ 7204 h 10000"/>
                        <a:gd name="connsiteX17" fmla="*/ 4614 w 10082"/>
                        <a:gd name="connsiteY17" fmla="*/ 5492 h 10000"/>
                        <a:gd name="connsiteX18" fmla="*/ 1665 w 10082"/>
                        <a:gd name="connsiteY18" fmla="*/ 9658 h 10000"/>
                        <a:gd name="connsiteX19" fmla="*/ 407 w 10082"/>
                        <a:gd name="connsiteY19" fmla="*/ 9865 h 10000"/>
                        <a:gd name="connsiteX20" fmla="*/ 82 w 10082"/>
                        <a:gd name="connsiteY20" fmla="*/ 8973 h 10000"/>
                        <a:gd name="connsiteX21" fmla="*/ 5119 w 10082"/>
                        <a:gd name="connsiteY21" fmla="*/ 2126 h 10000"/>
                        <a:gd name="connsiteX22" fmla="*/ 5839 w 10082"/>
                        <a:gd name="connsiteY22" fmla="*/ 1271 h 10000"/>
                        <a:gd name="connsiteX23" fmla="*/ 4328 w 10082"/>
                        <a:gd name="connsiteY23" fmla="*/ 1956 h 10000"/>
                        <a:gd name="connsiteX24" fmla="*/ 3321 w 10082"/>
                        <a:gd name="connsiteY24" fmla="*/ 3439 h 10000"/>
                        <a:gd name="connsiteX25" fmla="*/ 2384 w 10082"/>
                        <a:gd name="connsiteY25" fmla="*/ 3666 h 10000"/>
                        <a:gd name="connsiteX26" fmla="*/ 2241 w 10082"/>
                        <a:gd name="connsiteY26" fmla="*/ 2981 h 10000"/>
                        <a:gd name="connsiteX27" fmla="*/ 3446 w 10082"/>
                        <a:gd name="connsiteY27" fmla="*/ 1305 h 10000"/>
                        <a:gd name="connsiteX28" fmla="*/ 5983 w 10082"/>
                        <a:gd name="connsiteY28" fmla="*/ 72 h 10000"/>
                        <a:gd name="connsiteX0" fmla="*/ 5982 w 10081"/>
                        <a:gd name="connsiteY0" fmla="*/ 72 h 10000"/>
                        <a:gd name="connsiteX1" fmla="*/ 6701 w 10081"/>
                        <a:gd name="connsiteY1" fmla="*/ 72 h 10000"/>
                        <a:gd name="connsiteX2" fmla="*/ 6701 w 10081"/>
                        <a:gd name="connsiteY2" fmla="*/ 72 h 10000"/>
                        <a:gd name="connsiteX3" fmla="*/ 8715 w 10081"/>
                        <a:gd name="connsiteY3" fmla="*/ 985 h 10000"/>
                        <a:gd name="connsiteX4" fmla="*/ 8931 w 10081"/>
                        <a:gd name="connsiteY4" fmla="*/ 1384 h 10000"/>
                        <a:gd name="connsiteX5" fmla="*/ 8931 w 10081"/>
                        <a:gd name="connsiteY5" fmla="*/ 3039 h 10000"/>
                        <a:gd name="connsiteX6" fmla="*/ 10011 w 10081"/>
                        <a:gd name="connsiteY6" fmla="*/ 4580 h 10000"/>
                        <a:gd name="connsiteX7" fmla="*/ 9794 w 10081"/>
                        <a:gd name="connsiteY7" fmla="*/ 5207 h 10000"/>
                        <a:gd name="connsiteX8" fmla="*/ 8931 w 10081"/>
                        <a:gd name="connsiteY8" fmla="*/ 5036 h 10000"/>
                        <a:gd name="connsiteX9" fmla="*/ 7635 w 10081"/>
                        <a:gd name="connsiteY9" fmla="*/ 3211 h 10000"/>
                        <a:gd name="connsiteX10" fmla="*/ 7635 w 10081"/>
                        <a:gd name="connsiteY10" fmla="*/ 2298 h 10000"/>
                        <a:gd name="connsiteX11" fmla="*/ 5909 w 10081"/>
                        <a:gd name="connsiteY11" fmla="*/ 4694 h 10000"/>
                        <a:gd name="connsiteX12" fmla="*/ 7564 w 10081"/>
                        <a:gd name="connsiteY12" fmla="*/ 7033 h 10000"/>
                        <a:gd name="connsiteX13" fmla="*/ 7564 w 10081"/>
                        <a:gd name="connsiteY13" fmla="*/ 9257 h 10000"/>
                        <a:gd name="connsiteX14" fmla="*/ 6701 w 10081"/>
                        <a:gd name="connsiteY14" fmla="*/ 10000 h 10000"/>
                        <a:gd name="connsiteX15" fmla="*/ 5909 w 10081"/>
                        <a:gd name="connsiteY15" fmla="*/ 9257 h 10000"/>
                        <a:gd name="connsiteX16" fmla="*/ 5909 w 10081"/>
                        <a:gd name="connsiteY16" fmla="*/ 7204 h 10000"/>
                        <a:gd name="connsiteX17" fmla="*/ 4613 w 10081"/>
                        <a:gd name="connsiteY17" fmla="*/ 5492 h 10000"/>
                        <a:gd name="connsiteX18" fmla="*/ 1664 w 10081"/>
                        <a:gd name="connsiteY18" fmla="*/ 9658 h 10000"/>
                        <a:gd name="connsiteX19" fmla="*/ 406 w 10081"/>
                        <a:gd name="connsiteY19" fmla="*/ 9865 h 10000"/>
                        <a:gd name="connsiteX20" fmla="*/ 81 w 10081"/>
                        <a:gd name="connsiteY20" fmla="*/ 8973 h 10000"/>
                        <a:gd name="connsiteX21" fmla="*/ 5118 w 10081"/>
                        <a:gd name="connsiteY21" fmla="*/ 2126 h 10000"/>
                        <a:gd name="connsiteX22" fmla="*/ 5838 w 10081"/>
                        <a:gd name="connsiteY22" fmla="*/ 1271 h 10000"/>
                        <a:gd name="connsiteX23" fmla="*/ 4327 w 10081"/>
                        <a:gd name="connsiteY23" fmla="*/ 1956 h 10000"/>
                        <a:gd name="connsiteX24" fmla="*/ 3320 w 10081"/>
                        <a:gd name="connsiteY24" fmla="*/ 3439 h 10000"/>
                        <a:gd name="connsiteX25" fmla="*/ 2383 w 10081"/>
                        <a:gd name="connsiteY25" fmla="*/ 3666 h 10000"/>
                        <a:gd name="connsiteX26" fmla="*/ 2240 w 10081"/>
                        <a:gd name="connsiteY26" fmla="*/ 2981 h 10000"/>
                        <a:gd name="connsiteX27" fmla="*/ 3445 w 10081"/>
                        <a:gd name="connsiteY27" fmla="*/ 1305 h 10000"/>
                        <a:gd name="connsiteX28" fmla="*/ 5982 w 10081"/>
                        <a:gd name="connsiteY28" fmla="*/ 72 h 10000"/>
                        <a:gd name="connsiteX0" fmla="*/ 5982 w 10081"/>
                        <a:gd name="connsiteY0" fmla="*/ 72 h 10000"/>
                        <a:gd name="connsiteX1" fmla="*/ 6701 w 10081"/>
                        <a:gd name="connsiteY1" fmla="*/ 72 h 10000"/>
                        <a:gd name="connsiteX2" fmla="*/ 6701 w 10081"/>
                        <a:gd name="connsiteY2" fmla="*/ 72 h 10000"/>
                        <a:gd name="connsiteX3" fmla="*/ 8715 w 10081"/>
                        <a:gd name="connsiteY3" fmla="*/ 985 h 10000"/>
                        <a:gd name="connsiteX4" fmla="*/ 8931 w 10081"/>
                        <a:gd name="connsiteY4" fmla="*/ 1384 h 10000"/>
                        <a:gd name="connsiteX5" fmla="*/ 8931 w 10081"/>
                        <a:gd name="connsiteY5" fmla="*/ 3039 h 10000"/>
                        <a:gd name="connsiteX6" fmla="*/ 10011 w 10081"/>
                        <a:gd name="connsiteY6" fmla="*/ 4580 h 10000"/>
                        <a:gd name="connsiteX7" fmla="*/ 9794 w 10081"/>
                        <a:gd name="connsiteY7" fmla="*/ 5207 h 10000"/>
                        <a:gd name="connsiteX8" fmla="*/ 8931 w 10081"/>
                        <a:gd name="connsiteY8" fmla="*/ 5036 h 10000"/>
                        <a:gd name="connsiteX9" fmla="*/ 7635 w 10081"/>
                        <a:gd name="connsiteY9" fmla="*/ 3211 h 10000"/>
                        <a:gd name="connsiteX10" fmla="*/ 7635 w 10081"/>
                        <a:gd name="connsiteY10" fmla="*/ 2298 h 10000"/>
                        <a:gd name="connsiteX11" fmla="*/ 5909 w 10081"/>
                        <a:gd name="connsiteY11" fmla="*/ 4694 h 10000"/>
                        <a:gd name="connsiteX12" fmla="*/ 7564 w 10081"/>
                        <a:gd name="connsiteY12" fmla="*/ 7033 h 10000"/>
                        <a:gd name="connsiteX13" fmla="*/ 7564 w 10081"/>
                        <a:gd name="connsiteY13" fmla="*/ 9257 h 10000"/>
                        <a:gd name="connsiteX14" fmla="*/ 6701 w 10081"/>
                        <a:gd name="connsiteY14" fmla="*/ 10000 h 10000"/>
                        <a:gd name="connsiteX15" fmla="*/ 5909 w 10081"/>
                        <a:gd name="connsiteY15" fmla="*/ 9257 h 10000"/>
                        <a:gd name="connsiteX16" fmla="*/ 5909 w 10081"/>
                        <a:gd name="connsiteY16" fmla="*/ 7204 h 10000"/>
                        <a:gd name="connsiteX17" fmla="*/ 4613 w 10081"/>
                        <a:gd name="connsiteY17" fmla="*/ 5492 h 10000"/>
                        <a:gd name="connsiteX18" fmla="*/ 1664 w 10081"/>
                        <a:gd name="connsiteY18" fmla="*/ 9658 h 10000"/>
                        <a:gd name="connsiteX19" fmla="*/ 406 w 10081"/>
                        <a:gd name="connsiteY19" fmla="*/ 9865 h 10000"/>
                        <a:gd name="connsiteX20" fmla="*/ 81 w 10081"/>
                        <a:gd name="connsiteY20" fmla="*/ 8973 h 10000"/>
                        <a:gd name="connsiteX21" fmla="*/ 5118 w 10081"/>
                        <a:gd name="connsiteY21" fmla="*/ 2126 h 10000"/>
                        <a:gd name="connsiteX22" fmla="*/ 5838 w 10081"/>
                        <a:gd name="connsiteY22" fmla="*/ 1271 h 10000"/>
                        <a:gd name="connsiteX23" fmla="*/ 4327 w 10081"/>
                        <a:gd name="connsiteY23" fmla="*/ 1956 h 10000"/>
                        <a:gd name="connsiteX24" fmla="*/ 3320 w 10081"/>
                        <a:gd name="connsiteY24" fmla="*/ 3439 h 10000"/>
                        <a:gd name="connsiteX25" fmla="*/ 2383 w 10081"/>
                        <a:gd name="connsiteY25" fmla="*/ 3666 h 10000"/>
                        <a:gd name="connsiteX26" fmla="*/ 2240 w 10081"/>
                        <a:gd name="connsiteY26" fmla="*/ 2981 h 10000"/>
                        <a:gd name="connsiteX27" fmla="*/ 3445 w 10081"/>
                        <a:gd name="connsiteY27" fmla="*/ 1305 h 10000"/>
                        <a:gd name="connsiteX28" fmla="*/ 5982 w 10081"/>
                        <a:gd name="connsiteY28" fmla="*/ 72 h 10000"/>
                        <a:gd name="connsiteX0" fmla="*/ 5982 w 10081"/>
                        <a:gd name="connsiteY0" fmla="*/ 72 h 10000"/>
                        <a:gd name="connsiteX1" fmla="*/ 6701 w 10081"/>
                        <a:gd name="connsiteY1" fmla="*/ 72 h 10000"/>
                        <a:gd name="connsiteX2" fmla="*/ 6701 w 10081"/>
                        <a:gd name="connsiteY2" fmla="*/ 72 h 10000"/>
                        <a:gd name="connsiteX3" fmla="*/ 8715 w 10081"/>
                        <a:gd name="connsiteY3" fmla="*/ 985 h 10000"/>
                        <a:gd name="connsiteX4" fmla="*/ 8931 w 10081"/>
                        <a:gd name="connsiteY4" fmla="*/ 1384 h 10000"/>
                        <a:gd name="connsiteX5" fmla="*/ 8931 w 10081"/>
                        <a:gd name="connsiteY5" fmla="*/ 3039 h 10000"/>
                        <a:gd name="connsiteX6" fmla="*/ 10011 w 10081"/>
                        <a:gd name="connsiteY6" fmla="*/ 4580 h 10000"/>
                        <a:gd name="connsiteX7" fmla="*/ 9794 w 10081"/>
                        <a:gd name="connsiteY7" fmla="*/ 5207 h 10000"/>
                        <a:gd name="connsiteX8" fmla="*/ 8931 w 10081"/>
                        <a:gd name="connsiteY8" fmla="*/ 5036 h 10000"/>
                        <a:gd name="connsiteX9" fmla="*/ 7635 w 10081"/>
                        <a:gd name="connsiteY9" fmla="*/ 3211 h 10000"/>
                        <a:gd name="connsiteX10" fmla="*/ 7635 w 10081"/>
                        <a:gd name="connsiteY10" fmla="*/ 2298 h 10000"/>
                        <a:gd name="connsiteX11" fmla="*/ 5909 w 10081"/>
                        <a:gd name="connsiteY11" fmla="*/ 4694 h 10000"/>
                        <a:gd name="connsiteX12" fmla="*/ 7564 w 10081"/>
                        <a:gd name="connsiteY12" fmla="*/ 7033 h 10000"/>
                        <a:gd name="connsiteX13" fmla="*/ 7564 w 10081"/>
                        <a:gd name="connsiteY13" fmla="*/ 9257 h 10000"/>
                        <a:gd name="connsiteX14" fmla="*/ 6701 w 10081"/>
                        <a:gd name="connsiteY14" fmla="*/ 10000 h 10000"/>
                        <a:gd name="connsiteX15" fmla="*/ 5909 w 10081"/>
                        <a:gd name="connsiteY15" fmla="*/ 9257 h 10000"/>
                        <a:gd name="connsiteX16" fmla="*/ 5909 w 10081"/>
                        <a:gd name="connsiteY16" fmla="*/ 7204 h 10000"/>
                        <a:gd name="connsiteX17" fmla="*/ 4613 w 10081"/>
                        <a:gd name="connsiteY17" fmla="*/ 5492 h 10000"/>
                        <a:gd name="connsiteX18" fmla="*/ 1664 w 10081"/>
                        <a:gd name="connsiteY18" fmla="*/ 9658 h 10000"/>
                        <a:gd name="connsiteX19" fmla="*/ 406 w 10081"/>
                        <a:gd name="connsiteY19" fmla="*/ 9865 h 10000"/>
                        <a:gd name="connsiteX20" fmla="*/ 81 w 10081"/>
                        <a:gd name="connsiteY20" fmla="*/ 8973 h 10000"/>
                        <a:gd name="connsiteX21" fmla="*/ 5118 w 10081"/>
                        <a:gd name="connsiteY21" fmla="*/ 2126 h 10000"/>
                        <a:gd name="connsiteX22" fmla="*/ 5838 w 10081"/>
                        <a:gd name="connsiteY22" fmla="*/ 1271 h 10000"/>
                        <a:gd name="connsiteX23" fmla="*/ 4327 w 10081"/>
                        <a:gd name="connsiteY23" fmla="*/ 1956 h 10000"/>
                        <a:gd name="connsiteX24" fmla="*/ 3320 w 10081"/>
                        <a:gd name="connsiteY24" fmla="*/ 3439 h 10000"/>
                        <a:gd name="connsiteX25" fmla="*/ 2383 w 10081"/>
                        <a:gd name="connsiteY25" fmla="*/ 3666 h 10000"/>
                        <a:gd name="connsiteX26" fmla="*/ 2240 w 10081"/>
                        <a:gd name="connsiteY26" fmla="*/ 2981 h 10000"/>
                        <a:gd name="connsiteX27" fmla="*/ 3445 w 10081"/>
                        <a:gd name="connsiteY27" fmla="*/ 1305 h 10000"/>
                        <a:gd name="connsiteX28" fmla="*/ 5982 w 10081"/>
                        <a:gd name="connsiteY28" fmla="*/ 72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081" h="10000">
                          <a:moveTo>
                            <a:pt x="5982" y="72"/>
                          </a:moveTo>
                          <a:cubicBezTo>
                            <a:pt x="6231" y="-28"/>
                            <a:pt x="6551" y="-20"/>
                            <a:pt x="6701" y="72"/>
                          </a:cubicBezTo>
                          <a:lnTo>
                            <a:pt x="6701" y="72"/>
                          </a:lnTo>
                          <a:lnTo>
                            <a:pt x="8715" y="985"/>
                          </a:lnTo>
                          <a:cubicBezTo>
                            <a:pt x="8838" y="1051"/>
                            <a:pt x="8958" y="1091"/>
                            <a:pt x="8931" y="1384"/>
                          </a:cubicBezTo>
                          <a:lnTo>
                            <a:pt x="8931" y="3039"/>
                          </a:lnTo>
                          <a:lnTo>
                            <a:pt x="10011" y="4580"/>
                          </a:lnTo>
                          <a:cubicBezTo>
                            <a:pt x="10190" y="4905"/>
                            <a:pt x="9996" y="5135"/>
                            <a:pt x="9794" y="5207"/>
                          </a:cubicBezTo>
                          <a:cubicBezTo>
                            <a:pt x="9552" y="5322"/>
                            <a:pt x="9137" y="5307"/>
                            <a:pt x="8931" y="5036"/>
                          </a:cubicBezTo>
                          <a:lnTo>
                            <a:pt x="7635" y="3211"/>
                          </a:lnTo>
                          <a:lnTo>
                            <a:pt x="7635" y="2298"/>
                          </a:lnTo>
                          <a:lnTo>
                            <a:pt x="5909" y="4694"/>
                          </a:lnTo>
                          <a:lnTo>
                            <a:pt x="7564" y="7033"/>
                          </a:lnTo>
                          <a:lnTo>
                            <a:pt x="7564" y="9257"/>
                          </a:lnTo>
                          <a:cubicBezTo>
                            <a:pt x="7564" y="9829"/>
                            <a:pt x="7166" y="10007"/>
                            <a:pt x="6701" y="10000"/>
                          </a:cubicBezTo>
                          <a:cubicBezTo>
                            <a:pt x="6194" y="9995"/>
                            <a:pt x="5921" y="9762"/>
                            <a:pt x="5909" y="9257"/>
                          </a:cubicBezTo>
                          <a:lnTo>
                            <a:pt x="5909" y="7204"/>
                          </a:lnTo>
                          <a:lnTo>
                            <a:pt x="4613" y="5492"/>
                          </a:lnTo>
                          <a:lnTo>
                            <a:pt x="1664" y="9658"/>
                          </a:lnTo>
                          <a:cubicBezTo>
                            <a:pt x="1401" y="9998"/>
                            <a:pt x="642" y="9995"/>
                            <a:pt x="406" y="9865"/>
                          </a:cubicBezTo>
                          <a:cubicBezTo>
                            <a:pt x="193" y="9766"/>
                            <a:pt x="-158" y="9446"/>
                            <a:pt x="81" y="8973"/>
                          </a:cubicBezTo>
                          <a:lnTo>
                            <a:pt x="5118" y="2126"/>
                          </a:lnTo>
                          <a:lnTo>
                            <a:pt x="5838" y="1271"/>
                          </a:lnTo>
                          <a:lnTo>
                            <a:pt x="4327" y="1956"/>
                          </a:lnTo>
                          <a:lnTo>
                            <a:pt x="3320" y="3439"/>
                          </a:lnTo>
                          <a:cubicBezTo>
                            <a:pt x="3106" y="3700"/>
                            <a:pt x="2723" y="3812"/>
                            <a:pt x="2383" y="3666"/>
                          </a:cubicBezTo>
                          <a:cubicBezTo>
                            <a:pt x="2214" y="3581"/>
                            <a:pt x="2026" y="3346"/>
                            <a:pt x="2240" y="2981"/>
                          </a:cubicBezTo>
                          <a:lnTo>
                            <a:pt x="3445" y="1305"/>
                          </a:lnTo>
                          <a:lnTo>
                            <a:pt x="5982" y="72"/>
                          </a:ln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dirty="0">
                        <a:solidFill>
                          <a:prstClr val="black"/>
                        </a:solidFill>
                      </a:endParaRPr>
                    </a:p>
                  </p:txBody>
                </p:sp>
              </p:grpSp>
              <p:sp>
                <p:nvSpPr>
                  <p:cNvPr id="402" name="Freeform 401"/>
                  <p:cNvSpPr/>
                  <p:nvPr/>
                </p:nvSpPr>
                <p:spPr>
                  <a:xfrm>
                    <a:off x="7597717" y="2122992"/>
                    <a:ext cx="830095" cy="835040"/>
                  </a:xfrm>
                  <a:custGeom>
                    <a:avLst/>
                    <a:gdLst>
                      <a:gd name="connsiteX0" fmla="*/ 2427477 w 4854956"/>
                      <a:gd name="connsiteY0" fmla="*/ 960431 h 4835512"/>
                      <a:gd name="connsiteX1" fmla="*/ 970152 w 4854956"/>
                      <a:gd name="connsiteY1" fmla="*/ 2417756 h 4835512"/>
                      <a:gd name="connsiteX2" fmla="*/ 2427477 w 4854956"/>
                      <a:gd name="connsiteY2" fmla="*/ 3875081 h 4835512"/>
                      <a:gd name="connsiteX3" fmla="*/ 3884802 w 4854956"/>
                      <a:gd name="connsiteY3" fmla="*/ 2417756 h 4835512"/>
                      <a:gd name="connsiteX4" fmla="*/ 2427477 w 4854956"/>
                      <a:gd name="connsiteY4" fmla="*/ 960431 h 4835512"/>
                      <a:gd name="connsiteX5" fmla="*/ 2159575 w 4854956"/>
                      <a:gd name="connsiteY5" fmla="*/ 1696 h 4835512"/>
                      <a:gd name="connsiteX6" fmla="*/ 2331230 w 4854956"/>
                      <a:gd name="connsiteY6" fmla="*/ 131237 h 4835512"/>
                      <a:gd name="connsiteX7" fmla="*/ 2536244 w 4854956"/>
                      <a:gd name="connsiteY7" fmla="*/ 436366 h 4835512"/>
                      <a:gd name="connsiteX8" fmla="*/ 2582796 w 4854956"/>
                      <a:gd name="connsiteY8" fmla="*/ 503111 h 4835512"/>
                      <a:gd name="connsiteX9" fmla="*/ 2812724 w 4854956"/>
                      <a:gd name="connsiteY9" fmla="*/ 526292 h 4835512"/>
                      <a:gd name="connsiteX10" fmla="*/ 3193578 w 4854956"/>
                      <a:gd name="connsiteY10" fmla="*/ 193918 h 4835512"/>
                      <a:gd name="connsiteX11" fmla="*/ 3324058 w 4854956"/>
                      <a:gd name="connsiteY11" fmla="*/ 154717 h 4835512"/>
                      <a:gd name="connsiteX12" fmla="*/ 3438622 w 4854956"/>
                      <a:gd name="connsiteY12" fmla="*/ 198633 h 4835512"/>
                      <a:gd name="connsiteX13" fmla="*/ 3903151 w 4854956"/>
                      <a:gd name="connsiteY13" fmla="*/ 465090 h 4835512"/>
                      <a:gd name="connsiteX14" fmla="*/ 3978324 w 4854956"/>
                      <a:gd name="connsiteY14" fmla="*/ 714566 h 4835512"/>
                      <a:gd name="connsiteX15" fmla="*/ 3882227 w 4854956"/>
                      <a:gd name="connsiteY15" fmla="*/ 1107410 h 4835512"/>
                      <a:gd name="connsiteX16" fmla="*/ 3874663 w 4854956"/>
                      <a:gd name="connsiteY16" fmla="*/ 1149634 h 4835512"/>
                      <a:gd name="connsiteX17" fmla="*/ 4028946 w 4854956"/>
                      <a:gd name="connsiteY17" fmla="*/ 1336630 h 4835512"/>
                      <a:gd name="connsiteX18" fmla="*/ 4032198 w 4854956"/>
                      <a:gd name="connsiteY18" fmla="*/ 1342616 h 4835512"/>
                      <a:gd name="connsiteX19" fmla="*/ 4541892 w 4854956"/>
                      <a:gd name="connsiteY19" fmla="*/ 1386002 h 4835512"/>
                      <a:gd name="connsiteX20" fmla="*/ 4711308 w 4854956"/>
                      <a:gd name="connsiteY20" fmla="*/ 1563103 h 4835512"/>
                      <a:gd name="connsiteX21" fmla="*/ 4849859 w 4854956"/>
                      <a:gd name="connsiteY21" fmla="*/ 2080395 h 4835512"/>
                      <a:gd name="connsiteX22" fmla="*/ 4725935 w 4854956"/>
                      <a:gd name="connsiteY22" fmla="*/ 2309597 h 4835512"/>
                      <a:gd name="connsiteX23" fmla="*/ 4349663 w 4854956"/>
                      <a:gd name="connsiteY23" fmla="*/ 2555866 h 4835512"/>
                      <a:gd name="connsiteX24" fmla="*/ 4342847 w 4854956"/>
                      <a:gd name="connsiteY24" fmla="*/ 2559942 h 4835512"/>
                      <a:gd name="connsiteX25" fmla="*/ 4319925 w 4854956"/>
                      <a:gd name="connsiteY25" fmla="*/ 2787325 h 4835512"/>
                      <a:gd name="connsiteX26" fmla="*/ 4649087 w 4854956"/>
                      <a:gd name="connsiteY26" fmla="*/ 3178707 h 4835512"/>
                      <a:gd name="connsiteX27" fmla="*/ 4644367 w 4854956"/>
                      <a:gd name="connsiteY27" fmla="*/ 3423750 h 4835512"/>
                      <a:gd name="connsiteX28" fmla="*/ 4377915 w 4854956"/>
                      <a:gd name="connsiteY28" fmla="*/ 3888279 h 4835512"/>
                      <a:gd name="connsiteX29" fmla="*/ 4128439 w 4854956"/>
                      <a:gd name="connsiteY29" fmla="*/ 3963452 h 4835512"/>
                      <a:gd name="connsiteX30" fmla="*/ 3770910 w 4854956"/>
                      <a:gd name="connsiteY30" fmla="*/ 3890795 h 4835512"/>
                      <a:gd name="connsiteX31" fmla="*/ 3677374 w 4854956"/>
                      <a:gd name="connsiteY31" fmla="*/ 3870031 h 4835512"/>
                      <a:gd name="connsiteX32" fmla="*/ 3509040 w 4854956"/>
                      <a:gd name="connsiteY32" fmla="*/ 4008915 h 4835512"/>
                      <a:gd name="connsiteX33" fmla="*/ 3498402 w 4854956"/>
                      <a:gd name="connsiteY33" fmla="*/ 4014689 h 4835512"/>
                      <a:gd name="connsiteX34" fmla="*/ 3458136 w 4854956"/>
                      <a:gd name="connsiteY34" fmla="*/ 4515949 h 4835512"/>
                      <a:gd name="connsiteX35" fmla="*/ 3282549 w 4854956"/>
                      <a:gd name="connsiteY35" fmla="*/ 4686943 h 4835512"/>
                      <a:gd name="connsiteX36" fmla="*/ 2766511 w 4854956"/>
                      <a:gd name="connsiteY36" fmla="*/ 4830092 h 4835512"/>
                      <a:gd name="connsiteX37" fmla="*/ 2536215 w 4854956"/>
                      <a:gd name="connsiteY37" fmla="*/ 4708218 h 4835512"/>
                      <a:gd name="connsiteX38" fmla="*/ 2286601 w 4854956"/>
                      <a:gd name="connsiteY38" fmla="*/ 4334157 h 4835512"/>
                      <a:gd name="connsiteX39" fmla="*/ 2279290 w 4854956"/>
                      <a:gd name="connsiteY39" fmla="*/ 4322166 h 4835512"/>
                      <a:gd name="connsiteX40" fmla="*/ 2059926 w 4854956"/>
                      <a:gd name="connsiteY40" fmla="*/ 4300050 h 4835512"/>
                      <a:gd name="connsiteX41" fmla="*/ 1662447 w 4854956"/>
                      <a:gd name="connsiteY41" fmla="*/ 4621763 h 4835512"/>
                      <a:gd name="connsiteX42" fmla="*/ 1417403 w 4854956"/>
                      <a:gd name="connsiteY42" fmla="*/ 4617049 h 4835512"/>
                      <a:gd name="connsiteX43" fmla="*/ 952874 w 4854956"/>
                      <a:gd name="connsiteY43" fmla="*/ 4350597 h 4835512"/>
                      <a:gd name="connsiteX44" fmla="*/ 877701 w 4854956"/>
                      <a:gd name="connsiteY44" fmla="*/ 4101121 h 4835512"/>
                      <a:gd name="connsiteX45" fmla="*/ 950358 w 4854956"/>
                      <a:gd name="connsiteY45" fmla="*/ 3743587 h 4835512"/>
                      <a:gd name="connsiteX46" fmla="*/ 970805 w 4854956"/>
                      <a:gd name="connsiteY46" fmla="*/ 3651484 h 4835512"/>
                      <a:gd name="connsiteX47" fmla="*/ 856356 w 4854956"/>
                      <a:gd name="connsiteY47" fmla="*/ 3512773 h 4835512"/>
                      <a:gd name="connsiteX48" fmla="*/ 769446 w 4854956"/>
                      <a:gd name="connsiteY48" fmla="*/ 3487168 h 4835512"/>
                      <a:gd name="connsiteX49" fmla="*/ 302810 w 4854956"/>
                      <a:gd name="connsiteY49" fmla="*/ 3432558 h 4835512"/>
                      <a:gd name="connsiteX50" fmla="*/ 135887 w 4854956"/>
                      <a:gd name="connsiteY50" fmla="*/ 3253097 h 4835512"/>
                      <a:gd name="connsiteX51" fmla="*/ 4612 w 4854956"/>
                      <a:gd name="connsiteY51" fmla="*/ 2733911 h 4835512"/>
                      <a:gd name="connsiteX52" fmla="*/ 131742 w 4854956"/>
                      <a:gd name="connsiteY52" fmla="*/ 2506476 h 4835512"/>
                      <a:gd name="connsiteX53" fmla="*/ 511433 w 4854956"/>
                      <a:gd name="connsiteY53" fmla="*/ 2256131 h 4835512"/>
                      <a:gd name="connsiteX54" fmla="*/ 524621 w 4854956"/>
                      <a:gd name="connsiteY54" fmla="*/ 2248130 h 4835512"/>
                      <a:gd name="connsiteX55" fmla="*/ 543019 w 4854956"/>
                      <a:gd name="connsiteY55" fmla="*/ 2065630 h 4835512"/>
                      <a:gd name="connsiteX56" fmla="*/ 392616 w 4854956"/>
                      <a:gd name="connsiteY56" fmla="*/ 1862021 h 4835512"/>
                      <a:gd name="connsiteX57" fmla="*/ 209712 w 4854956"/>
                      <a:gd name="connsiteY57" fmla="*/ 1653651 h 4835512"/>
                      <a:gd name="connsiteX58" fmla="*/ 214427 w 4854956"/>
                      <a:gd name="connsiteY58" fmla="*/ 1408607 h 4835512"/>
                      <a:gd name="connsiteX59" fmla="*/ 480879 w 4854956"/>
                      <a:gd name="connsiteY59" fmla="*/ 944079 h 4835512"/>
                      <a:gd name="connsiteX60" fmla="*/ 648320 w 4854956"/>
                      <a:gd name="connsiteY60" fmla="*/ 859512 h 4835512"/>
                      <a:gd name="connsiteX61" fmla="*/ 730361 w 4854956"/>
                      <a:gd name="connsiteY61" fmla="*/ 868906 h 4835512"/>
                      <a:gd name="connsiteX62" fmla="*/ 1107548 w 4854956"/>
                      <a:gd name="connsiteY62" fmla="*/ 964733 h 4835512"/>
                      <a:gd name="connsiteX63" fmla="*/ 1163984 w 4854956"/>
                      <a:gd name="connsiteY63" fmla="*/ 975699 h 4835512"/>
                      <a:gd name="connsiteX64" fmla="*/ 1356656 w 4854956"/>
                      <a:gd name="connsiteY64" fmla="*/ 816725 h 4835512"/>
                      <a:gd name="connsiteX65" fmla="*/ 1394665 w 4854956"/>
                      <a:gd name="connsiteY65" fmla="*/ 796099 h 4835512"/>
                      <a:gd name="connsiteX66" fmla="*/ 1397837 w 4854956"/>
                      <a:gd name="connsiteY66" fmla="*/ 633510 h 4835512"/>
                      <a:gd name="connsiteX67" fmla="*/ 1405585 w 4854956"/>
                      <a:gd name="connsiteY67" fmla="*/ 304694 h 4835512"/>
                      <a:gd name="connsiteX68" fmla="*/ 1584615 w 4854956"/>
                      <a:gd name="connsiteY68" fmla="*/ 137310 h 4835512"/>
                      <a:gd name="connsiteX69" fmla="*/ 2103461 w 4854956"/>
                      <a:gd name="connsiteY69" fmla="*/ 4700 h 4835512"/>
                      <a:gd name="connsiteX70" fmla="*/ 2159575 w 4854956"/>
                      <a:gd name="connsiteY70" fmla="*/ 1696 h 4835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854956" h="4835512">
                        <a:moveTo>
                          <a:pt x="2427477" y="960431"/>
                        </a:moveTo>
                        <a:cubicBezTo>
                          <a:pt x="1622619" y="960431"/>
                          <a:pt x="970152" y="1612898"/>
                          <a:pt x="970152" y="2417756"/>
                        </a:cubicBezTo>
                        <a:cubicBezTo>
                          <a:pt x="970152" y="3222614"/>
                          <a:pt x="1622619" y="3875081"/>
                          <a:pt x="2427477" y="3875081"/>
                        </a:cubicBezTo>
                        <a:cubicBezTo>
                          <a:pt x="3232335" y="3875081"/>
                          <a:pt x="3884802" y="3222614"/>
                          <a:pt x="3884802" y="2417756"/>
                        </a:cubicBezTo>
                        <a:cubicBezTo>
                          <a:pt x="3884802" y="1612898"/>
                          <a:pt x="3232335" y="960431"/>
                          <a:pt x="2427477" y="960431"/>
                        </a:cubicBezTo>
                        <a:close/>
                        <a:moveTo>
                          <a:pt x="2159575" y="1696"/>
                        </a:moveTo>
                        <a:cubicBezTo>
                          <a:pt x="2219631" y="10681"/>
                          <a:pt x="2287850" y="55195"/>
                          <a:pt x="2331230" y="131237"/>
                        </a:cubicBezTo>
                        <a:cubicBezTo>
                          <a:pt x="2352293" y="166875"/>
                          <a:pt x="2452598" y="315240"/>
                          <a:pt x="2536244" y="436366"/>
                        </a:cubicBezTo>
                        <a:lnTo>
                          <a:pt x="2582796" y="503111"/>
                        </a:lnTo>
                        <a:lnTo>
                          <a:pt x="2812724" y="526292"/>
                        </a:lnTo>
                        <a:lnTo>
                          <a:pt x="3193578" y="193918"/>
                        </a:lnTo>
                        <a:cubicBezTo>
                          <a:pt x="3238351" y="159334"/>
                          <a:pt x="3282532" y="150101"/>
                          <a:pt x="3324058" y="154717"/>
                        </a:cubicBezTo>
                        <a:cubicBezTo>
                          <a:pt x="3365585" y="159334"/>
                          <a:pt x="3404463" y="177806"/>
                          <a:pt x="3438622" y="198633"/>
                        </a:cubicBezTo>
                        <a:lnTo>
                          <a:pt x="3903151" y="465090"/>
                        </a:lnTo>
                        <a:cubicBezTo>
                          <a:pt x="3965936" y="497948"/>
                          <a:pt x="4007503" y="601539"/>
                          <a:pt x="3978324" y="714566"/>
                        </a:cubicBezTo>
                        <a:cubicBezTo>
                          <a:pt x="3973408" y="812839"/>
                          <a:pt x="3913374" y="984172"/>
                          <a:pt x="3882227" y="1107410"/>
                        </a:cubicBezTo>
                        <a:lnTo>
                          <a:pt x="3874663" y="1149634"/>
                        </a:lnTo>
                        <a:lnTo>
                          <a:pt x="4028946" y="1336630"/>
                        </a:lnTo>
                        <a:lnTo>
                          <a:pt x="4032198" y="1342616"/>
                        </a:lnTo>
                        <a:lnTo>
                          <a:pt x="4541892" y="1386002"/>
                        </a:lnTo>
                        <a:cubicBezTo>
                          <a:pt x="4654072" y="1400733"/>
                          <a:pt x="4692686" y="1485283"/>
                          <a:pt x="4711308" y="1563103"/>
                        </a:cubicBezTo>
                        <a:lnTo>
                          <a:pt x="4849859" y="2080395"/>
                        </a:lnTo>
                        <a:cubicBezTo>
                          <a:pt x="4870824" y="2148084"/>
                          <a:pt x="4826661" y="2250599"/>
                          <a:pt x="4725935" y="2309597"/>
                        </a:cubicBezTo>
                        <a:cubicBezTo>
                          <a:pt x="4678744" y="2338217"/>
                          <a:pt x="4459570" y="2487331"/>
                          <a:pt x="4349663" y="2555866"/>
                        </a:cubicBezTo>
                        <a:lnTo>
                          <a:pt x="4342847" y="2559942"/>
                        </a:lnTo>
                        <a:lnTo>
                          <a:pt x="4319925" y="2787325"/>
                        </a:lnTo>
                        <a:lnTo>
                          <a:pt x="4649087" y="3178707"/>
                        </a:lnTo>
                        <a:cubicBezTo>
                          <a:pt x="4718256" y="3268247"/>
                          <a:pt x="4686026" y="3355428"/>
                          <a:pt x="4644367" y="3423750"/>
                        </a:cubicBezTo>
                        <a:lnTo>
                          <a:pt x="4377915" y="3888279"/>
                        </a:lnTo>
                        <a:cubicBezTo>
                          <a:pt x="4345058" y="3951064"/>
                          <a:pt x="4241466" y="3992625"/>
                          <a:pt x="4128439" y="3963452"/>
                        </a:cubicBezTo>
                        <a:cubicBezTo>
                          <a:pt x="4084852" y="3952912"/>
                          <a:pt x="3904671" y="3918736"/>
                          <a:pt x="3770910" y="3890795"/>
                        </a:cubicBezTo>
                        <a:lnTo>
                          <a:pt x="3677374" y="3870031"/>
                        </a:lnTo>
                        <a:lnTo>
                          <a:pt x="3509040" y="4008915"/>
                        </a:lnTo>
                        <a:lnTo>
                          <a:pt x="3498402" y="4014689"/>
                        </a:lnTo>
                        <a:lnTo>
                          <a:pt x="3458136" y="4515949"/>
                        </a:lnTo>
                        <a:cubicBezTo>
                          <a:pt x="3444401" y="4628256"/>
                          <a:pt x="3360202" y="4667624"/>
                          <a:pt x="3282549" y="4686943"/>
                        </a:cubicBezTo>
                        <a:lnTo>
                          <a:pt x="2766511" y="4830092"/>
                        </a:lnTo>
                        <a:cubicBezTo>
                          <a:pt x="2699012" y="4851662"/>
                          <a:pt x="2596111" y="4808414"/>
                          <a:pt x="2536215" y="4708218"/>
                        </a:cubicBezTo>
                        <a:cubicBezTo>
                          <a:pt x="2507174" y="4661287"/>
                          <a:pt x="2356115" y="4443453"/>
                          <a:pt x="2286601" y="4334157"/>
                        </a:cubicBezTo>
                        <a:lnTo>
                          <a:pt x="2279290" y="4322166"/>
                        </a:lnTo>
                        <a:lnTo>
                          <a:pt x="2059926" y="4300050"/>
                        </a:lnTo>
                        <a:lnTo>
                          <a:pt x="1662447" y="4621763"/>
                        </a:lnTo>
                        <a:cubicBezTo>
                          <a:pt x="1572906" y="4690932"/>
                          <a:pt x="1485720" y="4658708"/>
                          <a:pt x="1417403" y="4617049"/>
                        </a:cubicBezTo>
                        <a:lnTo>
                          <a:pt x="952874" y="4350597"/>
                        </a:lnTo>
                        <a:cubicBezTo>
                          <a:pt x="890089" y="4317740"/>
                          <a:pt x="848522" y="4214148"/>
                          <a:pt x="877701" y="4101121"/>
                        </a:cubicBezTo>
                        <a:cubicBezTo>
                          <a:pt x="888241" y="4057534"/>
                          <a:pt x="922417" y="3877348"/>
                          <a:pt x="950358" y="3743587"/>
                        </a:cubicBezTo>
                        <a:lnTo>
                          <a:pt x="970805" y="3651484"/>
                        </a:lnTo>
                        <a:lnTo>
                          <a:pt x="856356" y="3512773"/>
                        </a:lnTo>
                        <a:lnTo>
                          <a:pt x="769446" y="3487168"/>
                        </a:lnTo>
                        <a:cubicBezTo>
                          <a:pt x="628254" y="3460217"/>
                          <a:pt x="439214" y="3455359"/>
                          <a:pt x="302810" y="3432558"/>
                        </a:cubicBezTo>
                        <a:cubicBezTo>
                          <a:pt x="190843" y="3416250"/>
                          <a:pt x="153420" y="3331170"/>
                          <a:pt x="135887" y="3253097"/>
                        </a:cubicBezTo>
                        <a:lnTo>
                          <a:pt x="4612" y="2733911"/>
                        </a:lnTo>
                        <a:cubicBezTo>
                          <a:pt x="-15397" y="2665934"/>
                          <a:pt x="30193" y="2564052"/>
                          <a:pt x="131742" y="2506476"/>
                        </a:cubicBezTo>
                        <a:cubicBezTo>
                          <a:pt x="179324" y="2478518"/>
                          <a:pt x="400571" y="2326244"/>
                          <a:pt x="511433" y="2256131"/>
                        </a:cubicBezTo>
                        <a:lnTo>
                          <a:pt x="524621" y="2248130"/>
                        </a:lnTo>
                        <a:lnTo>
                          <a:pt x="543019" y="2065630"/>
                        </a:lnTo>
                        <a:lnTo>
                          <a:pt x="392616" y="1862021"/>
                        </a:lnTo>
                        <a:cubicBezTo>
                          <a:pt x="330453" y="1793560"/>
                          <a:pt x="265296" y="1727592"/>
                          <a:pt x="209712" y="1653651"/>
                        </a:cubicBezTo>
                        <a:cubicBezTo>
                          <a:pt x="140543" y="1564110"/>
                          <a:pt x="172768" y="1476924"/>
                          <a:pt x="214427" y="1408607"/>
                        </a:cubicBezTo>
                        <a:lnTo>
                          <a:pt x="480879" y="944079"/>
                        </a:lnTo>
                        <a:cubicBezTo>
                          <a:pt x="505522" y="896986"/>
                          <a:pt x="569959" y="861837"/>
                          <a:pt x="648320" y="859512"/>
                        </a:cubicBezTo>
                        <a:cubicBezTo>
                          <a:pt x="674437" y="858740"/>
                          <a:pt x="702102" y="861613"/>
                          <a:pt x="730361" y="868906"/>
                        </a:cubicBezTo>
                        <a:cubicBezTo>
                          <a:pt x="770598" y="878634"/>
                          <a:pt x="953265" y="930074"/>
                          <a:pt x="1107548" y="964733"/>
                        </a:cubicBezTo>
                        <a:lnTo>
                          <a:pt x="1163984" y="975699"/>
                        </a:lnTo>
                        <a:lnTo>
                          <a:pt x="1356656" y="816725"/>
                        </a:lnTo>
                        <a:lnTo>
                          <a:pt x="1394665" y="796099"/>
                        </a:lnTo>
                        <a:lnTo>
                          <a:pt x="1397837" y="633510"/>
                        </a:lnTo>
                        <a:cubicBezTo>
                          <a:pt x="1395063" y="518273"/>
                          <a:pt x="1387476" y="400377"/>
                          <a:pt x="1405585" y="304694"/>
                        </a:cubicBezTo>
                        <a:cubicBezTo>
                          <a:pt x="1421605" y="192687"/>
                          <a:pt x="1506587" y="155046"/>
                          <a:pt x="1584615" y="137310"/>
                        </a:cubicBezTo>
                        <a:lnTo>
                          <a:pt x="2103461" y="4700"/>
                        </a:lnTo>
                        <a:cubicBezTo>
                          <a:pt x="2120443" y="-348"/>
                          <a:pt x="2139554" y="-1298"/>
                          <a:pt x="2159575" y="1696"/>
                        </a:cubicBezTo>
                        <a:close/>
                      </a:path>
                    </a:pathLst>
                  </a:custGeom>
                  <a:grpFill/>
                  <a:ln w="12700" cap="flat" cmpd="sng" algn="ctr">
                    <a:noFill/>
                    <a:prstDash val="solid"/>
                    <a:miter lim="800000"/>
                  </a:ln>
                  <a:effectLst/>
                </p:spPr>
                <p:txBody>
                  <a:bodyPr wrap="square" rtlCol="0" anchor="ctr">
                    <a:noAutofit/>
                  </a:bodyPr>
                  <a:lstStyle/>
                  <a:p>
                    <a:pPr algn="ctr">
                      <a:defRPr/>
                    </a:pPr>
                    <a:endParaRPr lang="en-US" kern="0">
                      <a:solidFill>
                        <a:prstClr val="white"/>
                      </a:solidFill>
                    </a:endParaRPr>
                  </a:p>
                </p:txBody>
              </p:sp>
            </p:grpSp>
          </p:grpSp>
          <p:sp>
            <p:nvSpPr>
              <p:cNvPr id="216" name="Freeform 215"/>
              <p:cNvSpPr/>
              <p:nvPr/>
            </p:nvSpPr>
            <p:spPr>
              <a:xfrm>
                <a:off x="3583979" y="3123161"/>
                <a:ext cx="634780" cy="634208"/>
              </a:xfrm>
              <a:custGeom>
                <a:avLst/>
                <a:gdLst>
                  <a:gd name="connsiteX0" fmla="*/ 348856 w 705488"/>
                  <a:gd name="connsiteY0" fmla="*/ 190501 h 704852"/>
                  <a:gd name="connsiteX1" fmla="*/ 184551 w 705488"/>
                  <a:gd name="connsiteY1" fmla="*/ 354806 h 704852"/>
                  <a:gd name="connsiteX2" fmla="*/ 348856 w 705488"/>
                  <a:gd name="connsiteY2" fmla="*/ 519111 h 704852"/>
                  <a:gd name="connsiteX3" fmla="*/ 513161 w 705488"/>
                  <a:gd name="connsiteY3" fmla="*/ 354806 h 704852"/>
                  <a:gd name="connsiteX4" fmla="*/ 348856 w 705488"/>
                  <a:gd name="connsiteY4" fmla="*/ 190501 h 704852"/>
                  <a:gd name="connsiteX5" fmla="*/ 311946 w 705488"/>
                  <a:gd name="connsiteY5" fmla="*/ 0 h 704852"/>
                  <a:gd name="connsiteX6" fmla="*/ 385764 w 705488"/>
                  <a:gd name="connsiteY6" fmla="*/ 0 h 704852"/>
                  <a:gd name="connsiteX7" fmla="*/ 403624 w 705488"/>
                  <a:gd name="connsiteY7" fmla="*/ 17860 h 704852"/>
                  <a:gd name="connsiteX8" fmla="*/ 403624 w 705488"/>
                  <a:gd name="connsiteY8" fmla="*/ 84102 h 704852"/>
                  <a:gd name="connsiteX9" fmla="*/ 404525 w 705488"/>
                  <a:gd name="connsiteY9" fmla="*/ 84193 h 704852"/>
                  <a:gd name="connsiteX10" fmla="*/ 433461 w 705488"/>
                  <a:gd name="connsiteY10" fmla="*/ 95553 h 704852"/>
                  <a:gd name="connsiteX11" fmla="*/ 433499 w 705488"/>
                  <a:gd name="connsiteY11" fmla="*/ 95326 h 704852"/>
                  <a:gd name="connsiteX12" fmla="*/ 471354 w 705488"/>
                  <a:gd name="connsiteY12" fmla="*/ 34745 h 704852"/>
                  <a:gd name="connsiteX13" fmla="*/ 495965 w 705488"/>
                  <a:gd name="connsiteY13" fmla="*/ 29063 h 704852"/>
                  <a:gd name="connsiteX14" fmla="*/ 558566 w 705488"/>
                  <a:gd name="connsiteY14" fmla="*/ 68181 h 704852"/>
                  <a:gd name="connsiteX15" fmla="*/ 564248 w 705488"/>
                  <a:gd name="connsiteY15" fmla="*/ 92792 h 704852"/>
                  <a:gd name="connsiteX16" fmla="*/ 528462 w 705488"/>
                  <a:gd name="connsiteY16" fmla="*/ 150061 h 704852"/>
                  <a:gd name="connsiteX17" fmla="*/ 555371 w 705488"/>
                  <a:gd name="connsiteY17" fmla="*/ 173358 h 704852"/>
                  <a:gd name="connsiteX18" fmla="*/ 611957 w 705488"/>
                  <a:gd name="connsiteY18" fmla="*/ 140688 h 704852"/>
                  <a:gd name="connsiteX19" fmla="*/ 636355 w 705488"/>
                  <a:gd name="connsiteY19" fmla="*/ 147225 h 704852"/>
                  <a:gd name="connsiteX20" fmla="*/ 673264 w 705488"/>
                  <a:gd name="connsiteY20" fmla="*/ 211153 h 704852"/>
                  <a:gd name="connsiteX21" fmla="*/ 666726 w 705488"/>
                  <a:gd name="connsiteY21" fmla="*/ 235550 h 704852"/>
                  <a:gd name="connsiteX22" fmla="*/ 610526 w 705488"/>
                  <a:gd name="connsiteY22" fmla="*/ 267998 h 704852"/>
                  <a:gd name="connsiteX23" fmla="*/ 619349 w 705488"/>
                  <a:gd name="connsiteY23" fmla="*/ 300663 h 704852"/>
                  <a:gd name="connsiteX24" fmla="*/ 687941 w 705488"/>
                  <a:gd name="connsiteY24" fmla="*/ 301860 h 704852"/>
                  <a:gd name="connsiteX25" fmla="*/ 705486 w 705488"/>
                  <a:gd name="connsiteY25" fmla="*/ 320029 h 704852"/>
                  <a:gd name="connsiteX26" fmla="*/ 704198 w 705488"/>
                  <a:gd name="connsiteY26" fmla="*/ 393835 h 704852"/>
                  <a:gd name="connsiteX27" fmla="*/ 686029 w 705488"/>
                  <a:gd name="connsiteY27" fmla="*/ 411381 h 704852"/>
                  <a:gd name="connsiteX28" fmla="*/ 619495 w 705488"/>
                  <a:gd name="connsiteY28" fmla="*/ 410220 h 704852"/>
                  <a:gd name="connsiteX29" fmla="*/ 619469 w 705488"/>
                  <a:gd name="connsiteY29" fmla="*/ 410475 h 704852"/>
                  <a:gd name="connsiteX30" fmla="*/ 610419 w 705488"/>
                  <a:gd name="connsiteY30" fmla="*/ 440947 h 704852"/>
                  <a:gd name="connsiteX31" fmla="*/ 667233 w 705488"/>
                  <a:gd name="connsiteY31" fmla="*/ 475084 h 704852"/>
                  <a:gd name="connsiteX32" fmla="*/ 673343 w 705488"/>
                  <a:gd name="connsiteY32" fmla="*/ 499592 h 704852"/>
                  <a:gd name="connsiteX33" fmla="*/ 635324 w 705488"/>
                  <a:gd name="connsiteY33" fmla="*/ 562866 h 704852"/>
                  <a:gd name="connsiteX34" fmla="*/ 610816 w 705488"/>
                  <a:gd name="connsiteY34" fmla="*/ 568976 h 704852"/>
                  <a:gd name="connsiteX35" fmla="*/ 553495 w 705488"/>
                  <a:gd name="connsiteY35" fmla="*/ 534534 h 704852"/>
                  <a:gd name="connsiteX36" fmla="*/ 531207 w 705488"/>
                  <a:gd name="connsiteY36" fmla="*/ 560278 h 704852"/>
                  <a:gd name="connsiteX37" fmla="*/ 561694 w 705488"/>
                  <a:gd name="connsiteY37" fmla="*/ 615681 h 704852"/>
                  <a:gd name="connsiteX38" fmla="*/ 554657 w 705488"/>
                  <a:gd name="connsiteY38" fmla="*/ 639938 h 704852"/>
                  <a:gd name="connsiteX39" fmla="*/ 489984 w 705488"/>
                  <a:gd name="connsiteY39" fmla="*/ 675526 h 704852"/>
                  <a:gd name="connsiteX40" fmla="*/ 465726 w 705488"/>
                  <a:gd name="connsiteY40" fmla="*/ 668489 h 704852"/>
                  <a:gd name="connsiteX41" fmla="*/ 436918 w 705488"/>
                  <a:gd name="connsiteY41" fmla="*/ 616137 h 704852"/>
                  <a:gd name="connsiteX42" fmla="*/ 406002 w 705488"/>
                  <a:gd name="connsiteY42" fmla="*/ 624488 h 704852"/>
                  <a:gd name="connsiteX43" fmla="*/ 406002 w 705488"/>
                  <a:gd name="connsiteY43" fmla="*/ 686992 h 704852"/>
                  <a:gd name="connsiteX44" fmla="*/ 388142 w 705488"/>
                  <a:gd name="connsiteY44" fmla="*/ 704852 h 704852"/>
                  <a:gd name="connsiteX45" fmla="*/ 314324 w 705488"/>
                  <a:gd name="connsiteY45" fmla="*/ 704852 h 704852"/>
                  <a:gd name="connsiteX46" fmla="*/ 296464 w 705488"/>
                  <a:gd name="connsiteY46" fmla="*/ 686992 h 704852"/>
                  <a:gd name="connsiteX47" fmla="*/ 296464 w 705488"/>
                  <a:gd name="connsiteY47" fmla="*/ 625750 h 704852"/>
                  <a:gd name="connsiteX48" fmla="*/ 293187 w 705488"/>
                  <a:gd name="connsiteY48" fmla="*/ 625419 h 704852"/>
                  <a:gd name="connsiteX49" fmla="*/ 264996 w 705488"/>
                  <a:gd name="connsiteY49" fmla="*/ 614351 h 704852"/>
                  <a:gd name="connsiteX50" fmla="*/ 232777 w 705488"/>
                  <a:gd name="connsiteY50" fmla="*/ 669305 h 704852"/>
                  <a:gd name="connsiteX51" fmla="*/ 208337 w 705488"/>
                  <a:gd name="connsiteY51" fmla="*/ 675679 h 704852"/>
                  <a:gd name="connsiteX52" fmla="*/ 144657 w 705488"/>
                  <a:gd name="connsiteY52" fmla="*/ 638343 h 704852"/>
                  <a:gd name="connsiteX53" fmla="*/ 138283 w 705488"/>
                  <a:gd name="connsiteY53" fmla="*/ 613903 h 704852"/>
                  <a:gd name="connsiteX54" fmla="*/ 169846 w 705488"/>
                  <a:gd name="connsiteY54" fmla="*/ 560067 h 704852"/>
                  <a:gd name="connsiteX55" fmla="*/ 145858 w 705488"/>
                  <a:gd name="connsiteY55" fmla="*/ 539299 h 704852"/>
                  <a:gd name="connsiteX56" fmla="*/ 90616 w 705488"/>
                  <a:gd name="connsiteY56" fmla="*/ 571313 h 704852"/>
                  <a:gd name="connsiteX57" fmla="*/ 66208 w 705488"/>
                  <a:gd name="connsiteY57" fmla="*/ 564816 h 704852"/>
                  <a:gd name="connsiteX58" fmla="*/ 29195 w 705488"/>
                  <a:gd name="connsiteY58" fmla="*/ 500947 h 704852"/>
                  <a:gd name="connsiteX59" fmla="*/ 35693 w 705488"/>
                  <a:gd name="connsiteY59" fmla="*/ 476540 h 704852"/>
                  <a:gd name="connsiteX60" fmla="*/ 88374 w 705488"/>
                  <a:gd name="connsiteY60" fmla="*/ 446010 h 704852"/>
                  <a:gd name="connsiteX61" fmla="*/ 78211 w 705488"/>
                  <a:gd name="connsiteY61" fmla="*/ 408386 h 704852"/>
                  <a:gd name="connsiteX62" fmla="*/ 17860 w 705488"/>
                  <a:gd name="connsiteY62" fmla="*/ 408386 h 704852"/>
                  <a:gd name="connsiteX63" fmla="*/ 0 w 705488"/>
                  <a:gd name="connsiteY63" fmla="*/ 390526 h 704852"/>
                  <a:gd name="connsiteX64" fmla="*/ 0 w 705488"/>
                  <a:gd name="connsiteY64" fmla="*/ 316708 h 704852"/>
                  <a:gd name="connsiteX65" fmla="*/ 17860 w 705488"/>
                  <a:gd name="connsiteY65" fmla="*/ 298848 h 704852"/>
                  <a:gd name="connsiteX66" fmla="*/ 78853 w 705488"/>
                  <a:gd name="connsiteY66" fmla="*/ 298848 h 704852"/>
                  <a:gd name="connsiteX67" fmla="*/ 87657 w 705488"/>
                  <a:gd name="connsiteY67" fmla="*/ 266255 h 704852"/>
                  <a:gd name="connsiteX68" fmla="*/ 35022 w 705488"/>
                  <a:gd name="connsiteY68" fmla="*/ 234089 h 704852"/>
                  <a:gd name="connsiteX69" fmla="*/ 29095 w 705488"/>
                  <a:gd name="connsiteY69" fmla="*/ 209536 h 704852"/>
                  <a:gd name="connsiteX70" fmla="*/ 67588 w 705488"/>
                  <a:gd name="connsiteY70" fmla="*/ 146549 h 704852"/>
                  <a:gd name="connsiteX71" fmla="*/ 92141 w 705488"/>
                  <a:gd name="connsiteY71" fmla="*/ 140622 h 704852"/>
                  <a:gd name="connsiteX72" fmla="*/ 144263 w 705488"/>
                  <a:gd name="connsiteY72" fmla="*/ 172475 h 704852"/>
                  <a:gd name="connsiteX73" fmla="*/ 167420 w 705488"/>
                  <a:gd name="connsiteY73" fmla="*/ 146683 h 704852"/>
                  <a:gd name="connsiteX74" fmla="*/ 135881 w 705488"/>
                  <a:gd name="connsiteY74" fmla="*/ 93848 h 704852"/>
                  <a:gd name="connsiteX75" fmla="*/ 142062 w 705488"/>
                  <a:gd name="connsiteY75" fmla="*/ 69358 h 704852"/>
                  <a:gd name="connsiteX76" fmla="*/ 205446 w 705488"/>
                  <a:gd name="connsiteY76" fmla="*/ 31522 h 704852"/>
                  <a:gd name="connsiteX77" fmla="*/ 229936 w 705488"/>
                  <a:gd name="connsiteY77" fmla="*/ 37703 h 704852"/>
                  <a:gd name="connsiteX78" fmla="*/ 263739 w 705488"/>
                  <a:gd name="connsiteY78" fmla="*/ 94331 h 704852"/>
                  <a:gd name="connsiteX79" fmla="*/ 293187 w 705488"/>
                  <a:gd name="connsiteY79" fmla="*/ 84193 h 704852"/>
                  <a:gd name="connsiteX80" fmla="*/ 294086 w 705488"/>
                  <a:gd name="connsiteY80" fmla="*/ 84102 h 704852"/>
                  <a:gd name="connsiteX81" fmla="*/ 294086 w 705488"/>
                  <a:gd name="connsiteY81" fmla="*/ 17860 h 704852"/>
                  <a:gd name="connsiteX82" fmla="*/ 311946 w 705488"/>
                  <a:gd name="connsiteY82" fmla="*/ 0 h 704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705488" h="704852">
                    <a:moveTo>
                      <a:pt x="348856" y="190501"/>
                    </a:moveTo>
                    <a:cubicBezTo>
                      <a:pt x="258113" y="190501"/>
                      <a:pt x="184551" y="264063"/>
                      <a:pt x="184551" y="354806"/>
                    </a:cubicBezTo>
                    <a:cubicBezTo>
                      <a:pt x="184551" y="445549"/>
                      <a:pt x="258113" y="519111"/>
                      <a:pt x="348856" y="519111"/>
                    </a:cubicBezTo>
                    <a:cubicBezTo>
                      <a:pt x="439599" y="519111"/>
                      <a:pt x="513161" y="445549"/>
                      <a:pt x="513161" y="354806"/>
                    </a:cubicBezTo>
                    <a:cubicBezTo>
                      <a:pt x="513161" y="264063"/>
                      <a:pt x="439599" y="190501"/>
                      <a:pt x="348856" y="190501"/>
                    </a:cubicBezTo>
                    <a:close/>
                    <a:moveTo>
                      <a:pt x="311946" y="0"/>
                    </a:moveTo>
                    <a:lnTo>
                      <a:pt x="385764" y="0"/>
                    </a:lnTo>
                    <a:cubicBezTo>
                      <a:pt x="395628" y="0"/>
                      <a:pt x="403624" y="7996"/>
                      <a:pt x="403624" y="17860"/>
                    </a:cubicBezTo>
                    <a:lnTo>
                      <a:pt x="403624" y="84102"/>
                    </a:lnTo>
                    <a:lnTo>
                      <a:pt x="404525" y="84193"/>
                    </a:lnTo>
                    <a:lnTo>
                      <a:pt x="433461" y="95553"/>
                    </a:lnTo>
                    <a:lnTo>
                      <a:pt x="433499" y="95326"/>
                    </a:lnTo>
                    <a:lnTo>
                      <a:pt x="471354" y="34745"/>
                    </a:lnTo>
                    <a:cubicBezTo>
                      <a:pt x="476581" y="26380"/>
                      <a:pt x="487600" y="23836"/>
                      <a:pt x="495965" y="29063"/>
                    </a:cubicBezTo>
                    <a:lnTo>
                      <a:pt x="558566" y="68181"/>
                    </a:lnTo>
                    <a:cubicBezTo>
                      <a:pt x="566931" y="73408"/>
                      <a:pt x="569475" y="84426"/>
                      <a:pt x="564248" y="92792"/>
                    </a:cubicBezTo>
                    <a:lnTo>
                      <a:pt x="528462" y="150061"/>
                    </a:lnTo>
                    <a:lnTo>
                      <a:pt x="555371" y="173358"/>
                    </a:lnTo>
                    <a:lnTo>
                      <a:pt x="611957" y="140688"/>
                    </a:lnTo>
                    <a:cubicBezTo>
                      <a:pt x="620500" y="135756"/>
                      <a:pt x="631423" y="138682"/>
                      <a:pt x="636355" y="147225"/>
                    </a:cubicBezTo>
                    <a:lnTo>
                      <a:pt x="673264" y="211153"/>
                    </a:lnTo>
                    <a:cubicBezTo>
                      <a:pt x="678196" y="219696"/>
                      <a:pt x="675269" y="230618"/>
                      <a:pt x="666726" y="235550"/>
                    </a:cubicBezTo>
                    <a:lnTo>
                      <a:pt x="610526" y="267998"/>
                    </a:lnTo>
                    <a:lnTo>
                      <a:pt x="619349" y="300663"/>
                    </a:lnTo>
                    <a:lnTo>
                      <a:pt x="687941" y="301860"/>
                    </a:lnTo>
                    <a:cubicBezTo>
                      <a:pt x="697803" y="302032"/>
                      <a:pt x="705658" y="310166"/>
                      <a:pt x="705486" y="320029"/>
                    </a:cubicBezTo>
                    <a:lnTo>
                      <a:pt x="704198" y="393835"/>
                    </a:lnTo>
                    <a:cubicBezTo>
                      <a:pt x="704026" y="403698"/>
                      <a:pt x="695891" y="411553"/>
                      <a:pt x="686029" y="411381"/>
                    </a:cubicBezTo>
                    <a:lnTo>
                      <a:pt x="619495" y="410220"/>
                    </a:lnTo>
                    <a:lnTo>
                      <a:pt x="619469" y="410475"/>
                    </a:lnTo>
                    <a:lnTo>
                      <a:pt x="610419" y="440947"/>
                    </a:lnTo>
                    <a:lnTo>
                      <a:pt x="667233" y="475084"/>
                    </a:lnTo>
                    <a:cubicBezTo>
                      <a:pt x="675688" y="480164"/>
                      <a:pt x="678423" y="491136"/>
                      <a:pt x="673343" y="499592"/>
                    </a:cubicBezTo>
                    <a:lnTo>
                      <a:pt x="635324" y="562866"/>
                    </a:lnTo>
                    <a:cubicBezTo>
                      <a:pt x="630244" y="571321"/>
                      <a:pt x="619272" y="574057"/>
                      <a:pt x="610816" y="568976"/>
                    </a:cubicBezTo>
                    <a:lnTo>
                      <a:pt x="553495" y="534534"/>
                    </a:lnTo>
                    <a:lnTo>
                      <a:pt x="531207" y="560278"/>
                    </a:lnTo>
                    <a:lnTo>
                      <a:pt x="561694" y="615681"/>
                    </a:lnTo>
                    <a:cubicBezTo>
                      <a:pt x="566449" y="624323"/>
                      <a:pt x="563299" y="635183"/>
                      <a:pt x="554657" y="639938"/>
                    </a:cubicBezTo>
                    <a:lnTo>
                      <a:pt x="489984" y="675526"/>
                    </a:lnTo>
                    <a:cubicBezTo>
                      <a:pt x="481342" y="680282"/>
                      <a:pt x="470482" y="677131"/>
                      <a:pt x="465726" y="668489"/>
                    </a:cubicBezTo>
                    <a:lnTo>
                      <a:pt x="436918" y="616137"/>
                    </a:lnTo>
                    <a:lnTo>
                      <a:pt x="406002" y="624488"/>
                    </a:lnTo>
                    <a:lnTo>
                      <a:pt x="406002" y="686992"/>
                    </a:lnTo>
                    <a:cubicBezTo>
                      <a:pt x="406002" y="696856"/>
                      <a:pt x="398006" y="704852"/>
                      <a:pt x="388142" y="704852"/>
                    </a:cubicBezTo>
                    <a:lnTo>
                      <a:pt x="314324" y="704852"/>
                    </a:lnTo>
                    <a:cubicBezTo>
                      <a:pt x="304460" y="704852"/>
                      <a:pt x="296464" y="696856"/>
                      <a:pt x="296464" y="686992"/>
                    </a:cubicBezTo>
                    <a:lnTo>
                      <a:pt x="296464" y="625750"/>
                    </a:lnTo>
                    <a:lnTo>
                      <a:pt x="293187" y="625419"/>
                    </a:lnTo>
                    <a:lnTo>
                      <a:pt x="264996" y="614351"/>
                    </a:lnTo>
                    <a:lnTo>
                      <a:pt x="232777" y="669305"/>
                    </a:lnTo>
                    <a:cubicBezTo>
                      <a:pt x="227788" y="677814"/>
                      <a:pt x="216846" y="680668"/>
                      <a:pt x="208337" y="675679"/>
                    </a:cubicBezTo>
                    <a:lnTo>
                      <a:pt x="144657" y="638343"/>
                    </a:lnTo>
                    <a:cubicBezTo>
                      <a:pt x="136147" y="633354"/>
                      <a:pt x="133294" y="622412"/>
                      <a:pt x="138283" y="613903"/>
                    </a:cubicBezTo>
                    <a:lnTo>
                      <a:pt x="169846" y="560067"/>
                    </a:lnTo>
                    <a:lnTo>
                      <a:pt x="145858" y="539299"/>
                    </a:lnTo>
                    <a:lnTo>
                      <a:pt x="90616" y="571313"/>
                    </a:lnTo>
                    <a:cubicBezTo>
                      <a:pt x="82082" y="576259"/>
                      <a:pt x="71154" y="573350"/>
                      <a:pt x="66208" y="564816"/>
                    </a:cubicBezTo>
                    <a:lnTo>
                      <a:pt x="29195" y="500947"/>
                    </a:lnTo>
                    <a:cubicBezTo>
                      <a:pt x="24249" y="492413"/>
                      <a:pt x="27158" y="481485"/>
                      <a:pt x="35693" y="476540"/>
                    </a:cubicBezTo>
                    <a:lnTo>
                      <a:pt x="88374" y="446010"/>
                    </a:lnTo>
                    <a:lnTo>
                      <a:pt x="78211" y="408386"/>
                    </a:lnTo>
                    <a:lnTo>
                      <a:pt x="17860" y="408386"/>
                    </a:lnTo>
                    <a:cubicBezTo>
                      <a:pt x="7996" y="408386"/>
                      <a:pt x="0" y="400390"/>
                      <a:pt x="0" y="390526"/>
                    </a:cubicBezTo>
                    <a:lnTo>
                      <a:pt x="0" y="316708"/>
                    </a:lnTo>
                    <a:cubicBezTo>
                      <a:pt x="0" y="306844"/>
                      <a:pt x="7996" y="298848"/>
                      <a:pt x="17860" y="298848"/>
                    </a:cubicBezTo>
                    <a:lnTo>
                      <a:pt x="78853" y="298848"/>
                    </a:lnTo>
                    <a:lnTo>
                      <a:pt x="87657" y="266255"/>
                    </a:lnTo>
                    <a:lnTo>
                      <a:pt x="35022" y="234089"/>
                    </a:lnTo>
                    <a:cubicBezTo>
                      <a:pt x="26605" y="228945"/>
                      <a:pt x="23952" y="217953"/>
                      <a:pt x="29095" y="209536"/>
                    </a:cubicBezTo>
                    <a:lnTo>
                      <a:pt x="67588" y="146549"/>
                    </a:lnTo>
                    <a:cubicBezTo>
                      <a:pt x="72732" y="138132"/>
                      <a:pt x="83725" y="135479"/>
                      <a:pt x="92141" y="140622"/>
                    </a:cubicBezTo>
                    <a:lnTo>
                      <a:pt x="144263" y="172475"/>
                    </a:lnTo>
                    <a:lnTo>
                      <a:pt x="167420" y="146683"/>
                    </a:lnTo>
                    <a:lnTo>
                      <a:pt x="135881" y="93848"/>
                    </a:lnTo>
                    <a:cubicBezTo>
                      <a:pt x="130825" y="85378"/>
                      <a:pt x="133593" y="74414"/>
                      <a:pt x="142062" y="69358"/>
                    </a:cubicBezTo>
                    <a:lnTo>
                      <a:pt x="205446" y="31522"/>
                    </a:lnTo>
                    <a:cubicBezTo>
                      <a:pt x="213916" y="26466"/>
                      <a:pt x="224880" y="29233"/>
                      <a:pt x="229936" y="37703"/>
                    </a:cubicBezTo>
                    <a:lnTo>
                      <a:pt x="263739" y="94331"/>
                    </a:lnTo>
                    <a:lnTo>
                      <a:pt x="293187" y="84193"/>
                    </a:lnTo>
                    <a:lnTo>
                      <a:pt x="294086" y="84102"/>
                    </a:lnTo>
                    <a:lnTo>
                      <a:pt x="294086" y="17860"/>
                    </a:lnTo>
                    <a:cubicBezTo>
                      <a:pt x="294086" y="7996"/>
                      <a:pt x="302082" y="0"/>
                      <a:pt x="311946" y="0"/>
                    </a:cubicBezTo>
                    <a:close/>
                  </a:path>
                </a:pathLst>
              </a:custGeom>
              <a:solidFill>
                <a:srgbClr val="2688AA"/>
              </a:solidFill>
              <a:ln w="12700" cap="flat" cmpd="sng" algn="ctr">
                <a:noFill/>
                <a:prstDash val="solid"/>
                <a:miter lim="800000"/>
              </a:ln>
              <a:effectLst/>
            </p:spPr>
            <p:txBody>
              <a:bodyPr rtlCol="0" anchor="ctr"/>
              <a:lstStyle/>
              <a:p>
                <a:pPr algn="ctr"/>
                <a:endParaRPr lang="en-US" kern="0">
                  <a:solidFill>
                    <a:prstClr val="white"/>
                  </a:solidFill>
                </a:endParaRPr>
              </a:p>
            </p:txBody>
          </p:sp>
          <p:sp>
            <p:nvSpPr>
              <p:cNvPr id="220" name="Freeform 219"/>
              <p:cNvSpPr/>
              <p:nvPr/>
            </p:nvSpPr>
            <p:spPr>
              <a:xfrm>
                <a:off x="1807668" y="3077514"/>
                <a:ext cx="725505" cy="725502"/>
              </a:xfrm>
              <a:custGeom>
                <a:avLst/>
                <a:gdLst>
                  <a:gd name="connsiteX0" fmla="*/ 2339029 w 4748831"/>
                  <a:gd name="connsiteY0" fmla="*/ 2013480 h 4778126"/>
                  <a:gd name="connsiteX1" fmla="*/ 2689162 w 4748831"/>
                  <a:gd name="connsiteY1" fmla="*/ 2363613 h 4778126"/>
                  <a:gd name="connsiteX2" fmla="*/ 2339029 w 4748831"/>
                  <a:gd name="connsiteY2" fmla="*/ 2713746 h 4778126"/>
                  <a:gd name="connsiteX3" fmla="*/ 1988896 w 4748831"/>
                  <a:gd name="connsiteY3" fmla="*/ 2363613 h 4778126"/>
                  <a:gd name="connsiteX4" fmla="*/ 2339029 w 4748831"/>
                  <a:gd name="connsiteY4" fmla="*/ 2013480 h 4778126"/>
                  <a:gd name="connsiteX5" fmla="*/ 2339029 w 4748831"/>
                  <a:gd name="connsiteY5" fmla="*/ 1805471 h 4778126"/>
                  <a:gd name="connsiteX6" fmla="*/ 1780887 w 4748831"/>
                  <a:gd name="connsiteY6" fmla="*/ 2363613 h 4778126"/>
                  <a:gd name="connsiteX7" fmla="*/ 2339029 w 4748831"/>
                  <a:gd name="connsiteY7" fmla="*/ 2921755 h 4778126"/>
                  <a:gd name="connsiteX8" fmla="*/ 2897171 w 4748831"/>
                  <a:gd name="connsiteY8" fmla="*/ 2363613 h 4778126"/>
                  <a:gd name="connsiteX9" fmla="*/ 2339029 w 4748831"/>
                  <a:gd name="connsiteY9" fmla="*/ 1805471 h 4778126"/>
                  <a:gd name="connsiteX10" fmla="*/ 2339029 w 4748831"/>
                  <a:gd name="connsiteY10" fmla="*/ 1546636 h 4778126"/>
                  <a:gd name="connsiteX11" fmla="*/ 3156006 w 4748831"/>
                  <a:gd name="connsiteY11" fmla="*/ 2363613 h 4778126"/>
                  <a:gd name="connsiteX12" fmla="*/ 2339029 w 4748831"/>
                  <a:gd name="connsiteY12" fmla="*/ 3180590 h 4778126"/>
                  <a:gd name="connsiteX13" fmla="*/ 1522052 w 4748831"/>
                  <a:gd name="connsiteY13" fmla="*/ 2363613 h 4778126"/>
                  <a:gd name="connsiteX14" fmla="*/ 2339029 w 4748831"/>
                  <a:gd name="connsiteY14" fmla="*/ 1546636 h 4778126"/>
                  <a:gd name="connsiteX15" fmla="*/ 2339030 w 4748831"/>
                  <a:gd name="connsiteY15" fmla="*/ 1079790 h 4778126"/>
                  <a:gd name="connsiteX16" fmla="*/ 1055209 w 4748831"/>
                  <a:gd name="connsiteY16" fmla="*/ 2363611 h 4778126"/>
                  <a:gd name="connsiteX17" fmla="*/ 2339030 w 4748831"/>
                  <a:gd name="connsiteY17" fmla="*/ 3647432 h 4778126"/>
                  <a:gd name="connsiteX18" fmla="*/ 3622851 w 4748831"/>
                  <a:gd name="connsiteY18" fmla="*/ 2363611 h 4778126"/>
                  <a:gd name="connsiteX19" fmla="*/ 2339030 w 4748831"/>
                  <a:gd name="connsiteY19" fmla="*/ 1079790 h 4778126"/>
                  <a:gd name="connsiteX20" fmla="*/ 2398310 w 4748831"/>
                  <a:gd name="connsiteY20" fmla="*/ 1118 h 4778126"/>
                  <a:gd name="connsiteX21" fmla="*/ 2669860 w 4748831"/>
                  <a:gd name="connsiteY21" fmla="*/ 112464 h 4778126"/>
                  <a:gd name="connsiteX22" fmla="*/ 3791425 w 4748831"/>
                  <a:gd name="connsiteY22" fmla="*/ 606462 h 4778126"/>
                  <a:gd name="connsiteX23" fmla="*/ 4192876 w 4748831"/>
                  <a:gd name="connsiteY23" fmla="*/ 1035588 h 4778126"/>
                  <a:gd name="connsiteX24" fmla="*/ 4529466 w 4748831"/>
                  <a:gd name="connsiteY24" fmla="*/ 2069136 h 4778126"/>
                  <a:gd name="connsiteX25" fmla="*/ 4571578 w 4748831"/>
                  <a:gd name="connsiteY25" fmla="*/ 2685392 h 4778126"/>
                  <a:gd name="connsiteX26" fmla="*/ 4102489 w 4748831"/>
                  <a:gd name="connsiteY26" fmla="*/ 3708908 h 4778126"/>
                  <a:gd name="connsiteX27" fmla="*/ 3650641 w 4748831"/>
                  <a:gd name="connsiteY27" fmla="*/ 4149330 h 4778126"/>
                  <a:gd name="connsiteX28" fmla="*/ 2637303 w 4748831"/>
                  <a:gd name="connsiteY28" fmla="*/ 4622185 h 4778126"/>
                  <a:gd name="connsiteX29" fmla="*/ 2032471 w 4748831"/>
                  <a:gd name="connsiteY29" fmla="*/ 4516602 h 4778126"/>
                  <a:gd name="connsiteX30" fmla="*/ 1091929 w 4748831"/>
                  <a:gd name="connsiteY30" fmla="*/ 4090609 h 4778126"/>
                  <a:gd name="connsiteX31" fmla="*/ 593766 w 4748831"/>
                  <a:gd name="connsiteY31" fmla="*/ 3697856 h 4778126"/>
                  <a:gd name="connsiteX32" fmla="*/ 173180 w 4748831"/>
                  <a:gd name="connsiteY32" fmla="*/ 2588560 h 4778126"/>
                  <a:gd name="connsiteX33" fmla="*/ 152641 w 4748831"/>
                  <a:gd name="connsiteY33" fmla="*/ 2069646 h 4778126"/>
                  <a:gd name="connsiteX34" fmla="*/ 639981 w 4748831"/>
                  <a:gd name="connsiteY34" fmla="*/ 984005 h 4778126"/>
                  <a:gd name="connsiteX35" fmla="*/ 1091159 w 4748831"/>
                  <a:gd name="connsiteY35" fmla="*/ 588313 h 4778126"/>
                  <a:gd name="connsiteX36" fmla="*/ 2171480 w 4748831"/>
                  <a:gd name="connsiteY36" fmla="*/ 154691 h 4778126"/>
                  <a:gd name="connsiteX37" fmla="*/ 2398310 w 4748831"/>
                  <a:gd name="connsiteY37" fmla="*/ 1118 h 4778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748831" h="4778126">
                    <a:moveTo>
                      <a:pt x="2339029" y="2013480"/>
                    </a:moveTo>
                    <a:cubicBezTo>
                      <a:pt x="2532402" y="2013480"/>
                      <a:pt x="2689162" y="2170240"/>
                      <a:pt x="2689162" y="2363613"/>
                    </a:cubicBezTo>
                    <a:cubicBezTo>
                      <a:pt x="2689162" y="2556986"/>
                      <a:pt x="2532402" y="2713746"/>
                      <a:pt x="2339029" y="2713746"/>
                    </a:cubicBezTo>
                    <a:cubicBezTo>
                      <a:pt x="2145656" y="2713746"/>
                      <a:pt x="1988896" y="2556986"/>
                      <a:pt x="1988896" y="2363613"/>
                    </a:cubicBezTo>
                    <a:cubicBezTo>
                      <a:pt x="1988896" y="2170240"/>
                      <a:pt x="2145656" y="2013480"/>
                      <a:pt x="2339029" y="2013480"/>
                    </a:cubicBezTo>
                    <a:close/>
                    <a:moveTo>
                      <a:pt x="2339029" y="1805471"/>
                    </a:moveTo>
                    <a:cubicBezTo>
                      <a:pt x="2030776" y="1805471"/>
                      <a:pt x="1780887" y="2055360"/>
                      <a:pt x="1780887" y="2363613"/>
                    </a:cubicBezTo>
                    <a:cubicBezTo>
                      <a:pt x="1780887" y="2671866"/>
                      <a:pt x="2030776" y="2921755"/>
                      <a:pt x="2339029" y="2921755"/>
                    </a:cubicBezTo>
                    <a:cubicBezTo>
                      <a:pt x="2647282" y="2921755"/>
                      <a:pt x="2897171" y="2671866"/>
                      <a:pt x="2897171" y="2363613"/>
                    </a:cubicBezTo>
                    <a:cubicBezTo>
                      <a:pt x="2897171" y="2055360"/>
                      <a:pt x="2647282" y="1805471"/>
                      <a:pt x="2339029" y="1805471"/>
                    </a:cubicBezTo>
                    <a:close/>
                    <a:moveTo>
                      <a:pt x="2339029" y="1546636"/>
                    </a:moveTo>
                    <a:cubicBezTo>
                      <a:pt x="2790233" y="1546636"/>
                      <a:pt x="3156006" y="1912409"/>
                      <a:pt x="3156006" y="2363613"/>
                    </a:cubicBezTo>
                    <a:cubicBezTo>
                      <a:pt x="3156006" y="2814817"/>
                      <a:pt x="2790233" y="3180590"/>
                      <a:pt x="2339029" y="3180590"/>
                    </a:cubicBezTo>
                    <a:cubicBezTo>
                      <a:pt x="1887825" y="3180590"/>
                      <a:pt x="1522052" y="2814817"/>
                      <a:pt x="1522052" y="2363613"/>
                    </a:cubicBezTo>
                    <a:cubicBezTo>
                      <a:pt x="1522052" y="1912409"/>
                      <a:pt x="1887825" y="1546636"/>
                      <a:pt x="2339029" y="1546636"/>
                    </a:cubicBezTo>
                    <a:close/>
                    <a:moveTo>
                      <a:pt x="2339030" y="1079790"/>
                    </a:moveTo>
                    <a:cubicBezTo>
                      <a:pt x="1629994" y="1079790"/>
                      <a:pt x="1055209" y="1654576"/>
                      <a:pt x="1055209" y="2363611"/>
                    </a:cubicBezTo>
                    <a:cubicBezTo>
                      <a:pt x="1055209" y="3072646"/>
                      <a:pt x="1629994" y="3647432"/>
                      <a:pt x="2339030" y="3647432"/>
                    </a:cubicBezTo>
                    <a:cubicBezTo>
                      <a:pt x="3048065" y="3647432"/>
                      <a:pt x="3622851" y="3072646"/>
                      <a:pt x="3622851" y="2363611"/>
                    </a:cubicBezTo>
                    <a:cubicBezTo>
                      <a:pt x="3622851" y="1654576"/>
                      <a:pt x="3048065" y="1079790"/>
                      <a:pt x="2339030" y="1079790"/>
                    </a:cubicBezTo>
                    <a:close/>
                    <a:moveTo>
                      <a:pt x="2398310" y="1118"/>
                    </a:moveTo>
                    <a:cubicBezTo>
                      <a:pt x="2492721" y="-4755"/>
                      <a:pt x="2604110" y="9712"/>
                      <a:pt x="2669860" y="112464"/>
                    </a:cubicBezTo>
                    <a:cubicBezTo>
                      <a:pt x="2972269" y="597331"/>
                      <a:pt x="3051294" y="832997"/>
                      <a:pt x="3791425" y="606462"/>
                    </a:cubicBezTo>
                    <a:cubicBezTo>
                      <a:pt x="4192161" y="537180"/>
                      <a:pt x="4257818" y="945101"/>
                      <a:pt x="4192876" y="1035588"/>
                    </a:cubicBezTo>
                    <a:cubicBezTo>
                      <a:pt x="3999234" y="1448801"/>
                      <a:pt x="4007268" y="1865348"/>
                      <a:pt x="4529466" y="2069136"/>
                    </a:cubicBezTo>
                    <a:cubicBezTo>
                      <a:pt x="4850464" y="2220384"/>
                      <a:pt x="4779000" y="2563578"/>
                      <a:pt x="4571578" y="2685392"/>
                    </a:cubicBezTo>
                    <a:cubicBezTo>
                      <a:pt x="4108307" y="2912016"/>
                      <a:pt x="3903124" y="3193779"/>
                      <a:pt x="4102489" y="3708908"/>
                    </a:cubicBezTo>
                    <a:cubicBezTo>
                      <a:pt x="4194859" y="4125404"/>
                      <a:pt x="3865656" y="4217413"/>
                      <a:pt x="3650641" y="4149330"/>
                    </a:cubicBezTo>
                    <a:cubicBezTo>
                      <a:pt x="3054349" y="3925010"/>
                      <a:pt x="2813522" y="4329172"/>
                      <a:pt x="2637303" y="4622185"/>
                    </a:cubicBezTo>
                    <a:cubicBezTo>
                      <a:pt x="2435405" y="4910785"/>
                      <a:pt x="2074914" y="4753428"/>
                      <a:pt x="2032471" y="4516602"/>
                    </a:cubicBezTo>
                    <a:cubicBezTo>
                      <a:pt x="1900509" y="4119570"/>
                      <a:pt x="1437861" y="4001345"/>
                      <a:pt x="1091929" y="4090609"/>
                    </a:cubicBezTo>
                    <a:cubicBezTo>
                      <a:pt x="680384" y="4271870"/>
                      <a:pt x="545975" y="3847601"/>
                      <a:pt x="593766" y="3697856"/>
                    </a:cubicBezTo>
                    <a:cubicBezTo>
                      <a:pt x="818834" y="2971472"/>
                      <a:pt x="634747" y="2871431"/>
                      <a:pt x="173180" y="2588560"/>
                    </a:cubicBezTo>
                    <a:cubicBezTo>
                      <a:pt x="-64928" y="2419914"/>
                      <a:pt x="-43681" y="2199392"/>
                      <a:pt x="152641" y="2069646"/>
                    </a:cubicBezTo>
                    <a:cubicBezTo>
                      <a:pt x="758708" y="1770643"/>
                      <a:pt x="814786" y="1485339"/>
                      <a:pt x="639981" y="984005"/>
                    </a:cubicBezTo>
                    <a:cubicBezTo>
                      <a:pt x="561275" y="722427"/>
                      <a:pt x="796835" y="500562"/>
                      <a:pt x="1091159" y="588313"/>
                    </a:cubicBezTo>
                    <a:cubicBezTo>
                      <a:pt x="1532729" y="751949"/>
                      <a:pt x="1932185" y="623208"/>
                      <a:pt x="2171480" y="154691"/>
                    </a:cubicBezTo>
                    <a:cubicBezTo>
                      <a:pt x="2216942" y="57019"/>
                      <a:pt x="2303900" y="6992"/>
                      <a:pt x="2398310" y="1118"/>
                    </a:cubicBezTo>
                    <a:close/>
                  </a:path>
                </a:pathLst>
              </a:custGeom>
              <a:solidFill>
                <a:srgbClr val="2688A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black"/>
                  </a:solidFill>
                </a:endParaRPr>
              </a:p>
            </p:txBody>
          </p:sp>
          <p:sp>
            <p:nvSpPr>
              <p:cNvPr id="224" name="Freeform 223"/>
              <p:cNvSpPr/>
              <p:nvPr/>
            </p:nvSpPr>
            <p:spPr>
              <a:xfrm>
                <a:off x="293903" y="3121740"/>
                <a:ext cx="636965" cy="637051"/>
              </a:xfrm>
              <a:custGeom>
                <a:avLst/>
                <a:gdLst>
                  <a:gd name="connsiteX0" fmla="*/ 3397910 w 6777295"/>
                  <a:gd name="connsiteY0" fmla="*/ 2228671 h 6778210"/>
                  <a:gd name="connsiteX1" fmla="*/ 2218198 w 6777295"/>
                  <a:gd name="connsiteY1" fmla="*/ 3408383 h 6778210"/>
                  <a:gd name="connsiteX2" fmla="*/ 3397910 w 6777295"/>
                  <a:gd name="connsiteY2" fmla="*/ 4588095 h 6778210"/>
                  <a:gd name="connsiteX3" fmla="*/ 4577622 w 6777295"/>
                  <a:gd name="connsiteY3" fmla="*/ 3408383 h 6778210"/>
                  <a:gd name="connsiteX4" fmla="*/ 3397910 w 6777295"/>
                  <a:gd name="connsiteY4" fmla="*/ 2228671 h 6778210"/>
                  <a:gd name="connsiteX5" fmla="*/ 3671241 w 6777295"/>
                  <a:gd name="connsiteY5" fmla="*/ 0 h 6778210"/>
                  <a:gd name="connsiteX6" fmla="*/ 3916511 w 6777295"/>
                  <a:gd name="connsiteY6" fmla="*/ 177877 h 6778210"/>
                  <a:gd name="connsiteX7" fmla="*/ 4107225 w 6777295"/>
                  <a:gd name="connsiteY7" fmla="*/ 963843 h 6778210"/>
                  <a:gd name="connsiteX8" fmla="*/ 4152473 w 6777295"/>
                  <a:gd name="connsiteY8" fmla="*/ 975477 h 6778210"/>
                  <a:gd name="connsiteX9" fmla="*/ 4385604 w 6777295"/>
                  <a:gd name="connsiteY9" fmla="*/ 1060804 h 6778210"/>
                  <a:gd name="connsiteX10" fmla="*/ 4573155 w 6777295"/>
                  <a:gd name="connsiteY10" fmla="*/ 1151152 h 6778210"/>
                  <a:gd name="connsiteX11" fmla="*/ 5371449 w 6777295"/>
                  <a:gd name="connsiteY11" fmla="*/ 653195 h 6778210"/>
                  <a:gd name="connsiteX12" fmla="*/ 5529956 w 6777295"/>
                  <a:gd name="connsiteY12" fmla="*/ 621597 h 6778210"/>
                  <a:gd name="connsiteX13" fmla="*/ 5689521 w 6777295"/>
                  <a:gd name="connsiteY13" fmla="*/ 706202 h 6778210"/>
                  <a:gd name="connsiteX14" fmla="*/ 6100442 w 6777295"/>
                  <a:gd name="connsiteY14" fmla="*/ 1121544 h 6778210"/>
                  <a:gd name="connsiteX15" fmla="*/ 6134789 w 6777295"/>
                  <a:gd name="connsiteY15" fmla="*/ 1416570 h 6778210"/>
                  <a:gd name="connsiteX16" fmla="*/ 5633482 w 6777295"/>
                  <a:gd name="connsiteY16" fmla="*/ 2198425 h 6778210"/>
                  <a:gd name="connsiteX17" fmla="*/ 5735964 w 6777295"/>
                  <a:gd name="connsiteY17" fmla="*/ 2411164 h 6778210"/>
                  <a:gd name="connsiteX18" fmla="*/ 5821291 w 6777295"/>
                  <a:gd name="connsiteY18" fmla="*/ 2644295 h 6778210"/>
                  <a:gd name="connsiteX19" fmla="*/ 5826216 w 6777295"/>
                  <a:gd name="connsiteY19" fmla="*/ 2663448 h 6778210"/>
                  <a:gd name="connsiteX20" fmla="*/ 6585992 w 6777295"/>
                  <a:gd name="connsiteY20" fmla="*/ 2864858 h 6778210"/>
                  <a:gd name="connsiteX21" fmla="*/ 6777230 w 6777295"/>
                  <a:gd name="connsiteY21" fmla="*/ 3117758 h 6778210"/>
                  <a:gd name="connsiteX22" fmla="*/ 6777295 w 6777295"/>
                  <a:gd name="connsiteY22" fmla="*/ 3687150 h 6778210"/>
                  <a:gd name="connsiteX23" fmla="*/ 6538695 w 6777295"/>
                  <a:gd name="connsiteY23" fmla="*/ 3950713 h 6778210"/>
                  <a:gd name="connsiteX24" fmla="*/ 5824955 w 6777295"/>
                  <a:gd name="connsiteY24" fmla="*/ 4139172 h 6778210"/>
                  <a:gd name="connsiteX25" fmla="*/ 5821291 w 6777295"/>
                  <a:gd name="connsiteY25" fmla="*/ 4153421 h 6778210"/>
                  <a:gd name="connsiteX26" fmla="*/ 5735964 w 6777295"/>
                  <a:gd name="connsiteY26" fmla="*/ 4386552 h 6778210"/>
                  <a:gd name="connsiteX27" fmla="*/ 5636719 w 6777295"/>
                  <a:gd name="connsiteY27" fmla="*/ 4592572 h 6778210"/>
                  <a:gd name="connsiteX28" fmla="*/ 6144626 w 6777295"/>
                  <a:gd name="connsiteY28" fmla="*/ 5404429 h 6778210"/>
                  <a:gd name="connsiteX29" fmla="*/ 6091899 w 6777295"/>
                  <a:gd name="connsiteY29" fmla="*/ 5698548 h 6778210"/>
                  <a:gd name="connsiteX30" fmla="*/ 5688105 w 6777295"/>
                  <a:gd name="connsiteY30" fmla="*/ 6103031 h 6778210"/>
                  <a:gd name="connsiteX31" fmla="*/ 5332750 w 6777295"/>
                  <a:gd name="connsiteY31" fmla="*/ 6120292 h 6778210"/>
                  <a:gd name="connsiteX32" fmla="*/ 4567823 w 6777295"/>
                  <a:gd name="connsiteY32" fmla="*/ 5649133 h 6778210"/>
                  <a:gd name="connsiteX33" fmla="*/ 4385604 w 6777295"/>
                  <a:gd name="connsiteY33" fmla="*/ 5736912 h 6778210"/>
                  <a:gd name="connsiteX34" fmla="*/ 4152473 w 6777295"/>
                  <a:gd name="connsiteY34" fmla="*/ 5822239 h 6778210"/>
                  <a:gd name="connsiteX35" fmla="*/ 4117835 w 6777295"/>
                  <a:gd name="connsiteY35" fmla="*/ 5831145 h 6778210"/>
                  <a:gd name="connsiteX36" fmla="*/ 4113203 w 6777295"/>
                  <a:gd name="connsiteY36" fmla="*/ 5847639 h 6778210"/>
                  <a:gd name="connsiteX37" fmla="*/ 3914129 w 6777295"/>
                  <a:gd name="connsiteY37" fmla="*/ 6619874 h 6778210"/>
                  <a:gd name="connsiteX38" fmla="*/ 3793478 w 6777295"/>
                  <a:gd name="connsiteY38" fmla="*/ 6777831 h 6778210"/>
                  <a:gd name="connsiteX39" fmla="*/ 2972185 w 6777295"/>
                  <a:gd name="connsiteY39" fmla="*/ 6778209 h 6778210"/>
                  <a:gd name="connsiteX40" fmla="*/ 2839943 w 6777295"/>
                  <a:gd name="connsiteY40" fmla="*/ 6608136 h 6778210"/>
                  <a:gd name="connsiteX41" fmla="*/ 2654604 w 6777295"/>
                  <a:gd name="connsiteY41" fmla="*/ 5825133 h 6778210"/>
                  <a:gd name="connsiteX42" fmla="*/ 2643347 w 6777295"/>
                  <a:gd name="connsiteY42" fmla="*/ 5822239 h 6778210"/>
                  <a:gd name="connsiteX43" fmla="*/ 2410216 w 6777295"/>
                  <a:gd name="connsiteY43" fmla="*/ 5736912 h 6778210"/>
                  <a:gd name="connsiteX44" fmla="*/ 2214083 w 6777295"/>
                  <a:gd name="connsiteY44" fmla="*/ 5642430 h 6778210"/>
                  <a:gd name="connsiteX45" fmla="*/ 1398592 w 6777295"/>
                  <a:gd name="connsiteY45" fmla="*/ 6142368 h 6778210"/>
                  <a:gd name="connsiteX46" fmla="*/ 1087584 w 6777295"/>
                  <a:gd name="connsiteY46" fmla="*/ 6105525 h 6778210"/>
                  <a:gd name="connsiteX47" fmla="*/ 681185 w 6777295"/>
                  <a:gd name="connsiteY47" fmla="*/ 5683249 h 6778210"/>
                  <a:gd name="connsiteX48" fmla="*/ 626169 w 6777295"/>
                  <a:gd name="connsiteY48" fmla="*/ 5388005 h 6778210"/>
                  <a:gd name="connsiteX49" fmla="*/ 1150585 w 6777295"/>
                  <a:gd name="connsiteY49" fmla="*/ 4574893 h 6778210"/>
                  <a:gd name="connsiteX50" fmla="*/ 1059856 w 6777295"/>
                  <a:gd name="connsiteY50" fmla="*/ 4386552 h 6778210"/>
                  <a:gd name="connsiteX51" fmla="*/ 974529 w 6777295"/>
                  <a:gd name="connsiteY51" fmla="*/ 4153421 h 6778210"/>
                  <a:gd name="connsiteX52" fmla="*/ 970991 w 6777295"/>
                  <a:gd name="connsiteY52" fmla="*/ 4139661 h 6778210"/>
                  <a:gd name="connsiteX53" fmla="*/ 197582 w 6777295"/>
                  <a:gd name="connsiteY53" fmla="*/ 3949165 h 6778210"/>
                  <a:gd name="connsiteX54" fmla="*/ 1784 w 6777295"/>
                  <a:gd name="connsiteY54" fmla="*/ 3704733 h 6778210"/>
                  <a:gd name="connsiteX55" fmla="*/ 8386 w 6777295"/>
                  <a:gd name="connsiteY55" fmla="*/ 3118702 h 6778210"/>
                  <a:gd name="connsiteX56" fmla="*/ 176293 w 6777295"/>
                  <a:gd name="connsiteY56" fmla="*/ 2869698 h 6778210"/>
                  <a:gd name="connsiteX57" fmla="*/ 970155 w 6777295"/>
                  <a:gd name="connsiteY57" fmla="*/ 2661307 h 6778210"/>
                  <a:gd name="connsiteX58" fmla="*/ 974529 w 6777295"/>
                  <a:gd name="connsiteY58" fmla="*/ 2644295 h 6778210"/>
                  <a:gd name="connsiteX59" fmla="*/ 1059856 w 6777295"/>
                  <a:gd name="connsiteY59" fmla="*/ 2411164 h 6778210"/>
                  <a:gd name="connsiteX60" fmla="*/ 1152290 w 6777295"/>
                  <a:gd name="connsiteY60" fmla="*/ 2219284 h 6778210"/>
                  <a:gd name="connsiteX61" fmla="*/ 655372 w 6777295"/>
                  <a:gd name="connsiteY61" fmla="*/ 1445969 h 6778210"/>
                  <a:gd name="connsiteX62" fmla="*/ 665393 w 6777295"/>
                  <a:gd name="connsiteY62" fmla="*/ 1134138 h 6778210"/>
                  <a:gd name="connsiteX63" fmla="*/ 1096444 w 6777295"/>
                  <a:gd name="connsiteY63" fmla="*/ 701452 h 6778210"/>
                  <a:gd name="connsiteX64" fmla="*/ 1275555 w 6777295"/>
                  <a:gd name="connsiteY64" fmla="*/ 611422 h 6778210"/>
                  <a:gd name="connsiteX65" fmla="*/ 1390222 w 6777295"/>
                  <a:gd name="connsiteY65" fmla="*/ 642260 h 6778210"/>
                  <a:gd name="connsiteX66" fmla="*/ 2205035 w 6777295"/>
                  <a:gd name="connsiteY66" fmla="*/ 1159645 h 6778210"/>
                  <a:gd name="connsiteX67" fmla="*/ 2410216 w 6777295"/>
                  <a:gd name="connsiteY67" fmla="*/ 1060804 h 6778210"/>
                  <a:gd name="connsiteX68" fmla="*/ 2643347 w 6777295"/>
                  <a:gd name="connsiteY68" fmla="*/ 975477 h 6778210"/>
                  <a:gd name="connsiteX69" fmla="*/ 2652670 w 6777295"/>
                  <a:gd name="connsiteY69" fmla="*/ 973080 h 6778210"/>
                  <a:gd name="connsiteX70" fmla="*/ 2838710 w 6777295"/>
                  <a:gd name="connsiteY70" fmla="*/ 189783 h 6778210"/>
                  <a:gd name="connsiteX71" fmla="*/ 3102124 w 6777295"/>
                  <a:gd name="connsiteY71" fmla="*/ 2381 h 6778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6777295" h="6778210">
                    <a:moveTo>
                      <a:pt x="3397910" y="2228671"/>
                    </a:moveTo>
                    <a:cubicBezTo>
                      <a:pt x="2746373" y="2228671"/>
                      <a:pt x="2218198" y="2756846"/>
                      <a:pt x="2218198" y="3408383"/>
                    </a:cubicBezTo>
                    <a:cubicBezTo>
                      <a:pt x="2218198" y="4059920"/>
                      <a:pt x="2746373" y="4588095"/>
                      <a:pt x="3397910" y="4588095"/>
                    </a:cubicBezTo>
                    <a:cubicBezTo>
                      <a:pt x="4049447" y="4588095"/>
                      <a:pt x="4577622" y="4059920"/>
                      <a:pt x="4577622" y="3408383"/>
                    </a:cubicBezTo>
                    <a:cubicBezTo>
                      <a:pt x="4577622" y="2756846"/>
                      <a:pt x="4049447" y="2228671"/>
                      <a:pt x="3397910" y="2228671"/>
                    </a:cubicBezTo>
                    <a:close/>
                    <a:moveTo>
                      <a:pt x="3671241" y="0"/>
                    </a:moveTo>
                    <a:cubicBezTo>
                      <a:pt x="3833961" y="4522"/>
                      <a:pt x="3896666" y="80485"/>
                      <a:pt x="3916511" y="177877"/>
                    </a:cubicBezTo>
                    <a:lnTo>
                      <a:pt x="4107225" y="963843"/>
                    </a:lnTo>
                    <a:lnTo>
                      <a:pt x="4152473" y="975477"/>
                    </a:lnTo>
                    <a:cubicBezTo>
                      <a:pt x="4231928" y="1000191"/>
                      <a:pt x="4309710" y="1028704"/>
                      <a:pt x="4385604" y="1060804"/>
                    </a:cubicBezTo>
                    <a:lnTo>
                      <a:pt x="4573155" y="1151152"/>
                    </a:lnTo>
                    <a:lnTo>
                      <a:pt x="5371449" y="653195"/>
                    </a:lnTo>
                    <a:cubicBezTo>
                      <a:pt x="5420113" y="629371"/>
                      <a:pt x="5474946" y="615800"/>
                      <a:pt x="5529956" y="621597"/>
                    </a:cubicBezTo>
                    <a:cubicBezTo>
                      <a:pt x="5584966" y="627393"/>
                      <a:pt x="5640152" y="652557"/>
                      <a:pt x="5689521" y="706202"/>
                    </a:cubicBezTo>
                    <a:lnTo>
                      <a:pt x="6100442" y="1121544"/>
                    </a:lnTo>
                    <a:cubicBezTo>
                      <a:pt x="6220328" y="1241205"/>
                      <a:pt x="6178760" y="1331989"/>
                      <a:pt x="6134789" y="1416570"/>
                    </a:cubicBezTo>
                    <a:lnTo>
                      <a:pt x="5633482" y="2198425"/>
                    </a:lnTo>
                    <a:lnTo>
                      <a:pt x="5735964" y="2411164"/>
                    </a:lnTo>
                    <a:cubicBezTo>
                      <a:pt x="5768065" y="2487059"/>
                      <a:pt x="5796578" y="2564840"/>
                      <a:pt x="5821291" y="2644295"/>
                    </a:cubicBezTo>
                    <a:lnTo>
                      <a:pt x="5826216" y="2663448"/>
                    </a:lnTo>
                    <a:lnTo>
                      <a:pt x="6585992" y="2864858"/>
                    </a:lnTo>
                    <a:cubicBezTo>
                      <a:pt x="6710855" y="2899232"/>
                      <a:pt x="6772342" y="2993857"/>
                      <a:pt x="6777230" y="3117758"/>
                    </a:cubicBezTo>
                    <a:lnTo>
                      <a:pt x="6777295" y="3687150"/>
                    </a:lnTo>
                    <a:cubicBezTo>
                      <a:pt x="6758876" y="3882604"/>
                      <a:pt x="6656848" y="3927981"/>
                      <a:pt x="6538695" y="3950713"/>
                    </a:cubicBezTo>
                    <a:lnTo>
                      <a:pt x="5824955" y="4139172"/>
                    </a:lnTo>
                    <a:lnTo>
                      <a:pt x="5821291" y="4153421"/>
                    </a:lnTo>
                    <a:cubicBezTo>
                      <a:pt x="5796578" y="4232876"/>
                      <a:pt x="5768065" y="4310658"/>
                      <a:pt x="5735964" y="4386552"/>
                    </a:cubicBezTo>
                    <a:lnTo>
                      <a:pt x="5636719" y="4592572"/>
                    </a:lnTo>
                    <a:lnTo>
                      <a:pt x="6144626" y="5404429"/>
                    </a:lnTo>
                    <a:cubicBezTo>
                      <a:pt x="6196938" y="5524570"/>
                      <a:pt x="6190465" y="5602744"/>
                      <a:pt x="6091899" y="5698548"/>
                    </a:cubicBezTo>
                    <a:lnTo>
                      <a:pt x="5688105" y="6103031"/>
                    </a:lnTo>
                    <a:cubicBezTo>
                      <a:pt x="5534526" y="6225322"/>
                      <a:pt x="5443774" y="6183293"/>
                      <a:pt x="5332750" y="6120292"/>
                    </a:cubicBezTo>
                    <a:lnTo>
                      <a:pt x="4567823" y="5649133"/>
                    </a:lnTo>
                    <a:lnTo>
                      <a:pt x="4385604" y="5736912"/>
                    </a:lnTo>
                    <a:cubicBezTo>
                      <a:pt x="4309710" y="5769013"/>
                      <a:pt x="4231928" y="5797526"/>
                      <a:pt x="4152473" y="5822239"/>
                    </a:cubicBezTo>
                    <a:lnTo>
                      <a:pt x="4117835" y="5831145"/>
                    </a:lnTo>
                    <a:lnTo>
                      <a:pt x="4113203" y="5847639"/>
                    </a:lnTo>
                    <a:cubicBezTo>
                      <a:pt x="4047461" y="6092951"/>
                      <a:pt x="3964341" y="6470221"/>
                      <a:pt x="3914129" y="6619874"/>
                    </a:cubicBezTo>
                    <a:cubicBezTo>
                      <a:pt x="3887703" y="6712326"/>
                      <a:pt x="3854823" y="6764536"/>
                      <a:pt x="3793478" y="6777831"/>
                    </a:cubicBezTo>
                    <a:lnTo>
                      <a:pt x="2972185" y="6778209"/>
                    </a:lnTo>
                    <a:cubicBezTo>
                      <a:pt x="2913816" y="6778669"/>
                      <a:pt x="2860212" y="6698165"/>
                      <a:pt x="2839943" y="6608136"/>
                    </a:cubicBezTo>
                    <a:lnTo>
                      <a:pt x="2654604" y="5825133"/>
                    </a:lnTo>
                    <a:lnTo>
                      <a:pt x="2643347" y="5822239"/>
                    </a:lnTo>
                    <a:cubicBezTo>
                      <a:pt x="2563892" y="5797526"/>
                      <a:pt x="2486111" y="5769013"/>
                      <a:pt x="2410216" y="5736912"/>
                    </a:cubicBezTo>
                    <a:lnTo>
                      <a:pt x="2214083" y="5642430"/>
                    </a:lnTo>
                    <a:lnTo>
                      <a:pt x="1398592" y="6142368"/>
                    </a:lnTo>
                    <a:cubicBezTo>
                      <a:pt x="1254800" y="6204071"/>
                      <a:pt x="1194452" y="6210621"/>
                      <a:pt x="1087584" y="6105525"/>
                    </a:cubicBezTo>
                    <a:cubicBezTo>
                      <a:pt x="964840" y="5984554"/>
                      <a:pt x="775550" y="5793840"/>
                      <a:pt x="681185" y="5683249"/>
                    </a:cubicBezTo>
                    <a:cubicBezTo>
                      <a:pt x="596344" y="5591709"/>
                      <a:pt x="549201" y="5536805"/>
                      <a:pt x="626169" y="5388005"/>
                    </a:cubicBezTo>
                    <a:lnTo>
                      <a:pt x="1150585" y="4574893"/>
                    </a:lnTo>
                    <a:lnTo>
                      <a:pt x="1059856" y="4386552"/>
                    </a:lnTo>
                    <a:cubicBezTo>
                      <a:pt x="1027756" y="4310658"/>
                      <a:pt x="999242" y="4232876"/>
                      <a:pt x="974529" y="4153421"/>
                    </a:cubicBezTo>
                    <a:lnTo>
                      <a:pt x="970991" y="4139661"/>
                    </a:lnTo>
                    <a:lnTo>
                      <a:pt x="197582" y="3949165"/>
                    </a:lnTo>
                    <a:cubicBezTo>
                      <a:pt x="51821" y="3892266"/>
                      <a:pt x="4219" y="3854600"/>
                      <a:pt x="1784" y="3704733"/>
                    </a:cubicBezTo>
                    <a:cubicBezTo>
                      <a:pt x="-830" y="3532417"/>
                      <a:pt x="-1943" y="3263714"/>
                      <a:pt x="8386" y="3118702"/>
                    </a:cubicBezTo>
                    <a:cubicBezTo>
                      <a:pt x="12139" y="2993948"/>
                      <a:pt x="17057" y="2921749"/>
                      <a:pt x="176293" y="2869698"/>
                    </a:cubicBezTo>
                    <a:lnTo>
                      <a:pt x="970155" y="2661307"/>
                    </a:lnTo>
                    <a:lnTo>
                      <a:pt x="974529" y="2644295"/>
                    </a:lnTo>
                    <a:cubicBezTo>
                      <a:pt x="999242" y="2564840"/>
                      <a:pt x="1027756" y="2487059"/>
                      <a:pt x="1059856" y="2411164"/>
                    </a:cubicBezTo>
                    <a:lnTo>
                      <a:pt x="1152290" y="2219284"/>
                    </a:lnTo>
                    <a:lnTo>
                      <a:pt x="655372" y="1445969"/>
                    </a:lnTo>
                    <a:cubicBezTo>
                      <a:pt x="583750" y="1316460"/>
                      <a:pt x="562997" y="1253121"/>
                      <a:pt x="665393" y="1134138"/>
                    </a:cubicBezTo>
                    <a:cubicBezTo>
                      <a:pt x="783263" y="1008413"/>
                      <a:pt x="985068" y="811249"/>
                      <a:pt x="1096444" y="701452"/>
                    </a:cubicBezTo>
                    <a:cubicBezTo>
                      <a:pt x="1152316" y="647015"/>
                      <a:pt x="1212852" y="613857"/>
                      <a:pt x="1275555" y="611422"/>
                    </a:cubicBezTo>
                    <a:cubicBezTo>
                      <a:pt x="1313177" y="609961"/>
                      <a:pt x="1351579" y="619561"/>
                      <a:pt x="1390222" y="642260"/>
                    </a:cubicBezTo>
                    <a:lnTo>
                      <a:pt x="2205035" y="1159645"/>
                    </a:lnTo>
                    <a:lnTo>
                      <a:pt x="2410216" y="1060804"/>
                    </a:lnTo>
                    <a:cubicBezTo>
                      <a:pt x="2486111" y="1028704"/>
                      <a:pt x="2563892" y="1000191"/>
                      <a:pt x="2643347" y="975477"/>
                    </a:cubicBezTo>
                    <a:lnTo>
                      <a:pt x="2652670" y="973080"/>
                    </a:lnTo>
                    <a:lnTo>
                      <a:pt x="2838710" y="189783"/>
                    </a:lnTo>
                    <a:cubicBezTo>
                      <a:pt x="2872540" y="86835"/>
                      <a:pt x="2956376" y="-1827"/>
                      <a:pt x="3102124" y="2381"/>
                    </a:cubicBezTo>
                    <a:close/>
                  </a:path>
                </a:pathLst>
              </a:custGeom>
              <a:solidFill>
                <a:srgbClr val="2688A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228" name="Group 227"/>
              <p:cNvGrpSpPr/>
              <p:nvPr/>
            </p:nvGrpSpPr>
            <p:grpSpPr>
              <a:xfrm>
                <a:off x="8334078" y="3088653"/>
                <a:ext cx="570322" cy="703224"/>
                <a:chOff x="690622" y="3966187"/>
                <a:chExt cx="669174" cy="825115"/>
              </a:xfrm>
              <a:solidFill>
                <a:srgbClr val="2688AA"/>
              </a:solidFill>
              <a:effectLst/>
            </p:grpSpPr>
            <p:sp>
              <p:nvSpPr>
                <p:cNvPr id="292" name="Freeform 291"/>
                <p:cNvSpPr/>
                <p:nvPr/>
              </p:nvSpPr>
              <p:spPr>
                <a:xfrm>
                  <a:off x="890740" y="3966187"/>
                  <a:ext cx="268507" cy="171280"/>
                </a:xfrm>
                <a:custGeom>
                  <a:avLst/>
                  <a:gdLst>
                    <a:gd name="connsiteX0" fmla="*/ 742908 w 1483653"/>
                    <a:gd name="connsiteY0" fmla="*/ 129981 h 946421"/>
                    <a:gd name="connsiteX1" fmla="*/ 547400 w 1483653"/>
                    <a:gd name="connsiteY1" fmla="*/ 271991 h 946421"/>
                    <a:gd name="connsiteX2" fmla="*/ 540469 w 1483653"/>
                    <a:gd name="connsiteY2" fmla="*/ 328945 h 946421"/>
                    <a:gd name="connsiteX3" fmla="*/ 938498 w 1483653"/>
                    <a:gd name="connsiteY3" fmla="*/ 328945 h 946421"/>
                    <a:gd name="connsiteX4" fmla="*/ 937502 w 1483653"/>
                    <a:gd name="connsiteY4" fmla="*/ 305333 h 946421"/>
                    <a:gd name="connsiteX5" fmla="*/ 742908 w 1483653"/>
                    <a:gd name="connsiteY5" fmla="*/ 129981 h 946421"/>
                    <a:gd name="connsiteX6" fmla="*/ 746808 w 1483653"/>
                    <a:gd name="connsiteY6" fmla="*/ 8 h 946421"/>
                    <a:gd name="connsiteX7" fmla="*/ 1069432 w 1483653"/>
                    <a:gd name="connsiteY7" fmla="*/ 292330 h 946421"/>
                    <a:gd name="connsiteX8" fmla="*/ 1075222 w 1483653"/>
                    <a:gd name="connsiteY8" fmla="*/ 328945 h 946421"/>
                    <a:gd name="connsiteX9" fmla="*/ 1483653 w 1483653"/>
                    <a:gd name="connsiteY9" fmla="*/ 328945 h 946421"/>
                    <a:gd name="connsiteX10" fmla="*/ 1483653 w 1483653"/>
                    <a:gd name="connsiteY10" fmla="*/ 852948 h 946421"/>
                    <a:gd name="connsiteX11" fmla="*/ 1376396 w 1483653"/>
                    <a:gd name="connsiteY11" fmla="*/ 945518 h 946421"/>
                    <a:gd name="connsiteX12" fmla="*/ 90403 w 1483653"/>
                    <a:gd name="connsiteY12" fmla="*/ 941109 h 946421"/>
                    <a:gd name="connsiteX13" fmla="*/ 384 w 1483653"/>
                    <a:gd name="connsiteY13" fmla="*/ 901437 h 946421"/>
                    <a:gd name="connsiteX14" fmla="*/ 5908 w 1483653"/>
                    <a:gd name="connsiteY14" fmla="*/ 328945 h 946421"/>
                    <a:gd name="connsiteX15" fmla="*/ 400741 w 1483653"/>
                    <a:gd name="connsiteY15" fmla="*/ 328945 h 946421"/>
                    <a:gd name="connsiteX16" fmla="*/ 412500 w 1483653"/>
                    <a:gd name="connsiteY16" fmla="*/ 233264 h 946421"/>
                    <a:gd name="connsiteX17" fmla="*/ 746808 w 1483653"/>
                    <a:gd name="connsiteY17" fmla="*/ 8 h 946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83653" h="946421">
                      <a:moveTo>
                        <a:pt x="742908" y="129981"/>
                      </a:moveTo>
                      <a:cubicBezTo>
                        <a:pt x="675438" y="132970"/>
                        <a:pt x="575042" y="151373"/>
                        <a:pt x="547400" y="271991"/>
                      </a:cubicBezTo>
                      <a:lnTo>
                        <a:pt x="540469" y="328945"/>
                      </a:lnTo>
                      <a:lnTo>
                        <a:pt x="938498" y="328945"/>
                      </a:lnTo>
                      <a:lnTo>
                        <a:pt x="937502" y="305333"/>
                      </a:lnTo>
                      <a:cubicBezTo>
                        <a:pt x="932496" y="239804"/>
                        <a:pt x="904325" y="129128"/>
                        <a:pt x="742908" y="129981"/>
                      </a:cubicBezTo>
                      <a:close/>
                      <a:moveTo>
                        <a:pt x="746808" y="8"/>
                      </a:moveTo>
                      <a:cubicBezTo>
                        <a:pt x="1021501" y="-1445"/>
                        <a:pt x="1053932" y="186376"/>
                        <a:pt x="1069432" y="292330"/>
                      </a:cubicBezTo>
                      <a:lnTo>
                        <a:pt x="1075222" y="328945"/>
                      </a:lnTo>
                      <a:lnTo>
                        <a:pt x="1483653" y="328945"/>
                      </a:lnTo>
                      <a:lnTo>
                        <a:pt x="1483653" y="852948"/>
                      </a:lnTo>
                      <a:cubicBezTo>
                        <a:pt x="1469586" y="941109"/>
                        <a:pt x="1420824" y="949925"/>
                        <a:pt x="1376396" y="945518"/>
                      </a:cubicBezTo>
                      <a:lnTo>
                        <a:pt x="90403" y="941109"/>
                      </a:lnTo>
                      <a:cubicBezTo>
                        <a:pt x="34374" y="941109"/>
                        <a:pt x="-4307" y="923478"/>
                        <a:pt x="384" y="901437"/>
                      </a:cubicBezTo>
                      <a:cubicBezTo>
                        <a:pt x="2225" y="710606"/>
                        <a:pt x="4066" y="519776"/>
                        <a:pt x="5908" y="328945"/>
                      </a:cubicBezTo>
                      <a:lnTo>
                        <a:pt x="400741" y="328945"/>
                      </a:lnTo>
                      <a:lnTo>
                        <a:pt x="412500" y="233264"/>
                      </a:lnTo>
                      <a:cubicBezTo>
                        <a:pt x="459859" y="29681"/>
                        <a:pt x="631989" y="5094"/>
                        <a:pt x="746808" y="8"/>
                      </a:cubicBezTo>
                      <a:close/>
                    </a:path>
                  </a:pathLst>
                </a:custGeom>
                <a:grpFill/>
                <a:ln w="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dirty="0">
                    <a:solidFill>
                      <a:prstClr val="white"/>
                    </a:solidFill>
                  </a:endParaRPr>
                </a:p>
              </p:txBody>
            </p:sp>
            <p:sp>
              <p:nvSpPr>
                <p:cNvPr id="293" name="Freeform 218"/>
                <p:cNvSpPr>
                  <a:spLocks/>
                </p:cNvSpPr>
                <p:nvPr/>
              </p:nvSpPr>
              <p:spPr bwMode="auto">
                <a:xfrm>
                  <a:off x="900890" y="4275436"/>
                  <a:ext cx="363093" cy="36310"/>
                </a:xfrm>
                <a:prstGeom prst="roundRect">
                  <a:avLst>
                    <a:gd name="adj" fmla="val 47886"/>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94" name="Freeform 219"/>
                <p:cNvSpPr>
                  <a:spLocks/>
                </p:cNvSpPr>
                <p:nvPr/>
              </p:nvSpPr>
              <p:spPr bwMode="auto">
                <a:xfrm>
                  <a:off x="772740" y="4251942"/>
                  <a:ext cx="83298" cy="81162"/>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95" name="Freeform 220"/>
                <p:cNvSpPr>
                  <a:spLocks/>
                </p:cNvSpPr>
                <p:nvPr/>
              </p:nvSpPr>
              <p:spPr bwMode="auto">
                <a:xfrm>
                  <a:off x="900890" y="4424945"/>
                  <a:ext cx="363093" cy="36310"/>
                </a:xfrm>
                <a:prstGeom prst="roundRect">
                  <a:avLst>
                    <a:gd name="adj" fmla="val 50000"/>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96" name="Freeform 221"/>
                <p:cNvSpPr>
                  <a:spLocks/>
                </p:cNvSpPr>
                <p:nvPr/>
              </p:nvSpPr>
              <p:spPr bwMode="auto">
                <a:xfrm>
                  <a:off x="774877" y="4401451"/>
                  <a:ext cx="81162" cy="81162"/>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97" name="Freeform 222"/>
                <p:cNvSpPr>
                  <a:spLocks/>
                </p:cNvSpPr>
                <p:nvPr/>
              </p:nvSpPr>
              <p:spPr bwMode="auto">
                <a:xfrm>
                  <a:off x="898755" y="4574454"/>
                  <a:ext cx="363093" cy="36310"/>
                </a:xfrm>
                <a:prstGeom prst="roundRect">
                  <a:avLst>
                    <a:gd name="adj" fmla="val 50000"/>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98" name="Freeform 223"/>
                <p:cNvSpPr>
                  <a:spLocks/>
                </p:cNvSpPr>
                <p:nvPr/>
              </p:nvSpPr>
              <p:spPr bwMode="auto">
                <a:xfrm>
                  <a:off x="777012" y="4550960"/>
                  <a:ext cx="83298" cy="81162"/>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99" name="Freeform 298"/>
                <p:cNvSpPr/>
                <p:nvPr/>
              </p:nvSpPr>
              <p:spPr>
                <a:xfrm>
                  <a:off x="690622" y="4025696"/>
                  <a:ext cx="669174" cy="765606"/>
                </a:xfrm>
                <a:custGeom>
                  <a:avLst/>
                  <a:gdLst>
                    <a:gd name="connsiteX0" fmla="*/ 3697427 w 3697427"/>
                    <a:gd name="connsiteY0" fmla="*/ 185201 h 4227683"/>
                    <a:gd name="connsiteX1" fmla="*/ 3697427 w 3697427"/>
                    <a:gd name="connsiteY1" fmla="*/ 185202 h 4227683"/>
                    <a:gd name="connsiteX2" fmla="*/ 3697427 w 3697427"/>
                    <a:gd name="connsiteY2" fmla="*/ 185201 h 4227683"/>
                    <a:gd name="connsiteX3" fmla="*/ 2775999 w 3697427"/>
                    <a:gd name="connsiteY3" fmla="*/ 0 h 4227683"/>
                    <a:gd name="connsiteX4" fmla="*/ 3477473 w 3697427"/>
                    <a:gd name="connsiteY4" fmla="*/ 0 h 4227683"/>
                    <a:gd name="connsiteX5" fmla="*/ 3692959 w 3697427"/>
                    <a:gd name="connsiteY5" fmla="*/ 147877 h 4227683"/>
                    <a:gd name="connsiteX6" fmla="*/ 3697427 w 3697427"/>
                    <a:gd name="connsiteY6" fmla="*/ 185201 h 4227683"/>
                    <a:gd name="connsiteX7" fmla="*/ 3692959 w 3697427"/>
                    <a:gd name="connsiteY7" fmla="*/ 222525 h 4227683"/>
                    <a:gd name="connsiteX8" fmla="*/ 3690519 w 3697427"/>
                    <a:gd name="connsiteY8" fmla="*/ 229143 h 4227683"/>
                    <a:gd name="connsiteX9" fmla="*/ 3690861 w 3697427"/>
                    <a:gd name="connsiteY9" fmla="*/ 229650 h 4227683"/>
                    <a:gd name="connsiteX10" fmla="*/ 3697375 w 3697427"/>
                    <a:gd name="connsiteY10" fmla="*/ 261914 h 4227683"/>
                    <a:gd name="connsiteX11" fmla="*/ 3697375 w 3697427"/>
                    <a:gd name="connsiteY11" fmla="*/ 4134736 h 4227683"/>
                    <a:gd name="connsiteX12" fmla="*/ 3614486 w 3697427"/>
                    <a:gd name="connsiteY12" fmla="*/ 4217625 h 4227683"/>
                    <a:gd name="connsiteX13" fmla="*/ 3531032 w 3697427"/>
                    <a:gd name="connsiteY13" fmla="*/ 4217625 h 4227683"/>
                    <a:gd name="connsiteX14" fmla="*/ 3527555 w 3697427"/>
                    <a:gd name="connsiteY14" fmla="*/ 4219969 h 4227683"/>
                    <a:gd name="connsiteX15" fmla="*/ 3489345 w 3697427"/>
                    <a:gd name="connsiteY15" fmla="*/ 4227683 h 4227683"/>
                    <a:gd name="connsiteX16" fmla="*/ 158198 w 3697427"/>
                    <a:gd name="connsiteY16" fmla="*/ 4227683 h 4227683"/>
                    <a:gd name="connsiteX17" fmla="*/ 67747 w 3697427"/>
                    <a:gd name="connsiteY17" fmla="*/ 4167728 h 4227683"/>
                    <a:gd name="connsiteX18" fmla="*/ 63485 w 3697427"/>
                    <a:gd name="connsiteY18" fmla="*/ 4146617 h 4227683"/>
                    <a:gd name="connsiteX19" fmla="*/ 49627 w 3697427"/>
                    <a:gd name="connsiteY19" fmla="*/ 4143819 h 4227683"/>
                    <a:gd name="connsiteX20" fmla="*/ 0 w 3697427"/>
                    <a:gd name="connsiteY20" fmla="*/ 4068949 h 4227683"/>
                    <a:gd name="connsiteX21" fmla="*/ 0 w 3697427"/>
                    <a:gd name="connsiteY21" fmla="*/ 192859 h 4227683"/>
                    <a:gd name="connsiteX22" fmla="*/ 6385 w 3697427"/>
                    <a:gd name="connsiteY22" fmla="*/ 161231 h 4227683"/>
                    <a:gd name="connsiteX23" fmla="*/ 18535 w 3697427"/>
                    <a:gd name="connsiteY23" fmla="*/ 143212 h 4227683"/>
                    <a:gd name="connsiteX24" fmla="*/ 26619 w 3697427"/>
                    <a:gd name="connsiteY24" fmla="*/ 121193 h 4227683"/>
                    <a:gd name="connsiteX25" fmla="*/ 226457 w 3697427"/>
                    <a:gd name="connsiteY25" fmla="*/ 9200 h 4227683"/>
                    <a:gd name="connsiteX26" fmla="*/ 918130 w 3697427"/>
                    <a:gd name="connsiteY26" fmla="*/ 9200 h 4227683"/>
                    <a:gd name="connsiteX27" fmla="*/ 918129 w 3697427"/>
                    <a:gd name="connsiteY27" fmla="*/ 375936 h 4227683"/>
                    <a:gd name="connsiteX28" fmla="*/ 312521 w 3697427"/>
                    <a:gd name="connsiteY28" fmla="*/ 375936 h 4227683"/>
                    <a:gd name="connsiteX29" fmla="*/ 312521 w 3697427"/>
                    <a:gd name="connsiteY29" fmla="*/ 3850124 h 4227683"/>
                    <a:gd name="connsiteX30" fmla="*/ 3378573 w 3697427"/>
                    <a:gd name="connsiteY30" fmla="*/ 3850124 h 4227683"/>
                    <a:gd name="connsiteX31" fmla="*/ 3378573 w 3697427"/>
                    <a:gd name="connsiteY31" fmla="*/ 370402 h 4227683"/>
                    <a:gd name="connsiteX32" fmla="*/ 2776000 w 3697427"/>
                    <a:gd name="connsiteY32" fmla="*/ 370403 h 4227683"/>
                    <a:gd name="connsiteX33" fmla="*/ 2775999 w 3697427"/>
                    <a:gd name="connsiteY33" fmla="*/ 0 h 4227683"/>
                    <a:gd name="connsiteX0" fmla="*/ 3697427 w 3697427"/>
                    <a:gd name="connsiteY0" fmla="*/ 185201 h 4227683"/>
                    <a:gd name="connsiteX1" fmla="*/ 3697427 w 3697427"/>
                    <a:gd name="connsiteY1" fmla="*/ 185202 h 4227683"/>
                    <a:gd name="connsiteX2" fmla="*/ 3697427 w 3697427"/>
                    <a:gd name="connsiteY2" fmla="*/ 185201 h 4227683"/>
                    <a:gd name="connsiteX3" fmla="*/ 2775999 w 3697427"/>
                    <a:gd name="connsiteY3" fmla="*/ 0 h 4227683"/>
                    <a:gd name="connsiteX4" fmla="*/ 3477473 w 3697427"/>
                    <a:gd name="connsiteY4" fmla="*/ 0 h 4227683"/>
                    <a:gd name="connsiteX5" fmla="*/ 3692959 w 3697427"/>
                    <a:gd name="connsiteY5" fmla="*/ 147877 h 4227683"/>
                    <a:gd name="connsiteX6" fmla="*/ 3697427 w 3697427"/>
                    <a:gd name="connsiteY6" fmla="*/ 185201 h 4227683"/>
                    <a:gd name="connsiteX7" fmla="*/ 3692959 w 3697427"/>
                    <a:gd name="connsiteY7" fmla="*/ 222525 h 4227683"/>
                    <a:gd name="connsiteX8" fmla="*/ 3690519 w 3697427"/>
                    <a:gd name="connsiteY8" fmla="*/ 229143 h 4227683"/>
                    <a:gd name="connsiteX9" fmla="*/ 3690861 w 3697427"/>
                    <a:gd name="connsiteY9" fmla="*/ 229650 h 4227683"/>
                    <a:gd name="connsiteX10" fmla="*/ 3697375 w 3697427"/>
                    <a:gd name="connsiteY10" fmla="*/ 261914 h 4227683"/>
                    <a:gd name="connsiteX11" fmla="*/ 3697375 w 3697427"/>
                    <a:gd name="connsiteY11" fmla="*/ 4134736 h 4227683"/>
                    <a:gd name="connsiteX12" fmla="*/ 3614486 w 3697427"/>
                    <a:gd name="connsiteY12" fmla="*/ 4217625 h 4227683"/>
                    <a:gd name="connsiteX13" fmla="*/ 3531032 w 3697427"/>
                    <a:gd name="connsiteY13" fmla="*/ 4217625 h 4227683"/>
                    <a:gd name="connsiteX14" fmla="*/ 3527555 w 3697427"/>
                    <a:gd name="connsiteY14" fmla="*/ 4219969 h 4227683"/>
                    <a:gd name="connsiteX15" fmla="*/ 3489345 w 3697427"/>
                    <a:gd name="connsiteY15" fmla="*/ 4227683 h 4227683"/>
                    <a:gd name="connsiteX16" fmla="*/ 158198 w 3697427"/>
                    <a:gd name="connsiteY16" fmla="*/ 4227683 h 4227683"/>
                    <a:gd name="connsiteX17" fmla="*/ 67747 w 3697427"/>
                    <a:gd name="connsiteY17" fmla="*/ 4167728 h 4227683"/>
                    <a:gd name="connsiteX18" fmla="*/ 63485 w 3697427"/>
                    <a:gd name="connsiteY18" fmla="*/ 4146617 h 4227683"/>
                    <a:gd name="connsiteX19" fmla="*/ 0 w 3697427"/>
                    <a:gd name="connsiteY19" fmla="*/ 4068949 h 4227683"/>
                    <a:gd name="connsiteX20" fmla="*/ 0 w 3697427"/>
                    <a:gd name="connsiteY20" fmla="*/ 192859 h 4227683"/>
                    <a:gd name="connsiteX21" fmla="*/ 6385 w 3697427"/>
                    <a:gd name="connsiteY21" fmla="*/ 161231 h 4227683"/>
                    <a:gd name="connsiteX22" fmla="*/ 18535 w 3697427"/>
                    <a:gd name="connsiteY22" fmla="*/ 143212 h 4227683"/>
                    <a:gd name="connsiteX23" fmla="*/ 26619 w 3697427"/>
                    <a:gd name="connsiteY23" fmla="*/ 121193 h 4227683"/>
                    <a:gd name="connsiteX24" fmla="*/ 226457 w 3697427"/>
                    <a:gd name="connsiteY24" fmla="*/ 9200 h 4227683"/>
                    <a:gd name="connsiteX25" fmla="*/ 918130 w 3697427"/>
                    <a:gd name="connsiteY25" fmla="*/ 9200 h 4227683"/>
                    <a:gd name="connsiteX26" fmla="*/ 918129 w 3697427"/>
                    <a:gd name="connsiteY26" fmla="*/ 375936 h 4227683"/>
                    <a:gd name="connsiteX27" fmla="*/ 312521 w 3697427"/>
                    <a:gd name="connsiteY27" fmla="*/ 375936 h 4227683"/>
                    <a:gd name="connsiteX28" fmla="*/ 312521 w 3697427"/>
                    <a:gd name="connsiteY28" fmla="*/ 3850124 h 4227683"/>
                    <a:gd name="connsiteX29" fmla="*/ 3378573 w 3697427"/>
                    <a:gd name="connsiteY29" fmla="*/ 3850124 h 4227683"/>
                    <a:gd name="connsiteX30" fmla="*/ 3378573 w 3697427"/>
                    <a:gd name="connsiteY30" fmla="*/ 370402 h 4227683"/>
                    <a:gd name="connsiteX31" fmla="*/ 2776000 w 3697427"/>
                    <a:gd name="connsiteY31" fmla="*/ 370403 h 4227683"/>
                    <a:gd name="connsiteX32" fmla="*/ 2775999 w 3697427"/>
                    <a:gd name="connsiteY32" fmla="*/ 0 h 4227683"/>
                    <a:gd name="connsiteX0" fmla="*/ 3697427 w 3697427"/>
                    <a:gd name="connsiteY0" fmla="*/ 185201 h 4227683"/>
                    <a:gd name="connsiteX1" fmla="*/ 3697427 w 3697427"/>
                    <a:gd name="connsiteY1" fmla="*/ 185202 h 4227683"/>
                    <a:gd name="connsiteX2" fmla="*/ 3697427 w 3697427"/>
                    <a:gd name="connsiteY2" fmla="*/ 185201 h 4227683"/>
                    <a:gd name="connsiteX3" fmla="*/ 2775999 w 3697427"/>
                    <a:gd name="connsiteY3" fmla="*/ 0 h 4227683"/>
                    <a:gd name="connsiteX4" fmla="*/ 3477473 w 3697427"/>
                    <a:gd name="connsiteY4" fmla="*/ 0 h 4227683"/>
                    <a:gd name="connsiteX5" fmla="*/ 3692959 w 3697427"/>
                    <a:gd name="connsiteY5" fmla="*/ 147877 h 4227683"/>
                    <a:gd name="connsiteX6" fmla="*/ 3697427 w 3697427"/>
                    <a:gd name="connsiteY6" fmla="*/ 185201 h 4227683"/>
                    <a:gd name="connsiteX7" fmla="*/ 3692959 w 3697427"/>
                    <a:gd name="connsiteY7" fmla="*/ 222525 h 4227683"/>
                    <a:gd name="connsiteX8" fmla="*/ 3690519 w 3697427"/>
                    <a:gd name="connsiteY8" fmla="*/ 229143 h 4227683"/>
                    <a:gd name="connsiteX9" fmla="*/ 3690861 w 3697427"/>
                    <a:gd name="connsiteY9" fmla="*/ 229650 h 4227683"/>
                    <a:gd name="connsiteX10" fmla="*/ 3697375 w 3697427"/>
                    <a:gd name="connsiteY10" fmla="*/ 261914 h 4227683"/>
                    <a:gd name="connsiteX11" fmla="*/ 3697375 w 3697427"/>
                    <a:gd name="connsiteY11" fmla="*/ 4134736 h 4227683"/>
                    <a:gd name="connsiteX12" fmla="*/ 3614486 w 3697427"/>
                    <a:gd name="connsiteY12" fmla="*/ 4217625 h 4227683"/>
                    <a:gd name="connsiteX13" fmla="*/ 3531032 w 3697427"/>
                    <a:gd name="connsiteY13" fmla="*/ 4217625 h 4227683"/>
                    <a:gd name="connsiteX14" fmla="*/ 3527555 w 3697427"/>
                    <a:gd name="connsiteY14" fmla="*/ 4219969 h 4227683"/>
                    <a:gd name="connsiteX15" fmla="*/ 3489345 w 3697427"/>
                    <a:gd name="connsiteY15" fmla="*/ 4227683 h 4227683"/>
                    <a:gd name="connsiteX16" fmla="*/ 158198 w 3697427"/>
                    <a:gd name="connsiteY16" fmla="*/ 4227683 h 4227683"/>
                    <a:gd name="connsiteX17" fmla="*/ 67747 w 3697427"/>
                    <a:gd name="connsiteY17" fmla="*/ 4167728 h 4227683"/>
                    <a:gd name="connsiteX18" fmla="*/ 0 w 3697427"/>
                    <a:gd name="connsiteY18" fmla="*/ 4068949 h 4227683"/>
                    <a:gd name="connsiteX19" fmla="*/ 0 w 3697427"/>
                    <a:gd name="connsiteY19" fmla="*/ 192859 h 4227683"/>
                    <a:gd name="connsiteX20" fmla="*/ 6385 w 3697427"/>
                    <a:gd name="connsiteY20" fmla="*/ 161231 h 4227683"/>
                    <a:gd name="connsiteX21" fmla="*/ 18535 w 3697427"/>
                    <a:gd name="connsiteY21" fmla="*/ 143212 h 4227683"/>
                    <a:gd name="connsiteX22" fmla="*/ 26619 w 3697427"/>
                    <a:gd name="connsiteY22" fmla="*/ 121193 h 4227683"/>
                    <a:gd name="connsiteX23" fmla="*/ 226457 w 3697427"/>
                    <a:gd name="connsiteY23" fmla="*/ 9200 h 4227683"/>
                    <a:gd name="connsiteX24" fmla="*/ 918130 w 3697427"/>
                    <a:gd name="connsiteY24" fmla="*/ 9200 h 4227683"/>
                    <a:gd name="connsiteX25" fmla="*/ 918129 w 3697427"/>
                    <a:gd name="connsiteY25" fmla="*/ 375936 h 4227683"/>
                    <a:gd name="connsiteX26" fmla="*/ 312521 w 3697427"/>
                    <a:gd name="connsiteY26" fmla="*/ 375936 h 4227683"/>
                    <a:gd name="connsiteX27" fmla="*/ 312521 w 3697427"/>
                    <a:gd name="connsiteY27" fmla="*/ 3850124 h 4227683"/>
                    <a:gd name="connsiteX28" fmla="*/ 3378573 w 3697427"/>
                    <a:gd name="connsiteY28" fmla="*/ 3850124 h 4227683"/>
                    <a:gd name="connsiteX29" fmla="*/ 3378573 w 3697427"/>
                    <a:gd name="connsiteY29" fmla="*/ 370402 h 4227683"/>
                    <a:gd name="connsiteX30" fmla="*/ 2776000 w 3697427"/>
                    <a:gd name="connsiteY30" fmla="*/ 370403 h 4227683"/>
                    <a:gd name="connsiteX31" fmla="*/ 2775999 w 3697427"/>
                    <a:gd name="connsiteY31" fmla="*/ 0 h 4227683"/>
                    <a:gd name="connsiteX0" fmla="*/ 3838563 w 3838563"/>
                    <a:gd name="connsiteY0" fmla="*/ 185201 h 4407959"/>
                    <a:gd name="connsiteX1" fmla="*/ 3838563 w 3838563"/>
                    <a:gd name="connsiteY1" fmla="*/ 185202 h 4407959"/>
                    <a:gd name="connsiteX2" fmla="*/ 3838563 w 3838563"/>
                    <a:gd name="connsiteY2" fmla="*/ 185201 h 4407959"/>
                    <a:gd name="connsiteX3" fmla="*/ 2917135 w 3838563"/>
                    <a:gd name="connsiteY3" fmla="*/ 0 h 4407959"/>
                    <a:gd name="connsiteX4" fmla="*/ 3618609 w 3838563"/>
                    <a:gd name="connsiteY4" fmla="*/ 0 h 4407959"/>
                    <a:gd name="connsiteX5" fmla="*/ 3834095 w 3838563"/>
                    <a:gd name="connsiteY5" fmla="*/ 147877 h 4407959"/>
                    <a:gd name="connsiteX6" fmla="*/ 3838563 w 3838563"/>
                    <a:gd name="connsiteY6" fmla="*/ 185201 h 4407959"/>
                    <a:gd name="connsiteX7" fmla="*/ 3834095 w 3838563"/>
                    <a:gd name="connsiteY7" fmla="*/ 222525 h 4407959"/>
                    <a:gd name="connsiteX8" fmla="*/ 3831655 w 3838563"/>
                    <a:gd name="connsiteY8" fmla="*/ 229143 h 4407959"/>
                    <a:gd name="connsiteX9" fmla="*/ 3831997 w 3838563"/>
                    <a:gd name="connsiteY9" fmla="*/ 229650 h 4407959"/>
                    <a:gd name="connsiteX10" fmla="*/ 3838511 w 3838563"/>
                    <a:gd name="connsiteY10" fmla="*/ 261914 h 4407959"/>
                    <a:gd name="connsiteX11" fmla="*/ 3838511 w 3838563"/>
                    <a:gd name="connsiteY11" fmla="*/ 4134736 h 4407959"/>
                    <a:gd name="connsiteX12" fmla="*/ 3755622 w 3838563"/>
                    <a:gd name="connsiteY12" fmla="*/ 4217625 h 4407959"/>
                    <a:gd name="connsiteX13" fmla="*/ 3672168 w 3838563"/>
                    <a:gd name="connsiteY13" fmla="*/ 4217625 h 4407959"/>
                    <a:gd name="connsiteX14" fmla="*/ 3668691 w 3838563"/>
                    <a:gd name="connsiteY14" fmla="*/ 4219969 h 4407959"/>
                    <a:gd name="connsiteX15" fmla="*/ 3630481 w 3838563"/>
                    <a:gd name="connsiteY15" fmla="*/ 4227683 h 4407959"/>
                    <a:gd name="connsiteX16" fmla="*/ 299334 w 3838563"/>
                    <a:gd name="connsiteY16" fmla="*/ 4227683 h 4407959"/>
                    <a:gd name="connsiteX17" fmla="*/ 141136 w 3838563"/>
                    <a:gd name="connsiteY17" fmla="*/ 4068949 h 4407959"/>
                    <a:gd name="connsiteX18" fmla="*/ 141136 w 3838563"/>
                    <a:gd name="connsiteY18" fmla="*/ 192859 h 4407959"/>
                    <a:gd name="connsiteX19" fmla="*/ 147521 w 3838563"/>
                    <a:gd name="connsiteY19" fmla="*/ 161231 h 4407959"/>
                    <a:gd name="connsiteX20" fmla="*/ 159671 w 3838563"/>
                    <a:gd name="connsiteY20" fmla="*/ 143212 h 4407959"/>
                    <a:gd name="connsiteX21" fmla="*/ 167755 w 3838563"/>
                    <a:gd name="connsiteY21" fmla="*/ 121193 h 4407959"/>
                    <a:gd name="connsiteX22" fmla="*/ 367593 w 3838563"/>
                    <a:gd name="connsiteY22" fmla="*/ 9200 h 4407959"/>
                    <a:gd name="connsiteX23" fmla="*/ 1059266 w 3838563"/>
                    <a:gd name="connsiteY23" fmla="*/ 9200 h 4407959"/>
                    <a:gd name="connsiteX24" fmla="*/ 1059265 w 3838563"/>
                    <a:gd name="connsiteY24" fmla="*/ 375936 h 4407959"/>
                    <a:gd name="connsiteX25" fmla="*/ 453657 w 3838563"/>
                    <a:gd name="connsiteY25" fmla="*/ 375936 h 4407959"/>
                    <a:gd name="connsiteX26" fmla="*/ 453657 w 3838563"/>
                    <a:gd name="connsiteY26" fmla="*/ 3850124 h 4407959"/>
                    <a:gd name="connsiteX27" fmla="*/ 3519709 w 3838563"/>
                    <a:gd name="connsiteY27" fmla="*/ 3850124 h 4407959"/>
                    <a:gd name="connsiteX28" fmla="*/ 3519709 w 3838563"/>
                    <a:gd name="connsiteY28" fmla="*/ 370402 h 4407959"/>
                    <a:gd name="connsiteX29" fmla="*/ 2917136 w 3838563"/>
                    <a:gd name="connsiteY29" fmla="*/ 370403 h 4407959"/>
                    <a:gd name="connsiteX30" fmla="*/ 2917135 w 3838563"/>
                    <a:gd name="connsiteY30" fmla="*/ 0 h 4407959"/>
                    <a:gd name="connsiteX0" fmla="*/ 3853930 w 3853930"/>
                    <a:gd name="connsiteY0" fmla="*/ 185201 h 4281041"/>
                    <a:gd name="connsiteX1" fmla="*/ 3853930 w 3853930"/>
                    <a:gd name="connsiteY1" fmla="*/ 185202 h 4281041"/>
                    <a:gd name="connsiteX2" fmla="*/ 3853930 w 3853930"/>
                    <a:gd name="connsiteY2" fmla="*/ 185201 h 4281041"/>
                    <a:gd name="connsiteX3" fmla="*/ 2932502 w 3853930"/>
                    <a:gd name="connsiteY3" fmla="*/ 0 h 4281041"/>
                    <a:gd name="connsiteX4" fmla="*/ 3633976 w 3853930"/>
                    <a:gd name="connsiteY4" fmla="*/ 0 h 4281041"/>
                    <a:gd name="connsiteX5" fmla="*/ 3849462 w 3853930"/>
                    <a:gd name="connsiteY5" fmla="*/ 147877 h 4281041"/>
                    <a:gd name="connsiteX6" fmla="*/ 3853930 w 3853930"/>
                    <a:gd name="connsiteY6" fmla="*/ 185201 h 4281041"/>
                    <a:gd name="connsiteX7" fmla="*/ 3849462 w 3853930"/>
                    <a:gd name="connsiteY7" fmla="*/ 222525 h 4281041"/>
                    <a:gd name="connsiteX8" fmla="*/ 3847022 w 3853930"/>
                    <a:gd name="connsiteY8" fmla="*/ 229143 h 4281041"/>
                    <a:gd name="connsiteX9" fmla="*/ 3847364 w 3853930"/>
                    <a:gd name="connsiteY9" fmla="*/ 229650 h 4281041"/>
                    <a:gd name="connsiteX10" fmla="*/ 3853878 w 3853930"/>
                    <a:gd name="connsiteY10" fmla="*/ 261914 h 4281041"/>
                    <a:gd name="connsiteX11" fmla="*/ 3853878 w 3853930"/>
                    <a:gd name="connsiteY11" fmla="*/ 4134736 h 4281041"/>
                    <a:gd name="connsiteX12" fmla="*/ 3770989 w 3853930"/>
                    <a:gd name="connsiteY12" fmla="*/ 4217625 h 4281041"/>
                    <a:gd name="connsiteX13" fmla="*/ 3687535 w 3853930"/>
                    <a:gd name="connsiteY13" fmla="*/ 4217625 h 4281041"/>
                    <a:gd name="connsiteX14" fmla="*/ 3684058 w 3853930"/>
                    <a:gd name="connsiteY14" fmla="*/ 4219969 h 4281041"/>
                    <a:gd name="connsiteX15" fmla="*/ 3645848 w 3853930"/>
                    <a:gd name="connsiteY15" fmla="*/ 4227683 h 4281041"/>
                    <a:gd name="connsiteX16" fmla="*/ 314701 w 3853930"/>
                    <a:gd name="connsiteY16" fmla="*/ 4227683 h 4281041"/>
                    <a:gd name="connsiteX17" fmla="*/ 156503 w 3853930"/>
                    <a:gd name="connsiteY17" fmla="*/ 4068949 h 4281041"/>
                    <a:gd name="connsiteX18" fmla="*/ 156503 w 3853930"/>
                    <a:gd name="connsiteY18" fmla="*/ 192859 h 4281041"/>
                    <a:gd name="connsiteX19" fmla="*/ 162888 w 3853930"/>
                    <a:gd name="connsiteY19" fmla="*/ 161231 h 4281041"/>
                    <a:gd name="connsiteX20" fmla="*/ 175038 w 3853930"/>
                    <a:gd name="connsiteY20" fmla="*/ 143212 h 4281041"/>
                    <a:gd name="connsiteX21" fmla="*/ 183122 w 3853930"/>
                    <a:gd name="connsiteY21" fmla="*/ 121193 h 4281041"/>
                    <a:gd name="connsiteX22" fmla="*/ 382960 w 3853930"/>
                    <a:gd name="connsiteY22" fmla="*/ 9200 h 4281041"/>
                    <a:gd name="connsiteX23" fmla="*/ 1074633 w 3853930"/>
                    <a:gd name="connsiteY23" fmla="*/ 9200 h 4281041"/>
                    <a:gd name="connsiteX24" fmla="*/ 1074632 w 3853930"/>
                    <a:gd name="connsiteY24" fmla="*/ 375936 h 4281041"/>
                    <a:gd name="connsiteX25" fmla="*/ 469024 w 3853930"/>
                    <a:gd name="connsiteY25" fmla="*/ 375936 h 4281041"/>
                    <a:gd name="connsiteX26" fmla="*/ 469024 w 3853930"/>
                    <a:gd name="connsiteY26" fmla="*/ 3850124 h 4281041"/>
                    <a:gd name="connsiteX27" fmla="*/ 3535076 w 3853930"/>
                    <a:gd name="connsiteY27" fmla="*/ 3850124 h 4281041"/>
                    <a:gd name="connsiteX28" fmla="*/ 3535076 w 3853930"/>
                    <a:gd name="connsiteY28" fmla="*/ 370402 h 4281041"/>
                    <a:gd name="connsiteX29" fmla="*/ 2932503 w 3853930"/>
                    <a:gd name="connsiteY29" fmla="*/ 370403 h 4281041"/>
                    <a:gd name="connsiteX30" fmla="*/ 2932502 w 3853930"/>
                    <a:gd name="connsiteY30" fmla="*/ 0 h 4281041"/>
                    <a:gd name="connsiteX0" fmla="*/ 3989281 w 3989281"/>
                    <a:gd name="connsiteY0" fmla="*/ 185201 h 4291961"/>
                    <a:gd name="connsiteX1" fmla="*/ 3989281 w 3989281"/>
                    <a:gd name="connsiteY1" fmla="*/ 185202 h 4291961"/>
                    <a:gd name="connsiteX2" fmla="*/ 3989281 w 3989281"/>
                    <a:gd name="connsiteY2" fmla="*/ 185201 h 4291961"/>
                    <a:gd name="connsiteX3" fmla="*/ 3067853 w 3989281"/>
                    <a:gd name="connsiteY3" fmla="*/ 0 h 4291961"/>
                    <a:gd name="connsiteX4" fmla="*/ 3769327 w 3989281"/>
                    <a:gd name="connsiteY4" fmla="*/ 0 h 4291961"/>
                    <a:gd name="connsiteX5" fmla="*/ 3984813 w 3989281"/>
                    <a:gd name="connsiteY5" fmla="*/ 147877 h 4291961"/>
                    <a:gd name="connsiteX6" fmla="*/ 3989281 w 3989281"/>
                    <a:gd name="connsiteY6" fmla="*/ 185201 h 4291961"/>
                    <a:gd name="connsiteX7" fmla="*/ 3984813 w 3989281"/>
                    <a:gd name="connsiteY7" fmla="*/ 222525 h 4291961"/>
                    <a:gd name="connsiteX8" fmla="*/ 3982373 w 3989281"/>
                    <a:gd name="connsiteY8" fmla="*/ 229143 h 4291961"/>
                    <a:gd name="connsiteX9" fmla="*/ 3982715 w 3989281"/>
                    <a:gd name="connsiteY9" fmla="*/ 229650 h 4291961"/>
                    <a:gd name="connsiteX10" fmla="*/ 3989229 w 3989281"/>
                    <a:gd name="connsiteY10" fmla="*/ 261914 h 4291961"/>
                    <a:gd name="connsiteX11" fmla="*/ 3989229 w 3989281"/>
                    <a:gd name="connsiteY11" fmla="*/ 4134736 h 4291961"/>
                    <a:gd name="connsiteX12" fmla="*/ 3906340 w 3989281"/>
                    <a:gd name="connsiteY12" fmla="*/ 4217625 h 4291961"/>
                    <a:gd name="connsiteX13" fmla="*/ 3822886 w 3989281"/>
                    <a:gd name="connsiteY13" fmla="*/ 4217625 h 4291961"/>
                    <a:gd name="connsiteX14" fmla="*/ 3819409 w 3989281"/>
                    <a:gd name="connsiteY14" fmla="*/ 4219969 h 4291961"/>
                    <a:gd name="connsiteX15" fmla="*/ 3781199 w 3989281"/>
                    <a:gd name="connsiteY15" fmla="*/ 4227683 h 4291961"/>
                    <a:gd name="connsiteX16" fmla="*/ 450052 w 3989281"/>
                    <a:gd name="connsiteY16" fmla="*/ 4227683 h 4291961"/>
                    <a:gd name="connsiteX17" fmla="*/ 291854 w 3989281"/>
                    <a:gd name="connsiteY17" fmla="*/ 4068949 h 4291961"/>
                    <a:gd name="connsiteX18" fmla="*/ 291854 w 3989281"/>
                    <a:gd name="connsiteY18" fmla="*/ 192859 h 4291961"/>
                    <a:gd name="connsiteX19" fmla="*/ 298239 w 3989281"/>
                    <a:gd name="connsiteY19" fmla="*/ 161231 h 4291961"/>
                    <a:gd name="connsiteX20" fmla="*/ 310389 w 3989281"/>
                    <a:gd name="connsiteY20" fmla="*/ 143212 h 4291961"/>
                    <a:gd name="connsiteX21" fmla="*/ 318473 w 3989281"/>
                    <a:gd name="connsiteY21" fmla="*/ 121193 h 4291961"/>
                    <a:gd name="connsiteX22" fmla="*/ 518311 w 3989281"/>
                    <a:gd name="connsiteY22" fmla="*/ 9200 h 4291961"/>
                    <a:gd name="connsiteX23" fmla="*/ 1209984 w 3989281"/>
                    <a:gd name="connsiteY23" fmla="*/ 9200 h 4291961"/>
                    <a:gd name="connsiteX24" fmla="*/ 1209983 w 3989281"/>
                    <a:gd name="connsiteY24" fmla="*/ 375936 h 4291961"/>
                    <a:gd name="connsiteX25" fmla="*/ 604375 w 3989281"/>
                    <a:gd name="connsiteY25" fmla="*/ 375936 h 4291961"/>
                    <a:gd name="connsiteX26" fmla="*/ 604375 w 3989281"/>
                    <a:gd name="connsiteY26" fmla="*/ 3850124 h 4291961"/>
                    <a:gd name="connsiteX27" fmla="*/ 3670427 w 3989281"/>
                    <a:gd name="connsiteY27" fmla="*/ 3850124 h 4291961"/>
                    <a:gd name="connsiteX28" fmla="*/ 3670427 w 3989281"/>
                    <a:gd name="connsiteY28" fmla="*/ 370402 h 4291961"/>
                    <a:gd name="connsiteX29" fmla="*/ 3067854 w 3989281"/>
                    <a:gd name="connsiteY29" fmla="*/ 370403 h 4291961"/>
                    <a:gd name="connsiteX30" fmla="*/ 3067853 w 3989281"/>
                    <a:gd name="connsiteY30" fmla="*/ 0 h 4291961"/>
                    <a:gd name="connsiteX0" fmla="*/ 3720039 w 3720039"/>
                    <a:gd name="connsiteY0" fmla="*/ 185201 h 4300519"/>
                    <a:gd name="connsiteX1" fmla="*/ 3720039 w 3720039"/>
                    <a:gd name="connsiteY1" fmla="*/ 185202 h 4300519"/>
                    <a:gd name="connsiteX2" fmla="*/ 3720039 w 3720039"/>
                    <a:gd name="connsiteY2" fmla="*/ 185201 h 4300519"/>
                    <a:gd name="connsiteX3" fmla="*/ 2798611 w 3720039"/>
                    <a:gd name="connsiteY3" fmla="*/ 0 h 4300519"/>
                    <a:gd name="connsiteX4" fmla="*/ 3500085 w 3720039"/>
                    <a:gd name="connsiteY4" fmla="*/ 0 h 4300519"/>
                    <a:gd name="connsiteX5" fmla="*/ 3715571 w 3720039"/>
                    <a:gd name="connsiteY5" fmla="*/ 147877 h 4300519"/>
                    <a:gd name="connsiteX6" fmla="*/ 3720039 w 3720039"/>
                    <a:gd name="connsiteY6" fmla="*/ 185201 h 4300519"/>
                    <a:gd name="connsiteX7" fmla="*/ 3715571 w 3720039"/>
                    <a:gd name="connsiteY7" fmla="*/ 222525 h 4300519"/>
                    <a:gd name="connsiteX8" fmla="*/ 3713131 w 3720039"/>
                    <a:gd name="connsiteY8" fmla="*/ 229143 h 4300519"/>
                    <a:gd name="connsiteX9" fmla="*/ 3713473 w 3720039"/>
                    <a:gd name="connsiteY9" fmla="*/ 229650 h 4300519"/>
                    <a:gd name="connsiteX10" fmla="*/ 3719987 w 3720039"/>
                    <a:gd name="connsiteY10" fmla="*/ 261914 h 4300519"/>
                    <a:gd name="connsiteX11" fmla="*/ 3719987 w 3720039"/>
                    <a:gd name="connsiteY11" fmla="*/ 4134736 h 4300519"/>
                    <a:gd name="connsiteX12" fmla="*/ 3637098 w 3720039"/>
                    <a:gd name="connsiteY12" fmla="*/ 4217625 h 4300519"/>
                    <a:gd name="connsiteX13" fmla="*/ 3553644 w 3720039"/>
                    <a:gd name="connsiteY13" fmla="*/ 4217625 h 4300519"/>
                    <a:gd name="connsiteX14" fmla="*/ 3550167 w 3720039"/>
                    <a:gd name="connsiteY14" fmla="*/ 4219969 h 4300519"/>
                    <a:gd name="connsiteX15" fmla="*/ 3511957 w 3720039"/>
                    <a:gd name="connsiteY15" fmla="*/ 4227683 h 4300519"/>
                    <a:gd name="connsiteX16" fmla="*/ 180810 w 3720039"/>
                    <a:gd name="connsiteY16" fmla="*/ 4227683 h 4300519"/>
                    <a:gd name="connsiteX17" fmla="*/ 22612 w 3720039"/>
                    <a:gd name="connsiteY17" fmla="*/ 4068949 h 4300519"/>
                    <a:gd name="connsiteX18" fmla="*/ 22612 w 3720039"/>
                    <a:gd name="connsiteY18" fmla="*/ 192859 h 4300519"/>
                    <a:gd name="connsiteX19" fmla="*/ 28997 w 3720039"/>
                    <a:gd name="connsiteY19" fmla="*/ 161231 h 4300519"/>
                    <a:gd name="connsiteX20" fmla="*/ 41147 w 3720039"/>
                    <a:gd name="connsiteY20" fmla="*/ 143212 h 4300519"/>
                    <a:gd name="connsiteX21" fmla="*/ 49231 w 3720039"/>
                    <a:gd name="connsiteY21" fmla="*/ 121193 h 4300519"/>
                    <a:gd name="connsiteX22" fmla="*/ 249069 w 3720039"/>
                    <a:gd name="connsiteY22" fmla="*/ 9200 h 4300519"/>
                    <a:gd name="connsiteX23" fmla="*/ 940742 w 3720039"/>
                    <a:gd name="connsiteY23" fmla="*/ 9200 h 4300519"/>
                    <a:gd name="connsiteX24" fmla="*/ 940741 w 3720039"/>
                    <a:gd name="connsiteY24" fmla="*/ 375936 h 4300519"/>
                    <a:gd name="connsiteX25" fmla="*/ 335133 w 3720039"/>
                    <a:gd name="connsiteY25" fmla="*/ 375936 h 4300519"/>
                    <a:gd name="connsiteX26" fmla="*/ 335133 w 3720039"/>
                    <a:gd name="connsiteY26" fmla="*/ 3850124 h 4300519"/>
                    <a:gd name="connsiteX27" fmla="*/ 3401185 w 3720039"/>
                    <a:gd name="connsiteY27" fmla="*/ 3850124 h 4300519"/>
                    <a:gd name="connsiteX28" fmla="*/ 3401185 w 3720039"/>
                    <a:gd name="connsiteY28" fmla="*/ 370402 h 4300519"/>
                    <a:gd name="connsiteX29" fmla="*/ 2798612 w 3720039"/>
                    <a:gd name="connsiteY29" fmla="*/ 370403 h 4300519"/>
                    <a:gd name="connsiteX30" fmla="*/ 2798611 w 3720039"/>
                    <a:gd name="connsiteY30" fmla="*/ 0 h 4300519"/>
                    <a:gd name="connsiteX0" fmla="*/ 3711257 w 3711257"/>
                    <a:gd name="connsiteY0" fmla="*/ 185201 h 4233117"/>
                    <a:gd name="connsiteX1" fmla="*/ 3711257 w 3711257"/>
                    <a:gd name="connsiteY1" fmla="*/ 185202 h 4233117"/>
                    <a:gd name="connsiteX2" fmla="*/ 3711257 w 3711257"/>
                    <a:gd name="connsiteY2" fmla="*/ 185201 h 4233117"/>
                    <a:gd name="connsiteX3" fmla="*/ 2789829 w 3711257"/>
                    <a:gd name="connsiteY3" fmla="*/ 0 h 4233117"/>
                    <a:gd name="connsiteX4" fmla="*/ 3491303 w 3711257"/>
                    <a:gd name="connsiteY4" fmla="*/ 0 h 4233117"/>
                    <a:gd name="connsiteX5" fmla="*/ 3706789 w 3711257"/>
                    <a:gd name="connsiteY5" fmla="*/ 147877 h 4233117"/>
                    <a:gd name="connsiteX6" fmla="*/ 3711257 w 3711257"/>
                    <a:gd name="connsiteY6" fmla="*/ 185201 h 4233117"/>
                    <a:gd name="connsiteX7" fmla="*/ 3706789 w 3711257"/>
                    <a:gd name="connsiteY7" fmla="*/ 222525 h 4233117"/>
                    <a:gd name="connsiteX8" fmla="*/ 3704349 w 3711257"/>
                    <a:gd name="connsiteY8" fmla="*/ 229143 h 4233117"/>
                    <a:gd name="connsiteX9" fmla="*/ 3704691 w 3711257"/>
                    <a:gd name="connsiteY9" fmla="*/ 229650 h 4233117"/>
                    <a:gd name="connsiteX10" fmla="*/ 3711205 w 3711257"/>
                    <a:gd name="connsiteY10" fmla="*/ 261914 h 4233117"/>
                    <a:gd name="connsiteX11" fmla="*/ 3711205 w 3711257"/>
                    <a:gd name="connsiteY11" fmla="*/ 4134736 h 4233117"/>
                    <a:gd name="connsiteX12" fmla="*/ 3628316 w 3711257"/>
                    <a:gd name="connsiteY12" fmla="*/ 4217625 h 4233117"/>
                    <a:gd name="connsiteX13" fmla="*/ 3544862 w 3711257"/>
                    <a:gd name="connsiteY13" fmla="*/ 4217625 h 4233117"/>
                    <a:gd name="connsiteX14" fmla="*/ 3541385 w 3711257"/>
                    <a:gd name="connsiteY14" fmla="*/ 4219969 h 4233117"/>
                    <a:gd name="connsiteX15" fmla="*/ 3503175 w 3711257"/>
                    <a:gd name="connsiteY15" fmla="*/ 4227683 h 4233117"/>
                    <a:gd name="connsiteX16" fmla="*/ 172028 w 3711257"/>
                    <a:gd name="connsiteY16" fmla="*/ 4227683 h 4233117"/>
                    <a:gd name="connsiteX17" fmla="*/ 13830 w 3711257"/>
                    <a:gd name="connsiteY17" fmla="*/ 4068949 h 4233117"/>
                    <a:gd name="connsiteX18" fmla="*/ 13830 w 3711257"/>
                    <a:gd name="connsiteY18" fmla="*/ 192859 h 4233117"/>
                    <a:gd name="connsiteX19" fmla="*/ 20215 w 3711257"/>
                    <a:gd name="connsiteY19" fmla="*/ 161231 h 4233117"/>
                    <a:gd name="connsiteX20" fmla="*/ 32365 w 3711257"/>
                    <a:gd name="connsiteY20" fmla="*/ 143212 h 4233117"/>
                    <a:gd name="connsiteX21" fmla="*/ 40449 w 3711257"/>
                    <a:gd name="connsiteY21" fmla="*/ 121193 h 4233117"/>
                    <a:gd name="connsiteX22" fmla="*/ 240287 w 3711257"/>
                    <a:gd name="connsiteY22" fmla="*/ 9200 h 4233117"/>
                    <a:gd name="connsiteX23" fmla="*/ 931960 w 3711257"/>
                    <a:gd name="connsiteY23" fmla="*/ 9200 h 4233117"/>
                    <a:gd name="connsiteX24" fmla="*/ 931959 w 3711257"/>
                    <a:gd name="connsiteY24" fmla="*/ 375936 h 4233117"/>
                    <a:gd name="connsiteX25" fmla="*/ 326351 w 3711257"/>
                    <a:gd name="connsiteY25" fmla="*/ 375936 h 4233117"/>
                    <a:gd name="connsiteX26" fmla="*/ 326351 w 3711257"/>
                    <a:gd name="connsiteY26" fmla="*/ 3850124 h 4233117"/>
                    <a:gd name="connsiteX27" fmla="*/ 3392403 w 3711257"/>
                    <a:gd name="connsiteY27" fmla="*/ 3850124 h 4233117"/>
                    <a:gd name="connsiteX28" fmla="*/ 3392403 w 3711257"/>
                    <a:gd name="connsiteY28" fmla="*/ 370402 h 4233117"/>
                    <a:gd name="connsiteX29" fmla="*/ 2789830 w 3711257"/>
                    <a:gd name="connsiteY29" fmla="*/ 370403 h 4233117"/>
                    <a:gd name="connsiteX30" fmla="*/ 2789829 w 3711257"/>
                    <a:gd name="connsiteY30" fmla="*/ 0 h 4233117"/>
                    <a:gd name="connsiteX0" fmla="*/ 3697855 w 3697855"/>
                    <a:gd name="connsiteY0" fmla="*/ 185201 h 4227683"/>
                    <a:gd name="connsiteX1" fmla="*/ 3697855 w 3697855"/>
                    <a:gd name="connsiteY1" fmla="*/ 185202 h 4227683"/>
                    <a:gd name="connsiteX2" fmla="*/ 3697855 w 3697855"/>
                    <a:gd name="connsiteY2" fmla="*/ 185201 h 4227683"/>
                    <a:gd name="connsiteX3" fmla="*/ 2776427 w 3697855"/>
                    <a:gd name="connsiteY3" fmla="*/ 0 h 4227683"/>
                    <a:gd name="connsiteX4" fmla="*/ 3477901 w 3697855"/>
                    <a:gd name="connsiteY4" fmla="*/ 0 h 4227683"/>
                    <a:gd name="connsiteX5" fmla="*/ 3693387 w 3697855"/>
                    <a:gd name="connsiteY5" fmla="*/ 147877 h 4227683"/>
                    <a:gd name="connsiteX6" fmla="*/ 3697855 w 3697855"/>
                    <a:gd name="connsiteY6" fmla="*/ 185201 h 4227683"/>
                    <a:gd name="connsiteX7" fmla="*/ 3693387 w 3697855"/>
                    <a:gd name="connsiteY7" fmla="*/ 222525 h 4227683"/>
                    <a:gd name="connsiteX8" fmla="*/ 3690947 w 3697855"/>
                    <a:gd name="connsiteY8" fmla="*/ 229143 h 4227683"/>
                    <a:gd name="connsiteX9" fmla="*/ 3691289 w 3697855"/>
                    <a:gd name="connsiteY9" fmla="*/ 229650 h 4227683"/>
                    <a:gd name="connsiteX10" fmla="*/ 3697803 w 3697855"/>
                    <a:gd name="connsiteY10" fmla="*/ 261914 h 4227683"/>
                    <a:gd name="connsiteX11" fmla="*/ 3697803 w 3697855"/>
                    <a:gd name="connsiteY11" fmla="*/ 4134736 h 4227683"/>
                    <a:gd name="connsiteX12" fmla="*/ 3614914 w 3697855"/>
                    <a:gd name="connsiteY12" fmla="*/ 4217625 h 4227683"/>
                    <a:gd name="connsiteX13" fmla="*/ 3531460 w 3697855"/>
                    <a:gd name="connsiteY13" fmla="*/ 4217625 h 4227683"/>
                    <a:gd name="connsiteX14" fmla="*/ 3527983 w 3697855"/>
                    <a:gd name="connsiteY14" fmla="*/ 4219969 h 4227683"/>
                    <a:gd name="connsiteX15" fmla="*/ 3489773 w 3697855"/>
                    <a:gd name="connsiteY15" fmla="*/ 4227683 h 4227683"/>
                    <a:gd name="connsiteX16" fmla="*/ 158626 w 3697855"/>
                    <a:gd name="connsiteY16" fmla="*/ 4227683 h 4227683"/>
                    <a:gd name="connsiteX17" fmla="*/ 428 w 3697855"/>
                    <a:gd name="connsiteY17" fmla="*/ 4068949 h 4227683"/>
                    <a:gd name="connsiteX18" fmla="*/ 428 w 3697855"/>
                    <a:gd name="connsiteY18" fmla="*/ 192859 h 4227683"/>
                    <a:gd name="connsiteX19" fmla="*/ 6813 w 3697855"/>
                    <a:gd name="connsiteY19" fmla="*/ 161231 h 4227683"/>
                    <a:gd name="connsiteX20" fmla="*/ 18963 w 3697855"/>
                    <a:gd name="connsiteY20" fmla="*/ 143212 h 4227683"/>
                    <a:gd name="connsiteX21" fmla="*/ 27047 w 3697855"/>
                    <a:gd name="connsiteY21" fmla="*/ 121193 h 4227683"/>
                    <a:gd name="connsiteX22" fmla="*/ 226885 w 3697855"/>
                    <a:gd name="connsiteY22" fmla="*/ 9200 h 4227683"/>
                    <a:gd name="connsiteX23" fmla="*/ 918558 w 3697855"/>
                    <a:gd name="connsiteY23" fmla="*/ 9200 h 4227683"/>
                    <a:gd name="connsiteX24" fmla="*/ 918557 w 3697855"/>
                    <a:gd name="connsiteY24" fmla="*/ 375936 h 4227683"/>
                    <a:gd name="connsiteX25" fmla="*/ 312949 w 3697855"/>
                    <a:gd name="connsiteY25" fmla="*/ 375936 h 4227683"/>
                    <a:gd name="connsiteX26" fmla="*/ 312949 w 3697855"/>
                    <a:gd name="connsiteY26" fmla="*/ 3850124 h 4227683"/>
                    <a:gd name="connsiteX27" fmla="*/ 3379001 w 3697855"/>
                    <a:gd name="connsiteY27" fmla="*/ 3850124 h 4227683"/>
                    <a:gd name="connsiteX28" fmla="*/ 3379001 w 3697855"/>
                    <a:gd name="connsiteY28" fmla="*/ 370402 h 4227683"/>
                    <a:gd name="connsiteX29" fmla="*/ 2776428 w 3697855"/>
                    <a:gd name="connsiteY29" fmla="*/ 370403 h 4227683"/>
                    <a:gd name="connsiteX30" fmla="*/ 2776427 w 3697855"/>
                    <a:gd name="connsiteY30" fmla="*/ 0 h 4227683"/>
                    <a:gd name="connsiteX0" fmla="*/ 3697427 w 3697427"/>
                    <a:gd name="connsiteY0" fmla="*/ 185201 h 4227683"/>
                    <a:gd name="connsiteX1" fmla="*/ 3697427 w 3697427"/>
                    <a:gd name="connsiteY1" fmla="*/ 185202 h 4227683"/>
                    <a:gd name="connsiteX2" fmla="*/ 3697427 w 3697427"/>
                    <a:gd name="connsiteY2" fmla="*/ 185201 h 4227683"/>
                    <a:gd name="connsiteX3" fmla="*/ 2775999 w 3697427"/>
                    <a:gd name="connsiteY3" fmla="*/ 0 h 4227683"/>
                    <a:gd name="connsiteX4" fmla="*/ 3477473 w 3697427"/>
                    <a:gd name="connsiteY4" fmla="*/ 0 h 4227683"/>
                    <a:gd name="connsiteX5" fmla="*/ 3692959 w 3697427"/>
                    <a:gd name="connsiteY5" fmla="*/ 147877 h 4227683"/>
                    <a:gd name="connsiteX6" fmla="*/ 3697427 w 3697427"/>
                    <a:gd name="connsiteY6" fmla="*/ 185201 h 4227683"/>
                    <a:gd name="connsiteX7" fmla="*/ 3692959 w 3697427"/>
                    <a:gd name="connsiteY7" fmla="*/ 222525 h 4227683"/>
                    <a:gd name="connsiteX8" fmla="*/ 3690519 w 3697427"/>
                    <a:gd name="connsiteY8" fmla="*/ 229143 h 4227683"/>
                    <a:gd name="connsiteX9" fmla="*/ 3690861 w 3697427"/>
                    <a:gd name="connsiteY9" fmla="*/ 229650 h 4227683"/>
                    <a:gd name="connsiteX10" fmla="*/ 3697375 w 3697427"/>
                    <a:gd name="connsiteY10" fmla="*/ 261914 h 4227683"/>
                    <a:gd name="connsiteX11" fmla="*/ 3697375 w 3697427"/>
                    <a:gd name="connsiteY11" fmla="*/ 4134736 h 4227683"/>
                    <a:gd name="connsiteX12" fmla="*/ 3614486 w 3697427"/>
                    <a:gd name="connsiteY12" fmla="*/ 4217625 h 4227683"/>
                    <a:gd name="connsiteX13" fmla="*/ 3531032 w 3697427"/>
                    <a:gd name="connsiteY13" fmla="*/ 4217625 h 4227683"/>
                    <a:gd name="connsiteX14" fmla="*/ 3527555 w 3697427"/>
                    <a:gd name="connsiteY14" fmla="*/ 4219969 h 4227683"/>
                    <a:gd name="connsiteX15" fmla="*/ 3489345 w 3697427"/>
                    <a:gd name="connsiteY15" fmla="*/ 4227683 h 4227683"/>
                    <a:gd name="connsiteX16" fmla="*/ 158198 w 3697427"/>
                    <a:gd name="connsiteY16" fmla="*/ 4227683 h 4227683"/>
                    <a:gd name="connsiteX17" fmla="*/ 0 w 3697427"/>
                    <a:gd name="connsiteY17" fmla="*/ 4068949 h 4227683"/>
                    <a:gd name="connsiteX18" fmla="*/ 0 w 3697427"/>
                    <a:gd name="connsiteY18" fmla="*/ 192859 h 4227683"/>
                    <a:gd name="connsiteX19" fmla="*/ 6385 w 3697427"/>
                    <a:gd name="connsiteY19" fmla="*/ 161231 h 4227683"/>
                    <a:gd name="connsiteX20" fmla="*/ 18535 w 3697427"/>
                    <a:gd name="connsiteY20" fmla="*/ 143212 h 4227683"/>
                    <a:gd name="connsiteX21" fmla="*/ 26619 w 3697427"/>
                    <a:gd name="connsiteY21" fmla="*/ 121193 h 4227683"/>
                    <a:gd name="connsiteX22" fmla="*/ 226457 w 3697427"/>
                    <a:gd name="connsiteY22" fmla="*/ 9200 h 4227683"/>
                    <a:gd name="connsiteX23" fmla="*/ 918130 w 3697427"/>
                    <a:gd name="connsiteY23" fmla="*/ 9200 h 4227683"/>
                    <a:gd name="connsiteX24" fmla="*/ 918129 w 3697427"/>
                    <a:gd name="connsiteY24" fmla="*/ 375936 h 4227683"/>
                    <a:gd name="connsiteX25" fmla="*/ 312521 w 3697427"/>
                    <a:gd name="connsiteY25" fmla="*/ 375936 h 4227683"/>
                    <a:gd name="connsiteX26" fmla="*/ 312521 w 3697427"/>
                    <a:gd name="connsiteY26" fmla="*/ 3850124 h 4227683"/>
                    <a:gd name="connsiteX27" fmla="*/ 3378573 w 3697427"/>
                    <a:gd name="connsiteY27" fmla="*/ 3850124 h 4227683"/>
                    <a:gd name="connsiteX28" fmla="*/ 3378573 w 3697427"/>
                    <a:gd name="connsiteY28" fmla="*/ 370402 h 4227683"/>
                    <a:gd name="connsiteX29" fmla="*/ 2776000 w 3697427"/>
                    <a:gd name="connsiteY29" fmla="*/ 370403 h 4227683"/>
                    <a:gd name="connsiteX30" fmla="*/ 2775999 w 3697427"/>
                    <a:gd name="connsiteY30" fmla="*/ 0 h 4227683"/>
                    <a:gd name="connsiteX0" fmla="*/ 3697427 w 3697427"/>
                    <a:gd name="connsiteY0" fmla="*/ 185201 h 4227683"/>
                    <a:gd name="connsiteX1" fmla="*/ 3697427 w 3697427"/>
                    <a:gd name="connsiteY1" fmla="*/ 185202 h 4227683"/>
                    <a:gd name="connsiteX2" fmla="*/ 3697427 w 3697427"/>
                    <a:gd name="connsiteY2" fmla="*/ 185201 h 4227683"/>
                    <a:gd name="connsiteX3" fmla="*/ 2775999 w 3697427"/>
                    <a:gd name="connsiteY3" fmla="*/ 0 h 4227683"/>
                    <a:gd name="connsiteX4" fmla="*/ 3477473 w 3697427"/>
                    <a:gd name="connsiteY4" fmla="*/ 0 h 4227683"/>
                    <a:gd name="connsiteX5" fmla="*/ 3692959 w 3697427"/>
                    <a:gd name="connsiteY5" fmla="*/ 147877 h 4227683"/>
                    <a:gd name="connsiteX6" fmla="*/ 3697427 w 3697427"/>
                    <a:gd name="connsiteY6" fmla="*/ 185201 h 4227683"/>
                    <a:gd name="connsiteX7" fmla="*/ 3692959 w 3697427"/>
                    <a:gd name="connsiteY7" fmla="*/ 222525 h 4227683"/>
                    <a:gd name="connsiteX8" fmla="*/ 3690519 w 3697427"/>
                    <a:gd name="connsiteY8" fmla="*/ 229143 h 4227683"/>
                    <a:gd name="connsiteX9" fmla="*/ 3690861 w 3697427"/>
                    <a:gd name="connsiteY9" fmla="*/ 229650 h 4227683"/>
                    <a:gd name="connsiteX10" fmla="*/ 3697375 w 3697427"/>
                    <a:gd name="connsiteY10" fmla="*/ 261914 h 4227683"/>
                    <a:gd name="connsiteX11" fmla="*/ 3697375 w 3697427"/>
                    <a:gd name="connsiteY11" fmla="*/ 4134736 h 4227683"/>
                    <a:gd name="connsiteX12" fmla="*/ 3614486 w 3697427"/>
                    <a:gd name="connsiteY12" fmla="*/ 4217625 h 4227683"/>
                    <a:gd name="connsiteX13" fmla="*/ 3531032 w 3697427"/>
                    <a:gd name="connsiteY13" fmla="*/ 4217625 h 4227683"/>
                    <a:gd name="connsiteX14" fmla="*/ 3527555 w 3697427"/>
                    <a:gd name="connsiteY14" fmla="*/ 4219969 h 4227683"/>
                    <a:gd name="connsiteX15" fmla="*/ 3489345 w 3697427"/>
                    <a:gd name="connsiteY15" fmla="*/ 4227683 h 4227683"/>
                    <a:gd name="connsiteX16" fmla="*/ 158198 w 3697427"/>
                    <a:gd name="connsiteY16" fmla="*/ 4227683 h 4227683"/>
                    <a:gd name="connsiteX17" fmla="*/ 0 w 3697427"/>
                    <a:gd name="connsiteY17" fmla="*/ 4068949 h 4227683"/>
                    <a:gd name="connsiteX18" fmla="*/ 0 w 3697427"/>
                    <a:gd name="connsiteY18" fmla="*/ 192859 h 4227683"/>
                    <a:gd name="connsiteX19" fmla="*/ 6385 w 3697427"/>
                    <a:gd name="connsiteY19" fmla="*/ 161231 h 4227683"/>
                    <a:gd name="connsiteX20" fmla="*/ 18535 w 3697427"/>
                    <a:gd name="connsiteY20" fmla="*/ 143212 h 4227683"/>
                    <a:gd name="connsiteX21" fmla="*/ 26619 w 3697427"/>
                    <a:gd name="connsiteY21" fmla="*/ 121193 h 4227683"/>
                    <a:gd name="connsiteX22" fmla="*/ 226457 w 3697427"/>
                    <a:gd name="connsiteY22" fmla="*/ 9200 h 4227683"/>
                    <a:gd name="connsiteX23" fmla="*/ 918130 w 3697427"/>
                    <a:gd name="connsiteY23" fmla="*/ 9200 h 4227683"/>
                    <a:gd name="connsiteX24" fmla="*/ 918129 w 3697427"/>
                    <a:gd name="connsiteY24" fmla="*/ 375936 h 4227683"/>
                    <a:gd name="connsiteX25" fmla="*/ 312521 w 3697427"/>
                    <a:gd name="connsiteY25" fmla="*/ 375936 h 4227683"/>
                    <a:gd name="connsiteX26" fmla="*/ 312521 w 3697427"/>
                    <a:gd name="connsiteY26" fmla="*/ 3850124 h 4227683"/>
                    <a:gd name="connsiteX27" fmla="*/ 3378573 w 3697427"/>
                    <a:gd name="connsiteY27" fmla="*/ 3850124 h 4227683"/>
                    <a:gd name="connsiteX28" fmla="*/ 3378573 w 3697427"/>
                    <a:gd name="connsiteY28" fmla="*/ 370402 h 4227683"/>
                    <a:gd name="connsiteX29" fmla="*/ 2776000 w 3697427"/>
                    <a:gd name="connsiteY29" fmla="*/ 370403 h 4227683"/>
                    <a:gd name="connsiteX30" fmla="*/ 2775999 w 3697427"/>
                    <a:gd name="connsiteY30" fmla="*/ 0 h 4227683"/>
                    <a:gd name="connsiteX0" fmla="*/ 3697427 w 3697427"/>
                    <a:gd name="connsiteY0" fmla="*/ 185201 h 4227683"/>
                    <a:gd name="connsiteX1" fmla="*/ 3697427 w 3697427"/>
                    <a:gd name="connsiteY1" fmla="*/ 185202 h 4227683"/>
                    <a:gd name="connsiteX2" fmla="*/ 3697427 w 3697427"/>
                    <a:gd name="connsiteY2" fmla="*/ 185201 h 4227683"/>
                    <a:gd name="connsiteX3" fmla="*/ 2775999 w 3697427"/>
                    <a:gd name="connsiteY3" fmla="*/ 0 h 4227683"/>
                    <a:gd name="connsiteX4" fmla="*/ 3477473 w 3697427"/>
                    <a:gd name="connsiteY4" fmla="*/ 0 h 4227683"/>
                    <a:gd name="connsiteX5" fmla="*/ 3692959 w 3697427"/>
                    <a:gd name="connsiteY5" fmla="*/ 147877 h 4227683"/>
                    <a:gd name="connsiteX6" fmla="*/ 3697427 w 3697427"/>
                    <a:gd name="connsiteY6" fmla="*/ 185201 h 4227683"/>
                    <a:gd name="connsiteX7" fmla="*/ 3692959 w 3697427"/>
                    <a:gd name="connsiteY7" fmla="*/ 222525 h 4227683"/>
                    <a:gd name="connsiteX8" fmla="*/ 3690519 w 3697427"/>
                    <a:gd name="connsiteY8" fmla="*/ 229143 h 4227683"/>
                    <a:gd name="connsiteX9" fmla="*/ 3690861 w 3697427"/>
                    <a:gd name="connsiteY9" fmla="*/ 229650 h 4227683"/>
                    <a:gd name="connsiteX10" fmla="*/ 3697375 w 3697427"/>
                    <a:gd name="connsiteY10" fmla="*/ 261914 h 4227683"/>
                    <a:gd name="connsiteX11" fmla="*/ 3697375 w 3697427"/>
                    <a:gd name="connsiteY11" fmla="*/ 4134736 h 4227683"/>
                    <a:gd name="connsiteX12" fmla="*/ 3614486 w 3697427"/>
                    <a:gd name="connsiteY12" fmla="*/ 4217625 h 4227683"/>
                    <a:gd name="connsiteX13" fmla="*/ 3531032 w 3697427"/>
                    <a:gd name="connsiteY13" fmla="*/ 4217625 h 4227683"/>
                    <a:gd name="connsiteX14" fmla="*/ 3489345 w 3697427"/>
                    <a:gd name="connsiteY14" fmla="*/ 4227683 h 4227683"/>
                    <a:gd name="connsiteX15" fmla="*/ 158198 w 3697427"/>
                    <a:gd name="connsiteY15" fmla="*/ 4227683 h 4227683"/>
                    <a:gd name="connsiteX16" fmla="*/ 0 w 3697427"/>
                    <a:gd name="connsiteY16" fmla="*/ 4068949 h 4227683"/>
                    <a:gd name="connsiteX17" fmla="*/ 0 w 3697427"/>
                    <a:gd name="connsiteY17" fmla="*/ 192859 h 4227683"/>
                    <a:gd name="connsiteX18" fmla="*/ 6385 w 3697427"/>
                    <a:gd name="connsiteY18" fmla="*/ 161231 h 4227683"/>
                    <a:gd name="connsiteX19" fmla="*/ 18535 w 3697427"/>
                    <a:gd name="connsiteY19" fmla="*/ 143212 h 4227683"/>
                    <a:gd name="connsiteX20" fmla="*/ 26619 w 3697427"/>
                    <a:gd name="connsiteY20" fmla="*/ 121193 h 4227683"/>
                    <a:gd name="connsiteX21" fmla="*/ 226457 w 3697427"/>
                    <a:gd name="connsiteY21" fmla="*/ 9200 h 4227683"/>
                    <a:gd name="connsiteX22" fmla="*/ 918130 w 3697427"/>
                    <a:gd name="connsiteY22" fmla="*/ 9200 h 4227683"/>
                    <a:gd name="connsiteX23" fmla="*/ 918129 w 3697427"/>
                    <a:gd name="connsiteY23" fmla="*/ 375936 h 4227683"/>
                    <a:gd name="connsiteX24" fmla="*/ 312521 w 3697427"/>
                    <a:gd name="connsiteY24" fmla="*/ 375936 h 4227683"/>
                    <a:gd name="connsiteX25" fmla="*/ 312521 w 3697427"/>
                    <a:gd name="connsiteY25" fmla="*/ 3850124 h 4227683"/>
                    <a:gd name="connsiteX26" fmla="*/ 3378573 w 3697427"/>
                    <a:gd name="connsiteY26" fmla="*/ 3850124 h 4227683"/>
                    <a:gd name="connsiteX27" fmla="*/ 3378573 w 3697427"/>
                    <a:gd name="connsiteY27" fmla="*/ 370402 h 4227683"/>
                    <a:gd name="connsiteX28" fmla="*/ 2776000 w 3697427"/>
                    <a:gd name="connsiteY28" fmla="*/ 370403 h 4227683"/>
                    <a:gd name="connsiteX29" fmla="*/ 2775999 w 3697427"/>
                    <a:gd name="connsiteY29" fmla="*/ 0 h 4227683"/>
                    <a:gd name="connsiteX0" fmla="*/ 3697427 w 3697427"/>
                    <a:gd name="connsiteY0" fmla="*/ 185201 h 4447021"/>
                    <a:gd name="connsiteX1" fmla="*/ 3697427 w 3697427"/>
                    <a:gd name="connsiteY1" fmla="*/ 185202 h 4447021"/>
                    <a:gd name="connsiteX2" fmla="*/ 3697427 w 3697427"/>
                    <a:gd name="connsiteY2" fmla="*/ 185201 h 4447021"/>
                    <a:gd name="connsiteX3" fmla="*/ 2775999 w 3697427"/>
                    <a:gd name="connsiteY3" fmla="*/ 0 h 4447021"/>
                    <a:gd name="connsiteX4" fmla="*/ 3477473 w 3697427"/>
                    <a:gd name="connsiteY4" fmla="*/ 0 h 4447021"/>
                    <a:gd name="connsiteX5" fmla="*/ 3692959 w 3697427"/>
                    <a:gd name="connsiteY5" fmla="*/ 147877 h 4447021"/>
                    <a:gd name="connsiteX6" fmla="*/ 3697427 w 3697427"/>
                    <a:gd name="connsiteY6" fmla="*/ 185201 h 4447021"/>
                    <a:gd name="connsiteX7" fmla="*/ 3692959 w 3697427"/>
                    <a:gd name="connsiteY7" fmla="*/ 222525 h 4447021"/>
                    <a:gd name="connsiteX8" fmla="*/ 3690519 w 3697427"/>
                    <a:gd name="connsiteY8" fmla="*/ 229143 h 4447021"/>
                    <a:gd name="connsiteX9" fmla="*/ 3690861 w 3697427"/>
                    <a:gd name="connsiteY9" fmla="*/ 229650 h 4447021"/>
                    <a:gd name="connsiteX10" fmla="*/ 3697375 w 3697427"/>
                    <a:gd name="connsiteY10" fmla="*/ 261914 h 4447021"/>
                    <a:gd name="connsiteX11" fmla="*/ 3697375 w 3697427"/>
                    <a:gd name="connsiteY11" fmla="*/ 4134736 h 4447021"/>
                    <a:gd name="connsiteX12" fmla="*/ 3531032 w 3697427"/>
                    <a:gd name="connsiteY12" fmla="*/ 4217625 h 4447021"/>
                    <a:gd name="connsiteX13" fmla="*/ 3489345 w 3697427"/>
                    <a:gd name="connsiteY13" fmla="*/ 4227683 h 4447021"/>
                    <a:gd name="connsiteX14" fmla="*/ 158198 w 3697427"/>
                    <a:gd name="connsiteY14" fmla="*/ 4227683 h 4447021"/>
                    <a:gd name="connsiteX15" fmla="*/ 0 w 3697427"/>
                    <a:gd name="connsiteY15" fmla="*/ 4068949 h 4447021"/>
                    <a:gd name="connsiteX16" fmla="*/ 0 w 3697427"/>
                    <a:gd name="connsiteY16" fmla="*/ 192859 h 4447021"/>
                    <a:gd name="connsiteX17" fmla="*/ 6385 w 3697427"/>
                    <a:gd name="connsiteY17" fmla="*/ 161231 h 4447021"/>
                    <a:gd name="connsiteX18" fmla="*/ 18535 w 3697427"/>
                    <a:gd name="connsiteY18" fmla="*/ 143212 h 4447021"/>
                    <a:gd name="connsiteX19" fmla="*/ 26619 w 3697427"/>
                    <a:gd name="connsiteY19" fmla="*/ 121193 h 4447021"/>
                    <a:gd name="connsiteX20" fmla="*/ 226457 w 3697427"/>
                    <a:gd name="connsiteY20" fmla="*/ 9200 h 4447021"/>
                    <a:gd name="connsiteX21" fmla="*/ 918130 w 3697427"/>
                    <a:gd name="connsiteY21" fmla="*/ 9200 h 4447021"/>
                    <a:gd name="connsiteX22" fmla="*/ 918129 w 3697427"/>
                    <a:gd name="connsiteY22" fmla="*/ 375936 h 4447021"/>
                    <a:gd name="connsiteX23" fmla="*/ 312521 w 3697427"/>
                    <a:gd name="connsiteY23" fmla="*/ 375936 h 4447021"/>
                    <a:gd name="connsiteX24" fmla="*/ 312521 w 3697427"/>
                    <a:gd name="connsiteY24" fmla="*/ 3850124 h 4447021"/>
                    <a:gd name="connsiteX25" fmla="*/ 3378573 w 3697427"/>
                    <a:gd name="connsiteY25" fmla="*/ 3850124 h 4447021"/>
                    <a:gd name="connsiteX26" fmla="*/ 3378573 w 3697427"/>
                    <a:gd name="connsiteY26" fmla="*/ 370402 h 4447021"/>
                    <a:gd name="connsiteX27" fmla="*/ 2776000 w 3697427"/>
                    <a:gd name="connsiteY27" fmla="*/ 370403 h 4447021"/>
                    <a:gd name="connsiteX28" fmla="*/ 2775999 w 3697427"/>
                    <a:gd name="connsiteY28" fmla="*/ 0 h 4447021"/>
                    <a:gd name="connsiteX0" fmla="*/ 3697427 w 3807994"/>
                    <a:gd name="connsiteY0" fmla="*/ 185201 h 4450753"/>
                    <a:gd name="connsiteX1" fmla="*/ 3697427 w 3807994"/>
                    <a:gd name="connsiteY1" fmla="*/ 185202 h 4450753"/>
                    <a:gd name="connsiteX2" fmla="*/ 3697427 w 3807994"/>
                    <a:gd name="connsiteY2" fmla="*/ 185201 h 4450753"/>
                    <a:gd name="connsiteX3" fmla="*/ 2775999 w 3807994"/>
                    <a:gd name="connsiteY3" fmla="*/ 0 h 4450753"/>
                    <a:gd name="connsiteX4" fmla="*/ 3477473 w 3807994"/>
                    <a:gd name="connsiteY4" fmla="*/ 0 h 4450753"/>
                    <a:gd name="connsiteX5" fmla="*/ 3692959 w 3807994"/>
                    <a:gd name="connsiteY5" fmla="*/ 147877 h 4450753"/>
                    <a:gd name="connsiteX6" fmla="*/ 3697427 w 3807994"/>
                    <a:gd name="connsiteY6" fmla="*/ 185201 h 4450753"/>
                    <a:gd name="connsiteX7" fmla="*/ 3692959 w 3807994"/>
                    <a:gd name="connsiteY7" fmla="*/ 222525 h 4450753"/>
                    <a:gd name="connsiteX8" fmla="*/ 3690519 w 3807994"/>
                    <a:gd name="connsiteY8" fmla="*/ 229143 h 4450753"/>
                    <a:gd name="connsiteX9" fmla="*/ 3690861 w 3807994"/>
                    <a:gd name="connsiteY9" fmla="*/ 229650 h 4450753"/>
                    <a:gd name="connsiteX10" fmla="*/ 3697375 w 3807994"/>
                    <a:gd name="connsiteY10" fmla="*/ 261914 h 4450753"/>
                    <a:gd name="connsiteX11" fmla="*/ 3697375 w 3807994"/>
                    <a:gd name="connsiteY11" fmla="*/ 4134736 h 4450753"/>
                    <a:gd name="connsiteX12" fmla="*/ 3489345 w 3807994"/>
                    <a:gd name="connsiteY12" fmla="*/ 4227683 h 4450753"/>
                    <a:gd name="connsiteX13" fmla="*/ 158198 w 3807994"/>
                    <a:gd name="connsiteY13" fmla="*/ 4227683 h 4450753"/>
                    <a:gd name="connsiteX14" fmla="*/ 0 w 3807994"/>
                    <a:gd name="connsiteY14" fmla="*/ 4068949 h 4450753"/>
                    <a:gd name="connsiteX15" fmla="*/ 0 w 3807994"/>
                    <a:gd name="connsiteY15" fmla="*/ 192859 h 4450753"/>
                    <a:gd name="connsiteX16" fmla="*/ 6385 w 3807994"/>
                    <a:gd name="connsiteY16" fmla="*/ 161231 h 4450753"/>
                    <a:gd name="connsiteX17" fmla="*/ 18535 w 3807994"/>
                    <a:gd name="connsiteY17" fmla="*/ 143212 h 4450753"/>
                    <a:gd name="connsiteX18" fmla="*/ 26619 w 3807994"/>
                    <a:gd name="connsiteY18" fmla="*/ 121193 h 4450753"/>
                    <a:gd name="connsiteX19" fmla="*/ 226457 w 3807994"/>
                    <a:gd name="connsiteY19" fmla="*/ 9200 h 4450753"/>
                    <a:gd name="connsiteX20" fmla="*/ 918130 w 3807994"/>
                    <a:gd name="connsiteY20" fmla="*/ 9200 h 4450753"/>
                    <a:gd name="connsiteX21" fmla="*/ 918129 w 3807994"/>
                    <a:gd name="connsiteY21" fmla="*/ 375936 h 4450753"/>
                    <a:gd name="connsiteX22" fmla="*/ 312521 w 3807994"/>
                    <a:gd name="connsiteY22" fmla="*/ 375936 h 4450753"/>
                    <a:gd name="connsiteX23" fmla="*/ 312521 w 3807994"/>
                    <a:gd name="connsiteY23" fmla="*/ 3850124 h 4450753"/>
                    <a:gd name="connsiteX24" fmla="*/ 3378573 w 3807994"/>
                    <a:gd name="connsiteY24" fmla="*/ 3850124 h 4450753"/>
                    <a:gd name="connsiteX25" fmla="*/ 3378573 w 3807994"/>
                    <a:gd name="connsiteY25" fmla="*/ 370402 h 4450753"/>
                    <a:gd name="connsiteX26" fmla="*/ 2776000 w 3807994"/>
                    <a:gd name="connsiteY26" fmla="*/ 370403 h 4450753"/>
                    <a:gd name="connsiteX27" fmla="*/ 2775999 w 3807994"/>
                    <a:gd name="connsiteY27" fmla="*/ 0 h 4450753"/>
                    <a:gd name="connsiteX0" fmla="*/ 3697427 w 3697427"/>
                    <a:gd name="connsiteY0" fmla="*/ 185201 h 4456904"/>
                    <a:gd name="connsiteX1" fmla="*/ 3697427 w 3697427"/>
                    <a:gd name="connsiteY1" fmla="*/ 185202 h 4456904"/>
                    <a:gd name="connsiteX2" fmla="*/ 3697427 w 3697427"/>
                    <a:gd name="connsiteY2" fmla="*/ 185201 h 4456904"/>
                    <a:gd name="connsiteX3" fmla="*/ 2775999 w 3697427"/>
                    <a:gd name="connsiteY3" fmla="*/ 0 h 4456904"/>
                    <a:gd name="connsiteX4" fmla="*/ 3477473 w 3697427"/>
                    <a:gd name="connsiteY4" fmla="*/ 0 h 4456904"/>
                    <a:gd name="connsiteX5" fmla="*/ 3692959 w 3697427"/>
                    <a:gd name="connsiteY5" fmla="*/ 147877 h 4456904"/>
                    <a:gd name="connsiteX6" fmla="*/ 3697427 w 3697427"/>
                    <a:gd name="connsiteY6" fmla="*/ 185201 h 4456904"/>
                    <a:gd name="connsiteX7" fmla="*/ 3692959 w 3697427"/>
                    <a:gd name="connsiteY7" fmla="*/ 222525 h 4456904"/>
                    <a:gd name="connsiteX8" fmla="*/ 3690519 w 3697427"/>
                    <a:gd name="connsiteY8" fmla="*/ 229143 h 4456904"/>
                    <a:gd name="connsiteX9" fmla="*/ 3690861 w 3697427"/>
                    <a:gd name="connsiteY9" fmla="*/ 229650 h 4456904"/>
                    <a:gd name="connsiteX10" fmla="*/ 3697375 w 3697427"/>
                    <a:gd name="connsiteY10" fmla="*/ 261914 h 4456904"/>
                    <a:gd name="connsiteX11" fmla="*/ 3697375 w 3697427"/>
                    <a:gd name="connsiteY11" fmla="*/ 4134736 h 4456904"/>
                    <a:gd name="connsiteX12" fmla="*/ 3489345 w 3697427"/>
                    <a:gd name="connsiteY12" fmla="*/ 4227683 h 4456904"/>
                    <a:gd name="connsiteX13" fmla="*/ 158198 w 3697427"/>
                    <a:gd name="connsiteY13" fmla="*/ 4227683 h 4456904"/>
                    <a:gd name="connsiteX14" fmla="*/ 0 w 3697427"/>
                    <a:gd name="connsiteY14" fmla="*/ 4068949 h 4456904"/>
                    <a:gd name="connsiteX15" fmla="*/ 0 w 3697427"/>
                    <a:gd name="connsiteY15" fmla="*/ 192859 h 4456904"/>
                    <a:gd name="connsiteX16" fmla="*/ 6385 w 3697427"/>
                    <a:gd name="connsiteY16" fmla="*/ 161231 h 4456904"/>
                    <a:gd name="connsiteX17" fmla="*/ 18535 w 3697427"/>
                    <a:gd name="connsiteY17" fmla="*/ 143212 h 4456904"/>
                    <a:gd name="connsiteX18" fmla="*/ 26619 w 3697427"/>
                    <a:gd name="connsiteY18" fmla="*/ 121193 h 4456904"/>
                    <a:gd name="connsiteX19" fmla="*/ 226457 w 3697427"/>
                    <a:gd name="connsiteY19" fmla="*/ 9200 h 4456904"/>
                    <a:gd name="connsiteX20" fmla="*/ 918130 w 3697427"/>
                    <a:gd name="connsiteY20" fmla="*/ 9200 h 4456904"/>
                    <a:gd name="connsiteX21" fmla="*/ 918129 w 3697427"/>
                    <a:gd name="connsiteY21" fmla="*/ 375936 h 4456904"/>
                    <a:gd name="connsiteX22" fmla="*/ 312521 w 3697427"/>
                    <a:gd name="connsiteY22" fmla="*/ 375936 h 4456904"/>
                    <a:gd name="connsiteX23" fmla="*/ 312521 w 3697427"/>
                    <a:gd name="connsiteY23" fmla="*/ 3850124 h 4456904"/>
                    <a:gd name="connsiteX24" fmla="*/ 3378573 w 3697427"/>
                    <a:gd name="connsiteY24" fmla="*/ 3850124 h 4456904"/>
                    <a:gd name="connsiteX25" fmla="*/ 3378573 w 3697427"/>
                    <a:gd name="connsiteY25" fmla="*/ 370402 h 4456904"/>
                    <a:gd name="connsiteX26" fmla="*/ 2776000 w 3697427"/>
                    <a:gd name="connsiteY26" fmla="*/ 370403 h 4456904"/>
                    <a:gd name="connsiteX27" fmla="*/ 2775999 w 3697427"/>
                    <a:gd name="connsiteY27" fmla="*/ 0 h 4456904"/>
                    <a:gd name="connsiteX0" fmla="*/ 3697427 w 3697427"/>
                    <a:gd name="connsiteY0" fmla="*/ 185201 h 4228790"/>
                    <a:gd name="connsiteX1" fmla="*/ 3697427 w 3697427"/>
                    <a:gd name="connsiteY1" fmla="*/ 185202 h 4228790"/>
                    <a:gd name="connsiteX2" fmla="*/ 3697427 w 3697427"/>
                    <a:gd name="connsiteY2" fmla="*/ 185201 h 4228790"/>
                    <a:gd name="connsiteX3" fmla="*/ 2775999 w 3697427"/>
                    <a:gd name="connsiteY3" fmla="*/ 0 h 4228790"/>
                    <a:gd name="connsiteX4" fmla="*/ 3477473 w 3697427"/>
                    <a:gd name="connsiteY4" fmla="*/ 0 h 4228790"/>
                    <a:gd name="connsiteX5" fmla="*/ 3692959 w 3697427"/>
                    <a:gd name="connsiteY5" fmla="*/ 147877 h 4228790"/>
                    <a:gd name="connsiteX6" fmla="*/ 3697427 w 3697427"/>
                    <a:gd name="connsiteY6" fmla="*/ 185201 h 4228790"/>
                    <a:gd name="connsiteX7" fmla="*/ 3692959 w 3697427"/>
                    <a:gd name="connsiteY7" fmla="*/ 222525 h 4228790"/>
                    <a:gd name="connsiteX8" fmla="*/ 3690519 w 3697427"/>
                    <a:gd name="connsiteY8" fmla="*/ 229143 h 4228790"/>
                    <a:gd name="connsiteX9" fmla="*/ 3690861 w 3697427"/>
                    <a:gd name="connsiteY9" fmla="*/ 229650 h 4228790"/>
                    <a:gd name="connsiteX10" fmla="*/ 3697375 w 3697427"/>
                    <a:gd name="connsiteY10" fmla="*/ 261914 h 4228790"/>
                    <a:gd name="connsiteX11" fmla="*/ 3697375 w 3697427"/>
                    <a:gd name="connsiteY11" fmla="*/ 4134736 h 4228790"/>
                    <a:gd name="connsiteX12" fmla="*/ 3489345 w 3697427"/>
                    <a:gd name="connsiteY12" fmla="*/ 4227683 h 4228790"/>
                    <a:gd name="connsiteX13" fmla="*/ 158198 w 3697427"/>
                    <a:gd name="connsiteY13" fmla="*/ 4227683 h 4228790"/>
                    <a:gd name="connsiteX14" fmla="*/ 0 w 3697427"/>
                    <a:gd name="connsiteY14" fmla="*/ 4068949 h 4228790"/>
                    <a:gd name="connsiteX15" fmla="*/ 0 w 3697427"/>
                    <a:gd name="connsiteY15" fmla="*/ 192859 h 4228790"/>
                    <a:gd name="connsiteX16" fmla="*/ 6385 w 3697427"/>
                    <a:gd name="connsiteY16" fmla="*/ 161231 h 4228790"/>
                    <a:gd name="connsiteX17" fmla="*/ 18535 w 3697427"/>
                    <a:gd name="connsiteY17" fmla="*/ 143212 h 4228790"/>
                    <a:gd name="connsiteX18" fmla="*/ 26619 w 3697427"/>
                    <a:gd name="connsiteY18" fmla="*/ 121193 h 4228790"/>
                    <a:gd name="connsiteX19" fmla="*/ 226457 w 3697427"/>
                    <a:gd name="connsiteY19" fmla="*/ 9200 h 4228790"/>
                    <a:gd name="connsiteX20" fmla="*/ 918130 w 3697427"/>
                    <a:gd name="connsiteY20" fmla="*/ 9200 h 4228790"/>
                    <a:gd name="connsiteX21" fmla="*/ 918129 w 3697427"/>
                    <a:gd name="connsiteY21" fmla="*/ 375936 h 4228790"/>
                    <a:gd name="connsiteX22" fmla="*/ 312521 w 3697427"/>
                    <a:gd name="connsiteY22" fmla="*/ 375936 h 4228790"/>
                    <a:gd name="connsiteX23" fmla="*/ 312521 w 3697427"/>
                    <a:gd name="connsiteY23" fmla="*/ 3850124 h 4228790"/>
                    <a:gd name="connsiteX24" fmla="*/ 3378573 w 3697427"/>
                    <a:gd name="connsiteY24" fmla="*/ 3850124 h 4228790"/>
                    <a:gd name="connsiteX25" fmla="*/ 3378573 w 3697427"/>
                    <a:gd name="connsiteY25" fmla="*/ 370402 h 4228790"/>
                    <a:gd name="connsiteX26" fmla="*/ 2776000 w 3697427"/>
                    <a:gd name="connsiteY26" fmla="*/ 370403 h 4228790"/>
                    <a:gd name="connsiteX27" fmla="*/ 2775999 w 3697427"/>
                    <a:gd name="connsiteY27" fmla="*/ 0 h 4228790"/>
                    <a:gd name="connsiteX0" fmla="*/ 3697427 w 3697427"/>
                    <a:gd name="connsiteY0" fmla="*/ 185201 h 4228790"/>
                    <a:gd name="connsiteX1" fmla="*/ 3697427 w 3697427"/>
                    <a:gd name="connsiteY1" fmla="*/ 185202 h 4228790"/>
                    <a:gd name="connsiteX2" fmla="*/ 3697427 w 3697427"/>
                    <a:gd name="connsiteY2" fmla="*/ 185201 h 4228790"/>
                    <a:gd name="connsiteX3" fmla="*/ 2775999 w 3697427"/>
                    <a:gd name="connsiteY3" fmla="*/ 0 h 4228790"/>
                    <a:gd name="connsiteX4" fmla="*/ 3477473 w 3697427"/>
                    <a:gd name="connsiteY4" fmla="*/ 0 h 4228790"/>
                    <a:gd name="connsiteX5" fmla="*/ 3692959 w 3697427"/>
                    <a:gd name="connsiteY5" fmla="*/ 147877 h 4228790"/>
                    <a:gd name="connsiteX6" fmla="*/ 3697427 w 3697427"/>
                    <a:gd name="connsiteY6" fmla="*/ 185201 h 4228790"/>
                    <a:gd name="connsiteX7" fmla="*/ 3692959 w 3697427"/>
                    <a:gd name="connsiteY7" fmla="*/ 222525 h 4228790"/>
                    <a:gd name="connsiteX8" fmla="*/ 3690519 w 3697427"/>
                    <a:gd name="connsiteY8" fmla="*/ 229143 h 4228790"/>
                    <a:gd name="connsiteX9" fmla="*/ 3690861 w 3697427"/>
                    <a:gd name="connsiteY9" fmla="*/ 229650 h 4228790"/>
                    <a:gd name="connsiteX10" fmla="*/ 3697375 w 3697427"/>
                    <a:gd name="connsiteY10" fmla="*/ 261914 h 4228790"/>
                    <a:gd name="connsiteX11" fmla="*/ 3697375 w 3697427"/>
                    <a:gd name="connsiteY11" fmla="*/ 4134736 h 4228790"/>
                    <a:gd name="connsiteX12" fmla="*/ 3489345 w 3697427"/>
                    <a:gd name="connsiteY12" fmla="*/ 4227683 h 4228790"/>
                    <a:gd name="connsiteX13" fmla="*/ 158198 w 3697427"/>
                    <a:gd name="connsiteY13" fmla="*/ 4227683 h 4228790"/>
                    <a:gd name="connsiteX14" fmla="*/ 0 w 3697427"/>
                    <a:gd name="connsiteY14" fmla="*/ 4068949 h 4228790"/>
                    <a:gd name="connsiteX15" fmla="*/ 0 w 3697427"/>
                    <a:gd name="connsiteY15" fmla="*/ 192859 h 4228790"/>
                    <a:gd name="connsiteX16" fmla="*/ 6385 w 3697427"/>
                    <a:gd name="connsiteY16" fmla="*/ 161231 h 4228790"/>
                    <a:gd name="connsiteX17" fmla="*/ 18535 w 3697427"/>
                    <a:gd name="connsiteY17" fmla="*/ 143212 h 4228790"/>
                    <a:gd name="connsiteX18" fmla="*/ 26619 w 3697427"/>
                    <a:gd name="connsiteY18" fmla="*/ 121193 h 4228790"/>
                    <a:gd name="connsiteX19" fmla="*/ 226457 w 3697427"/>
                    <a:gd name="connsiteY19" fmla="*/ 9200 h 4228790"/>
                    <a:gd name="connsiteX20" fmla="*/ 918130 w 3697427"/>
                    <a:gd name="connsiteY20" fmla="*/ 9200 h 4228790"/>
                    <a:gd name="connsiteX21" fmla="*/ 918129 w 3697427"/>
                    <a:gd name="connsiteY21" fmla="*/ 375936 h 4228790"/>
                    <a:gd name="connsiteX22" fmla="*/ 312521 w 3697427"/>
                    <a:gd name="connsiteY22" fmla="*/ 375936 h 4228790"/>
                    <a:gd name="connsiteX23" fmla="*/ 312521 w 3697427"/>
                    <a:gd name="connsiteY23" fmla="*/ 3850124 h 4228790"/>
                    <a:gd name="connsiteX24" fmla="*/ 3378573 w 3697427"/>
                    <a:gd name="connsiteY24" fmla="*/ 3850124 h 4228790"/>
                    <a:gd name="connsiteX25" fmla="*/ 3378573 w 3697427"/>
                    <a:gd name="connsiteY25" fmla="*/ 370402 h 4228790"/>
                    <a:gd name="connsiteX26" fmla="*/ 2776000 w 3697427"/>
                    <a:gd name="connsiteY26" fmla="*/ 370403 h 4228790"/>
                    <a:gd name="connsiteX27" fmla="*/ 2775999 w 3697427"/>
                    <a:gd name="connsiteY27" fmla="*/ 0 h 4228790"/>
                    <a:gd name="connsiteX0" fmla="*/ 3697427 w 3697519"/>
                    <a:gd name="connsiteY0" fmla="*/ 185201 h 4228790"/>
                    <a:gd name="connsiteX1" fmla="*/ 3697427 w 3697519"/>
                    <a:gd name="connsiteY1" fmla="*/ 185202 h 4228790"/>
                    <a:gd name="connsiteX2" fmla="*/ 3697427 w 3697519"/>
                    <a:gd name="connsiteY2" fmla="*/ 185201 h 4228790"/>
                    <a:gd name="connsiteX3" fmla="*/ 2775999 w 3697519"/>
                    <a:gd name="connsiteY3" fmla="*/ 0 h 4228790"/>
                    <a:gd name="connsiteX4" fmla="*/ 3477473 w 3697519"/>
                    <a:gd name="connsiteY4" fmla="*/ 0 h 4228790"/>
                    <a:gd name="connsiteX5" fmla="*/ 3692959 w 3697519"/>
                    <a:gd name="connsiteY5" fmla="*/ 147877 h 4228790"/>
                    <a:gd name="connsiteX6" fmla="*/ 3697427 w 3697519"/>
                    <a:gd name="connsiteY6" fmla="*/ 185201 h 4228790"/>
                    <a:gd name="connsiteX7" fmla="*/ 3692959 w 3697519"/>
                    <a:gd name="connsiteY7" fmla="*/ 222525 h 4228790"/>
                    <a:gd name="connsiteX8" fmla="*/ 3690519 w 3697519"/>
                    <a:gd name="connsiteY8" fmla="*/ 229143 h 4228790"/>
                    <a:gd name="connsiteX9" fmla="*/ 3690861 w 3697519"/>
                    <a:gd name="connsiteY9" fmla="*/ 229650 h 4228790"/>
                    <a:gd name="connsiteX10" fmla="*/ 3697375 w 3697519"/>
                    <a:gd name="connsiteY10" fmla="*/ 261914 h 4228790"/>
                    <a:gd name="connsiteX11" fmla="*/ 3697375 w 3697519"/>
                    <a:gd name="connsiteY11" fmla="*/ 4134736 h 4228790"/>
                    <a:gd name="connsiteX12" fmla="*/ 3489345 w 3697519"/>
                    <a:gd name="connsiteY12" fmla="*/ 4227683 h 4228790"/>
                    <a:gd name="connsiteX13" fmla="*/ 158198 w 3697519"/>
                    <a:gd name="connsiteY13" fmla="*/ 4227683 h 4228790"/>
                    <a:gd name="connsiteX14" fmla="*/ 0 w 3697519"/>
                    <a:gd name="connsiteY14" fmla="*/ 4068949 h 4228790"/>
                    <a:gd name="connsiteX15" fmla="*/ 0 w 3697519"/>
                    <a:gd name="connsiteY15" fmla="*/ 192859 h 4228790"/>
                    <a:gd name="connsiteX16" fmla="*/ 6385 w 3697519"/>
                    <a:gd name="connsiteY16" fmla="*/ 161231 h 4228790"/>
                    <a:gd name="connsiteX17" fmla="*/ 18535 w 3697519"/>
                    <a:gd name="connsiteY17" fmla="*/ 143212 h 4228790"/>
                    <a:gd name="connsiteX18" fmla="*/ 26619 w 3697519"/>
                    <a:gd name="connsiteY18" fmla="*/ 121193 h 4228790"/>
                    <a:gd name="connsiteX19" fmla="*/ 226457 w 3697519"/>
                    <a:gd name="connsiteY19" fmla="*/ 9200 h 4228790"/>
                    <a:gd name="connsiteX20" fmla="*/ 918130 w 3697519"/>
                    <a:gd name="connsiteY20" fmla="*/ 9200 h 4228790"/>
                    <a:gd name="connsiteX21" fmla="*/ 918129 w 3697519"/>
                    <a:gd name="connsiteY21" fmla="*/ 375936 h 4228790"/>
                    <a:gd name="connsiteX22" fmla="*/ 312521 w 3697519"/>
                    <a:gd name="connsiteY22" fmla="*/ 375936 h 4228790"/>
                    <a:gd name="connsiteX23" fmla="*/ 312521 w 3697519"/>
                    <a:gd name="connsiteY23" fmla="*/ 3850124 h 4228790"/>
                    <a:gd name="connsiteX24" fmla="*/ 3378573 w 3697519"/>
                    <a:gd name="connsiteY24" fmla="*/ 3850124 h 4228790"/>
                    <a:gd name="connsiteX25" fmla="*/ 3378573 w 3697519"/>
                    <a:gd name="connsiteY25" fmla="*/ 370402 h 4228790"/>
                    <a:gd name="connsiteX26" fmla="*/ 2776000 w 3697519"/>
                    <a:gd name="connsiteY26" fmla="*/ 370403 h 4228790"/>
                    <a:gd name="connsiteX27" fmla="*/ 2775999 w 3697519"/>
                    <a:gd name="connsiteY27" fmla="*/ 0 h 4228790"/>
                    <a:gd name="connsiteX0" fmla="*/ 3697427 w 3697570"/>
                    <a:gd name="connsiteY0" fmla="*/ 185201 h 4227689"/>
                    <a:gd name="connsiteX1" fmla="*/ 3697427 w 3697570"/>
                    <a:gd name="connsiteY1" fmla="*/ 185202 h 4227689"/>
                    <a:gd name="connsiteX2" fmla="*/ 3697427 w 3697570"/>
                    <a:gd name="connsiteY2" fmla="*/ 185201 h 4227689"/>
                    <a:gd name="connsiteX3" fmla="*/ 2775999 w 3697570"/>
                    <a:gd name="connsiteY3" fmla="*/ 0 h 4227689"/>
                    <a:gd name="connsiteX4" fmla="*/ 3477473 w 3697570"/>
                    <a:gd name="connsiteY4" fmla="*/ 0 h 4227689"/>
                    <a:gd name="connsiteX5" fmla="*/ 3692959 w 3697570"/>
                    <a:gd name="connsiteY5" fmla="*/ 147877 h 4227689"/>
                    <a:gd name="connsiteX6" fmla="*/ 3697427 w 3697570"/>
                    <a:gd name="connsiteY6" fmla="*/ 185201 h 4227689"/>
                    <a:gd name="connsiteX7" fmla="*/ 3692959 w 3697570"/>
                    <a:gd name="connsiteY7" fmla="*/ 222525 h 4227689"/>
                    <a:gd name="connsiteX8" fmla="*/ 3690519 w 3697570"/>
                    <a:gd name="connsiteY8" fmla="*/ 229143 h 4227689"/>
                    <a:gd name="connsiteX9" fmla="*/ 3690861 w 3697570"/>
                    <a:gd name="connsiteY9" fmla="*/ 229650 h 4227689"/>
                    <a:gd name="connsiteX10" fmla="*/ 3697375 w 3697570"/>
                    <a:gd name="connsiteY10" fmla="*/ 261914 h 4227689"/>
                    <a:gd name="connsiteX11" fmla="*/ 3697375 w 3697570"/>
                    <a:gd name="connsiteY11" fmla="*/ 4134736 h 4227689"/>
                    <a:gd name="connsiteX12" fmla="*/ 3489345 w 3697570"/>
                    <a:gd name="connsiteY12" fmla="*/ 4227683 h 4227689"/>
                    <a:gd name="connsiteX13" fmla="*/ 158198 w 3697570"/>
                    <a:gd name="connsiteY13" fmla="*/ 4227683 h 4227689"/>
                    <a:gd name="connsiteX14" fmla="*/ 0 w 3697570"/>
                    <a:gd name="connsiteY14" fmla="*/ 4068949 h 4227689"/>
                    <a:gd name="connsiteX15" fmla="*/ 0 w 3697570"/>
                    <a:gd name="connsiteY15" fmla="*/ 192859 h 4227689"/>
                    <a:gd name="connsiteX16" fmla="*/ 6385 w 3697570"/>
                    <a:gd name="connsiteY16" fmla="*/ 161231 h 4227689"/>
                    <a:gd name="connsiteX17" fmla="*/ 18535 w 3697570"/>
                    <a:gd name="connsiteY17" fmla="*/ 143212 h 4227689"/>
                    <a:gd name="connsiteX18" fmla="*/ 26619 w 3697570"/>
                    <a:gd name="connsiteY18" fmla="*/ 121193 h 4227689"/>
                    <a:gd name="connsiteX19" fmla="*/ 226457 w 3697570"/>
                    <a:gd name="connsiteY19" fmla="*/ 9200 h 4227689"/>
                    <a:gd name="connsiteX20" fmla="*/ 918130 w 3697570"/>
                    <a:gd name="connsiteY20" fmla="*/ 9200 h 4227689"/>
                    <a:gd name="connsiteX21" fmla="*/ 918129 w 3697570"/>
                    <a:gd name="connsiteY21" fmla="*/ 375936 h 4227689"/>
                    <a:gd name="connsiteX22" fmla="*/ 312521 w 3697570"/>
                    <a:gd name="connsiteY22" fmla="*/ 375936 h 4227689"/>
                    <a:gd name="connsiteX23" fmla="*/ 312521 w 3697570"/>
                    <a:gd name="connsiteY23" fmla="*/ 3850124 h 4227689"/>
                    <a:gd name="connsiteX24" fmla="*/ 3378573 w 3697570"/>
                    <a:gd name="connsiteY24" fmla="*/ 3850124 h 4227689"/>
                    <a:gd name="connsiteX25" fmla="*/ 3378573 w 3697570"/>
                    <a:gd name="connsiteY25" fmla="*/ 370402 h 4227689"/>
                    <a:gd name="connsiteX26" fmla="*/ 2776000 w 3697570"/>
                    <a:gd name="connsiteY26" fmla="*/ 370403 h 4227689"/>
                    <a:gd name="connsiteX27" fmla="*/ 2775999 w 3697570"/>
                    <a:gd name="connsiteY27" fmla="*/ 0 h 4227689"/>
                    <a:gd name="connsiteX0" fmla="*/ 3697427 w 3697570"/>
                    <a:gd name="connsiteY0" fmla="*/ 185201 h 4227703"/>
                    <a:gd name="connsiteX1" fmla="*/ 3697427 w 3697570"/>
                    <a:gd name="connsiteY1" fmla="*/ 185202 h 4227703"/>
                    <a:gd name="connsiteX2" fmla="*/ 3697427 w 3697570"/>
                    <a:gd name="connsiteY2" fmla="*/ 185201 h 4227703"/>
                    <a:gd name="connsiteX3" fmla="*/ 2775999 w 3697570"/>
                    <a:gd name="connsiteY3" fmla="*/ 0 h 4227703"/>
                    <a:gd name="connsiteX4" fmla="*/ 3477473 w 3697570"/>
                    <a:gd name="connsiteY4" fmla="*/ 0 h 4227703"/>
                    <a:gd name="connsiteX5" fmla="*/ 3692959 w 3697570"/>
                    <a:gd name="connsiteY5" fmla="*/ 147877 h 4227703"/>
                    <a:gd name="connsiteX6" fmla="*/ 3697427 w 3697570"/>
                    <a:gd name="connsiteY6" fmla="*/ 185201 h 4227703"/>
                    <a:gd name="connsiteX7" fmla="*/ 3692959 w 3697570"/>
                    <a:gd name="connsiteY7" fmla="*/ 222525 h 4227703"/>
                    <a:gd name="connsiteX8" fmla="*/ 3690519 w 3697570"/>
                    <a:gd name="connsiteY8" fmla="*/ 229143 h 4227703"/>
                    <a:gd name="connsiteX9" fmla="*/ 3690861 w 3697570"/>
                    <a:gd name="connsiteY9" fmla="*/ 229650 h 4227703"/>
                    <a:gd name="connsiteX10" fmla="*/ 3697375 w 3697570"/>
                    <a:gd name="connsiteY10" fmla="*/ 261914 h 4227703"/>
                    <a:gd name="connsiteX11" fmla="*/ 3697375 w 3697570"/>
                    <a:gd name="connsiteY11" fmla="*/ 4134736 h 4227703"/>
                    <a:gd name="connsiteX12" fmla="*/ 3489345 w 3697570"/>
                    <a:gd name="connsiteY12" fmla="*/ 4227683 h 4227703"/>
                    <a:gd name="connsiteX13" fmla="*/ 158198 w 3697570"/>
                    <a:gd name="connsiteY13" fmla="*/ 4227683 h 4227703"/>
                    <a:gd name="connsiteX14" fmla="*/ 0 w 3697570"/>
                    <a:gd name="connsiteY14" fmla="*/ 4068949 h 4227703"/>
                    <a:gd name="connsiteX15" fmla="*/ 0 w 3697570"/>
                    <a:gd name="connsiteY15" fmla="*/ 192859 h 4227703"/>
                    <a:gd name="connsiteX16" fmla="*/ 6385 w 3697570"/>
                    <a:gd name="connsiteY16" fmla="*/ 161231 h 4227703"/>
                    <a:gd name="connsiteX17" fmla="*/ 18535 w 3697570"/>
                    <a:gd name="connsiteY17" fmla="*/ 143212 h 4227703"/>
                    <a:gd name="connsiteX18" fmla="*/ 26619 w 3697570"/>
                    <a:gd name="connsiteY18" fmla="*/ 121193 h 4227703"/>
                    <a:gd name="connsiteX19" fmla="*/ 226457 w 3697570"/>
                    <a:gd name="connsiteY19" fmla="*/ 9200 h 4227703"/>
                    <a:gd name="connsiteX20" fmla="*/ 918130 w 3697570"/>
                    <a:gd name="connsiteY20" fmla="*/ 9200 h 4227703"/>
                    <a:gd name="connsiteX21" fmla="*/ 918129 w 3697570"/>
                    <a:gd name="connsiteY21" fmla="*/ 375936 h 4227703"/>
                    <a:gd name="connsiteX22" fmla="*/ 312521 w 3697570"/>
                    <a:gd name="connsiteY22" fmla="*/ 375936 h 4227703"/>
                    <a:gd name="connsiteX23" fmla="*/ 312521 w 3697570"/>
                    <a:gd name="connsiteY23" fmla="*/ 3850124 h 4227703"/>
                    <a:gd name="connsiteX24" fmla="*/ 3378573 w 3697570"/>
                    <a:gd name="connsiteY24" fmla="*/ 3850124 h 4227703"/>
                    <a:gd name="connsiteX25" fmla="*/ 3378573 w 3697570"/>
                    <a:gd name="connsiteY25" fmla="*/ 370402 h 4227703"/>
                    <a:gd name="connsiteX26" fmla="*/ 2776000 w 3697570"/>
                    <a:gd name="connsiteY26" fmla="*/ 370403 h 4227703"/>
                    <a:gd name="connsiteX27" fmla="*/ 2775999 w 3697570"/>
                    <a:gd name="connsiteY27" fmla="*/ 0 h 4227703"/>
                    <a:gd name="connsiteX0" fmla="*/ 3697427 w 3697570"/>
                    <a:gd name="connsiteY0" fmla="*/ 185201 h 4227703"/>
                    <a:gd name="connsiteX1" fmla="*/ 3697427 w 3697570"/>
                    <a:gd name="connsiteY1" fmla="*/ 185202 h 4227703"/>
                    <a:gd name="connsiteX2" fmla="*/ 3697427 w 3697570"/>
                    <a:gd name="connsiteY2" fmla="*/ 185201 h 4227703"/>
                    <a:gd name="connsiteX3" fmla="*/ 2775999 w 3697570"/>
                    <a:gd name="connsiteY3" fmla="*/ 0 h 4227703"/>
                    <a:gd name="connsiteX4" fmla="*/ 3477473 w 3697570"/>
                    <a:gd name="connsiteY4" fmla="*/ 0 h 4227703"/>
                    <a:gd name="connsiteX5" fmla="*/ 3692959 w 3697570"/>
                    <a:gd name="connsiteY5" fmla="*/ 147877 h 4227703"/>
                    <a:gd name="connsiteX6" fmla="*/ 3697427 w 3697570"/>
                    <a:gd name="connsiteY6" fmla="*/ 185201 h 4227703"/>
                    <a:gd name="connsiteX7" fmla="*/ 3692959 w 3697570"/>
                    <a:gd name="connsiteY7" fmla="*/ 222525 h 4227703"/>
                    <a:gd name="connsiteX8" fmla="*/ 3690519 w 3697570"/>
                    <a:gd name="connsiteY8" fmla="*/ 229143 h 4227703"/>
                    <a:gd name="connsiteX9" fmla="*/ 3690861 w 3697570"/>
                    <a:gd name="connsiteY9" fmla="*/ 229650 h 4227703"/>
                    <a:gd name="connsiteX10" fmla="*/ 3697375 w 3697570"/>
                    <a:gd name="connsiteY10" fmla="*/ 261914 h 4227703"/>
                    <a:gd name="connsiteX11" fmla="*/ 3697375 w 3697570"/>
                    <a:gd name="connsiteY11" fmla="*/ 4134736 h 4227703"/>
                    <a:gd name="connsiteX12" fmla="*/ 3489345 w 3697570"/>
                    <a:gd name="connsiteY12" fmla="*/ 4227683 h 4227703"/>
                    <a:gd name="connsiteX13" fmla="*/ 158198 w 3697570"/>
                    <a:gd name="connsiteY13" fmla="*/ 4227683 h 4227703"/>
                    <a:gd name="connsiteX14" fmla="*/ 0 w 3697570"/>
                    <a:gd name="connsiteY14" fmla="*/ 4068949 h 4227703"/>
                    <a:gd name="connsiteX15" fmla="*/ 0 w 3697570"/>
                    <a:gd name="connsiteY15" fmla="*/ 192859 h 4227703"/>
                    <a:gd name="connsiteX16" fmla="*/ 6385 w 3697570"/>
                    <a:gd name="connsiteY16" fmla="*/ 161231 h 4227703"/>
                    <a:gd name="connsiteX17" fmla="*/ 18535 w 3697570"/>
                    <a:gd name="connsiteY17" fmla="*/ 143212 h 4227703"/>
                    <a:gd name="connsiteX18" fmla="*/ 26619 w 3697570"/>
                    <a:gd name="connsiteY18" fmla="*/ 121193 h 4227703"/>
                    <a:gd name="connsiteX19" fmla="*/ 226457 w 3697570"/>
                    <a:gd name="connsiteY19" fmla="*/ 9200 h 4227703"/>
                    <a:gd name="connsiteX20" fmla="*/ 918130 w 3697570"/>
                    <a:gd name="connsiteY20" fmla="*/ 9200 h 4227703"/>
                    <a:gd name="connsiteX21" fmla="*/ 918129 w 3697570"/>
                    <a:gd name="connsiteY21" fmla="*/ 375936 h 4227703"/>
                    <a:gd name="connsiteX22" fmla="*/ 312521 w 3697570"/>
                    <a:gd name="connsiteY22" fmla="*/ 375936 h 4227703"/>
                    <a:gd name="connsiteX23" fmla="*/ 312521 w 3697570"/>
                    <a:gd name="connsiteY23" fmla="*/ 3850124 h 4227703"/>
                    <a:gd name="connsiteX24" fmla="*/ 3378573 w 3697570"/>
                    <a:gd name="connsiteY24" fmla="*/ 3850124 h 4227703"/>
                    <a:gd name="connsiteX25" fmla="*/ 3378573 w 3697570"/>
                    <a:gd name="connsiteY25" fmla="*/ 370402 h 4227703"/>
                    <a:gd name="connsiteX26" fmla="*/ 2776000 w 3697570"/>
                    <a:gd name="connsiteY26" fmla="*/ 370403 h 4227703"/>
                    <a:gd name="connsiteX27" fmla="*/ 2775999 w 3697570"/>
                    <a:gd name="connsiteY27" fmla="*/ 0 h 4227703"/>
                    <a:gd name="connsiteX0" fmla="*/ 3697427 w 3697570"/>
                    <a:gd name="connsiteY0" fmla="*/ 185201 h 4227703"/>
                    <a:gd name="connsiteX1" fmla="*/ 3697427 w 3697570"/>
                    <a:gd name="connsiteY1" fmla="*/ 185202 h 4227703"/>
                    <a:gd name="connsiteX2" fmla="*/ 3697427 w 3697570"/>
                    <a:gd name="connsiteY2" fmla="*/ 185201 h 4227703"/>
                    <a:gd name="connsiteX3" fmla="*/ 2775999 w 3697570"/>
                    <a:gd name="connsiteY3" fmla="*/ 0 h 4227703"/>
                    <a:gd name="connsiteX4" fmla="*/ 3477473 w 3697570"/>
                    <a:gd name="connsiteY4" fmla="*/ 0 h 4227703"/>
                    <a:gd name="connsiteX5" fmla="*/ 3692959 w 3697570"/>
                    <a:gd name="connsiteY5" fmla="*/ 147877 h 4227703"/>
                    <a:gd name="connsiteX6" fmla="*/ 3697427 w 3697570"/>
                    <a:gd name="connsiteY6" fmla="*/ 185201 h 4227703"/>
                    <a:gd name="connsiteX7" fmla="*/ 3692959 w 3697570"/>
                    <a:gd name="connsiteY7" fmla="*/ 222525 h 4227703"/>
                    <a:gd name="connsiteX8" fmla="*/ 3690519 w 3697570"/>
                    <a:gd name="connsiteY8" fmla="*/ 229143 h 4227703"/>
                    <a:gd name="connsiteX9" fmla="*/ 3690861 w 3697570"/>
                    <a:gd name="connsiteY9" fmla="*/ 229650 h 4227703"/>
                    <a:gd name="connsiteX10" fmla="*/ 3697375 w 3697570"/>
                    <a:gd name="connsiteY10" fmla="*/ 261914 h 4227703"/>
                    <a:gd name="connsiteX11" fmla="*/ 3697375 w 3697570"/>
                    <a:gd name="connsiteY11" fmla="*/ 4134736 h 4227703"/>
                    <a:gd name="connsiteX12" fmla="*/ 3489345 w 3697570"/>
                    <a:gd name="connsiteY12" fmla="*/ 4227683 h 4227703"/>
                    <a:gd name="connsiteX13" fmla="*/ 158198 w 3697570"/>
                    <a:gd name="connsiteY13" fmla="*/ 4227683 h 4227703"/>
                    <a:gd name="connsiteX14" fmla="*/ 0 w 3697570"/>
                    <a:gd name="connsiteY14" fmla="*/ 4068949 h 4227703"/>
                    <a:gd name="connsiteX15" fmla="*/ 0 w 3697570"/>
                    <a:gd name="connsiteY15" fmla="*/ 192859 h 4227703"/>
                    <a:gd name="connsiteX16" fmla="*/ 6385 w 3697570"/>
                    <a:gd name="connsiteY16" fmla="*/ 161231 h 4227703"/>
                    <a:gd name="connsiteX17" fmla="*/ 18535 w 3697570"/>
                    <a:gd name="connsiteY17" fmla="*/ 143212 h 4227703"/>
                    <a:gd name="connsiteX18" fmla="*/ 26619 w 3697570"/>
                    <a:gd name="connsiteY18" fmla="*/ 121193 h 4227703"/>
                    <a:gd name="connsiteX19" fmla="*/ 226457 w 3697570"/>
                    <a:gd name="connsiteY19" fmla="*/ 9200 h 4227703"/>
                    <a:gd name="connsiteX20" fmla="*/ 918130 w 3697570"/>
                    <a:gd name="connsiteY20" fmla="*/ 9200 h 4227703"/>
                    <a:gd name="connsiteX21" fmla="*/ 918129 w 3697570"/>
                    <a:gd name="connsiteY21" fmla="*/ 375936 h 4227703"/>
                    <a:gd name="connsiteX22" fmla="*/ 312521 w 3697570"/>
                    <a:gd name="connsiteY22" fmla="*/ 375936 h 4227703"/>
                    <a:gd name="connsiteX23" fmla="*/ 312521 w 3697570"/>
                    <a:gd name="connsiteY23" fmla="*/ 3850124 h 4227703"/>
                    <a:gd name="connsiteX24" fmla="*/ 3378573 w 3697570"/>
                    <a:gd name="connsiteY24" fmla="*/ 3850124 h 4227703"/>
                    <a:gd name="connsiteX25" fmla="*/ 3378573 w 3697570"/>
                    <a:gd name="connsiteY25" fmla="*/ 370402 h 4227703"/>
                    <a:gd name="connsiteX26" fmla="*/ 2776000 w 3697570"/>
                    <a:gd name="connsiteY26" fmla="*/ 370403 h 4227703"/>
                    <a:gd name="connsiteX27" fmla="*/ 2775999 w 3697570"/>
                    <a:gd name="connsiteY27" fmla="*/ 0 h 4227703"/>
                    <a:gd name="connsiteX0" fmla="*/ 3697427 w 3697570"/>
                    <a:gd name="connsiteY0" fmla="*/ 185201 h 4227703"/>
                    <a:gd name="connsiteX1" fmla="*/ 3697427 w 3697570"/>
                    <a:gd name="connsiteY1" fmla="*/ 185202 h 4227703"/>
                    <a:gd name="connsiteX2" fmla="*/ 3697427 w 3697570"/>
                    <a:gd name="connsiteY2" fmla="*/ 185201 h 4227703"/>
                    <a:gd name="connsiteX3" fmla="*/ 2775999 w 3697570"/>
                    <a:gd name="connsiteY3" fmla="*/ 0 h 4227703"/>
                    <a:gd name="connsiteX4" fmla="*/ 3477473 w 3697570"/>
                    <a:gd name="connsiteY4" fmla="*/ 0 h 4227703"/>
                    <a:gd name="connsiteX5" fmla="*/ 3692959 w 3697570"/>
                    <a:gd name="connsiteY5" fmla="*/ 147877 h 4227703"/>
                    <a:gd name="connsiteX6" fmla="*/ 3697427 w 3697570"/>
                    <a:gd name="connsiteY6" fmla="*/ 185201 h 4227703"/>
                    <a:gd name="connsiteX7" fmla="*/ 3692959 w 3697570"/>
                    <a:gd name="connsiteY7" fmla="*/ 222525 h 4227703"/>
                    <a:gd name="connsiteX8" fmla="*/ 3690519 w 3697570"/>
                    <a:gd name="connsiteY8" fmla="*/ 229143 h 4227703"/>
                    <a:gd name="connsiteX9" fmla="*/ 3690861 w 3697570"/>
                    <a:gd name="connsiteY9" fmla="*/ 229650 h 4227703"/>
                    <a:gd name="connsiteX10" fmla="*/ 3697375 w 3697570"/>
                    <a:gd name="connsiteY10" fmla="*/ 261914 h 4227703"/>
                    <a:gd name="connsiteX11" fmla="*/ 3697375 w 3697570"/>
                    <a:gd name="connsiteY11" fmla="*/ 4134736 h 4227703"/>
                    <a:gd name="connsiteX12" fmla="*/ 3489345 w 3697570"/>
                    <a:gd name="connsiteY12" fmla="*/ 4227683 h 4227703"/>
                    <a:gd name="connsiteX13" fmla="*/ 158198 w 3697570"/>
                    <a:gd name="connsiteY13" fmla="*/ 4227683 h 4227703"/>
                    <a:gd name="connsiteX14" fmla="*/ 0 w 3697570"/>
                    <a:gd name="connsiteY14" fmla="*/ 4068949 h 4227703"/>
                    <a:gd name="connsiteX15" fmla="*/ 0 w 3697570"/>
                    <a:gd name="connsiteY15" fmla="*/ 192859 h 4227703"/>
                    <a:gd name="connsiteX16" fmla="*/ 6385 w 3697570"/>
                    <a:gd name="connsiteY16" fmla="*/ 161231 h 4227703"/>
                    <a:gd name="connsiteX17" fmla="*/ 18535 w 3697570"/>
                    <a:gd name="connsiteY17" fmla="*/ 143212 h 4227703"/>
                    <a:gd name="connsiteX18" fmla="*/ 26619 w 3697570"/>
                    <a:gd name="connsiteY18" fmla="*/ 121193 h 4227703"/>
                    <a:gd name="connsiteX19" fmla="*/ 226457 w 3697570"/>
                    <a:gd name="connsiteY19" fmla="*/ 9200 h 4227703"/>
                    <a:gd name="connsiteX20" fmla="*/ 918130 w 3697570"/>
                    <a:gd name="connsiteY20" fmla="*/ 9200 h 4227703"/>
                    <a:gd name="connsiteX21" fmla="*/ 918129 w 3697570"/>
                    <a:gd name="connsiteY21" fmla="*/ 375936 h 4227703"/>
                    <a:gd name="connsiteX22" fmla="*/ 312521 w 3697570"/>
                    <a:gd name="connsiteY22" fmla="*/ 375936 h 4227703"/>
                    <a:gd name="connsiteX23" fmla="*/ 312521 w 3697570"/>
                    <a:gd name="connsiteY23" fmla="*/ 3850124 h 4227703"/>
                    <a:gd name="connsiteX24" fmla="*/ 3378573 w 3697570"/>
                    <a:gd name="connsiteY24" fmla="*/ 3850124 h 4227703"/>
                    <a:gd name="connsiteX25" fmla="*/ 3378573 w 3697570"/>
                    <a:gd name="connsiteY25" fmla="*/ 370402 h 4227703"/>
                    <a:gd name="connsiteX26" fmla="*/ 2776000 w 3697570"/>
                    <a:gd name="connsiteY26" fmla="*/ 370403 h 4227703"/>
                    <a:gd name="connsiteX27" fmla="*/ 2775999 w 3697570"/>
                    <a:gd name="connsiteY27" fmla="*/ 0 h 4227703"/>
                    <a:gd name="connsiteX0" fmla="*/ 3697427 w 3697570"/>
                    <a:gd name="connsiteY0" fmla="*/ 185201 h 4227703"/>
                    <a:gd name="connsiteX1" fmla="*/ 3697427 w 3697570"/>
                    <a:gd name="connsiteY1" fmla="*/ 185202 h 4227703"/>
                    <a:gd name="connsiteX2" fmla="*/ 3697427 w 3697570"/>
                    <a:gd name="connsiteY2" fmla="*/ 185201 h 4227703"/>
                    <a:gd name="connsiteX3" fmla="*/ 2775999 w 3697570"/>
                    <a:gd name="connsiteY3" fmla="*/ 0 h 4227703"/>
                    <a:gd name="connsiteX4" fmla="*/ 3477473 w 3697570"/>
                    <a:gd name="connsiteY4" fmla="*/ 0 h 4227703"/>
                    <a:gd name="connsiteX5" fmla="*/ 3692959 w 3697570"/>
                    <a:gd name="connsiteY5" fmla="*/ 147877 h 4227703"/>
                    <a:gd name="connsiteX6" fmla="*/ 3692959 w 3697570"/>
                    <a:gd name="connsiteY6" fmla="*/ 222525 h 4227703"/>
                    <a:gd name="connsiteX7" fmla="*/ 3690519 w 3697570"/>
                    <a:gd name="connsiteY7" fmla="*/ 229143 h 4227703"/>
                    <a:gd name="connsiteX8" fmla="*/ 3690861 w 3697570"/>
                    <a:gd name="connsiteY8" fmla="*/ 229650 h 4227703"/>
                    <a:gd name="connsiteX9" fmla="*/ 3697375 w 3697570"/>
                    <a:gd name="connsiteY9" fmla="*/ 261914 h 4227703"/>
                    <a:gd name="connsiteX10" fmla="*/ 3697375 w 3697570"/>
                    <a:gd name="connsiteY10" fmla="*/ 4134736 h 4227703"/>
                    <a:gd name="connsiteX11" fmla="*/ 3489345 w 3697570"/>
                    <a:gd name="connsiteY11" fmla="*/ 4227683 h 4227703"/>
                    <a:gd name="connsiteX12" fmla="*/ 158198 w 3697570"/>
                    <a:gd name="connsiteY12" fmla="*/ 4227683 h 4227703"/>
                    <a:gd name="connsiteX13" fmla="*/ 0 w 3697570"/>
                    <a:gd name="connsiteY13" fmla="*/ 4068949 h 4227703"/>
                    <a:gd name="connsiteX14" fmla="*/ 0 w 3697570"/>
                    <a:gd name="connsiteY14" fmla="*/ 192859 h 4227703"/>
                    <a:gd name="connsiteX15" fmla="*/ 6385 w 3697570"/>
                    <a:gd name="connsiteY15" fmla="*/ 161231 h 4227703"/>
                    <a:gd name="connsiteX16" fmla="*/ 18535 w 3697570"/>
                    <a:gd name="connsiteY16" fmla="*/ 143212 h 4227703"/>
                    <a:gd name="connsiteX17" fmla="*/ 26619 w 3697570"/>
                    <a:gd name="connsiteY17" fmla="*/ 121193 h 4227703"/>
                    <a:gd name="connsiteX18" fmla="*/ 226457 w 3697570"/>
                    <a:gd name="connsiteY18" fmla="*/ 9200 h 4227703"/>
                    <a:gd name="connsiteX19" fmla="*/ 918130 w 3697570"/>
                    <a:gd name="connsiteY19" fmla="*/ 9200 h 4227703"/>
                    <a:gd name="connsiteX20" fmla="*/ 918129 w 3697570"/>
                    <a:gd name="connsiteY20" fmla="*/ 375936 h 4227703"/>
                    <a:gd name="connsiteX21" fmla="*/ 312521 w 3697570"/>
                    <a:gd name="connsiteY21" fmla="*/ 375936 h 4227703"/>
                    <a:gd name="connsiteX22" fmla="*/ 312521 w 3697570"/>
                    <a:gd name="connsiteY22" fmla="*/ 3850124 h 4227703"/>
                    <a:gd name="connsiteX23" fmla="*/ 3378573 w 3697570"/>
                    <a:gd name="connsiteY23" fmla="*/ 3850124 h 4227703"/>
                    <a:gd name="connsiteX24" fmla="*/ 3378573 w 3697570"/>
                    <a:gd name="connsiteY24" fmla="*/ 370402 h 4227703"/>
                    <a:gd name="connsiteX25" fmla="*/ 2776000 w 3697570"/>
                    <a:gd name="connsiteY25" fmla="*/ 370403 h 4227703"/>
                    <a:gd name="connsiteX26" fmla="*/ 2775999 w 3697570"/>
                    <a:gd name="connsiteY26" fmla="*/ 0 h 4227703"/>
                    <a:gd name="connsiteX0" fmla="*/ 2775999 w 3697570"/>
                    <a:gd name="connsiteY0" fmla="*/ 0 h 4227703"/>
                    <a:gd name="connsiteX1" fmla="*/ 3477473 w 3697570"/>
                    <a:gd name="connsiteY1" fmla="*/ 0 h 4227703"/>
                    <a:gd name="connsiteX2" fmla="*/ 3692959 w 3697570"/>
                    <a:gd name="connsiteY2" fmla="*/ 147877 h 4227703"/>
                    <a:gd name="connsiteX3" fmla="*/ 3692959 w 3697570"/>
                    <a:gd name="connsiteY3" fmla="*/ 222525 h 4227703"/>
                    <a:gd name="connsiteX4" fmla="*/ 3690519 w 3697570"/>
                    <a:gd name="connsiteY4" fmla="*/ 229143 h 4227703"/>
                    <a:gd name="connsiteX5" fmla="*/ 3690861 w 3697570"/>
                    <a:gd name="connsiteY5" fmla="*/ 229650 h 4227703"/>
                    <a:gd name="connsiteX6" fmla="*/ 3697375 w 3697570"/>
                    <a:gd name="connsiteY6" fmla="*/ 261914 h 4227703"/>
                    <a:gd name="connsiteX7" fmla="*/ 3697375 w 3697570"/>
                    <a:gd name="connsiteY7" fmla="*/ 4134736 h 4227703"/>
                    <a:gd name="connsiteX8" fmla="*/ 3489345 w 3697570"/>
                    <a:gd name="connsiteY8" fmla="*/ 4227683 h 4227703"/>
                    <a:gd name="connsiteX9" fmla="*/ 158198 w 3697570"/>
                    <a:gd name="connsiteY9" fmla="*/ 4227683 h 4227703"/>
                    <a:gd name="connsiteX10" fmla="*/ 0 w 3697570"/>
                    <a:gd name="connsiteY10" fmla="*/ 4068949 h 4227703"/>
                    <a:gd name="connsiteX11" fmla="*/ 0 w 3697570"/>
                    <a:gd name="connsiteY11" fmla="*/ 192859 h 4227703"/>
                    <a:gd name="connsiteX12" fmla="*/ 6385 w 3697570"/>
                    <a:gd name="connsiteY12" fmla="*/ 161231 h 4227703"/>
                    <a:gd name="connsiteX13" fmla="*/ 18535 w 3697570"/>
                    <a:gd name="connsiteY13" fmla="*/ 143212 h 4227703"/>
                    <a:gd name="connsiteX14" fmla="*/ 26619 w 3697570"/>
                    <a:gd name="connsiteY14" fmla="*/ 121193 h 4227703"/>
                    <a:gd name="connsiteX15" fmla="*/ 226457 w 3697570"/>
                    <a:gd name="connsiteY15" fmla="*/ 9200 h 4227703"/>
                    <a:gd name="connsiteX16" fmla="*/ 918130 w 3697570"/>
                    <a:gd name="connsiteY16" fmla="*/ 9200 h 4227703"/>
                    <a:gd name="connsiteX17" fmla="*/ 918129 w 3697570"/>
                    <a:gd name="connsiteY17" fmla="*/ 375936 h 4227703"/>
                    <a:gd name="connsiteX18" fmla="*/ 312521 w 3697570"/>
                    <a:gd name="connsiteY18" fmla="*/ 375936 h 4227703"/>
                    <a:gd name="connsiteX19" fmla="*/ 312521 w 3697570"/>
                    <a:gd name="connsiteY19" fmla="*/ 3850124 h 4227703"/>
                    <a:gd name="connsiteX20" fmla="*/ 3378573 w 3697570"/>
                    <a:gd name="connsiteY20" fmla="*/ 3850124 h 4227703"/>
                    <a:gd name="connsiteX21" fmla="*/ 3378573 w 3697570"/>
                    <a:gd name="connsiteY21" fmla="*/ 370402 h 4227703"/>
                    <a:gd name="connsiteX22" fmla="*/ 2776000 w 3697570"/>
                    <a:gd name="connsiteY22" fmla="*/ 370403 h 4227703"/>
                    <a:gd name="connsiteX23" fmla="*/ 2775999 w 3697570"/>
                    <a:gd name="connsiteY23" fmla="*/ 0 h 4227703"/>
                    <a:gd name="connsiteX0" fmla="*/ 2775999 w 3697570"/>
                    <a:gd name="connsiteY0" fmla="*/ 0 h 4227703"/>
                    <a:gd name="connsiteX1" fmla="*/ 3477473 w 3697570"/>
                    <a:gd name="connsiteY1" fmla="*/ 0 h 4227703"/>
                    <a:gd name="connsiteX2" fmla="*/ 3692959 w 3697570"/>
                    <a:gd name="connsiteY2" fmla="*/ 147877 h 4227703"/>
                    <a:gd name="connsiteX3" fmla="*/ 3692959 w 3697570"/>
                    <a:gd name="connsiteY3" fmla="*/ 222525 h 4227703"/>
                    <a:gd name="connsiteX4" fmla="*/ 3690519 w 3697570"/>
                    <a:gd name="connsiteY4" fmla="*/ 229143 h 4227703"/>
                    <a:gd name="connsiteX5" fmla="*/ 3697375 w 3697570"/>
                    <a:gd name="connsiteY5" fmla="*/ 261914 h 4227703"/>
                    <a:gd name="connsiteX6" fmla="*/ 3697375 w 3697570"/>
                    <a:gd name="connsiteY6" fmla="*/ 4134736 h 4227703"/>
                    <a:gd name="connsiteX7" fmla="*/ 3489345 w 3697570"/>
                    <a:gd name="connsiteY7" fmla="*/ 4227683 h 4227703"/>
                    <a:gd name="connsiteX8" fmla="*/ 158198 w 3697570"/>
                    <a:gd name="connsiteY8" fmla="*/ 4227683 h 4227703"/>
                    <a:gd name="connsiteX9" fmla="*/ 0 w 3697570"/>
                    <a:gd name="connsiteY9" fmla="*/ 4068949 h 4227703"/>
                    <a:gd name="connsiteX10" fmla="*/ 0 w 3697570"/>
                    <a:gd name="connsiteY10" fmla="*/ 192859 h 4227703"/>
                    <a:gd name="connsiteX11" fmla="*/ 6385 w 3697570"/>
                    <a:gd name="connsiteY11" fmla="*/ 161231 h 4227703"/>
                    <a:gd name="connsiteX12" fmla="*/ 18535 w 3697570"/>
                    <a:gd name="connsiteY12" fmla="*/ 143212 h 4227703"/>
                    <a:gd name="connsiteX13" fmla="*/ 26619 w 3697570"/>
                    <a:gd name="connsiteY13" fmla="*/ 121193 h 4227703"/>
                    <a:gd name="connsiteX14" fmla="*/ 226457 w 3697570"/>
                    <a:gd name="connsiteY14" fmla="*/ 9200 h 4227703"/>
                    <a:gd name="connsiteX15" fmla="*/ 918130 w 3697570"/>
                    <a:gd name="connsiteY15" fmla="*/ 9200 h 4227703"/>
                    <a:gd name="connsiteX16" fmla="*/ 918129 w 3697570"/>
                    <a:gd name="connsiteY16" fmla="*/ 375936 h 4227703"/>
                    <a:gd name="connsiteX17" fmla="*/ 312521 w 3697570"/>
                    <a:gd name="connsiteY17" fmla="*/ 375936 h 4227703"/>
                    <a:gd name="connsiteX18" fmla="*/ 312521 w 3697570"/>
                    <a:gd name="connsiteY18" fmla="*/ 3850124 h 4227703"/>
                    <a:gd name="connsiteX19" fmla="*/ 3378573 w 3697570"/>
                    <a:gd name="connsiteY19" fmla="*/ 3850124 h 4227703"/>
                    <a:gd name="connsiteX20" fmla="*/ 3378573 w 3697570"/>
                    <a:gd name="connsiteY20" fmla="*/ 370402 h 4227703"/>
                    <a:gd name="connsiteX21" fmla="*/ 2776000 w 3697570"/>
                    <a:gd name="connsiteY21" fmla="*/ 370403 h 4227703"/>
                    <a:gd name="connsiteX22" fmla="*/ 2775999 w 3697570"/>
                    <a:gd name="connsiteY22" fmla="*/ 0 h 4227703"/>
                    <a:gd name="connsiteX0" fmla="*/ 2775999 w 3697570"/>
                    <a:gd name="connsiteY0" fmla="*/ 0 h 4227703"/>
                    <a:gd name="connsiteX1" fmla="*/ 3477473 w 3697570"/>
                    <a:gd name="connsiteY1" fmla="*/ 0 h 4227703"/>
                    <a:gd name="connsiteX2" fmla="*/ 3692959 w 3697570"/>
                    <a:gd name="connsiteY2" fmla="*/ 147877 h 4227703"/>
                    <a:gd name="connsiteX3" fmla="*/ 3692959 w 3697570"/>
                    <a:gd name="connsiteY3" fmla="*/ 222525 h 4227703"/>
                    <a:gd name="connsiteX4" fmla="*/ 3697375 w 3697570"/>
                    <a:gd name="connsiteY4" fmla="*/ 261914 h 4227703"/>
                    <a:gd name="connsiteX5" fmla="*/ 3697375 w 3697570"/>
                    <a:gd name="connsiteY5" fmla="*/ 4134736 h 4227703"/>
                    <a:gd name="connsiteX6" fmla="*/ 3489345 w 3697570"/>
                    <a:gd name="connsiteY6" fmla="*/ 4227683 h 4227703"/>
                    <a:gd name="connsiteX7" fmla="*/ 158198 w 3697570"/>
                    <a:gd name="connsiteY7" fmla="*/ 4227683 h 4227703"/>
                    <a:gd name="connsiteX8" fmla="*/ 0 w 3697570"/>
                    <a:gd name="connsiteY8" fmla="*/ 4068949 h 4227703"/>
                    <a:gd name="connsiteX9" fmla="*/ 0 w 3697570"/>
                    <a:gd name="connsiteY9" fmla="*/ 192859 h 4227703"/>
                    <a:gd name="connsiteX10" fmla="*/ 6385 w 3697570"/>
                    <a:gd name="connsiteY10" fmla="*/ 161231 h 4227703"/>
                    <a:gd name="connsiteX11" fmla="*/ 18535 w 3697570"/>
                    <a:gd name="connsiteY11" fmla="*/ 143212 h 4227703"/>
                    <a:gd name="connsiteX12" fmla="*/ 26619 w 3697570"/>
                    <a:gd name="connsiteY12" fmla="*/ 121193 h 4227703"/>
                    <a:gd name="connsiteX13" fmla="*/ 226457 w 3697570"/>
                    <a:gd name="connsiteY13" fmla="*/ 9200 h 4227703"/>
                    <a:gd name="connsiteX14" fmla="*/ 918130 w 3697570"/>
                    <a:gd name="connsiteY14" fmla="*/ 9200 h 4227703"/>
                    <a:gd name="connsiteX15" fmla="*/ 918129 w 3697570"/>
                    <a:gd name="connsiteY15" fmla="*/ 375936 h 4227703"/>
                    <a:gd name="connsiteX16" fmla="*/ 312521 w 3697570"/>
                    <a:gd name="connsiteY16" fmla="*/ 375936 h 4227703"/>
                    <a:gd name="connsiteX17" fmla="*/ 312521 w 3697570"/>
                    <a:gd name="connsiteY17" fmla="*/ 3850124 h 4227703"/>
                    <a:gd name="connsiteX18" fmla="*/ 3378573 w 3697570"/>
                    <a:gd name="connsiteY18" fmla="*/ 3850124 h 4227703"/>
                    <a:gd name="connsiteX19" fmla="*/ 3378573 w 3697570"/>
                    <a:gd name="connsiteY19" fmla="*/ 370402 h 4227703"/>
                    <a:gd name="connsiteX20" fmla="*/ 2776000 w 3697570"/>
                    <a:gd name="connsiteY20" fmla="*/ 370403 h 4227703"/>
                    <a:gd name="connsiteX21" fmla="*/ 2775999 w 3697570"/>
                    <a:gd name="connsiteY21" fmla="*/ 0 h 4227703"/>
                    <a:gd name="connsiteX0" fmla="*/ 2775999 w 3697570"/>
                    <a:gd name="connsiteY0" fmla="*/ 0 h 4227703"/>
                    <a:gd name="connsiteX1" fmla="*/ 3477473 w 3697570"/>
                    <a:gd name="connsiteY1" fmla="*/ 0 h 4227703"/>
                    <a:gd name="connsiteX2" fmla="*/ 3692959 w 3697570"/>
                    <a:gd name="connsiteY2" fmla="*/ 147877 h 4227703"/>
                    <a:gd name="connsiteX3" fmla="*/ 3697375 w 3697570"/>
                    <a:gd name="connsiteY3" fmla="*/ 261914 h 4227703"/>
                    <a:gd name="connsiteX4" fmla="*/ 3697375 w 3697570"/>
                    <a:gd name="connsiteY4" fmla="*/ 4134736 h 4227703"/>
                    <a:gd name="connsiteX5" fmla="*/ 3489345 w 3697570"/>
                    <a:gd name="connsiteY5" fmla="*/ 4227683 h 4227703"/>
                    <a:gd name="connsiteX6" fmla="*/ 158198 w 3697570"/>
                    <a:gd name="connsiteY6" fmla="*/ 4227683 h 4227703"/>
                    <a:gd name="connsiteX7" fmla="*/ 0 w 3697570"/>
                    <a:gd name="connsiteY7" fmla="*/ 4068949 h 4227703"/>
                    <a:gd name="connsiteX8" fmla="*/ 0 w 3697570"/>
                    <a:gd name="connsiteY8" fmla="*/ 192859 h 4227703"/>
                    <a:gd name="connsiteX9" fmla="*/ 6385 w 3697570"/>
                    <a:gd name="connsiteY9" fmla="*/ 161231 h 4227703"/>
                    <a:gd name="connsiteX10" fmla="*/ 18535 w 3697570"/>
                    <a:gd name="connsiteY10" fmla="*/ 143212 h 4227703"/>
                    <a:gd name="connsiteX11" fmla="*/ 26619 w 3697570"/>
                    <a:gd name="connsiteY11" fmla="*/ 121193 h 4227703"/>
                    <a:gd name="connsiteX12" fmla="*/ 226457 w 3697570"/>
                    <a:gd name="connsiteY12" fmla="*/ 9200 h 4227703"/>
                    <a:gd name="connsiteX13" fmla="*/ 918130 w 3697570"/>
                    <a:gd name="connsiteY13" fmla="*/ 9200 h 4227703"/>
                    <a:gd name="connsiteX14" fmla="*/ 918129 w 3697570"/>
                    <a:gd name="connsiteY14" fmla="*/ 375936 h 4227703"/>
                    <a:gd name="connsiteX15" fmla="*/ 312521 w 3697570"/>
                    <a:gd name="connsiteY15" fmla="*/ 375936 h 4227703"/>
                    <a:gd name="connsiteX16" fmla="*/ 312521 w 3697570"/>
                    <a:gd name="connsiteY16" fmla="*/ 3850124 h 4227703"/>
                    <a:gd name="connsiteX17" fmla="*/ 3378573 w 3697570"/>
                    <a:gd name="connsiteY17" fmla="*/ 3850124 h 4227703"/>
                    <a:gd name="connsiteX18" fmla="*/ 3378573 w 3697570"/>
                    <a:gd name="connsiteY18" fmla="*/ 370402 h 4227703"/>
                    <a:gd name="connsiteX19" fmla="*/ 2776000 w 3697570"/>
                    <a:gd name="connsiteY19" fmla="*/ 370403 h 4227703"/>
                    <a:gd name="connsiteX20" fmla="*/ 2775999 w 3697570"/>
                    <a:gd name="connsiteY20" fmla="*/ 0 h 4227703"/>
                    <a:gd name="connsiteX0" fmla="*/ 2775999 w 3697570"/>
                    <a:gd name="connsiteY0" fmla="*/ 116747 h 4344450"/>
                    <a:gd name="connsiteX1" fmla="*/ 3477473 w 3697570"/>
                    <a:gd name="connsiteY1" fmla="*/ 116747 h 4344450"/>
                    <a:gd name="connsiteX2" fmla="*/ 3697375 w 3697570"/>
                    <a:gd name="connsiteY2" fmla="*/ 378661 h 4344450"/>
                    <a:gd name="connsiteX3" fmla="*/ 3697375 w 3697570"/>
                    <a:gd name="connsiteY3" fmla="*/ 4251483 h 4344450"/>
                    <a:gd name="connsiteX4" fmla="*/ 3489345 w 3697570"/>
                    <a:gd name="connsiteY4" fmla="*/ 4344430 h 4344450"/>
                    <a:gd name="connsiteX5" fmla="*/ 158198 w 3697570"/>
                    <a:gd name="connsiteY5" fmla="*/ 4344430 h 4344450"/>
                    <a:gd name="connsiteX6" fmla="*/ 0 w 3697570"/>
                    <a:gd name="connsiteY6" fmla="*/ 4185696 h 4344450"/>
                    <a:gd name="connsiteX7" fmla="*/ 0 w 3697570"/>
                    <a:gd name="connsiteY7" fmla="*/ 309606 h 4344450"/>
                    <a:gd name="connsiteX8" fmla="*/ 6385 w 3697570"/>
                    <a:gd name="connsiteY8" fmla="*/ 277978 h 4344450"/>
                    <a:gd name="connsiteX9" fmla="*/ 18535 w 3697570"/>
                    <a:gd name="connsiteY9" fmla="*/ 259959 h 4344450"/>
                    <a:gd name="connsiteX10" fmla="*/ 26619 w 3697570"/>
                    <a:gd name="connsiteY10" fmla="*/ 237940 h 4344450"/>
                    <a:gd name="connsiteX11" fmla="*/ 226457 w 3697570"/>
                    <a:gd name="connsiteY11" fmla="*/ 125947 h 4344450"/>
                    <a:gd name="connsiteX12" fmla="*/ 918130 w 3697570"/>
                    <a:gd name="connsiteY12" fmla="*/ 125947 h 4344450"/>
                    <a:gd name="connsiteX13" fmla="*/ 918129 w 3697570"/>
                    <a:gd name="connsiteY13" fmla="*/ 492683 h 4344450"/>
                    <a:gd name="connsiteX14" fmla="*/ 312521 w 3697570"/>
                    <a:gd name="connsiteY14" fmla="*/ 492683 h 4344450"/>
                    <a:gd name="connsiteX15" fmla="*/ 312521 w 3697570"/>
                    <a:gd name="connsiteY15" fmla="*/ 3966871 h 4344450"/>
                    <a:gd name="connsiteX16" fmla="*/ 3378573 w 3697570"/>
                    <a:gd name="connsiteY16" fmla="*/ 3966871 h 4344450"/>
                    <a:gd name="connsiteX17" fmla="*/ 3378573 w 3697570"/>
                    <a:gd name="connsiteY17" fmla="*/ 487149 h 4344450"/>
                    <a:gd name="connsiteX18" fmla="*/ 2776000 w 3697570"/>
                    <a:gd name="connsiteY18" fmla="*/ 487150 h 4344450"/>
                    <a:gd name="connsiteX19" fmla="*/ 2775999 w 3697570"/>
                    <a:gd name="connsiteY19" fmla="*/ 116747 h 4344450"/>
                    <a:gd name="connsiteX0" fmla="*/ 2775999 w 3697570"/>
                    <a:gd name="connsiteY0" fmla="*/ 5955 h 4233658"/>
                    <a:gd name="connsiteX1" fmla="*/ 3477473 w 3697570"/>
                    <a:gd name="connsiteY1" fmla="*/ 5955 h 4233658"/>
                    <a:gd name="connsiteX2" fmla="*/ 3697375 w 3697570"/>
                    <a:gd name="connsiteY2" fmla="*/ 267869 h 4233658"/>
                    <a:gd name="connsiteX3" fmla="*/ 3697375 w 3697570"/>
                    <a:gd name="connsiteY3" fmla="*/ 4140691 h 4233658"/>
                    <a:gd name="connsiteX4" fmla="*/ 3489345 w 3697570"/>
                    <a:gd name="connsiteY4" fmla="*/ 4233638 h 4233658"/>
                    <a:gd name="connsiteX5" fmla="*/ 158198 w 3697570"/>
                    <a:gd name="connsiteY5" fmla="*/ 4233638 h 4233658"/>
                    <a:gd name="connsiteX6" fmla="*/ 0 w 3697570"/>
                    <a:gd name="connsiteY6" fmla="*/ 4074904 h 4233658"/>
                    <a:gd name="connsiteX7" fmla="*/ 0 w 3697570"/>
                    <a:gd name="connsiteY7" fmla="*/ 198814 h 4233658"/>
                    <a:gd name="connsiteX8" fmla="*/ 6385 w 3697570"/>
                    <a:gd name="connsiteY8" fmla="*/ 167186 h 4233658"/>
                    <a:gd name="connsiteX9" fmla="*/ 18535 w 3697570"/>
                    <a:gd name="connsiteY9" fmla="*/ 149167 h 4233658"/>
                    <a:gd name="connsiteX10" fmla="*/ 26619 w 3697570"/>
                    <a:gd name="connsiteY10" fmla="*/ 127148 h 4233658"/>
                    <a:gd name="connsiteX11" fmla="*/ 226457 w 3697570"/>
                    <a:gd name="connsiteY11" fmla="*/ 15155 h 4233658"/>
                    <a:gd name="connsiteX12" fmla="*/ 918130 w 3697570"/>
                    <a:gd name="connsiteY12" fmla="*/ 15155 h 4233658"/>
                    <a:gd name="connsiteX13" fmla="*/ 918129 w 3697570"/>
                    <a:gd name="connsiteY13" fmla="*/ 381891 h 4233658"/>
                    <a:gd name="connsiteX14" fmla="*/ 312521 w 3697570"/>
                    <a:gd name="connsiteY14" fmla="*/ 381891 h 4233658"/>
                    <a:gd name="connsiteX15" fmla="*/ 312521 w 3697570"/>
                    <a:gd name="connsiteY15" fmla="*/ 3856079 h 4233658"/>
                    <a:gd name="connsiteX16" fmla="*/ 3378573 w 3697570"/>
                    <a:gd name="connsiteY16" fmla="*/ 3856079 h 4233658"/>
                    <a:gd name="connsiteX17" fmla="*/ 3378573 w 3697570"/>
                    <a:gd name="connsiteY17" fmla="*/ 376357 h 4233658"/>
                    <a:gd name="connsiteX18" fmla="*/ 2776000 w 3697570"/>
                    <a:gd name="connsiteY18" fmla="*/ 376358 h 4233658"/>
                    <a:gd name="connsiteX19" fmla="*/ 2775999 w 3697570"/>
                    <a:gd name="connsiteY19" fmla="*/ 5955 h 4233658"/>
                    <a:gd name="connsiteX0" fmla="*/ 2775999 w 3697585"/>
                    <a:gd name="connsiteY0" fmla="*/ 36594 h 4264297"/>
                    <a:gd name="connsiteX1" fmla="*/ 3477473 w 3697585"/>
                    <a:gd name="connsiteY1" fmla="*/ 36594 h 4264297"/>
                    <a:gd name="connsiteX2" fmla="*/ 3697375 w 3697585"/>
                    <a:gd name="connsiteY2" fmla="*/ 298508 h 4264297"/>
                    <a:gd name="connsiteX3" fmla="*/ 3697375 w 3697585"/>
                    <a:gd name="connsiteY3" fmla="*/ 4171330 h 4264297"/>
                    <a:gd name="connsiteX4" fmla="*/ 3489345 w 3697585"/>
                    <a:gd name="connsiteY4" fmla="*/ 4264277 h 4264297"/>
                    <a:gd name="connsiteX5" fmla="*/ 158198 w 3697585"/>
                    <a:gd name="connsiteY5" fmla="*/ 4264277 h 4264297"/>
                    <a:gd name="connsiteX6" fmla="*/ 0 w 3697585"/>
                    <a:gd name="connsiteY6" fmla="*/ 4105543 h 4264297"/>
                    <a:gd name="connsiteX7" fmla="*/ 0 w 3697585"/>
                    <a:gd name="connsiteY7" fmla="*/ 229453 h 4264297"/>
                    <a:gd name="connsiteX8" fmla="*/ 6385 w 3697585"/>
                    <a:gd name="connsiteY8" fmla="*/ 197825 h 4264297"/>
                    <a:gd name="connsiteX9" fmla="*/ 18535 w 3697585"/>
                    <a:gd name="connsiteY9" fmla="*/ 179806 h 4264297"/>
                    <a:gd name="connsiteX10" fmla="*/ 26619 w 3697585"/>
                    <a:gd name="connsiteY10" fmla="*/ 157787 h 4264297"/>
                    <a:gd name="connsiteX11" fmla="*/ 226457 w 3697585"/>
                    <a:gd name="connsiteY11" fmla="*/ 45794 h 4264297"/>
                    <a:gd name="connsiteX12" fmla="*/ 918130 w 3697585"/>
                    <a:gd name="connsiteY12" fmla="*/ 45794 h 4264297"/>
                    <a:gd name="connsiteX13" fmla="*/ 918129 w 3697585"/>
                    <a:gd name="connsiteY13" fmla="*/ 412530 h 4264297"/>
                    <a:gd name="connsiteX14" fmla="*/ 312521 w 3697585"/>
                    <a:gd name="connsiteY14" fmla="*/ 412530 h 4264297"/>
                    <a:gd name="connsiteX15" fmla="*/ 312521 w 3697585"/>
                    <a:gd name="connsiteY15" fmla="*/ 3886718 h 4264297"/>
                    <a:gd name="connsiteX16" fmla="*/ 3378573 w 3697585"/>
                    <a:gd name="connsiteY16" fmla="*/ 3886718 h 4264297"/>
                    <a:gd name="connsiteX17" fmla="*/ 3378573 w 3697585"/>
                    <a:gd name="connsiteY17" fmla="*/ 406996 h 4264297"/>
                    <a:gd name="connsiteX18" fmla="*/ 2776000 w 3697585"/>
                    <a:gd name="connsiteY18" fmla="*/ 406997 h 4264297"/>
                    <a:gd name="connsiteX19" fmla="*/ 2775999 w 3697585"/>
                    <a:gd name="connsiteY19" fmla="*/ 36594 h 4264297"/>
                    <a:gd name="connsiteX0" fmla="*/ 2775999 w 3699026"/>
                    <a:gd name="connsiteY0" fmla="*/ 26872 h 4254575"/>
                    <a:gd name="connsiteX1" fmla="*/ 3477473 w 3699026"/>
                    <a:gd name="connsiteY1" fmla="*/ 26872 h 4254575"/>
                    <a:gd name="connsiteX2" fmla="*/ 3697375 w 3699026"/>
                    <a:gd name="connsiteY2" fmla="*/ 288786 h 4254575"/>
                    <a:gd name="connsiteX3" fmla="*/ 3697375 w 3699026"/>
                    <a:gd name="connsiteY3" fmla="*/ 4161608 h 4254575"/>
                    <a:gd name="connsiteX4" fmla="*/ 3489345 w 3699026"/>
                    <a:gd name="connsiteY4" fmla="*/ 4254555 h 4254575"/>
                    <a:gd name="connsiteX5" fmla="*/ 158198 w 3699026"/>
                    <a:gd name="connsiteY5" fmla="*/ 4254555 h 4254575"/>
                    <a:gd name="connsiteX6" fmla="*/ 0 w 3699026"/>
                    <a:gd name="connsiteY6" fmla="*/ 4095821 h 4254575"/>
                    <a:gd name="connsiteX7" fmla="*/ 0 w 3699026"/>
                    <a:gd name="connsiteY7" fmla="*/ 219731 h 4254575"/>
                    <a:gd name="connsiteX8" fmla="*/ 6385 w 3699026"/>
                    <a:gd name="connsiteY8" fmla="*/ 188103 h 4254575"/>
                    <a:gd name="connsiteX9" fmla="*/ 18535 w 3699026"/>
                    <a:gd name="connsiteY9" fmla="*/ 170084 h 4254575"/>
                    <a:gd name="connsiteX10" fmla="*/ 26619 w 3699026"/>
                    <a:gd name="connsiteY10" fmla="*/ 148065 h 4254575"/>
                    <a:gd name="connsiteX11" fmla="*/ 226457 w 3699026"/>
                    <a:gd name="connsiteY11" fmla="*/ 36072 h 4254575"/>
                    <a:gd name="connsiteX12" fmla="*/ 918130 w 3699026"/>
                    <a:gd name="connsiteY12" fmla="*/ 36072 h 4254575"/>
                    <a:gd name="connsiteX13" fmla="*/ 918129 w 3699026"/>
                    <a:gd name="connsiteY13" fmla="*/ 402808 h 4254575"/>
                    <a:gd name="connsiteX14" fmla="*/ 312521 w 3699026"/>
                    <a:gd name="connsiteY14" fmla="*/ 402808 h 4254575"/>
                    <a:gd name="connsiteX15" fmla="*/ 312521 w 3699026"/>
                    <a:gd name="connsiteY15" fmla="*/ 3876996 h 4254575"/>
                    <a:gd name="connsiteX16" fmla="*/ 3378573 w 3699026"/>
                    <a:gd name="connsiteY16" fmla="*/ 3876996 h 4254575"/>
                    <a:gd name="connsiteX17" fmla="*/ 3378573 w 3699026"/>
                    <a:gd name="connsiteY17" fmla="*/ 397274 h 4254575"/>
                    <a:gd name="connsiteX18" fmla="*/ 2776000 w 3699026"/>
                    <a:gd name="connsiteY18" fmla="*/ 397275 h 4254575"/>
                    <a:gd name="connsiteX19" fmla="*/ 2775999 w 3699026"/>
                    <a:gd name="connsiteY19" fmla="*/ 26872 h 4254575"/>
                    <a:gd name="connsiteX0" fmla="*/ 2775999 w 3702341"/>
                    <a:gd name="connsiteY0" fmla="*/ 4467 h 4232170"/>
                    <a:gd name="connsiteX1" fmla="*/ 3477473 w 3702341"/>
                    <a:gd name="connsiteY1" fmla="*/ 4467 h 4232170"/>
                    <a:gd name="connsiteX2" fmla="*/ 3697375 w 3702341"/>
                    <a:gd name="connsiteY2" fmla="*/ 266381 h 4232170"/>
                    <a:gd name="connsiteX3" fmla="*/ 3697375 w 3702341"/>
                    <a:gd name="connsiteY3" fmla="*/ 4139203 h 4232170"/>
                    <a:gd name="connsiteX4" fmla="*/ 3489345 w 3702341"/>
                    <a:gd name="connsiteY4" fmla="*/ 4232150 h 4232170"/>
                    <a:gd name="connsiteX5" fmla="*/ 158198 w 3702341"/>
                    <a:gd name="connsiteY5" fmla="*/ 4232150 h 4232170"/>
                    <a:gd name="connsiteX6" fmla="*/ 0 w 3702341"/>
                    <a:gd name="connsiteY6" fmla="*/ 4073416 h 4232170"/>
                    <a:gd name="connsiteX7" fmla="*/ 0 w 3702341"/>
                    <a:gd name="connsiteY7" fmla="*/ 197326 h 4232170"/>
                    <a:gd name="connsiteX8" fmla="*/ 6385 w 3702341"/>
                    <a:gd name="connsiteY8" fmla="*/ 165698 h 4232170"/>
                    <a:gd name="connsiteX9" fmla="*/ 18535 w 3702341"/>
                    <a:gd name="connsiteY9" fmla="*/ 147679 h 4232170"/>
                    <a:gd name="connsiteX10" fmla="*/ 26619 w 3702341"/>
                    <a:gd name="connsiteY10" fmla="*/ 125660 h 4232170"/>
                    <a:gd name="connsiteX11" fmla="*/ 226457 w 3702341"/>
                    <a:gd name="connsiteY11" fmla="*/ 13667 h 4232170"/>
                    <a:gd name="connsiteX12" fmla="*/ 918130 w 3702341"/>
                    <a:gd name="connsiteY12" fmla="*/ 13667 h 4232170"/>
                    <a:gd name="connsiteX13" fmla="*/ 918129 w 3702341"/>
                    <a:gd name="connsiteY13" fmla="*/ 380403 h 4232170"/>
                    <a:gd name="connsiteX14" fmla="*/ 312521 w 3702341"/>
                    <a:gd name="connsiteY14" fmla="*/ 380403 h 4232170"/>
                    <a:gd name="connsiteX15" fmla="*/ 312521 w 3702341"/>
                    <a:gd name="connsiteY15" fmla="*/ 3854591 h 4232170"/>
                    <a:gd name="connsiteX16" fmla="*/ 3378573 w 3702341"/>
                    <a:gd name="connsiteY16" fmla="*/ 3854591 h 4232170"/>
                    <a:gd name="connsiteX17" fmla="*/ 3378573 w 3702341"/>
                    <a:gd name="connsiteY17" fmla="*/ 374869 h 4232170"/>
                    <a:gd name="connsiteX18" fmla="*/ 2776000 w 3702341"/>
                    <a:gd name="connsiteY18" fmla="*/ 374870 h 4232170"/>
                    <a:gd name="connsiteX19" fmla="*/ 2775999 w 3702341"/>
                    <a:gd name="connsiteY19" fmla="*/ 4467 h 4232170"/>
                    <a:gd name="connsiteX0" fmla="*/ 2775999 w 3697570"/>
                    <a:gd name="connsiteY0" fmla="*/ 3510 h 4231213"/>
                    <a:gd name="connsiteX1" fmla="*/ 3477473 w 3697570"/>
                    <a:gd name="connsiteY1" fmla="*/ 3510 h 4231213"/>
                    <a:gd name="connsiteX2" fmla="*/ 3697375 w 3697570"/>
                    <a:gd name="connsiteY2" fmla="*/ 265424 h 4231213"/>
                    <a:gd name="connsiteX3" fmla="*/ 3697375 w 3697570"/>
                    <a:gd name="connsiteY3" fmla="*/ 4138246 h 4231213"/>
                    <a:gd name="connsiteX4" fmla="*/ 3489345 w 3697570"/>
                    <a:gd name="connsiteY4" fmla="*/ 4231193 h 4231213"/>
                    <a:gd name="connsiteX5" fmla="*/ 158198 w 3697570"/>
                    <a:gd name="connsiteY5" fmla="*/ 4231193 h 4231213"/>
                    <a:gd name="connsiteX6" fmla="*/ 0 w 3697570"/>
                    <a:gd name="connsiteY6" fmla="*/ 4072459 h 4231213"/>
                    <a:gd name="connsiteX7" fmla="*/ 0 w 3697570"/>
                    <a:gd name="connsiteY7" fmla="*/ 196369 h 4231213"/>
                    <a:gd name="connsiteX8" fmla="*/ 6385 w 3697570"/>
                    <a:gd name="connsiteY8" fmla="*/ 164741 h 4231213"/>
                    <a:gd name="connsiteX9" fmla="*/ 18535 w 3697570"/>
                    <a:gd name="connsiteY9" fmla="*/ 146722 h 4231213"/>
                    <a:gd name="connsiteX10" fmla="*/ 26619 w 3697570"/>
                    <a:gd name="connsiteY10" fmla="*/ 124703 h 4231213"/>
                    <a:gd name="connsiteX11" fmla="*/ 226457 w 3697570"/>
                    <a:gd name="connsiteY11" fmla="*/ 12710 h 4231213"/>
                    <a:gd name="connsiteX12" fmla="*/ 918130 w 3697570"/>
                    <a:gd name="connsiteY12" fmla="*/ 12710 h 4231213"/>
                    <a:gd name="connsiteX13" fmla="*/ 918129 w 3697570"/>
                    <a:gd name="connsiteY13" fmla="*/ 379446 h 4231213"/>
                    <a:gd name="connsiteX14" fmla="*/ 312521 w 3697570"/>
                    <a:gd name="connsiteY14" fmla="*/ 379446 h 4231213"/>
                    <a:gd name="connsiteX15" fmla="*/ 312521 w 3697570"/>
                    <a:gd name="connsiteY15" fmla="*/ 3853634 h 4231213"/>
                    <a:gd name="connsiteX16" fmla="*/ 3378573 w 3697570"/>
                    <a:gd name="connsiteY16" fmla="*/ 3853634 h 4231213"/>
                    <a:gd name="connsiteX17" fmla="*/ 3378573 w 3697570"/>
                    <a:gd name="connsiteY17" fmla="*/ 373912 h 4231213"/>
                    <a:gd name="connsiteX18" fmla="*/ 2776000 w 3697570"/>
                    <a:gd name="connsiteY18" fmla="*/ 373913 h 4231213"/>
                    <a:gd name="connsiteX19" fmla="*/ 2775999 w 3697570"/>
                    <a:gd name="connsiteY19" fmla="*/ 3510 h 4231213"/>
                    <a:gd name="connsiteX0" fmla="*/ 2775999 w 3697570"/>
                    <a:gd name="connsiteY0" fmla="*/ 2704 h 4230407"/>
                    <a:gd name="connsiteX1" fmla="*/ 3477473 w 3697570"/>
                    <a:gd name="connsiteY1" fmla="*/ 2704 h 4230407"/>
                    <a:gd name="connsiteX2" fmla="*/ 3697375 w 3697570"/>
                    <a:gd name="connsiteY2" fmla="*/ 264618 h 4230407"/>
                    <a:gd name="connsiteX3" fmla="*/ 3697375 w 3697570"/>
                    <a:gd name="connsiteY3" fmla="*/ 4137440 h 4230407"/>
                    <a:gd name="connsiteX4" fmla="*/ 3489345 w 3697570"/>
                    <a:gd name="connsiteY4" fmla="*/ 4230387 h 4230407"/>
                    <a:gd name="connsiteX5" fmla="*/ 158198 w 3697570"/>
                    <a:gd name="connsiteY5" fmla="*/ 4230387 h 4230407"/>
                    <a:gd name="connsiteX6" fmla="*/ 0 w 3697570"/>
                    <a:gd name="connsiteY6" fmla="*/ 4071653 h 4230407"/>
                    <a:gd name="connsiteX7" fmla="*/ 0 w 3697570"/>
                    <a:gd name="connsiteY7" fmla="*/ 195563 h 4230407"/>
                    <a:gd name="connsiteX8" fmla="*/ 6385 w 3697570"/>
                    <a:gd name="connsiteY8" fmla="*/ 163935 h 4230407"/>
                    <a:gd name="connsiteX9" fmla="*/ 18535 w 3697570"/>
                    <a:gd name="connsiteY9" fmla="*/ 145916 h 4230407"/>
                    <a:gd name="connsiteX10" fmla="*/ 26619 w 3697570"/>
                    <a:gd name="connsiteY10" fmla="*/ 123897 h 4230407"/>
                    <a:gd name="connsiteX11" fmla="*/ 226457 w 3697570"/>
                    <a:gd name="connsiteY11" fmla="*/ 11904 h 4230407"/>
                    <a:gd name="connsiteX12" fmla="*/ 918130 w 3697570"/>
                    <a:gd name="connsiteY12" fmla="*/ 11904 h 4230407"/>
                    <a:gd name="connsiteX13" fmla="*/ 918129 w 3697570"/>
                    <a:gd name="connsiteY13" fmla="*/ 378640 h 4230407"/>
                    <a:gd name="connsiteX14" fmla="*/ 312521 w 3697570"/>
                    <a:gd name="connsiteY14" fmla="*/ 378640 h 4230407"/>
                    <a:gd name="connsiteX15" fmla="*/ 312521 w 3697570"/>
                    <a:gd name="connsiteY15" fmla="*/ 3852828 h 4230407"/>
                    <a:gd name="connsiteX16" fmla="*/ 3378573 w 3697570"/>
                    <a:gd name="connsiteY16" fmla="*/ 3852828 h 4230407"/>
                    <a:gd name="connsiteX17" fmla="*/ 3378573 w 3697570"/>
                    <a:gd name="connsiteY17" fmla="*/ 373106 h 4230407"/>
                    <a:gd name="connsiteX18" fmla="*/ 2776000 w 3697570"/>
                    <a:gd name="connsiteY18" fmla="*/ 373107 h 4230407"/>
                    <a:gd name="connsiteX19" fmla="*/ 2775999 w 3697570"/>
                    <a:gd name="connsiteY19" fmla="*/ 2704 h 4230407"/>
                    <a:gd name="connsiteX0" fmla="*/ 2775999 w 3697570"/>
                    <a:gd name="connsiteY0" fmla="*/ 2704 h 4230407"/>
                    <a:gd name="connsiteX1" fmla="*/ 3477473 w 3697570"/>
                    <a:gd name="connsiteY1" fmla="*/ 2704 h 4230407"/>
                    <a:gd name="connsiteX2" fmla="*/ 3697375 w 3697570"/>
                    <a:gd name="connsiteY2" fmla="*/ 264618 h 4230407"/>
                    <a:gd name="connsiteX3" fmla="*/ 3697375 w 3697570"/>
                    <a:gd name="connsiteY3" fmla="*/ 4137440 h 4230407"/>
                    <a:gd name="connsiteX4" fmla="*/ 3489345 w 3697570"/>
                    <a:gd name="connsiteY4" fmla="*/ 4230387 h 4230407"/>
                    <a:gd name="connsiteX5" fmla="*/ 158198 w 3697570"/>
                    <a:gd name="connsiteY5" fmla="*/ 4230387 h 4230407"/>
                    <a:gd name="connsiteX6" fmla="*/ 0 w 3697570"/>
                    <a:gd name="connsiteY6" fmla="*/ 4071653 h 4230407"/>
                    <a:gd name="connsiteX7" fmla="*/ 0 w 3697570"/>
                    <a:gd name="connsiteY7" fmla="*/ 195563 h 4230407"/>
                    <a:gd name="connsiteX8" fmla="*/ 6385 w 3697570"/>
                    <a:gd name="connsiteY8" fmla="*/ 163935 h 4230407"/>
                    <a:gd name="connsiteX9" fmla="*/ 18535 w 3697570"/>
                    <a:gd name="connsiteY9" fmla="*/ 145916 h 4230407"/>
                    <a:gd name="connsiteX10" fmla="*/ 226457 w 3697570"/>
                    <a:gd name="connsiteY10" fmla="*/ 11904 h 4230407"/>
                    <a:gd name="connsiteX11" fmla="*/ 918130 w 3697570"/>
                    <a:gd name="connsiteY11" fmla="*/ 11904 h 4230407"/>
                    <a:gd name="connsiteX12" fmla="*/ 918129 w 3697570"/>
                    <a:gd name="connsiteY12" fmla="*/ 378640 h 4230407"/>
                    <a:gd name="connsiteX13" fmla="*/ 312521 w 3697570"/>
                    <a:gd name="connsiteY13" fmla="*/ 378640 h 4230407"/>
                    <a:gd name="connsiteX14" fmla="*/ 312521 w 3697570"/>
                    <a:gd name="connsiteY14" fmla="*/ 3852828 h 4230407"/>
                    <a:gd name="connsiteX15" fmla="*/ 3378573 w 3697570"/>
                    <a:gd name="connsiteY15" fmla="*/ 3852828 h 4230407"/>
                    <a:gd name="connsiteX16" fmla="*/ 3378573 w 3697570"/>
                    <a:gd name="connsiteY16" fmla="*/ 373106 h 4230407"/>
                    <a:gd name="connsiteX17" fmla="*/ 2776000 w 3697570"/>
                    <a:gd name="connsiteY17" fmla="*/ 373107 h 4230407"/>
                    <a:gd name="connsiteX18" fmla="*/ 2775999 w 3697570"/>
                    <a:gd name="connsiteY18" fmla="*/ 2704 h 4230407"/>
                    <a:gd name="connsiteX0" fmla="*/ 2775999 w 3697570"/>
                    <a:gd name="connsiteY0" fmla="*/ 2704 h 4230407"/>
                    <a:gd name="connsiteX1" fmla="*/ 3477473 w 3697570"/>
                    <a:gd name="connsiteY1" fmla="*/ 2704 h 4230407"/>
                    <a:gd name="connsiteX2" fmla="*/ 3697375 w 3697570"/>
                    <a:gd name="connsiteY2" fmla="*/ 264618 h 4230407"/>
                    <a:gd name="connsiteX3" fmla="*/ 3697375 w 3697570"/>
                    <a:gd name="connsiteY3" fmla="*/ 4137440 h 4230407"/>
                    <a:gd name="connsiteX4" fmla="*/ 3489345 w 3697570"/>
                    <a:gd name="connsiteY4" fmla="*/ 4230387 h 4230407"/>
                    <a:gd name="connsiteX5" fmla="*/ 158198 w 3697570"/>
                    <a:gd name="connsiteY5" fmla="*/ 4230387 h 4230407"/>
                    <a:gd name="connsiteX6" fmla="*/ 0 w 3697570"/>
                    <a:gd name="connsiteY6" fmla="*/ 4071653 h 4230407"/>
                    <a:gd name="connsiteX7" fmla="*/ 0 w 3697570"/>
                    <a:gd name="connsiteY7" fmla="*/ 195563 h 4230407"/>
                    <a:gd name="connsiteX8" fmla="*/ 6385 w 3697570"/>
                    <a:gd name="connsiteY8" fmla="*/ 163935 h 4230407"/>
                    <a:gd name="connsiteX9" fmla="*/ 226457 w 3697570"/>
                    <a:gd name="connsiteY9" fmla="*/ 11904 h 4230407"/>
                    <a:gd name="connsiteX10" fmla="*/ 918130 w 3697570"/>
                    <a:gd name="connsiteY10" fmla="*/ 11904 h 4230407"/>
                    <a:gd name="connsiteX11" fmla="*/ 918129 w 3697570"/>
                    <a:gd name="connsiteY11" fmla="*/ 378640 h 4230407"/>
                    <a:gd name="connsiteX12" fmla="*/ 312521 w 3697570"/>
                    <a:gd name="connsiteY12" fmla="*/ 378640 h 4230407"/>
                    <a:gd name="connsiteX13" fmla="*/ 312521 w 3697570"/>
                    <a:gd name="connsiteY13" fmla="*/ 3852828 h 4230407"/>
                    <a:gd name="connsiteX14" fmla="*/ 3378573 w 3697570"/>
                    <a:gd name="connsiteY14" fmla="*/ 3852828 h 4230407"/>
                    <a:gd name="connsiteX15" fmla="*/ 3378573 w 3697570"/>
                    <a:gd name="connsiteY15" fmla="*/ 373106 h 4230407"/>
                    <a:gd name="connsiteX16" fmla="*/ 2776000 w 3697570"/>
                    <a:gd name="connsiteY16" fmla="*/ 373107 h 4230407"/>
                    <a:gd name="connsiteX17" fmla="*/ 2775999 w 3697570"/>
                    <a:gd name="connsiteY17" fmla="*/ 2704 h 4230407"/>
                    <a:gd name="connsiteX0" fmla="*/ 2775999 w 3697570"/>
                    <a:gd name="connsiteY0" fmla="*/ 155287 h 4382990"/>
                    <a:gd name="connsiteX1" fmla="*/ 3477473 w 3697570"/>
                    <a:gd name="connsiteY1" fmla="*/ 155287 h 4382990"/>
                    <a:gd name="connsiteX2" fmla="*/ 3697375 w 3697570"/>
                    <a:gd name="connsiteY2" fmla="*/ 417201 h 4382990"/>
                    <a:gd name="connsiteX3" fmla="*/ 3697375 w 3697570"/>
                    <a:gd name="connsiteY3" fmla="*/ 4290023 h 4382990"/>
                    <a:gd name="connsiteX4" fmla="*/ 3489345 w 3697570"/>
                    <a:gd name="connsiteY4" fmla="*/ 4382970 h 4382990"/>
                    <a:gd name="connsiteX5" fmla="*/ 158198 w 3697570"/>
                    <a:gd name="connsiteY5" fmla="*/ 4382970 h 4382990"/>
                    <a:gd name="connsiteX6" fmla="*/ 0 w 3697570"/>
                    <a:gd name="connsiteY6" fmla="*/ 4224236 h 4382990"/>
                    <a:gd name="connsiteX7" fmla="*/ 0 w 3697570"/>
                    <a:gd name="connsiteY7" fmla="*/ 348146 h 4382990"/>
                    <a:gd name="connsiteX8" fmla="*/ 226457 w 3697570"/>
                    <a:gd name="connsiteY8" fmla="*/ 164487 h 4382990"/>
                    <a:gd name="connsiteX9" fmla="*/ 918130 w 3697570"/>
                    <a:gd name="connsiteY9" fmla="*/ 164487 h 4382990"/>
                    <a:gd name="connsiteX10" fmla="*/ 918129 w 3697570"/>
                    <a:gd name="connsiteY10" fmla="*/ 531223 h 4382990"/>
                    <a:gd name="connsiteX11" fmla="*/ 312521 w 3697570"/>
                    <a:gd name="connsiteY11" fmla="*/ 531223 h 4382990"/>
                    <a:gd name="connsiteX12" fmla="*/ 312521 w 3697570"/>
                    <a:gd name="connsiteY12" fmla="*/ 4005411 h 4382990"/>
                    <a:gd name="connsiteX13" fmla="*/ 3378573 w 3697570"/>
                    <a:gd name="connsiteY13" fmla="*/ 4005411 h 4382990"/>
                    <a:gd name="connsiteX14" fmla="*/ 3378573 w 3697570"/>
                    <a:gd name="connsiteY14" fmla="*/ 525689 h 4382990"/>
                    <a:gd name="connsiteX15" fmla="*/ 2776000 w 3697570"/>
                    <a:gd name="connsiteY15" fmla="*/ 525690 h 4382990"/>
                    <a:gd name="connsiteX16" fmla="*/ 2775999 w 3697570"/>
                    <a:gd name="connsiteY16" fmla="*/ 155287 h 4382990"/>
                    <a:gd name="connsiteX0" fmla="*/ 2775999 w 3697570"/>
                    <a:gd name="connsiteY0" fmla="*/ 2704 h 4230407"/>
                    <a:gd name="connsiteX1" fmla="*/ 3477473 w 3697570"/>
                    <a:gd name="connsiteY1" fmla="*/ 2704 h 4230407"/>
                    <a:gd name="connsiteX2" fmla="*/ 3697375 w 3697570"/>
                    <a:gd name="connsiteY2" fmla="*/ 264618 h 4230407"/>
                    <a:gd name="connsiteX3" fmla="*/ 3697375 w 3697570"/>
                    <a:gd name="connsiteY3" fmla="*/ 4137440 h 4230407"/>
                    <a:gd name="connsiteX4" fmla="*/ 3489345 w 3697570"/>
                    <a:gd name="connsiteY4" fmla="*/ 4230387 h 4230407"/>
                    <a:gd name="connsiteX5" fmla="*/ 158198 w 3697570"/>
                    <a:gd name="connsiteY5" fmla="*/ 4230387 h 4230407"/>
                    <a:gd name="connsiteX6" fmla="*/ 0 w 3697570"/>
                    <a:gd name="connsiteY6" fmla="*/ 4071653 h 4230407"/>
                    <a:gd name="connsiteX7" fmla="*/ 0 w 3697570"/>
                    <a:gd name="connsiteY7" fmla="*/ 195563 h 4230407"/>
                    <a:gd name="connsiteX8" fmla="*/ 226457 w 3697570"/>
                    <a:gd name="connsiteY8" fmla="*/ 11904 h 4230407"/>
                    <a:gd name="connsiteX9" fmla="*/ 918130 w 3697570"/>
                    <a:gd name="connsiteY9" fmla="*/ 11904 h 4230407"/>
                    <a:gd name="connsiteX10" fmla="*/ 918129 w 3697570"/>
                    <a:gd name="connsiteY10" fmla="*/ 378640 h 4230407"/>
                    <a:gd name="connsiteX11" fmla="*/ 312521 w 3697570"/>
                    <a:gd name="connsiteY11" fmla="*/ 378640 h 4230407"/>
                    <a:gd name="connsiteX12" fmla="*/ 312521 w 3697570"/>
                    <a:gd name="connsiteY12" fmla="*/ 3852828 h 4230407"/>
                    <a:gd name="connsiteX13" fmla="*/ 3378573 w 3697570"/>
                    <a:gd name="connsiteY13" fmla="*/ 3852828 h 4230407"/>
                    <a:gd name="connsiteX14" fmla="*/ 3378573 w 3697570"/>
                    <a:gd name="connsiteY14" fmla="*/ 373106 h 4230407"/>
                    <a:gd name="connsiteX15" fmla="*/ 2776000 w 3697570"/>
                    <a:gd name="connsiteY15" fmla="*/ 373107 h 4230407"/>
                    <a:gd name="connsiteX16" fmla="*/ 2775999 w 3697570"/>
                    <a:gd name="connsiteY16" fmla="*/ 2704 h 4230407"/>
                    <a:gd name="connsiteX0" fmla="*/ 2775999 w 3697570"/>
                    <a:gd name="connsiteY0" fmla="*/ 2704 h 4230407"/>
                    <a:gd name="connsiteX1" fmla="*/ 3477473 w 3697570"/>
                    <a:gd name="connsiteY1" fmla="*/ 2704 h 4230407"/>
                    <a:gd name="connsiteX2" fmla="*/ 3697375 w 3697570"/>
                    <a:gd name="connsiteY2" fmla="*/ 264618 h 4230407"/>
                    <a:gd name="connsiteX3" fmla="*/ 3697375 w 3697570"/>
                    <a:gd name="connsiteY3" fmla="*/ 4137440 h 4230407"/>
                    <a:gd name="connsiteX4" fmla="*/ 3489345 w 3697570"/>
                    <a:gd name="connsiteY4" fmla="*/ 4230387 h 4230407"/>
                    <a:gd name="connsiteX5" fmla="*/ 158198 w 3697570"/>
                    <a:gd name="connsiteY5" fmla="*/ 4230387 h 4230407"/>
                    <a:gd name="connsiteX6" fmla="*/ 0 w 3697570"/>
                    <a:gd name="connsiteY6" fmla="*/ 4071653 h 4230407"/>
                    <a:gd name="connsiteX7" fmla="*/ 0 w 3697570"/>
                    <a:gd name="connsiteY7" fmla="*/ 195563 h 4230407"/>
                    <a:gd name="connsiteX8" fmla="*/ 226457 w 3697570"/>
                    <a:gd name="connsiteY8" fmla="*/ 11904 h 4230407"/>
                    <a:gd name="connsiteX9" fmla="*/ 918130 w 3697570"/>
                    <a:gd name="connsiteY9" fmla="*/ 11904 h 4230407"/>
                    <a:gd name="connsiteX10" fmla="*/ 918129 w 3697570"/>
                    <a:gd name="connsiteY10" fmla="*/ 378640 h 4230407"/>
                    <a:gd name="connsiteX11" fmla="*/ 312521 w 3697570"/>
                    <a:gd name="connsiteY11" fmla="*/ 378640 h 4230407"/>
                    <a:gd name="connsiteX12" fmla="*/ 312521 w 3697570"/>
                    <a:gd name="connsiteY12" fmla="*/ 3852828 h 4230407"/>
                    <a:gd name="connsiteX13" fmla="*/ 3378573 w 3697570"/>
                    <a:gd name="connsiteY13" fmla="*/ 3852828 h 4230407"/>
                    <a:gd name="connsiteX14" fmla="*/ 3378573 w 3697570"/>
                    <a:gd name="connsiteY14" fmla="*/ 373106 h 4230407"/>
                    <a:gd name="connsiteX15" fmla="*/ 2776000 w 3697570"/>
                    <a:gd name="connsiteY15" fmla="*/ 373107 h 4230407"/>
                    <a:gd name="connsiteX16" fmla="*/ 2775999 w 3697570"/>
                    <a:gd name="connsiteY16" fmla="*/ 2704 h 4230407"/>
                    <a:gd name="connsiteX0" fmla="*/ 2775999 w 3697570"/>
                    <a:gd name="connsiteY0" fmla="*/ 2704 h 4230407"/>
                    <a:gd name="connsiteX1" fmla="*/ 3477473 w 3697570"/>
                    <a:gd name="connsiteY1" fmla="*/ 2704 h 4230407"/>
                    <a:gd name="connsiteX2" fmla="*/ 3697375 w 3697570"/>
                    <a:gd name="connsiteY2" fmla="*/ 264618 h 4230407"/>
                    <a:gd name="connsiteX3" fmla="*/ 3697375 w 3697570"/>
                    <a:gd name="connsiteY3" fmla="*/ 4137440 h 4230407"/>
                    <a:gd name="connsiteX4" fmla="*/ 3489345 w 3697570"/>
                    <a:gd name="connsiteY4" fmla="*/ 4230387 h 4230407"/>
                    <a:gd name="connsiteX5" fmla="*/ 158198 w 3697570"/>
                    <a:gd name="connsiteY5" fmla="*/ 4230387 h 4230407"/>
                    <a:gd name="connsiteX6" fmla="*/ 0 w 3697570"/>
                    <a:gd name="connsiteY6" fmla="*/ 4071653 h 4230407"/>
                    <a:gd name="connsiteX7" fmla="*/ 0 w 3697570"/>
                    <a:gd name="connsiteY7" fmla="*/ 195563 h 4230407"/>
                    <a:gd name="connsiteX8" fmla="*/ 226457 w 3697570"/>
                    <a:gd name="connsiteY8" fmla="*/ 11904 h 4230407"/>
                    <a:gd name="connsiteX9" fmla="*/ 918130 w 3697570"/>
                    <a:gd name="connsiteY9" fmla="*/ 11904 h 4230407"/>
                    <a:gd name="connsiteX10" fmla="*/ 918129 w 3697570"/>
                    <a:gd name="connsiteY10" fmla="*/ 378640 h 4230407"/>
                    <a:gd name="connsiteX11" fmla="*/ 312521 w 3697570"/>
                    <a:gd name="connsiteY11" fmla="*/ 378640 h 4230407"/>
                    <a:gd name="connsiteX12" fmla="*/ 312521 w 3697570"/>
                    <a:gd name="connsiteY12" fmla="*/ 3852828 h 4230407"/>
                    <a:gd name="connsiteX13" fmla="*/ 3378573 w 3697570"/>
                    <a:gd name="connsiteY13" fmla="*/ 3852828 h 4230407"/>
                    <a:gd name="connsiteX14" fmla="*/ 3378573 w 3697570"/>
                    <a:gd name="connsiteY14" fmla="*/ 373106 h 4230407"/>
                    <a:gd name="connsiteX15" fmla="*/ 2776000 w 3697570"/>
                    <a:gd name="connsiteY15" fmla="*/ 373107 h 4230407"/>
                    <a:gd name="connsiteX16" fmla="*/ 2775999 w 3697570"/>
                    <a:gd name="connsiteY16" fmla="*/ 2704 h 4230407"/>
                    <a:gd name="connsiteX0" fmla="*/ 2775999 w 3697570"/>
                    <a:gd name="connsiteY0" fmla="*/ 2704 h 4230407"/>
                    <a:gd name="connsiteX1" fmla="*/ 3477473 w 3697570"/>
                    <a:gd name="connsiteY1" fmla="*/ 2704 h 4230407"/>
                    <a:gd name="connsiteX2" fmla="*/ 3697375 w 3697570"/>
                    <a:gd name="connsiteY2" fmla="*/ 264618 h 4230407"/>
                    <a:gd name="connsiteX3" fmla="*/ 3697375 w 3697570"/>
                    <a:gd name="connsiteY3" fmla="*/ 4137440 h 4230407"/>
                    <a:gd name="connsiteX4" fmla="*/ 3489345 w 3697570"/>
                    <a:gd name="connsiteY4" fmla="*/ 4230387 h 4230407"/>
                    <a:gd name="connsiteX5" fmla="*/ 158198 w 3697570"/>
                    <a:gd name="connsiteY5" fmla="*/ 4230387 h 4230407"/>
                    <a:gd name="connsiteX6" fmla="*/ 0 w 3697570"/>
                    <a:gd name="connsiteY6" fmla="*/ 4071653 h 4230407"/>
                    <a:gd name="connsiteX7" fmla="*/ 0 w 3697570"/>
                    <a:gd name="connsiteY7" fmla="*/ 195563 h 4230407"/>
                    <a:gd name="connsiteX8" fmla="*/ 226457 w 3697570"/>
                    <a:gd name="connsiteY8" fmla="*/ 11904 h 4230407"/>
                    <a:gd name="connsiteX9" fmla="*/ 918130 w 3697570"/>
                    <a:gd name="connsiteY9" fmla="*/ 11904 h 4230407"/>
                    <a:gd name="connsiteX10" fmla="*/ 918129 w 3697570"/>
                    <a:gd name="connsiteY10" fmla="*/ 378640 h 4230407"/>
                    <a:gd name="connsiteX11" fmla="*/ 312521 w 3697570"/>
                    <a:gd name="connsiteY11" fmla="*/ 378640 h 4230407"/>
                    <a:gd name="connsiteX12" fmla="*/ 312521 w 3697570"/>
                    <a:gd name="connsiteY12" fmla="*/ 3852828 h 4230407"/>
                    <a:gd name="connsiteX13" fmla="*/ 3378573 w 3697570"/>
                    <a:gd name="connsiteY13" fmla="*/ 3852828 h 4230407"/>
                    <a:gd name="connsiteX14" fmla="*/ 3378573 w 3697570"/>
                    <a:gd name="connsiteY14" fmla="*/ 373106 h 4230407"/>
                    <a:gd name="connsiteX15" fmla="*/ 2776000 w 3697570"/>
                    <a:gd name="connsiteY15" fmla="*/ 373107 h 4230407"/>
                    <a:gd name="connsiteX16" fmla="*/ 2775999 w 3697570"/>
                    <a:gd name="connsiteY16" fmla="*/ 2704 h 4230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97570" h="4230407">
                      <a:moveTo>
                        <a:pt x="2775999" y="2704"/>
                      </a:moveTo>
                      <a:lnTo>
                        <a:pt x="3477473" y="2704"/>
                      </a:lnTo>
                      <a:cubicBezTo>
                        <a:pt x="3663120" y="-21823"/>
                        <a:pt x="3696819" y="124938"/>
                        <a:pt x="3697375" y="264618"/>
                      </a:cubicBezTo>
                      <a:lnTo>
                        <a:pt x="3697375" y="4137440"/>
                      </a:lnTo>
                      <a:cubicBezTo>
                        <a:pt x="3702808" y="4220886"/>
                        <a:pt x="3593934" y="4230938"/>
                        <a:pt x="3489345" y="4230387"/>
                      </a:cubicBezTo>
                      <a:lnTo>
                        <a:pt x="158198" y="4230387"/>
                      </a:lnTo>
                      <a:cubicBezTo>
                        <a:pt x="81966" y="4215962"/>
                        <a:pt x="2302" y="4162598"/>
                        <a:pt x="0" y="4071653"/>
                      </a:cubicBezTo>
                      <a:lnTo>
                        <a:pt x="0" y="195563"/>
                      </a:lnTo>
                      <a:cubicBezTo>
                        <a:pt x="11985" y="59850"/>
                        <a:pt x="112072" y="16757"/>
                        <a:pt x="226457" y="11904"/>
                      </a:cubicBezTo>
                      <a:lnTo>
                        <a:pt x="918130" y="11904"/>
                      </a:lnTo>
                      <a:cubicBezTo>
                        <a:pt x="917325" y="160251"/>
                        <a:pt x="917324" y="162895"/>
                        <a:pt x="918129" y="378640"/>
                      </a:cubicBezTo>
                      <a:lnTo>
                        <a:pt x="312521" y="378640"/>
                      </a:lnTo>
                      <a:lnTo>
                        <a:pt x="312521" y="3852828"/>
                      </a:lnTo>
                      <a:lnTo>
                        <a:pt x="3378573" y="3852828"/>
                      </a:lnTo>
                      <a:lnTo>
                        <a:pt x="3378573" y="373106"/>
                      </a:lnTo>
                      <a:lnTo>
                        <a:pt x="2776000" y="373107"/>
                      </a:lnTo>
                      <a:cubicBezTo>
                        <a:pt x="2776817" y="155204"/>
                        <a:pt x="2776816" y="152534"/>
                        <a:pt x="2775999" y="2704"/>
                      </a:cubicBezTo>
                      <a:close/>
                    </a:path>
                  </a:pathLst>
                </a:custGeom>
                <a:grpFill/>
                <a:ln w="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defRPr/>
                  </a:pPr>
                  <a:endParaRPr lang="en-US" kern="0">
                    <a:solidFill>
                      <a:prstClr val="white"/>
                    </a:solidFill>
                  </a:endParaRPr>
                </a:p>
              </p:txBody>
            </p:sp>
          </p:grpSp>
          <p:sp>
            <p:nvSpPr>
              <p:cNvPr id="232" name="Freeform 231"/>
              <p:cNvSpPr/>
              <p:nvPr/>
            </p:nvSpPr>
            <p:spPr>
              <a:xfrm flipV="1">
                <a:off x="6723956" y="3136126"/>
                <a:ext cx="685374" cy="608278"/>
              </a:xfrm>
              <a:custGeom>
                <a:avLst/>
                <a:gdLst>
                  <a:gd name="connsiteX0" fmla="*/ 1356363 w 3056554"/>
                  <a:gd name="connsiteY0" fmla="*/ 2712728 h 2712728"/>
                  <a:gd name="connsiteX1" fmla="*/ 2705723 w 3056554"/>
                  <a:gd name="connsiteY1" fmla="*/ 1495044 h 2712728"/>
                  <a:gd name="connsiteX2" fmla="*/ 2712682 w 3056554"/>
                  <a:gd name="connsiteY2" fmla="*/ 1357244 h 2712728"/>
                  <a:gd name="connsiteX3" fmla="*/ 3056554 w 3056554"/>
                  <a:gd name="connsiteY3" fmla="*/ 1357244 h 2712728"/>
                  <a:gd name="connsiteX4" fmla="*/ 2510720 w 3056554"/>
                  <a:gd name="connsiteY4" fmla="*/ 646797 h 2712728"/>
                  <a:gd name="connsiteX5" fmla="*/ 2497427 w 3056554"/>
                  <a:gd name="connsiteY5" fmla="*/ 624914 h 2712728"/>
                  <a:gd name="connsiteX6" fmla="*/ 2495733 w 3056554"/>
                  <a:gd name="connsiteY6" fmla="*/ 627290 h 2712728"/>
                  <a:gd name="connsiteX7" fmla="*/ 2453973 w 3056554"/>
                  <a:gd name="connsiteY7" fmla="*/ 572935 h 2712728"/>
                  <a:gd name="connsiteX8" fmla="*/ 1859652 w 3056554"/>
                  <a:gd name="connsiteY8" fmla="*/ 1357244 h 2712728"/>
                  <a:gd name="connsiteX9" fmla="*/ 2185066 w 3056554"/>
                  <a:gd name="connsiteY9" fmla="*/ 1357244 h 2712728"/>
                  <a:gd name="connsiteX10" fmla="*/ 2180832 w 3056554"/>
                  <a:gd name="connsiteY10" fmla="*/ 1441099 h 2712728"/>
                  <a:gd name="connsiteX11" fmla="*/ 1356363 w 3056554"/>
                  <a:gd name="connsiteY11" fmla="*/ 2185113 h 2712728"/>
                  <a:gd name="connsiteX12" fmla="*/ 527615 w 3056554"/>
                  <a:gd name="connsiteY12" fmla="*/ 1356364 h 2712728"/>
                  <a:gd name="connsiteX13" fmla="*/ 1356363 w 3056554"/>
                  <a:gd name="connsiteY13" fmla="*/ 527615 h 2712728"/>
                  <a:gd name="connsiteX14" fmla="*/ 1913595 w 3056554"/>
                  <a:gd name="connsiteY14" fmla="*/ 742909 h 2712728"/>
                  <a:gd name="connsiteX15" fmla="*/ 1975473 w 3056554"/>
                  <a:gd name="connsiteY15" fmla="*/ 806281 h 2712728"/>
                  <a:gd name="connsiteX16" fmla="*/ 2286122 w 3056554"/>
                  <a:gd name="connsiteY16" fmla="*/ 370559 h 2712728"/>
                  <a:gd name="connsiteX17" fmla="*/ 2268351 w 3056554"/>
                  <a:gd name="connsiteY17" fmla="*/ 352359 h 2712728"/>
                  <a:gd name="connsiteX18" fmla="*/ 1356363 w 3056554"/>
                  <a:gd name="connsiteY18" fmla="*/ 0 h 2712728"/>
                  <a:gd name="connsiteX19" fmla="*/ 0 w 3056554"/>
                  <a:gd name="connsiteY19" fmla="*/ 1356364 h 2712728"/>
                  <a:gd name="connsiteX20" fmla="*/ 1356363 w 3056554"/>
                  <a:gd name="connsiteY20" fmla="*/ 2712728 h 2712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056554" h="2712728">
                    <a:moveTo>
                      <a:pt x="1356363" y="2712728"/>
                    </a:moveTo>
                    <a:cubicBezTo>
                      <a:pt x="2058643" y="2712728"/>
                      <a:pt x="2636264" y="2178999"/>
                      <a:pt x="2705723" y="1495044"/>
                    </a:cubicBezTo>
                    <a:lnTo>
                      <a:pt x="2712682" y="1357244"/>
                    </a:lnTo>
                    <a:lnTo>
                      <a:pt x="3056554" y="1357244"/>
                    </a:lnTo>
                    <a:lnTo>
                      <a:pt x="2510720" y="646797"/>
                    </a:lnTo>
                    <a:lnTo>
                      <a:pt x="2497427" y="624914"/>
                    </a:lnTo>
                    <a:lnTo>
                      <a:pt x="2495733" y="627290"/>
                    </a:lnTo>
                    <a:lnTo>
                      <a:pt x="2453973" y="572935"/>
                    </a:lnTo>
                    <a:lnTo>
                      <a:pt x="1859652" y="1357244"/>
                    </a:lnTo>
                    <a:lnTo>
                      <a:pt x="2185066" y="1357244"/>
                    </a:lnTo>
                    <a:lnTo>
                      <a:pt x="2180832" y="1441099"/>
                    </a:lnTo>
                    <a:cubicBezTo>
                      <a:pt x="2138392" y="1859000"/>
                      <a:pt x="1785461" y="2185113"/>
                      <a:pt x="1356363" y="2185113"/>
                    </a:cubicBezTo>
                    <a:cubicBezTo>
                      <a:pt x="898658" y="2185113"/>
                      <a:pt x="527615" y="1814069"/>
                      <a:pt x="527615" y="1356364"/>
                    </a:cubicBezTo>
                    <a:cubicBezTo>
                      <a:pt x="527615" y="898659"/>
                      <a:pt x="898658" y="527615"/>
                      <a:pt x="1356363" y="527615"/>
                    </a:cubicBezTo>
                    <a:cubicBezTo>
                      <a:pt x="1570912" y="527615"/>
                      <a:pt x="1766420" y="609143"/>
                      <a:pt x="1913595" y="742909"/>
                    </a:cubicBezTo>
                    <a:lnTo>
                      <a:pt x="1975473" y="806281"/>
                    </a:lnTo>
                    <a:lnTo>
                      <a:pt x="2286122" y="370559"/>
                    </a:lnTo>
                    <a:lnTo>
                      <a:pt x="2268351" y="352359"/>
                    </a:lnTo>
                    <a:cubicBezTo>
                      <a:pt x="2027478" y="133432"/>
                      <a:pt x="1707503" y="0"/>
                      <a:pt x="1356363" y="0"/>
                    </a:cubicBezTo>
                    <a:cubicBezTo>
                      <a:pt x="607264" y="0"/>
                      <a:pt x="0" y="607265"/>
                      <a:pt x="0" y="1356364"/>
                    </a:cubicBezTo>
                    <a:cubicBezTo>
                      <a:pt x="0" y="2105463"/>
                      <a:pt x="607264" y="2712728"/>
                      <a:pt x="1356363" y="2712728"/>
                    </a:cubicBezTo>
                    <a:close/>
                  </a:path>
                </a:pathLst>
              </a:custGeom>
              <a:solidFill>
                <a:srgbClr val="2688A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endParaRPr>
              </a:p>
            </p:txBody>
          </p:sp>
        </p:grpSp>
        <p:grpSp>
          <p:nvGrpSpPr>
            <p:cNvPr id="5" name="Group 4"/>
            <p:cNvGrpSpPr/>
            <p:nvPr/>
          </p:nvGrpSpPr>
          <p:grpSpPr>
            <a:xfrm>
              <a:off x="292308" y="4079144"/>
              <a:ext cx="8530982" cy="812732"/>
              <a:chOff x="292308" y="4092625"/>
              <a:chExt cx="8530982" cy="812732"/>
            </a:xfrm>
          </p:grpSpPr>
          <p:grpSp>
            <p:nvGrpSpPr>
              <p:cNvPr id="213" name="Group 212"/>
              <p:cNvGrpSpPr/>
              <p:nvPr/>
            </p:nvGrpSpPr>
            <p:grpSpPr>
              <a:xfrm>
                <a:off x="5063420" y="4259074"/>
                <a:ext cx="874862" cy="479835"/>
                <a:chOff x="3485967" y="3223136"/>
                <a:chExt cx="884894" cy="485338"/>
              </a:xfrm>
              <a:solidFill>
                <a:schemeClr val="tx1">
                  <a:lumMod val="50000"/>
                  <a:lumOff val="50000"/>
                </a:schemeClr>
              </a:solidFill>
              <a:effectLst/>
            </p:grpSpPr>
            <p:grpSp>
              <p:nvGrpSpPr>
                <p:cNvPr id="384" name="Group 383"/>
                <p:cNvGrpSpPr/>
                <p:nvPr/>
              </p:nvGrpSpPr>
              <p:grpSpPr>
                <a:xfrm>
                  <a:off x="3681256" y="3223136"/>
                  <a:ext cx="494236" cy="485338"/>
                  <a:chOff x="-2429678" y="-3238500"/>
                  <a:chExt cx="13663209" cy="13417212"/>
                </a:xfrm>
                <a:grpFill/>
              </p:grpSpPr>
              <p:sp>
                <p:nvSpPr>
                  <p:cNvPr id="395" name="Freeform 394"/>
                  <p:cNvSpPr/>
                  <p:nvPr/>
                </p:nvSpPr>
                <p:spPr>
                  <a:xfrm>
                    <a:off x="990599" y="-3238500"/>
                    <a:ext cx="6825423" cy="7410594"/>
                  </a:xfrm>
                  <a:custGeom>
                    <a:avLst/>
                    <a:gdLst>
                      <a:gd name="connsiteX0" fmla="*/ 3409950 w 6825423"/>
                      <a:gd name="connsiteY0" fmla="*/ 0 h 7410594"/>
                      <a:gd name="connsiteX1" fmla="*/ 6229951 w 6825423"/>
                      <a:gd name="connsiteY1" fmla="*/ 2516401 h 7410594"/>
                      <a:gd name="connsiteX2" fmla="*/ 6238704 w 6825423"/>
                      <a:gd name="connsiteY2" fmla="*/ 2557692 h 7410594"/>
                      <a:gd name="connsiteX3" fmla="*/ 6296533 w 6825423"/>
                      <a:gd name="connsiteY3" fmla="*/ 2595147 h 7410594"/>
                      <a:gd name="connsiteX4" fmla="*/ 6674736 w 6825423"/>
                      <a:gd name="connsiteY4" fmla="*/ 2949584 h 7410594"/>
                      <a:gd name="connsiteX5" fmla="*/ 6674736 w 6825423"/>
                      <a:gd name="connsiteY5" fmla="*/ 4422766 h 7410594"/>
                      <a:gd name="connsiteX6" fmla="*/ 6134530 w 6825423"/>
                      <a:gd name="connsiteY6" fmla="*/ 4903781 h 7410594"/>
                      <a:gd name="connsiteX7" fmla="*/ 6097506 w 6825423"/>
                      <a:gd name="connsiteY7" fmla="*/ 4909551 h 7410594"/>
                      <a:gd name="connsiteX8" fmla="*/ 6054756 w 6825423"/>
                      <a:gd name="connsiteY8" fmla="*/ 5016817 h 7410594"/>
                      <a:gd name="connsiteX9" fmla="*/ 3352800 w 6825423"/>
                      <a:gd name="connsiteY9" fmla="*/ 7410450 h 7410594"/>
                      <a:gd name="connsiteX10" fmla="*/ 799523 w 6825423"/>
                      <a:gd name="connsiteY10" fmla="*/ 5059710 h 7410594"/>
                      <a:gd name="connsiteX11" fmla="*/ 738130 w 6825423"/>
                      <a:gd name="connsiteY11" fmla="*/ 4892092 h 7410594"/>
                      <a:gd name="connsiteX12" fmla="*/ 690893 w 6825423"/>
                      <a:gd name="connsiteY12" fmla="*/ 4884731 h 7410594"/>
                      <a:gd name="connsiteX13" fmla="*/ 150687 w 6825423"/>
                      <a:gd name="connsiteY13" fmla="*/ 4403716 h 7410594"/>
                      <a:gd name="connsiteX14" fmla="*/ 150687 w 6825423"/>
                      <a:gd name="connsiteY14" fmla="*/ 2930534 h 7410594"/>
                      <a:gd name="connsiteX15" fmla="*/ 436548 w 6825423"/>
                      <a:gd name="connsiteY15" fmla="*/ 2646152 h 7410594"/>
                      <a:gd name="connsiteX16" fmla="*/ 522375 w 6825423"/>
                      <a:gd name="connsiteY16" fmla="*/ 2581039 h 7410594"/>
                      <a:gd name="connsiteX17" fmla="*/ 543969 w 6825423"/>
                      <a:gd name="connsiteY17" fmla="*/ 2473931 h 7410594"/>
                      <a:gd name="connsiteX18" fmla="*/ 3409950 w 6825423"/>
                      <a:gd name="connsiteY18" fmla="*/ 0 h 741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825423" h="7410594">
                        <a:moveTo>
                          <a:pt x="3409950" y="0"/>
                        </a:moveTo>
                        <a:cubicBezTo>
                          <a:pt x="4734941" y="0"/>
                          <a:pt x="5856099" y="1058526"/>
                          <a:pt x="6229951" y="2516401"/>
                        </a:cubicBezTo>
                        <a:lnTo>
                          <a:pt x="6238704" y="2557692"/>
                        </a:lnTo>
                        <a:lnTo>
                          <a:pt x="6296533" y="2595147"/>
                        </a:lnTo>
                        <a:cubicBezTo>
                          <a:pt x="6416937" y="2679806"/>
                          <a:pt x="6549956" y="2799961"/>
                          <a:pt x="6674736" y="2949584"/>
                        </a:cubicBezTo>
                        <a:cubicBezTo>
                          <a:pt x="6821179" y="3212045"/>
                          <a:pt x="6923689" y="3855505"/>
                          <a:pt x="6674736" y="4422766"/>
                        </a:cubicBezTo>
                        <a:cubicBezTo>
                          <a:pt x="6575328" y="4635424"/>
                          <a:pt x="6329416" y="4856355"/>
                          <a:pt x="6134530" y="4903781"/>
                        </a:cubicBezTo>
                        <a:lnTo>
                          <a:pt x="6097506" y="4909551"/>
                        </a:lnTo>
                        <a:lnTo>
                          <a:pt x="6054756" y="5016817"/>
                        </a:lnTo>
                        <a:cubicBezTo>
                          <a:pt x="5478809" y="6376352"/>
                          <a:pt x="4218682" y="7424738"/>
                          <a:pt x="3352800" y="7410450"/>
                        </a:cubicBezTo>
                        <a:cubicBezTo>
                          <a:pt x="2486918" y="7396163"/>
                          <a:pt x="1360736" y="6426399"/>
                          <a:pt x="799523" y="5059710"/>
                        </a:cubicBezTo>
                        <a:lnTo>
                          <a:pt x="738130" y="4892092"/>
                        </a:lnTo>
                        <a:lnTo>
                          <a:pt x="690893" y="4884731"/>
                        </a:lnTo>
                        <a:cubicBezTo>
                          <a:pt x="496007" y="4837305"/>
                          <a:pt x="250095" y="4616374"/>
                          <a:pt x="150687" y="4403716"/>
                        </a:cubicBezTo>
                        <a:cubicBezTo>
                          <a:pt x="-98266" y="3836455"/>
                          <a:pt x="4244" y="3192995"/>
                          <a:pt x="150687" y="2930534"/>
                        </a:cubicBezTo>
                        <a:cubicBezTo>
                          <a:pt x="244273" y="2818317"/>
                          <a:pt x="342492" y="2722675"/>
                          <a:pt x="436548" y="2646152"/>
                        </a:cubicBezTo>
                        <a:lnTo>
                          <a:pt x="522375" y="2581039"/>
                        </a:lnTo>
                        <a:lnTo>
                          <a:pt x="543969" y="2473931"/>
                        </a:lnTo>
                        <a:cubicBezTo>
                          <a:pt x="882058" y="983022"/>
                          <a:pt x="2084958" y="0"/>
                          <a:pt x="3409950"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6" name="Rectangle 92"/>
                  <p:cNvSpPr/>
                  <p:nvPr/>
                </p:nvSpPr>
                <p:spPr>
                  <a:xfrm>
                    <a:off x="-2429678" y="3891431"/>
                    <a:ext cx="13663209" cy="6287281"/>
                  </a:xfrm>
                  <a:custGeom>
                    <a:avLst/>
                    <a:gdLst>
                      <a:gd name="connsiteX0" fmla="*/ 0 w 13620364"/>
                      <a:gd name="connsiteY0" fmla="*/ 0 h 6310100"/>
                      <a:gd name="connsiteX1" fmla="*/ 13620364 w 13620364"/>
                      <a:gd name="connsiteY1" fmla="*/ 0 h 6310100"/>
                      <a:gd name="connsiteX2" fmla="*/ 13620364 w 13620364"/>
                      <a:gd name="connsiteY2" fmla="*/ 6310100 h 6310100"/>
                      <a:gd name="connsiteX3" fmla="*/ 0 w 13620364"/>
                      <a:gd name="connsiteY3" fmla="*/ 6310100 h 6310100"/>
                      <a:gd name="connsiteX4" fmla="*/ 0 w 13620364"/>
                      <a:gd name="connsiteY4" fmla="*/ 0 h 6310100"/>
                      <a:gd name="connsiteX0" fmla="*/ 0 w 13620364"/>
                      <a:gd name="connsiteY0" fmla="*/ 1 h 6310101"/>
                      <a:gd name="connsiteX1" fmla="*/ 6914764 w 13620364"/>
                      <a:gd name="connsiteY1" fmla="*/ 0 h 6310101"/>
                      <a:gd name="connsiteX2" fmla="*/ 13620364 w 13620364"/>
                      <a:gd name="connsiteY2" fmla="*/ 1 h 6310101"/>
                      <a:gd name="connsiteX3" fmla="*/ 13620364 w 13620364"/>
                      <a:gd name="connsiteY3" fmla="*/ 6310101 h 6310101"/>
                      <a:gd name="connsiteX4" fmla="*/ 0 w 13620364"/>
                      <a:gd name="connsiteY4" fmla="*/ 6310101 h 6310101"/>
                      <a:gd name="connsiteX5" fmla="*/ 0 w 13620364"/>
                      <a:gd name="connsiteY5" fmla="*/ 1 h 6310101"/>
                      <a:gd name="connsiteX0" fmla="*/ 0 w 13620364"/>
                      <a:gd name="connsiteY0" fmla="*/ 0 h 6310100"/>
                      <a:gd name="connsiteX1" fmla="*/ 6774087 w 13620364"/>
                      <a:gd name="connsiteY1" fmla="*/ 5017476 h 6310100"/>
                      <a:gd name="connsiteX2" fmla="*/ 13620364 w 13620364"/>
                      <a:gd name="connsiteY2" fmla="*/ 0 h 6310100"/>
                      <a:gd name="connsiteX3" fmla="*/ 13620364 w 13620364"/>
                      <a:gd name="connsiteY3" fmla="*/ 6310100 h 6310100"/>
                      <a:gd name="connsiteX4" fmla="*/ 0 w 13620364"/>
                      <a:gd name="connsiteY4" fmla="*/ 6310100 h 6310100"/>
                      <a:gd name="connsiteX5" fmla="*/ 0 w 13620364"/>
                      <a:gd name="connsiteY5" fmla="*/ 0 h 6310100"/>
                      <a:gd name="connsiteX0" fmla="*/ 0 w 13620364"/>
                      <a:gd name="connsiteY0" fmla="*/ 0 h 6310100"/>
                      <a:gd name="connsiteX1" fmla="*/ 6774087 w 13620364"/>
                      <a:gd name="connsiteY1" fmla="*/ 5017476 h 6310100"/>
                      <a:gd name="connsiteX2" fmla="*/ 10994394 w 13620364"/>
                      <a:gd name="connsiteY2" fmla="*/ 1852246 h 6310100"/>
                      <a:gd name="connsiteX3" fmla="*/ 13620364 w 13620364"/>
                      <a:gd name="connsiteY3" fmla="*/ 0 h 6310100"/>
                      <a:gd name="connsiteX4" fmla="*/ 13620364 w 13620364"/>
                      <a:gd name="connsiteY4" fmla="*/ 6310100 h 6310100"/>
                      <a:gd name="connsiteX5" fmla="*/ 0 w 13620364"/>
                      <a:gd name="connsiteY5" fmla="*/ 6310100 h 6310100"/>
                      <a:gd name="connsiteX6" fmla="*/ 0 w 13620364"/>
                      <a:gd name="connsiteY6" fmla="*/ 0 h 6310100"/>
                      <a:gd name="connsiteX0" fmla="*/ 0 w 13620364"/>
                      <a:gd name="connsiteY0" fmla="*/ 0 h 6310100"/>
                      <a:gd name="connsiteX1" fmla="*/ 6774087 w 13620364"/>
                      <a:gd name="connsiteY1" fmla="*/ 5017476 h 6310100"/>
                      <a:gd name="connsiteX2" fmla="*/ 9235932 w 13620364"/>
                      <a:gd name="connsiteY2" fmla="*/ 23446 h 6310100"/>
                      <a:gd name="connsiteX3" fmla="*/ 13620364 w 13620364"/>
                      <a:gd name="connsiteY3" fmla="*/ 0 h 6310100"/>
                      <a:gd name="connsiteX4" fmla="*/ 13620364 w 13620364"/>
                      <a:gd name="connsiteY4" fmla="*/ 6310100 h 6310100"/>
                      <a:gd name="connsiteX5" fmla="*/ 0 w 13620364"/>
                      <a:gd name="connsiteY5" fmla="*/ 6310100 h 6310100"/>
                      <a:gd name="connsiteX6" fmla="*/ 0 w 13620364"/>
                      <a:gd name="connsiteY6" fmla="*/ 0 h 6310100"/>
                      <a:gd name="connsiteX0" fmla="*/ 0 w 13620364"/>
                      <a:gd name="connsiteY0" fmla="*/ 0 h 6310100"/>
                      <a:gd name="connsiteX1" fmla="*/ 2108302 w 13620364"/>
                      <a:gd name="connsiteY1" fmla="*/ 1547446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0 w 13620364"/>
                      <a:gd name="connsiteY6" fmla="*/ 6310100 h 6310100"/>
                      <a:gd name="connsiteX7" fmla="*/ 0 w 13620364"/>
                      <a:gd name="connsiteY7"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0 w 13620364"/>
                      <a:gd name="connsiteY6" fmla="*/ 6310100 h 6310100"/>
                      <a:gd name="connsiteX7" fmla="*/ 0 w 13620364"/>
                      <a:gd name="connsiteY7"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0 w 13620364"/>
                      <a:gd name="connsiteY7" fmla="*/ 6310100 h 6310100"/>
                      <a:gd name="connsiteX8" fmla="*/ 0 w 13620364"/>
                      <a:gd name="connsiteY8"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9681410 w 13620364"/>
                      <a:gd name="connsiteY7" fmla="*/ 6283569 h 6310100"/>
                      <a:gd name="connsiteX8" fmla="*/ 0 w 13620364"/>
                      <a:gd name="connsiteY8" fmla="*/ 6310100 h 6310100"/>
                      <a:gd name="connsiteX9" fmla="*/ 0 w 13620364"/>
                      <a:gd name="connsiteY9" fmla="*/ 0 h 6310100"/>
                      <a:gd name="connsiteX0" fmla="*/ 0 w 13620364"/>
                      <a:gd name="connsiteY0" fmla="*/ 0 h 6330461"/>
                      <a:gd name="connsiteX1" fmla="*/ 4406025 w 13620364"/>
                      <a:gd name="connsiteY1" fmla="*/ 46892 h 6330461"/>
                      <a:gd name="connsiteX2" fmla="*/ 6774087 w 13620364"/>
                      <a:gd name="connsiteY2" fmla="*/ 5017476 h 6330461"/>
                      <a:gd name="connsiteX3" fmla="*/ 9235932 w 13620364"/>
                      <a:gd name="connsiteY3" fmla="*/ 23446 h 6330461"/>
                      <a:gd name="connsiteX4" fmla="*/ 13620364 w 13620364"/>
                      <a:gd name="connsiteY4" fmla="*/ 0 h 6330461"/>
                      <a:gd name="connsiteX5" fmla="*/ 13620364 w 13620364"/>
                      <a:gd name="connsiteY5" fmla="*/ 6310100 h 6330461"/>
                      <a:gd name="connsiteX6" fmla="*/ 10830271 w 13620364"/>
                      <a:gd name="connsiteY6" fmla="*/ 6307015 h 6330461"/>
                      <a:gd name="connsiteX7" fmla="*/ 10220671 w 13620364"/>
                      <a:gd name="connsiteY7" fmla="*/ 6330461 h 6330461"/>
                      <a:gd name="connsiteX8" fmla="*/ 0 w 13620364"/>
                      <a:gd name="connsiteY8" fmla="*/ 6310100 h 6330461"/>
                      <a:gd name="connsiteX9" fmla="*/ 0 w 13620364"/>
                      <a:gd name="connsiteY9" fmla="*/ 0 h 6330461"/>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7594702 w 13620364"/>
                      <a:gd name="connsiteY7" fmla="*/ 6213230 h 6310100"/>
                      <a:gd name="connsiteX8" fmla="*/ 0 w 13620364"/>
                      <a:gd name="connsiteY8" fmla="*/ 6310100 h 6310100"/>
                      <a:gd name="connsiteX9" fmla="*/ 0 w 13620364"/>
                      <a:gd name="connsiteY9"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384794 w 13620364"/>
                      <a:gd name="connsiteY7" fmla="*/ 6283569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4 w 13620364"/>
                      <a:gd name="connsiteY7" fmla="*/ 4032738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783380 w 13620364"/>
                      <a:gd name="connsiteY7" fmla="*/ 4056184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8931133 w 13620364"/>
                      <a:gd name="connsiteY8" fmla="*/ 5322276 h 6310100"/>
                      <a:gd name="connsiteX9" fmla="*/ 7594702 w 13620364"/>
                      <a:gd name="connsiteY9" fmla="*/ 6213230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10197225 w 13620364"/>
                      <a:gd name="connsiteY8" fmla="*/ 4267200 h 6310100"/>
                      <a:gd name="connsiteX9" fmla="*/ 7594702 w 13620364"/>
                      <a:gd name="connsiteY9" fmla="*/ 6213230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56942"/>
                      <a:gd name="connsiteY0" fmla="*/ 0 h 6310100"/>
                      <a:gd name="connsiteX1" fmla="*/ 4406025 w 13656942"/>
                      <a:gd name="connsiteY1" fmla="*/ 46892 h 6310100"/>
                      <a:gd name="connsiteX2" fmla="*/ 6774087 w 13656942"/>
                      <a:gd name="connsiteY2" fmla="*/ 5017476 h 6310100"/>
                      <a:gd name="connsiteX3" fmla="*/ 9235932 w 13656942"/>
                      <a:gd name="connsiteY3" fmla="*/ 23446 h 6310100"/>
                      <a:gd name="connsiteX4" fmla="*/ 12213595 w 13656942"/>
                      <a:gd name="connsiteY4" fmla="*/ 1430215 h 6310100"/>
                      <a:gd name="connsiteX5" fmla="*/ 13620364 w 13656942"/>
                      <a:gd name="connsiteY5" fmla="*/ 6310100 h 6310100"/>
                      <a:gd name="connsiteX6" fmla="*/ 10877164 w 13656942"/>
                      <a:gd name="connsiteY6" fmla="*/ 6307015 h 6310100"/>
                      <a:gd name="connsiteX7" fmla="*/ 10877165 w 13656942"/>
                      <a:gd name="connsiteY7" fmla="*/ 4103077 h 6310100"/>
                      <a:gd name="connsiteX8" fmla="*/ 10197225 w 13656942"/>
                      <a:gd name="connsiteY8" fmla="*/ 4267200 h 6310100"/>
                      <a:gd name="connsiteX9" fmla="*/ 10173779 w 13656942"/>
                      <a:gd name="connsiteY9" fmla="*/ 6307015 h 6310100"/>
                      <a:gd name="connsiteX10" fmla="*/ 0 w 13656942"/>
                      <a:gd name="connsiteY10" fmla="*/ 6310100 h 6310100"/>
                      <a:gd name="connsiteX11" fmla="*/ 0 w 13656942"/>
                      <a:gd name="connsiteY11" fmla="*/ 0 h 6310100"/>
                      <a:gd name="connsiteX0" fmla="*/ 0 w 13688189"/>
                      <a:gd name="connsiteY0" fmla="*/ 0 h 6310100"/>
                      <a:gd name="connsiteX1" fmla="*/ 4406025 w 13688189"/>
                      <a:gd name="connsiteY1" fmla="*/ 46892 h 6310100"/>
                      <a:gd name="connsiteX2" fmla="*/ 6774087 w 13688189"/>
                      <a:gd name="connsiteY2" fmla="*/ 5017476 h 6310100"/>
                      <a:gd name="connsiteX3" fmla="*/ 9235932 w 13688189"/>
                      <a:gd name="connsiteY3" fmla="*/ 23446 h 6310100"/>
                      <a:gd name="connsiteX4" fmla="*/ 12213595 w 13688189"/>
                      <a:gd name="connsiteY4" fmla="*/ 1430215 h 6310100"/>
                      <a:gd name="connsiteX5" fmla="*/ 13620364 w 13688189"/>
                      <a:gd name="connsiteY5" fmla="*/ 6310100 h 6310100"/>
                      <a:gd name="connsiteX6" fmla="*/ 10877164 w 13688189"/>
                      <a:gd name="connsiteY6" fmla="*/ 6307015 h 6310100"/>
                      <a:gd name="connsiteX7" fmla="*/ 10877165 w 13688189"/>
                      <a:gd name="connsiteY7" fmla="*/ 4103077 h 6310100"/>
                      <a:gd name="connsiteX8" fmla="*/ 10197225 w 13688189"/>
                      <a:gd name="connsiteY8" fmla="*/ 4267200 h 6310100"/>
                      <a:gd name="connsiteX9" fmla="*/ 10173779 w 13688189"/>
                      <a:gd name="connsiteY9" fmla="*/ 6307015 h 6310100"/>
                      <a:gd name="connsiteX10" fmla="*/ 0 w 13688189"/>
                      <a:gd name="connsiteY10" fmla="*/ 6310100 h 6310100"/>
                      <a:gd name="connsiteX11" fmla="*/ 0 w 13688189"/>
                      <a:gd name="connsiteY11"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0 w 13623187"/>
                      <a:gd name="connsiteY10" fmla="*/ 6310100 h 6310100"/>
                      <a:gd name="connsiteX11" fmla="*/ 0 w 13623187"/>
                      <a:gd name="connsiteY11"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2600671 w 13623187"/>
                      <a:gd name="connsiteY10" fmla="*/ 6283569 h 6310100"/>
                      <a:gd name="connsiteX11" fmla="*/ 0 w 13623187"/>
                      <a:gd name="connsiteY11" fmla="*/ 6310100 h 6310100"/>
                      <a:gd name="connsiteX12" fmla="*/ 0 w 13623187"/>
                      <a:gd name="connsiteY12"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3374394 w 13623187"/>
                      <a:gd name="connsiteY10" fmla="*/ 6283569 h 6310100"/>
                      <a:gd name="connsiteX11" fmla="*/ 2600671 w 13623187"/>
                      <a:gd name="connsiteY11" fmla="*/ 6283569 h 6310100"/>
                      <a:gd name="connsiteX12" fmla="*/ 0 w 13623187"/>
                      <a:gd name="connsiteY12" fmla="*/ 6310100 h 6310100"/>
                      <a:gd name="connsiteX13" fmla="*/ 0 w 13623187"/>
                      <a:gd name="connsiteY13"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2647564 w 13623187"/>
                      <a:gd name="connsiteY10" fmla="*/ 4220308 h 6310100"/>
                      <a:gd name="connsiteX11" fmla="*/ 2600671 w 13623187"/>
                      <a:gd name="connsiteY11" fmla="*/ 6283569 h 6310100"/>
                      <a:gd name="connsiteX12" fmla="*/ 0 w 13623187"/>
                      <a:gd name="connsiteY12" fmla="*/ 6310100 h 6310100"/>
                      <a:gd name="connsiteX13" fmla="*/ 0 w 13623187"/>
                      <a:gd name="connsiteY13"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2647564 w 13623187"/>
                      <a:gd name="connsiteY10" fmla="*/ 4220308 h 6310100"/>
                      <a:gd name="connsiteX11" fmla="*/ 2647564 w 13623187"/>
                      <a:gd name="connsiteY11" fmla="*/ 6283569 h 6310100"/>
                      <a:gd name="connsiteX12" fmla="*/ 0 w 13623187"/>
                      <a:gd name="connsiteY12" fmla="*/ 6310100 h 6310100"/>
                      <a:gd name="connsiteX13" fmla="*/ 0 w 13623187"/>
                      <a:gd name="connsiteY13"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4570148 w 13623187"/>
                      <a:gd name="connsiteY10" fmla="*/ 4759569 h 6310100"/>
                      <a:gd name="connsiteX11" fmla="*/ 2647564 w 13623187"/>
                      <a:gd name="connsiteY11" fmla="*/ 4220308 h 6310100"/>
                      <a:gd name="connsiteX12" fmla="*/ 2647564 w 13623187"/>
                      <a:gd name="connsiteY12" fmla="*/ 6283569 h 6310100"/>
                      <a:gd name="connsiteX13" fmla="*/ 0 w 13623187"/>
                      <a:gd name="connsiteY13" fmla="*/ 6310100 h 6310100"/>
                      <a:gd name="connsiteX14" fmla="*/ 0 w 13623187"/>
                      <a:gd name="connsiteY14"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3327501 w 13623187"/>
                      <a:gd name="connsiteY10" fmla="*/ 4243753 h 6310100"/>
                      <a:gd name="connsiteX11" fmla="*/ 2647564 w 13623187"/>
                      <a:gd name="connsiteY11" fmla="*/ 4220308 h 6310100"/>
                      <a:gd name="connsiteX12" fmla="*/ 2647564 w 13623187"/>
                      <a:gd name="connsiteY12" fmla="*/ 6283569 h 6310100"/>
                      <a:gd name="connsiteX13" fmla="*/ 0 w 13623187"/>
                      <a:gd name="connsiteY13" fmla="*/ 6310100 h 6310100"/>
                      <a:gd name="connsiteX14" fmla="*/ 0 w 13623187"/>
                      <a:gd name="connsiteY14"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5976918 w 13623187"/>
                      <a:gd name="connsiteY10" fmla="*/ 5040922 h 6310100"/>
                      <a:gd name="connsiteX11" fmla="*/ 3327501 w 13623187"/>
                      <a:gd name="connsiteY11" fmla="*/ 4243753 h 6310100"/>
                      <a:gd name="connsiteX12" fmla="*/ 2647564 w 13623187"/>
                      <a:gd name="connsiteY12" fmla="*/ 4220308 h 6310100"/>
                      <a:gd name="connsiteX13" fmla="*/ 2647564 w 13623187"/>
                      <a:gd name="connsiteY13" fmla="*/ 6283569 h 6310100"/>
                      <a:gd name="connsiteX14" fmla="*/ 0 w 13623187"/>
                      <a:gd name="connsiteY14" fmla="*/ 6310100 h 6310100"/>
                      <a:gd name="connsiteX15" fmla="*/ 0 w 13623187"/>
                      <a:gd name="connsiteY15"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3374395 w 13623187"/>
                      <a:gd name="connsiteY10" fmla="*/ 6236676 h 6310100"/>
                      <a:gd name="connsiteX11" fmla="*/ 3327501 w 13623187"/>
                      <a:gd name="connsiteY11" fmla="*/ 4243753 h 6310100"/>
                      <a:gd name="connsiteX12" fmla="*/ 2647564 w 13623187"/>
                      <a:gd name="connsiteY12" fmla="*/ 4220308 h 6310100"/>
                      <a:gd name="connsiteX13" fmla="*/ 2647564 w 13623187"/>
                      <a:gd name="connsiteY13" fmla="*/ 6283569 h 6310100"/>
                      <a:gd name="connsiteX14" fmla="*/ 0 w 13623187"/>
                      <a:gd name="connsiteY14" fmla="*/ 6310100 h 6310100"/>
                      <a:gd name="connsiteX15" fmla="*/ 0 w 13623187"/>
                      <a:gd name="connsiteY15" fmla="*/ 0 h 6310100"/>
                      <a:gd name="connsiteX0" fmla="*/ 0 w 13623187"/>
                      <a:gd name="connsiteY0" fmla="*/ 0 h 6353906"/>
                      <a:gd name="connsiteX1" fmla="*/ 4406025 w 13623187"/>
                      <a:gd name="connsiteY1" fmla="*/ 46892 h 6353906"/>
                      <a:gd name="connsiteX2" fmla="*/ 6774087 w 13623187"/>
                      <a:gd name="connsiteY2" fmla="*/ 5017476 h 6353906"/>
                      <a:gd name="connsiteX3" fmla="*/ 9235932 w 13623187"/>
                      <a:gd name="connsiteY3" fmla="*/ 23446 h 6353906"/>
                      <a:gd name="connsiteX4" fmla="*/ 12213595 w 13623187"/>
                      <a:gd name="connsiteY4" fmla="*/ 1430215 h 6353906"/>
                      <a:gd name="connsiteX5" fmla="*/ 13620364 w 13623187"/>
                      <a:gd name="connsiteY5" fmla="*/ 6310100 h 6353906"/>
                      <a:gd name="connsiteX6" fmla="*/ 10877164 w 13623187"/>
                      <a:gd name="connsiteY6" fmla="*/ 6307015 h 6353906"/>
                      <a:gd name="connsiteX7" fmla="*/ 10877165 w 13623187"/>
                      <a:gd name="connsiteY7" fmla="*/ 4103077 h 6353906"/>
                      <a:gd name="connsiteX8" fmla="*/ 10197225 w 13623187"/>
                      <a:gd name="connsiteY8" fmla="*/ 4267200 h 6353906"/>
                      <a:gd name="connsiteX9" fmla="*/ 10173779 w 13623187"/>
                      <a:gd name="connsiteY9" fmla="*/ 6307015 h 6353906"/>
                      <a:gd name="connsiteX10" fmla="*/ 3374395 w 13623187"/>
                      <a:gd name="connsiteY10" fmla="*/ 6353906 h 6353906"/>
                      <a:gd name="connsiteX11" fmla="*/ 3327501 w 13623187"/>
                      <a:gd name="connsiteY11" fmla="*/ 4243753 h 6353906"/>
                      <a:gd name="connsiteX12" fmla="*/ 2647564 w 13623187"/>
                      <a:gd name="connsiteY12" fmla="*/ 4220308 h 6353906"/>
                      <a:gd name="connsiteX13" fmla="*/ 2647564 w 13623187"/>
                      <a:gd name="connsiteY13" fmla="*/ 6283569 h 6353906"/>
                      <a:gd name="connsiteX14" fmla="*/ 0 w 13623187"/>
                      <a:gd name="connsiteY14" fmla="*/ 6310100 h 6353906"/>
                      <a:gd name="connsiteX15" fmla="*/ 0 w 13623187"/>
                      <a:gd name="connsiteY15" fmla="*/ 0 h 6353906"/>
                      <a:gd name="connsiteX0" fmla="*/ 0 w 13623187"/>
                      <a:gd name="connsiteY0" fmla="*/ 0 h 6377352"/>
                      <a:gd name="connsiteX1" fmla="*/ 4406025 w 13623187"/>
                      <a:gd name="connsiteY1" fmla="*/ 46892 h 6377352"/>
                      <a:gd name="connsiteX2" fmla="*/ 6774087 w 13623187"/>
                      <a:gd name="connsiteY2" fmla="*/ 5017476 h 6377352"/>
                      <a:gd name="connsiteX3" fmla="*/ 9235932 w 13623187"/>
                      <a:gd name="connsiteY3" fmla="*/ 23446 h 6377352"/>
                      <a:gd name="connsiteX4" fmla="*/ 12213595 w 13623187"/>
                      <a:gd name="connsiteY4" fmla="*/ 1430215 h 6377352"/>
                      <a:gd name="connsiteX5" fmla="*/ 13620364 w 13623187"/>
                      <a:gd name="connsiteY5" fmla="*/ 6310100 h 6377352"/>
                      <a:gd name="connsiteX6" fmla="*/ 10877164 w 13623187"/>
                      <a:gd name="connsiteY6" fmla="*/ 6307015 h 6377352"/>
                      <a:gd name="connsiteX7" fmla="*/ 10877165 w 13623187"/>
                      <a:gd name="connsiteY7" fmla="*/ 4103077 h 6377352"/>
                      <a:gd name="connsiteX8" fmla="*/ 10197225 w 13623187"/>
                      <a:gd name="connsiteY8" fmla="*/ 4267200 h 6377352"/>
                      <a:gd name="connsiteX9" fmla="*/ 10173779 w 13623187"/>
                      <a:gd name="connsiteY9" fmla="*/ 6307015 h 6377352"/>
                      <a:gd name="connsiteX10" fmla="*/ 3350949 w 13623187"/>
                      <a:gd name="connsiteY10" fmla="*/ 6377352 h 6377352"/>
                      <a:gd name="connsiteX11" fmla="*/ 3327501 w 13623187"/>
                      <a:gd name="connsiteY11" fmla="*/ 4243753 h 6377352"/>
                      <a:gd name="connsiteX12" fmla="*/ 2647564 w 13623187"/>
                      <a:gd name="connsiteY12" fmla="*/ 4220308 h 6377352"/>
                      <a:gd name="connsiteX13" fmla="*/ 2647564 w 13623187"/>
                      <a:gd name="connsiteY13" fmla="*/ 6283569 h 6377352"/>
                      <a:gd name="connsiteX14" fmla="*/ 0 w 13623187"/>
                      <a:gd name="connsiteY14" fmla="*/ 6310100 h 6377352"/>
                      <a:gd name="connsiteX15" fmla="*/ 0 w 13623187"/>
                      <a:gd name="connsiteY15" fmla="*/ 0 h 6377352"/>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327501 w 13623187"/>
                      <a:gd name="connsiteY11" fmla="*/ 4243753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914400 w 13623187"/>
                      <a:gd name="connsiteY0" fmla="*/ 1970108 h 6307645"/>
                      <a:gd name="connsiteX1" fmla="*/ 4406025 w 13623187"/>
                      <a:gd name="connsiteY1" fmla="*/ 24077 h 6307645"/>
                      <a:gd name="connsiteX2" fmla="*/ 6774087 w 13623187"/>
                      <a:gd name="connsiteY2" fmla="*/ 4994661 h 6307645"/>
                      <a:gd name="connsiteX3" fmla="*/ 9235932 w 13623187"/>
                      <a:gd name="connsiteY3" fmla="*/ 631 h 6307645"/>
                      <a:gd name="connsiteX4" fmla="*/ 12213595 w 13623187"/>
                      <a:gd name="connsiteY4" fmla="*/ 1407400 h 6307645"/>
                      <a:gd name="connsiteX5" fmla="*/ 13620364 w 13623187"/>
                      <a:gd name="connsiteY5" fmla="*/ 6287285 h 6307645"/>
                      <a:gd name="connsiteX6" fmla="*/ 10877164 w 13623187"/>
                      <a:gd name="connsiteY6" fmla="*/ 6284200 h 6307645"/>
                      <a:gd name="connsiteX7" fmla="*/ 10877165 w 13623187"/>
                      <a:gd name="connsiteY7" fmla="*/ 4080262 h 6307645"/>
                      <a:gd name="connsiteX8" fmla="*/ 10197225 w 13623187"/>
                      <a:gd name="connsiteY8" fmla="*/ 4244385 h 6307645"/>
                      <a:gd name="connsiteX9" fmla="*/ 10173779 w 13623187"/>
                      <a:gd name="connsiteY9" fmla="*/ 6284200 h 6307645"/>
                      <a:gd name="connsiteX10" fmla="*/ 3397841 w 13623187"/>
                      <a:gd name="connsiteY10" fmla="*/ 6307645 h 6307645"/>
                      <a:gd name="connsiteX11" fmla="*/ 3421286 w 13623187"/>
                      <a:gd name="connsiteY11" fmla="*/ 4197492 h 6307645"/>
                      <a:gd name="connsiteX12" fmla="*/ 2647564 w 13623187"/>
                      <a:gd name="connsiteY12" fmla="*/ 4197493 h 6307645"/>
                      <a:gd name="connsiteX13" fmla="*/ 2647564 w 13623187"/>
                      <a:gd name="connsiteY13" fmla="*/ 6260754 h 6307645"/>
                      <a:gd name="connsiteX14" fmla="*/ 0 w 13623187"/>
                      <a:gd name="connsiteY14" fmla="*/ 6287285 h 6307645"/>
                      <a:gd name="connsiteX15" fmla="*/ 914400 w 13623187"/>
                      <a:gd name="connsiteY15" fmla="*/ 1970108 h 6307645"/>
                      <a:gd name="connsiteX0" fmla="*/ 914400 w 13623187"/>
                      <a:gd name="connsiteY0" fmla="*/ 1970108 h 6307645"/>
                      <a:gd name="connsiteX1" fmla="*/ 4406025 w 13623187"/>
                      <a:gd name="connsiteY1" fmla="*/ 24077 h 6307645"/>
                      <a:gd name="connsiteX2" fmla="*/ 6774087 w 13623187"/>
                      <a:gd name="connsiteY2" fmla="*/ 4994661 h 6307645"/>
                      <a:gd name="connsiteX3" fmla="*/ 9235932 w 13623187"/>
                      <a:gd name="connsiteY3" fmla="*/ 631 h 6307645"/>
                      <a:gd name="connsiteX4" fmla="*/ 12213595 w 13623187"/>
                      <a:gd name="connsiteY4" fmla="*/ 1407400 h 6307645"/>
                      <a:gd name="connsiteX5" fmla="*/ 13620364 w 13623187"/>
                      <a:gd name="connsiteY5" fmla="*/ 6287285 h 6307645"/>
                      <a:gd name="connsiteX6" fmla="*/ 10877164 w 13623187"/>
                      <a:gd name="connsiteY6" fmla="*/ 6284200 h 6307645"/>
                      <a:gd name="connsiteX7" fmla="*/ 10877165 w 13623187"/>
                      <a:gd name="connsiteY7" fmla="*/ 4080262 h 6307645"/>
                      <a:gd name="connsiteX8" fmla="*/ 10197225 w 13623187"/>
                      <a:gd name="connsiteY8" fmla="*/ 4244385 h 6307645"/>
                      <a:gd name="connsiteX9" fmla="*/ 10173779 w 13623187"/>
                      <a:gd name="connsiteY9" fmla="*/ 6284200 h 6307645"/>
                      <a:gd name="connsiteX10" fmla="*/ 3397841 w 13623187"/>
                      <a:gd name="connsiteY10" fmla="*/ 6307645 h 6307645"/>
                      <a:gd name="connsiteX11" fmla="*/ 3421286 w 13623187"/>
                      <a:gd name="connsiteY11" fmla="*/ 4197492 h 6307645"/>
                      <a:gd name="connsiteX12" fmla="*/ 2647564 w 13623187"/>
                      <a:gd name="connsiteY12" fmla="*/ 4197493 h 6307645"/>
                      <a:gd name="connsiteX13" fmla="*/ 2647564 w 13623187"/>
                      <a:gd name="connsiteY13" fmla="*/ 6260754 h 6307645"/>
                      <a:gd name="connsiteX14" fmla="*/ 0 w 13623187"/>
                      <a:gd name="connsiteY14" fmla="*/ 6287285 h 6307645"/>
                      <a:gd name="connsiteX15" fmla="*/ 914400 w 13623187"/>
                      <a:gd name="connsiteY15" fmla="*/ 1970108 h 6307645"/>
                      <a:gd name="connsiteX0" fmla="*/ 914400 w 13623187"/>
                      <a:gd name="connsiteY0" fmla="*/ 1985552 h 6323089"/>
                      <a:gd name="connsiteX1" fmla="*/ 4406025 w 13623187"/>
                      <a:gd name="connsiteY1" fmla="*/ 39521 h 6323089"/>
                      <a:gd name="connsiteX2" fmla="*/ 6774087 w 13623187"/>
                      <a:gd name="connsiteY2" fmla="*/ 5010105 h 6323089"/>
                      <a:gd name="connsiteX3" fmla="*/ 9235932 w 13623187"/>
                      <a:gd name="connsiteY3" fmla="*/ 16075 h 6323089"/>
                      <a:gd name="connsiteX4" fmla="*/ 12213595 w 13623187"/>
                      <a:gd name="connsiteY4" fmla="*/ 1422844 h 6323089"/>
                      <a:gd name="connsiteX5" fmla="*/ 13620364 w 13623187"/>
                      <a:gd name="connsiteY5" fmla="*/ 6302729 h 6323089"/>
                      <a:gd name="connsiteX6" fmla="*/ 10877164 w 13623187"/>
                      <a:gd name="connsiteY6" fmla="*/ 6299644 h 6323089"/>
                      <a:gd name="connsiteX7" fmla="*/ 10877165 w 13623187"/>
                      <a:gd name="connsiteY7" fmla="*/ 4095706 h 6323089"/>
                      <a:gd name="connsiteX8" fmla="*/ 10197225 w 13623187"/>
                      <a:gd name="connsiteY8" fmla="*/ 4259829 h 6323089"/>
                      <a:gd name="connsiteX9" fmla="*/ 10173779 w 13623187"/>
                      <a:gd name="connsiteY9" fmla="*/ 6299644 h 6323089"/>
                      <a:gd name="connsiteX10" fmla="*/ 3397841 w 13623187"/>
                      <a:gd name="connsiteY10" fmla="*/ 6323089 h 6323089"/>
                      <a:gd name="connsiteX11" fmla="*/ 3421286 w 13623187"/>
                      <a:gd name="connsiteY11" fmla="*/ 4212936 h 6323089"/>
                      <a:gd name="connsiteX12" fmla="*/ 2647564 w 13623187"/>
                      <a:gd name="connsiteY12" fmla="*/ 4212937 h 6323089"/>
                      <a:gd name="connsiteX13" fmla="*/ 2647564 w 13623187"/>
                      <a:gd name="connsiteY13" fmla="*/ 6276198 h 6323089"/>
                      <a:gd name="connsiteX14" fmla="*/ 0 w 13623187"/>
                      <a:gd name="connsiteY14" fmla="*/ 6302729 h 6323089"/>
                      <a:gd name="connsiteX15" fmla="*/ 914400 w 13623187"/>
                      <a:gd name="connsiteY15" fmla="*/ 1985552 h 6323089"/>
                      <a:gd name="connsiteX0" fmla="*/ 937847 w 13646634"/>
                      <a:gd name="connsiteY0" fmla="*/ 1985552 h 6323089"/>
                      <a:gd name="connsiteX1" fmla="*/ 4429472 w 13646634"/>
                      <a:gd name="connsiteY1" fmla="*/ 39521 h 6323089"/>
                      <a:gd name="connsiteX2" fmla="*/ 6797534 w 13646634"/>
                      <a:gd name="connsiteY2" fmla="*/ 5010105 h 6323089"/>
                      <a:gd name="connsiteX3" fmla="*/ 9259379 w 13646634"/>
                      <a:gd name="connsiteY3" fmla="*/ 16075 h 6323089"/>
                      <a:gd name="connsiteX4" fmla="*/ 12237042 w 13646634"/>
                      <a:gd name="connsiteY4" fmla="*/ 1422844 h 6323089"/>
                      <a:gd name="connsiteX5" fmla="*/ 13643811 w 13646634"/>
                      <a:gd name="connsiteY5" fmla="*/ 6302729 h 6323089"/>
                      <a:gd name="connsiteX6" fmla="*/ 10900611 w 13646634"/>
                      <a:gd name="connsiteY6" fmla="*/ 6299644 h 6323089"/>
                      <a:gd name="connsiteX7" fmla="*/ 10900612 w 13646634"/>
                      <a:gd name="connsiteY7" fmla="*/ 4095706 h 6323089"/>
                      <a:gd name="connsiteX8" fmla="*/ 10220672 w 13646634"/>
                      <a:gd name="connsiteY8" fmla="*/ 4259829 h 6323089"/>
                      <a:gd name="connsiteX9" fmla="*/ 10197226 w 13646634"/>
                      <a:gd name="connsiteY9" fmla="*/ 6299644 h 6323089"/>
                      <a:gd name="connsiteX10" fmla="*/ 3421288 w 13646634"/>
                      <a:gd name="connsiteY10" fmla="*/ 6323089 h 6323089"/>
                      <a:gd name="connsiteX11" fmla="*/ 3444733 w 13646634"/>
                      <a:gd name="connsiteY11" fmla="*/ 4212936 h 6323089"/>
                      <a:gd name="connsiteX12" fmla="*/ 2671011 w 13646634"/>
                      <a:gd name="connsiteY12" fmla="*/ 4212937 h 6323089"/>
                      <a:gd name="connsiteX13" fmla="*/ 2671011 w 13646634"/>
                      <a:gd name="connsiteY13" fmla="*/ 6276198 h 6323089"/>
                      <a:gd name="connsiteX14" fmla="*/ 0 w 13646634"/>
                      <a:gd name="connsiteY14" fmla="*/ 6232390 h 6323089"/>
                      <a:gd name="connsiteX15" fmla="*/ 937847 w 13646634"/>
                      <a:gd name="connsiteY15" fmla="*/ 1985552 h 6323089"/>
                      <a:gd name="connsiteX0" fmla="*/ 867509 w 13576296"/>
                      <a:gd name="connsiteY0" fmla="*/ 1985552 h 6323089"/>
                      <a:gd name="connsiteX1" fmla="*/ 4359134 w 13576296"/>
                      <a:gd name="connsiteY1" fmla="*/ 39521 h 6323089"/>
                      <a:gd name="connsiteX2" fmla="*/ 6727196 w 13576296"/>
                      <a:gd name="connsiteY2" fmla="*/ 5010105 h 6323089"/>
                      <a:gd name="connsiteX3" fmla="*/ 9189041 w 13576296"/>
                      <a:gd name="connsiteY3" fmla="*/ 16075 h 6323089"/>
                      <a:gd name="connsiteX4" fmla="*/ 12166704 w 13576296"/>
                      <a:gd name="connsiteY4" fmla="*/ 1422844 h 6323089"/>
                      <a:gd name="connsiteX5" fmla="*/ 13573473 w 13576296"/>
                      <a:gd name="connsiteY5" fmla="*/ 6302729 h 6323089"/>
                      <a:gd name="connsiteX6" fmla="*/ 10830273 w 13576296"/>
                      <a:gd name="connsiteY6" fmla="*/ 6299644 h 6323089"/>
                      <a:gd name="connsiteX7" fmla="*/ 10830274 w 13576296"/>
                      <a:gd name="connsiteY7" fmla="*/ 4095706 h 6323089"/>
                      <a:gd name="connsiteX8" fmla="*/ 10150334 w 13576296"/>
                      <a:gd name="connsiteY8" fmla="*/ 4259829 h 6323089"/>
                      <a:gd name="connsiteX9" fmla="*/ 10126888 w 13576296"/>
                      <a:gd name="connsiteY9" fmla="*/ 6299644 h 6323089"/>
                      <a:gd name="connsiteX10" fmla="*/ 3350950 w 13576296"/>
                      <a:gd name="connsiteY10" fmla="*/ 6323089 h 6323089"/>
                      <a:gd name="connsiteX11" fmla="*/ 3374395 w 13576296"/>
                      <a:gd name="connsiteY11" fmla="*/ 4212936 h 6323089"/>
                      <a:gd name="connsiteX12" fmla="*/ 2600673 w 13576296"/>
                      <a:gd name="connsiteY12" fmla="*/ 4212937 h 6323089"/>
                      <a:gd name="connsiteX13" fmla="*/ 2600673 w 13576296"/>
                      <a:gd name="connsiteY13" fmla="*/ 6276198 h 6323089"/>
                      <a:gd name="connsiteX14" fmla="*/ 0 w 13576296"/>
                      <a:gd name="connsiteY14" fmla="*/ 6302729 h 6323089"/>
                      <a:gd name="connsiteX15" fmla="*/ 867509 w 13576296"/>
                      <a:gd name="connsiteY15" fmla="*/ 1985552 h 6323089"/>
                      <a:gd name="connsiteX0" fmla="*/ 875123 w 13583910"/>
                      <a:gd name="connsiteY0" fmla="*/ 1985552 h 6323089"/>
                      <a:gd name="connsiteX1" fmla="*/ 4366748 w 13583910"/>
                      <a:gd name="connsiteY1" fmla="*/ 39521 h 6323089"/>
                      <a:gd name="connsiteX2" fmla="*/ 6734810 w 13583910"/>
                      <a:gd name="connsiteY2" fmla="*/ 5010105 h 6323089"/>
                      <a:gd name="connsiteX3" fmla="*/ 9196655 w 13583910"/>
                      <a:gd name="connsiteY3" fmla="*/ 16075 h 6323089"/>
                      <a:gd name="connsiteX4" fmla="*/ 12174318 w 13583910"/>
                      <a:gd name="connsiteY4" fmla="*/ 1422844 h 6323089"/>
                      <a:gd name="connsiteX5" fmla="*/ 13581087 w 13583910"/>
                      <a:gd name="connsiteY5" fmla="*/ 6302729 h 6323089"/>
                      <a:gd name="connsiteX6" fmla="*/ 10837887 w 13583910"/>
                      <a:gd name="connsiteY6" fmla="*/ 6299644 h 6323089"/>
                      <a:gd name="connsiteX7" fmla="*/ 10837888 w 13583910"/>
                      <a:gd name="connsiteY7" fmla="*/ 4095706 h 6323089"/>
                      <a:gd name="connsiteX8" fmla="*/ 10157948 w 13583910"/>
                      <a:gd name="connsiteY8" fmla="*/ 4259829 h 6323089"/>
                      <a:gd name="connsiteX9" fmla="*/ 10134502 w 13583910"/>
                      <a:gd name="connsiteY9" fmla="*/ 6299644 h 6323089"/>
                      <a:gd name="connsiteX10" fmla="*/ 3358564 w 13583910"/>
                      <a:gd name="connsiteY10" fmla="*/ 6323089 h 6323089"/>
                      <a:gd name="connsiteX11" fmla="*/ 3382009 w 13583910"/>
                      <a:gd name="connsiteY11" fmla="*/ 4212936 h 6323089"/>
                      <a:gd name="connsiteX12" fmla="*/ 2608287 w 13583910"/>
                      <a:gd name="connsiteY12" fmla="*/ 4212937 h 6323089"/>
                      <a:gd name="connsiteX13" fmla="*/ 2608287 w 13583910"/>
                      <a:gd name="connsiteY13" fmla="*/ 6276198 h 6323089"/>
                      <a:gd name="connsiteX14" fmla="*/ 7614 w 13583910"/>
                      <a:gd name="connsiteY14" fmla="*/ 6302729 h 6323089"/>
                      <a:gd name="connsiteX15" fmla="*/ 875123 w 13583910"/>
                      <a:gd name="connsiteY15" fmla="*/ 1985552 h 6323089"/>
                      <a:gd name="connsiteX0" fmla="*/ 1154365 w 13581798"/>
                      <a:gd name="connsiteY0" fmla="*/ 1654535 h 6343764"/>
                      <a:gd name="connsiteX1" fmla="*/ 4364636 w 13581798"/>
                      <a:gd name="connsiteY1" fmla="*/ 60196 h 6343764"/>
                      <a:gd name="connsiteX2" fmla="*/ 6732698 w 13581798"/>
                      <a:gd name="connsiteY2" fmla="*/ 5030780 h 6343764"/>
                      <a:gd name="connsiteX3" fmla="*/ 9194543 w 13581798"/>
                      <a:gd name="connsiteY3" fmla="*/ 36750 h 6343764"/>
                      <a:gd name="connsiteX4" fmla="*/ 12172206 w 13581798"/>
                      <a:gd name="connsiteY4" fmla="*/ 1443519 h 6343764"/>
                      <a:gd name="connsiteX5" fmla="*/ 13578975 w 13581798"/>
                      <a:gd name="connsiteY5" fmla="*/ 6323404 h 6343764"/>
                      <a:gd name="connsiteX6" fmla="*/ 10835775 w 13581798"/>
                      <a:gd name="connsiteY6" fmla="*/ 6320319 h 6343764"/>
                      <a:gd name="connsiteX7" fmla="*/ 10835776 w 13581798"/>
                      <a:gd name="connsiteY7" fmla="*/ 4116381 h 6343764"/>
                      <a:gd name="connsiteX8" fmla="*/ 10155836 w 13581798"/>
                      <a:gd name="connsiteY8" fmla="*/ 4280504 h 6343764"/>
                      <a:gd name="connsiteX9" fmla="*/ 10132390 w 13581798"/>
                      <a:gd name="connsiteY9" fmla="*/ 6320319 h 6343764"/>
                      <a:gd name="connsiteX10" fmla="*/ 3356452 w 13581798"/>
                      <a:gd name="connsiteY10" fmla="*/ 6343764 h 6343764"/>
                      <a:gd name="connsiteX11" fmla="*/ 3379897 w 13581798"/>
                      <a:gd name="connsiteY11" fmla="*/ 4233611 h 6343764"/>
                      <a:gd name="connsiteX12" fmla="*/ 2606175 w 13581798"/>
                      <a:gd name="connsiteY12" fmla="*/ 4233612 h 6343764"/>
                      <a:gd name="connsiteX13" fmla="*/ 2606175 w 13581798"/>
                      <a:gd name="connsiteY13" fmla="*/ 6296873 h 6343764"/>
                      <a:gd name="connsiteX14" fmla="*/ 5502 w 13581798"/>
                      <a:gd name="connsiteY14" fmla="*/ 6323404 h 6343764"/>
                      <a:gd name="connsiteX15" fmla="*/ 1154365 w 13581798"/>
                      <a:gd name="connsiteY15" fmla="*/ 1654535 h 6343764"/>
                      <a:gd name="connsiteX0" fmla="*/ 1154012 w 13581445"/>
                      <a:gd name="connsiteY0" fmla="*/ 1654535 h 6343764"/>
                      <a:gd name="connsiteX1" fmla="*/ 4364283 w 13581445"/>
                      <a:gd name="connsiteY1" fmla="*/ 60196 h 6343764"/>
                      <a:gd name="connsiteX2" fmla="*/ 6732345 w 13581445"/>
                      <a:gd name="connsiteY2" fmla="*/ 5030780 h 6343764"/>
                      <a:gd name="connsiteX3" fmla="*/ 9194190 w 13581445"/>
                      <a:gd name="connsiteY3" fmla="*/ 36750 h 6343764"/>
                      <a:gd name="connsiteX4" fmla="*/ 12171853 w 13581445"/>
                      <a:gd name="connsiteY4" fmla="*/ 1443519 h 6343764"/>
                      <a:gd name="connsiteX5" fmla="*/ 13578622 w 13581445"/>
                      <a:gd name="connsiteY5" fmla="*/ 6323404 h 6343764"/>
                      <a:gd name="connsiteX6" fmla="*/ 10835422 w 13581445"/>
                      <a:gd name="connsiteY6" fmla="*/ 6320319 h 6343764"/>
                      <a:gd name="connsiteX7" fmla="*/ 10835423 w 13581445"/>
                      <a:gd name="connsiteY7" fmla="*/ 4116381 h 6343764"/>
                      <a:gd name="connsiteX8" fmla="*/ 10155483 w 13581445"/>
                      <a:gd name="connsiteY8" fmla="*/ 4280504 h 6343764"/>
                      <a:gd name="connsiteX9" fmla="*/ 10132037 w 13581445"/>
                      <a:gd name="connsiteY9" fmla="*/ 6320319 h 6343764"/>
                      <a:gd name="connsiteX10" fmla="*/ 3356099 w 13581445"/>
                      <a:gd name="connsiteY10" fmla="*/ 6343764 h 6343764"/>
                      <a:gd name="connsiteX11" fmla="*/ 3379544 w 13581445"/>
                      <a:gd name="connsiteY11" fmla="*/ 4233611 h 6343764"/>
                      <a:gd name="connsiteX12" fmla="*/ 2605822 w 13581445"/>
                      <a:gd name="connsiteY12" fmla="*/ 4233612 h 6343764"/>
                      <a:gd name="connsiteX13" fmla="*/ 2605822 w 13581445"/>
                      <a:gd name="connsiteY13" fmla="*/ 6296873 h 6343764"/>
                      <a:gd name="connsiteX14" fmla="*/ 5149 w 13581445"/>
                      <a:gd name="connsiteY14" fmla="*/ 6323404 h 6343764"/>
                      <a:gd name="connsiteX15" fmla="*/ 1154012 w 13581445"/>
                      <a:gd name="connsiteY15" fmla="*/ 1654535 h 6343764"/>
                      <a:gd name="connsiteX0" fmla="*/ 1227606 w 13655039"/>
                      <a:gd name="connsiteY0" fmla="*/ 1654535 h 6343764"/>
                      <a:gd name="connsiteX1" fmla="*/ 4437877 w 13655039"/>
                      <a:gd name="connsiteY1" fmla="*/ 60196 h 6343764"/>
                      <a:gd name="connsiteX2" fmla="*/ 6805939 w 13655039"/>
                      <a:gd name="connsiteY2" fmla="*/ 5030780 h 6343764"/>
                      <a:gd name="connsiteX3" fmla="*/ 9267784 w 13655039"/>
                      <a:gd name="connsiteY3" fmla="*/ 36750 h 6343764"/>
                      <a:gd name="connsiteX4" fmla="*/ 12245447 w 13655039"/>
                      <a:gd name="connsiteY4" fmla="*/ 1443519 h 6343764"/>
                      <a:gd name="connsiteX5" fmla="*/ 13652216 w 13655039"/>
                      <a:gd name="connsiteY5" fmla="*/ 6323404 h 6343764"/>
                      <a:gd name="connsiteX6" fmla="*/ 10909016 w 13655039"/>
                      <a:gd name="connsiteY6" fmla="*/ 6320319 h 6343764"/>
                      <a:gd name="connsiteX7" fmla="*/ 10909017 w 13655039"/>
                      <a:gd name="connsiteY7" fmla="*/ 4116381 h 6343764"/>
                      <a:gd name="connsiteX8" fmla="*/ 10229077 w 13655039"/>
                      <a:gd name="connsiteY8" fmla="*/ 4280504 h 6343764"/>
                      <a:gd name="connsiteX9" fmla="*/ 10205631 w 13655039"/>
                      <a:gd name="connsiteY9" fmla="*/ 6320319 h 6343764"/>
                      <a:gd name="connsiteX10" fmla="*/ 3429693 w 13655039"/>
                      <a:gd name="connsiteY10" fmla="*/ 6343764 h 6343764"/>
                      <a:gd name="connsiteX11" fmla="*/ 3453138 w 13655039"/>
                      <a:gd name="connsiteY11" fmla="*/ 4233611 h 6343764"/>
                      <a:gd name="connsiteX12" fmla="*/ 2679416 w 13655039"/>
                      <a:gd name="connsiteY12" fmla="*/ 4233612 h 6343764"/>
                      <a:gd name="connsiteX13" fmla="*/ 2679416 w 13655039"/>
                      <a:gd name="connsiteY13" fmla="*/ 6296873 h 6343764"/>
                      <a:gd name="connsiteX14" fmla="*/ 78743 w 13655039"/>
                      <a:gd name="connsiteY14" fmla="*/ 6323404 h 6343764"/>
                      <a:gd name="connsiteX15" fmla="*/ 1227606 w 13655039"/>
                      <a:gd name="connsiteY15" fmla="*/ 1654535 h 6343764"/>
                      <a:gd name="connsiteX0" fmla="*/ 1227606 w 13655039"/>
                      <a:gd name="connsiteY0" fmla="*/ 1626092 h 6315321"/>
                      <a:gd name="connsiteX1" fmla="*/ 4437877 w 13655039"/>
                      <a:gd name="connsiteY1" fmla="*/ 31753 h 6315321"/>
                      <a:gd name="connsiteX2" fmla="*/ 6805939 w 13655039"/>
                      <a:gd name="connsiteY2" fmla="*/ 5002337 h 6315321"/>
                      <a:gd name="connsiteX3" fmla="*/ 9267784 w 13655039"/>
                      <a:gd name="connsiteY3" fmla="*/ 8307 h 6315321"/>
                      <a:gd name="connsiteX4" fmla="*/ 12245447 w 13655039"/>
                      <a:gd name="connsiteY4" fmla="*/ 1415076 h 6315321"/>
                      <a:gd name="connsiteX5" fmla="*/ 13652216 w 13655039"/>
                      <a:gd name="connsiteY5" fmla="*/ 6294961 h 6315321"/>
                      <a:gd name="connsiteX6" fmla="*/ 10909016 w 13655039"/>
                      <a:gd name="connsiteY6" fmla="*/ 6291876 h 6315321"/>
                      <a:gd name="connsiteX7" fmla="*/ 10909017 w 13655039"/>
                      <a:gd name="connsiteY7" fmla="*/ 4087938 h 6315321"/>
                      <a:gd name="connsiteX8" fmla="*/ 10229077 w 13655039"/>
                      <a:gd name="connsiteY8" fmla="*/ 4252061 h 6315321"/>
                      <a:gd name="connsiteX9" fmla="*/ 10205631 w 13655039"/>
                      <a:gd name="connsiteY9" fmla="*/ 6291876 h 6315321"/>
                      <a:gd name="connsiteX10" fmla="*/ 3429693 w 13655039"/>
                      <a:gd name="connsiteY10" fmla="*/ 6315321 h 6315321"/>
                      <a:gd name="connsiteX11" fmla="*/ 3453138 w 13655039"/>
                      <a:gd name="connsiteY11" fmla="*/ 4205168 h 6315321"/>
                      <a:gd name="connsiteX12" fmla="*/ 2679416 w 13655039"/>
                      <a:gd name="connsiteY12" fmla="*/ 4205169 h 6315321"/>
                      <a:gd name="connsiteX13" fmla="*/ 2679416 w 13655039"/>
                      <a:gd name="connsiteY13" fmla="*/ 6268430 h 6315321"/>
                      <a:gd name="connsiteX14" fmla="*/ 78743 w 13655039"/>
                      <a:gd name="connsiteY14" fmla="*/ 6294961 h 6315321"/>
                      <a:gd name="connsiteX15" fmla="*/ 1227606 w 13655039"/>
                      <a:gd name="connsiteY15" fmla="*/ 1626092 h 6315321"/>
                      <a:gd name="connsiteX0" fmla="*/ 1227606 w 13655039"/>
                      <a:gd name="connsiteY0" fmla="*/ 1618416 h 6307645"/>
                      <a:gd name="connsiteX1" fmla="*/ 4437877 w 13655039"/>
                      <a:gd name="connsiteY1" fmla="*/ 24077 h 6307645"/>
                      <a:gd name="connsiteX2" fmla="*/ 6805939 w 13655039"/>
                      <a:gd name="connsiteY2" fmla="*/ 4994661 h 6307645"/>
                      <a:gd name="connsiteX3" fmla="*/ 9267784 w 13655039"/>
                      <a:gd name="connsiteY3" fmla="*/ 631 h 6307645"/>
                      <a:gd name="connsiteX4" fmla="*/ 12245447 w 13655039"/>
                      <a:gd name="connsiteY4" fmla="*/ 1407400 h 6307645"/>
                      <a:gd name="connsiteX5" fmla="*/ 13652216 w 13655039"/>
                      <a:gd name="connsiteY5" fmla="*/ 6287285 h 6307645"/>
                      <a:gd name="connsiteX6" fmla="*/ 10909016 w 13655039"/>
                      <a:gd name="connsiteY6" fmla="*/ 6284200 h 6307645"/>
                      <a:gd name="connsiteX7" fmla="*/ 10909017 w 13655039"/>
                      <a:gd name="connsiteY7" fmla="*/ 4080262 h 6307645"/>
                      <a:gd name="connsiteX8" fmla="*/ 10229077 w 13655039"/>
                      <a:gd name="connsiteY8" fmla="*/ 4244385 h 6307645"/>
                      <a:gd name="connsiteX9" fmla="*/ 10205631 w 13655039"/>
                      <a:gd name="connsiteY9" fmla="*/ 6284200 h 6307645"/>
                      <a:gd name="connsiteX10" fmla="*/ 3429693 w 13655039"/>
                      <a:gd name="connsiteY10" fmla="*/ 6307645 h 6307645"/>
                      <a:gd name="connsiteX11" fmla="*/ 3453138 w 13655039"/>
                      <a:gd name="connsiteY11" fmla="*/ 4197492 h 6307645"/>
                      <a:gd name="connsiteX12" fmla="*/ 2679416 w 13655039"/>
                      <a:gd name="connsiteY12" fmla="*/ 4197493 h 6307645"/>
                      <a:gd name="connsiteX13" fmla="*/ 2679416 w 13655039"/>
                      <a:gd name="connsiteY13" fmla="*/ 6260754 h 6307645"/>
                      <a:gd name="connsiteX14" fmla="*/ 78743 w 13655039"/>
                      <a:gd name="connsiteY14" fmla="*/ 6287285 h 6307645"/>
                      <a:gd name="connsiteX15" fmla="*/ 1227606 w 13655039"/>
                      <a:gd name="connsiteY15"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10237247 w 13663209"/>
                      <a:gd name="connsiteY8" fmla="*/ 4244385 h 6307645"/>
                      <a:gd name="connsiteX9" fmla="*/ 10213801 w 13663209"/>
                      <a:gd name="connsiteY9" fmla="*/ 6284200 h 6307645"/>
                      <a:gd name="connsiteX10" fmla="*/ 3437863 w 13663209"/>
                      <a:gd name="connsiteY10" fmla="*/ 6307645 h 6307645"/>
                      <a:gd name="connsiteX11" fmla="*/ 3461308 w 13663209"/>
                      <a:gd name="connsiteY11" fmla="*/ 4197492 h 6307645"/>
                      <a:gd name="connsiteX12" fmla="*/ 2687586 w 13663209"/>
                      <a:gd name="connsiteY12" fmla="*/ 4197493 h 6307645"/>
                      <a:gd name="connsiteX13" fmla="*/ 2687586 w 13663209"/>
                      <a:gd name="connsiteY13" fmla="*/ 6260754 h 6307645"/>
                      <a:gd name="connsiteX14" fmla="*/ 86913 w 13663209"/>
                      <a:gd name="connsiteY14" fmla="*/ 6287285 h 6307645"/>
                      <a:gd name="connsiteX15" fmla="*/ 1235776 w 13663209"/>
                      <a:gd name="connsiteY15"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10237247 w 13663209"/>
                      <a:gd name="connsiteY8" fmla="*/ 4244385 h 6307645"/>
                      <a:gd name="connsiteX9" fmla="*/ 10213801 w 13663209"/>
                      <a:gd name="connsiteY9" fmla="*/ 6284200 h 6307645"/>
                      <a:gd name="connsiteX10" fmla="*/ 3437863 w 13663209"/>
                      <a:gd name="connsiteY10" fmla="*/ 6307645 h 6307645"/>
                      <a:gd name="connsiteX11" fmla="*/ 3461308 w 13663209"/>
                      <a:gd name="connsiteY11" fmla="*/ 4197492 h 6307645"/>
                      <a:gd name="connsiteX12" fmla="*/ 2687586 w 13663209"/>
                      <a:gd name="connsiteY12" fmla="*/ 4197493 h 6307645"/>
                      <a:gd name="connsiteX13" fmla="*/ 2687586 w 13663209"/>
                      <a:gd name="connsiteY13" fmla="*/ 6260754 h 6307645"/>
                      <a:gd name="connsiteX14" fmla="*/ 86913 w 13663209"/>
                      <a:gd name="connsiteY14" fmla="*/ 6287285 h 6307645"/>
                      <a:gd name="connsiteX15" fmla="*/ 1235776 w 13663209"/>
                      <a:gd name="connsiteY15"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10237247 w 13663209"/>
                      <a:gd name="connsiteY8" fmla="*/ 4244385 h 6307645"/>
                      <a:gd name="connsiteX9" fmla="*/ 10213801 w 13663209"/>
                      <a:gd name="connsiteY9" fmla="*/ 6284200 h 6307645"/>
                      <a:gd name="connsiteX10" fmla="*/ 3437863 w 13663209"/>
                      <a:gd name="connsiteY10" fmla="*/ 6307645 h 6307645"/>
                      <a:gd name="connsiteX11" fmla="*/ 3433981 w 13663209"/>
                      <a:gd name="connsiteY11" fmla="*/ 4197491 h 6307645"/>
                      <a:gd name="connsiteX12" fmla="*/ 2687586 w 13663209"/>
                      <a:gd name="connsiteY12" fmla="*/ 4197493 h 6307645"/>
                      <a:gd name="connsiteX13" fmla="*/ 2687586 w 13663209"/>
                      <a:gd name="connsiteY13" fmla="*/ 6260754 h 6307645"/>
                      <a:gd name="connsiteX14" fmla="*/ 86913 w 13663209"/>
                      <a:gd name="connsiteY14" fmla="*/ 6287285 h 6307645"/>
                      <a:gd name="connsiteX15" fmla="*/ 1235776 w 13663209"/>
                      <a:gd name="connsiteY15"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10237247 w 13663209"/>
                      <a:gd name="connsiteY8" fmla="*/ 4244385 h 6307645"/>
                      <a:gd name="connsiteX9" fmla="*/ 10213801 w 13663209"/>
                      <a:gd name="connsiteY9" fmla="*/ 6284200 h 6307645"/>
                      <a:gd name="connsiteX10" fmla="*/ 3437863 w 13663209"/>
                      <a:gd name="connsiteY10" fmla="*/ 6307645 h 6307645"/>
                      <a:gd name="connsiteX11" fmla="*/ 3433981 w 13663209"/>
                      <a:gd name="connsiteY11" fmla="*/ 4197491 h 6307645"/>
                      <a:gd name="connsiteX12" fmla="*/ 2687586 w 13663209"/>
                      <a:gd name="connsiteY12" fmla="*/ 4197493 h 6307645"/>
                      <a:gd name="connsiteX13" fmla="*/ 2687586 w 13663209"/>
                      <a:gd name="connsiteY13" fmla="*/ 6274421 h 6307645"/>
                      <a:gd name="connsiteX14" fmla="*/ 86913 w 13663209"/>
                      <a:gd name="connsiteY14" fmla="*/ 6287285 h 6307645"/>
                      <a:gd name="connsiteX15" fmla="*/ 1235776 w 13663209"/>
                      <a:gd name="connsiteY15" fmla="*/ 1618416 h 6307645"/>
                      <a:gd name="connsiteX0" fmla="*/ 1235776 w 13663209"/>
                      <a:gd name="connsiteY0" fmla="*/ 1618416 h 6293981"/>
                      <a:gd name="connsiteX1" fmla="*/ 4446047 w 13663209"/>
                      <a:gd name="connsiteY1" fmla="*/ 24077 h 6293981"/>
                      <a:gd name="connsiteX2" fmla="*/ 6814109 w 13663209"/>
                      <a:gd name="connsiteY2" fmla="*/ 4994661 h 6293981"/>
                      <a:gd name="connsiteX3" fmla="*/ 9275954 w 13663209"/>
                      <a:gd name="connsiteY3" fmla="*/ 631 h 6293981"/>
                      <a:gd name="connsiteX4" fmla="*/ 12253617 w 13663209"/>
                      <a:gd name="connsiteY4" fmla="*/ 1407400 h 6293981"/>
                      <a:gd name="connsiteX5" fmla="*/ 13660386 w 13663209"/>
                      <a:gd name="connsiteY5" fmla="*/ 6287285 h 6293981"/>
                      <a:gd name="connsiteX6" fmla="*/ 10917186 w 13663209"/>
                      <a:gd name="connsiteY6" fmla="*/ 6284200 h 6293981"/>
                      <a:gd name="connsiteX7" fmla="*/ 10917187 w 13663209"/>
                      <a:gd name="connsiteY7" fmla="*/ 4080262 h 6293981"/>
                      <a:gd name="connsiteX8" fmla="*/ 10237247 w 13663209"/>
                      <a:gd name="connsiteY8" fmla="*/ 4244385 h 6293981"/>
                      <a:gd name="connsiteX9" fmla="*/ 10213801 w 13663209"/>
                      <a:gd name="connsiteY9" fmla="*/ 6284200 h 6293981"/>
                      <a:gd name="connsiteX10" fmla="*/ 3437863 w 13663209"/>
                      <a:gd name="connsiteY10" fmla="*/ 6293981 h 6293981"/>
                      <a:gd name="connsiteX11" fmla="*/ 3433981 w 13663209"/>
                      <a:gd name="connsiteY11" fmla="*/ 4197491 h 6293981"/>
                      <a:gd name="connsiteX12" fmla="*/ 2687586 w 13663209"/>
                      <a:gd name="connsiteY12" fmla="*/ 4197493 h 6293981"/>
                      <a:gd name="connsiteX13" fmla="*/ 2687586 w 13663209"/>
                      <a:gd name="connsiteY13" fmla="*/ 6274421 h 6293981"/>
                      <a:gd name="connsiteX14" fmla="*/ 86913 w 13663209"/>
                      <a:gd name="connsiteY14" fmla="*/ 6287285 h 6293981"/>
                      <a:gd name="connsiteX15" fmla="*/ 1235776 w 13663209"/>
                      <a:gd name="connsiteY15" fmla="*/ 1618416 h 6293981"/>
                      <a:gd name="connsiteX0" fmla="*/ 1235776 w 13663209"/>
                      <a:gd name="connsiteY0" fmla="*/ 1618416 h 6287284"/>
                      <a:gd name="connsiteX1" fmla="*/ 4446047 w 13663209"/>
                      <a:gd name="connsiteY1" fmla="*/ 24077 h 6287284"/>
                      <a:gd name="connsiteX2" fmla="*/ 6814109 w 13663209"/>
                      <a:gd name="connsiteY2" fmla="*/ 4994661 h 6287284"/>
                      <a:gd name="connsiteX3" fmla="*/ 9275954 w 13663209"/>
                      <a:gd name="connsiteY3" fmla="*/ 631 h 6287284"/>
                      <a:gd name="connsiteX4" fmla="*/ 12253617 w 13663209"/>
                      <a:gd name="connsiteY4" fmla="*/ 1407400 h 6287284"/>
                      <a:gd name="connsiteX5" fmla="*/ 13660386 w 13663209"/>
                      <a:gd name="connsiteY5" fmla="*/ 6287285 h 6287284"/>
                      <a:gd name="connsiteX6" fmla="*/ 10917186 w 13663209"/>
                      <a:gd name="connsiteY6" fmla="*/ 6284200 h 6287284"/>
                      <a:gd name="connsiteX7" fmla="*/ 10917187 w 13663209"/>
                      <a:gd name="connsiteY7" fmla="*/ 4080262 h 6287284"/>
                      <a:gd name="connsiteX8" fmla="*/ 10237247 w 13663209"/>
                      <a:gd name="connsiteY8" fmla="*/ 4244385 h 6287284"/>
                      <a:gd name="connsiteX9" fmla="*/ 10213801 w 13663209"/>
                      <a:gd name="connsiteY9" fmla="*/ 6284200 h 6287284"/>
                      <a:gd name="connsiteX10" fmla="*/ 3437863 w 13663209"/>
                      <a:gd name="connsiteY10" fmla="*/ 6280317 h 6287284"/>
                      <a:gd name="connsiteX11" fmla="*/ 3433981 w 13663209"/>
                      <a:gd name="connsiteY11" fmla="*/ 4197491 h 6287284"/>
                      <a:gd name="connsiteX12" fmla="*/ 2687586 w 13663209"/>
                      <a:gd name="connsiteY12" fmla="*/ 4197493 h 6287284"/>
                      <a:gd name="connsiteX13" fmla="*/ 2687586 w 13663209"/>
                      <a:gd name="connsiteY13" fmla="*/ 6274421 h 6287284"/>
                      <a:gd name="connsiteX14" fmla="*/ 86913 w 13663209"/>
                      <a:gd name="connsiteY14" fmla="*/ 6287285 h 6287284"/>
                      <a:gd name="connsiteX15" fmla="*/ 1235776 w 13663209"/>
                      <a:gd name="connsiteY15" fmla="*/ 1618416 h 6287284"/>
                      <a:gd name="connsiteX0" fmla="*/ 1235776 w 13663209"/>
                      <a:gd name="connsiteY0" fmla="*/ 1618416 h 6287284"/>
                      <a:gd name="connsiteX1" fmla="*/ 4446047 w 13663209"/>
                      <a:gd name="connsiteY1" fmla="*/ 24077 h 6287284"/>
                      <a:gd name="connsiteX2" fmla="*/ 6814109 w 13663209"/>
                      <a:gd name="connsiteY2" fmla="*/ 4994661 h 6287284"/>
                      <a:gd name="connsiteX3" fmla="*/ 9275954 w 13663209"/>
                      <a:gd name="connsiteY3" fmla="*/ 631 h 6287284"/>
                      <a:gd name="connsiteX4" fmla="*/ 12253617 w 13663209"/>
                      <a:gd name="connsiteY4" fmla="*/ 1407400 h 6287284"/>
                      <a:gd name="connsiteX5" fmla="*/ 13660386 w 13663209"/>
                      <a:gd name="connsiteY5" fmla="*/ 6287285 h 6287284"/>
                      <a:gd name="connsiteX6" fmla="*/ 10917186 w 13663209"/>
                      <a:gd name="connsiteY6" fmla="*/ 6284200 h 6287284"/>
                      <a:gd name="connsiteX7" fmla="*/ 10917187 w 13663209"/>
                      <a:gd name="connsiteY7" fmla="*/ 4080262 h 6287284"/>
                      <a:gd name="connsiteX8" fmla="*/ 10237247 w 13663209"/>
                      <a:gd name="connsiteY8" fmla="*/ 4244385 h 6287284"/>
                      <a:gd name="connsiteX9" fmla="*/ 10227468 w 13663209"/>
                      <a:gd name="connsiteY9" fmla="*/ 6284198 h 6287284"/>
                      <a:gd name="connsiteX10" fmla="*/ 3437863 w 13663209"/>
                      <a:gd name="connsiteY10" fmla="*/ 6280317 h 6287284"/>
                      <a:gd name="connsiteX11" fmla="*/ 3433981 w 13663209"/>
                      <a:gd name="connsiteY11" fmla="*/ 4197491 h 6287284"/>
                      <a:gd name="connsiteX12" fmla="*/ 2687586 w 13663209"/>
                      <a:gd name="connsiteY12" fmla="*/ 4197493 h 6287284"/>
                      <a:gd name="connsiteX13" fmla="*/ 2687586 w 13663209"/>
                      <a:gd name="connsiteY13" fmla="*/ 6274421 h 6287284"/>
                      <a:gd name="connsiteX14" fmla="*/ 86913 w 13663209"/>
                      <a:gd name="connsiteY14" fmla="*/ 6287285 h 6287284"/>
                      <a:gd name="connsiteX15" fmla="*/ 1235776 w 13663209"/>
                      <a:gd name="connsiteY15" fmla="*/ 1618416 h 6287284"/>
                      <a:gd name="connsiteX0" fmla="*/ 1235776 w 13663209"/>
                      <a:gd name="connsiteY0" fmla="*/ 1618416 h 6287284"/>
                      <a:gd name="connsiteX1" fmla="*/ 4446047 w 13663209"/>
                      <a:gd name="connsiteY1" fmla="*/ 24077 h 6287284"/>
                      <a:gd name="connsiteX2" fmla="*/ 6814109 w 13663209"/>
                      <a:gd name="connsiteY2" fmla="*/ 4994661 h 6287284"/>
                      <a:gd name="connsiteX3" fmla="*/ 9275954 w 13663209"/>
                      <a:gd name="connsiteY3" fmla="*/ 631 h 6287284"/>
                      <a:gd name="connsiteX4" fmla="*/ 12253617 w 13663209"/>
                      <a:gd name="connsiteY4" fmla="*/ 1407400 h 6287284"/>
                      <a:gd name="connsiteX5" fmla="*/ 13660386 w 13663209"/>
                      <a:gd name="connsiteY5" fmla="*/ 6287285 h 6287284"/>
                      <a:gd name="connsiteX6" fmla="*/ 10917186 w 13663209"/>
                      <a:gd name="connsiteY6" fmla="*/ 6284200 h 6287284"/>
                      <a:gd name="connsiteX7" fmla="*/ 10917187 w 13663209"/>
                      <a:gd name="connsiteY7" fmla="*/ 4080262 h 6287284"/>
                      <a:gd name="connsiteX8" fmla="*/ 10237247 w 13663209"/>
                      <a:gd name="connsiteY8" fmla="*/ 4244385 h 6287284"/>
                      <a:gd name="connsiteX9" fmla="*/ 10241132 w 13663209"/>
                      <a:gd name="connsiteY9" fmla="*/ 6270534 h 6287284"/>
                      <a:gd name="connsiteX10" fmla="*/ 3437863 w 13663209"/>
                      <a:gd name="connsiteY10" fmla="*/ 6280317 h 6287284"/>
                      <a:gd name="connsiteX11" fmla="*/ 3433981 w 13663209"/>
                      <a:gd name="connsiteY11" fmla="*/ 4197491 h 6287284"/>
                      <a:gd name="connsiteX12" fmla="*/ 2687586 w 13663209"/>
                      <a:gd name="connsiteY12" fmla="*/ 4197493 h 6287284"/>
                      <a:gd name="connsiteX13" fmla="*/ 2687586 w 13663209"/>
                      <a:gd name="connsiteY13" fmla="*/ 6274421 h 6287284"/>
                      <a:gd name="connsiteX14" fmla="*/ 86913 w 13663209"/>
                      <a:gd name="connsiteY14" fmla="*/ 6287285 h 6287284"/>
                      <a:gd name="connsiteX15" fmla="*/ 1235776 w 13663209"/>
                      <a:gd name="connsiteY15" fmla="*/ 1618416 h 6287284"/>
                      <a:gd name="connsiteX0" fmla="*/ 1235776 w 13663209"/>
                      <a:gd name="connsiteY0" fmla="*/ 1618416 h 6297862"/>
                      <a:gd name="connsiteX1" fmla="*/ 4446047 w 13663209"/>
                      <a:gd name="connsiteY1" fmla="*/ 24077 h 6297862"/>
                      <a:gd name="connsiteX2" fmla="*/ 6814109 w 13663209"/>
                      <a:gd name="connsiteY2" fmla="*/ 4994661 h 6297862"/>
                      <a:gd name="connsiteX3" fmla="*/ 9275954 w 13663209"/>
                      <a:gd name="connsiteY3" fmla="*/ 631 h 6297862"/>
                      <a:gd name="connsiteX4" fmla="*/ 12253617 w 13663209"/>
                      <a:gd name="connsiteY4" fmla="*/ 1407400 h 6297862"/>
                      <a:gd name="connsiteX5" fmla="*/ 13660386 w 13663209"/>
                      <a:gd name="connsiteY5" fmla="*/ 6287285 h 6297862"/>
                      <a:gd name="connsiteX6" fmla="*/ 10917186 w 13663209"/>
                      <a:gd name="connsiteY6" fmla="*/ 6284200 h 6297862"/>
                      <a:gd name="connsiteX7" fmla="*/ 10917187 w 13663209"/>
                      <a:gd name="connsiteY7" fmla="*/ 4080262 h 6297862"/>
                      <a:gd name="connsiteX8" fmla="*/ 10237247 w 13663209"/>
                      <a:gd name="connsiteY8" fmla="*/ 4244385 h 6297862"/>
                      <a:gd name="connsiteX9" fmla="*/ 10254796 w 13663209"/>
                      <a:gd name="connsiteY9" fmla="*/ 6297862 h 6297862"/>
                      <a:gd name="connsiteX10" fmla="*/ 3437863 w 13663209"/>
                      <a:gd name="connsiteY10" fmla="*/ 6280317 h 6297862"/>
                      <a:gd name="connsiteX11" fmla="*/ 3433981 w 13663209"/>
                      <a:gd name="connsiteY11" fmla="*/ 4197491 h 6297862"/>
                      <a:gd name="connsiteX12" fmla="*/ 2687586 w 13663209"/>
                      <a:gd name="connsiteY12" fmla="*/ 4197493 h 6297862"/>
                      <a:gd name="connsiteX13" fmla="*/ 2687586 w 13663209"/>
                      <a:gd name="connsiteY13" fmla="*/ 6274421 h 6297862"/>
                      <a:gd name="connsiteX14" fmla="*/ 86913 w 13663209"/>
                      <a:gd name="connsiteY14" fmla="*/ 6287285 h 6297862"/>
                      <a:gd name="connsiteX15" fmla="*/ 1235776 w 13663209"/>
                      <a:gd name="connsiteY15" fmla="*/ 1618416 h 6297862"/>
                      <a:gd name="connsiteX0" fmla="*/ 1235776 w 13663209"/>
                      <a:gd name="connsiteY0" fmla="*/ 1618416 h 6287284"/>
                      <a:gd name="connsiteX1" fmla="*/ 4446047 w 13663209"/>
                      <a:gd name="connsiteY1" fmla="*/ 24077 h 6287284"/>
                      <a:gd name="connsiteX2" fmla="*/ 6814109 w 13663209"/>
                      <a:gd name="connsiteY2" fmla="*/ 4994661 h 6287284"/>
                      <a:gd name="connsiteX3" fmla="*/ 9275954 w 13663209"/>
                      <a:gd name="connsiteY3" fmla="*/ 631 h 6287284"/>
                      <a:gd name="connsiteX4" fmla="*/ 12253617 w 13663209"/>
                      <a:gd name="connsiteY4" fmla="*/ 1407400 h 6287284"/>
                      <a:gd name="connsiteX5" fmla="*/ 13660386 w 13663209"/>
                      <a:gd name="connsiteY5" fmla="*/ 6287285 h 6287284"/>
                      <a:gd name="connsiteX6" fmla="*/ 10917186 w 13663209"/>
                      <a:gd name="connsiteY6" fmla="*/ 6284200 h 6287284"/>
                      <a:gd name="connsiteX7" fmla="*/ 10917187 w 13663209"/>
                      <a:gd name="connsiteY7" fmla="*/ 4080262 h 6287284"/>
                      <a:gd name="connsiteX8" fmla="*/ 10237247 w 13663209"/>
                      <a:gd name="connsiteY8" fmla="*/ 4244385 h 6287284"/>
                      <a:gd name="connsiteX9" fmla="*/ 10241132 w 13663209"/>
                      <a:gd name="connsiteY9" fmla="*/ 6270534 h 6287284"/>
                      <a:gd name="connsiteX10" fmla="*/ 3437863 w 13663209"/>
                      <a:gd name="connsiteY10" fmla="*/ 6280317 h 6287284"/>
                      <a:gd name="connsiteX11" fmla="*/ 3433981 w 13663209"/>
                      <a:gd name="connsiteY11" fmla="*/ 4197491 h 6287284"/>
                      <a:gd name="connsiteX12" fmla="*/ 2687586 w 13663209"/>
                      <a:gd name="connsiteY12" fmla="*/ 4197493 h 6287284"/>
                      <a:gd name="connsiteX13" fmla="*/ 2687586 w 13663209"/>
                      <a:gd name="connsiteY13" fmla="*/ 6274421 h 6287284"/>
                      <a:gd name="connsiteX14" fmla="*/ 86913 w 13663209"/>
                      <a:gd name="connsiteY14" fmla="*/ 6287285 h 6287284"/>
                      <a:gd name="connsiteX15" fmla="*/ 1235776 w 13663209"/>
                      <a:gd name="connsiteY15" fmla="*/ 1618416 h 6287284"/>
                      <a:gd name="connsiteX0" fmla="*/ 1235776 w 13663209"/>
                      <a:gd name="connsiteY0" fmla="*/ 1618416 h 6287284"/>
                      <a:gd name="connsiteX1" fmla="*/ 4446047 w 13663209"/>
                      <a:gd name="connsiteY1" fmla="*/ 24077 h 6287284"/>
                      <a:gd name="connsiteX2" fmla="*/ 6814109 w 13663209"/>
                      <a:gd name="connsiteY2" fmla="*/ 4994661 h 6287284"/>
                      <a:gd name="connsiteX3" fmla="*/ 9275954 w 13663209"/>
                      <a:gd name="connsiteY3" fmla="*/ 631 h 6287284"/>
                      <a:gd name="connsiteX4" fmla="*/ 12253617 w 13663209"/>
                      <a:gd name="connsiteY4" fmla="*/ 1407400 h 6287284"/>
                      <a:gd name="connsiteX5" fmla="*/ 13660386 w 13663209"/>
                      <a:gd name="connsiteY5" fmla="*/ 6287285 h 6287284"/>
                      <a:gd name="connsiteX6" fmla="*/ 10917186 w 13663209"/>
                      <a:gd name="connsiteY6" fmla="*/ 6284200 h 6287284"/>
                      <a:gd name="connsiteX7" fmla="*/ 10917187 w 13663209"/>
                      <a:gd name="connsiteY7" fmla="*/ 4080262 h 6287284"/>
                      <a:gd name="connsiteX8" fmla="*/ 10237247 w 13663209"/>
                      <a:gd name="connsiteY8" fmla="*/ 4244385 h 6287284"/>
                      <a:gd name="connsiteX9" fmla="*/ 10227468 w 13663209"/>
                      <a:gd name="connsiteY9" fmla="*/ 6284198 h 6287284"/>
                      <a:gd name="connsiteX10" fmla="*/ 3437863 w 13663209"/>
                      <a:gd name="connsiteY10" fmla="*/ 6280317 h 6287284"/>
                      <a:gd name="connsiteX11" fmla="*/ 3433981 w 13663209"/>
                      <a:gd name="connsiteY11" fmla="*/ 4197491 h 6287284"/>
                      <a:gd name="connsiteX12" fmla="*/ 2687586 w 13663209"/>
                      <a:gd name="connsiteY12" fmla="*/ 4197493 h 6287284"/>
                      <a:gd name="connsiteX13" fmla="*/ 2687586 w 13663209"/>
                      <a:gd name="connsiteY13" fmla="*/ 6274421 h 6287284"/>
                      <a:gd name="connsiteX14" fmla="*/ 86913 w 13663209"/>
                      <a:gd name="connsiteY14" fmla="*/ 6287285 h 6287284"/>
                      <a:gd name="connsiteX15" fmla="*/ 1235776 w 13663209"/>
                      <a:gd name="connsiteY15" fmla="*/ 1618416 h 6287284"/>
                      <a:gd name="connsiteX0" fmla="*/ 1235776 w 13663209"/>
                      <a:gd name="connsiteY0" fmla="*/ 1618416 h 6287284"/>
                      <a:gd name="connsiteX1" fmla="*/ 4446047 w 13663209"/>
                      <a:gd name="connsiteY1" fmla="*/ 24077 h 6287284"/>
                      <a:gd name="connsiteX2" fmla="*/ 6814109 w 13663209"/>
                      <a:gd name="connsiteY2" fmla="*/ 4994661 h 6287284"/>
                      <a:gd name="connsiteX3" fmla="*/ 9275954 w 13663209"/>
                      <a:gd name="connsiteY3" fmla="*/ 631 h 6287284"/>
                      <a:gd name="connsiteX4" fmla="*/ 12253617 w 13663209"/>
                      <a:gd name="connsiteY4" fmla="*/ 1407400 h 6287284"/>
                      <a:gd name="connsiteX5" fmla="*/ 13660386 w 13663209"/>
                      <a:gd name="connsiteY5" fmla="*/ 6287285 h 6287284"/>
                      <a:gd name="connsiteX6" fmla="*/ 10917186 w 13663209"/>
                      <a:gd name="connsiteY6" fmla="*/ 6284200 h 6287284"/>
                      <a:gd name="connsiteX7" fmla="*/ 10917187 w 13663209"/>
                      <a:gd name="connsiteY7" fmla="*/ 4080262 h 6287284"/>
                      <a:gd name="connsiteX8" fmla="*/ 10223582 w 13663209"/>
                      <a:gd name="connsiteY8" fmla="*/ 4230721 h 6287284"/>
                      <a:gd name="connsiteX9" fmla="*/ 10227468 w 13663209"/>
                      <a:gd name="connsiteY9" fmla="*/ 6284198 h 6287284"/>
                      <a:gd name="connsiteX10" fmla="*/ 3437863 w 13663209"/>
                      <a:gd name="connsiteY10" fmla="*/ 6280317 h 6287284"/>
                      <a:gd name="connsiteX11" fmla="*/ 3433981 w 13663209"/>
                      <a:gd name="connsiteY11" fmla="*/ 4197491 h 6287284"/>
                      <a:gd name="connsiteX12" fmla="*/ 2687586 w 13663209"/>
                      <a:gd name="connsiteY12" fmla="*/ 4197493 h 6287284"/>
                      <a:gd name="connsiteX13" fmla="*/ 2687586 w 13663209"/>
                      <a:gd name="connsiteY13" fmla="*/ 6274421 h 6287284"/>
                      <a:gd name="connsiteX14" fmla="*/ 86913 w 13663209"/>
                      <a:gd name="connsiteY14" fmla="*/ 6287285 h 6287284"/>
                      <a:gd name="connsiteX15" fmla="*/ 1235776 w 13663209"/>
                      <a:gd name="connsiteY15" fmla="*/ 1618416 h 6287284"/>
                      <a:gd name="connsiteX0" fmla="*/ 1235776 w 13663209"/>
                      <a:gd name="connsiteY0" fmla="*/ 1618416 h 6287284"/>
                      <a:gd name="connsiteX1" fmla="*/ 4446047 w 13663209"/>
                      <a:gd name="connsiteY1" fmla="*/ 24077 h 6287284"/>
                      <a:gd name="connsiteX2" fmla="*/ 6814109 w 13663209"/>
                      <a:gd name="connsiteY2" fmla="*/ 4994661 h 6287284"/>
                      <a:gd name="connsiteX3" fmla="*/ 9275954 w 13663209"/>
                      <a:gd name="connsiteY3" fmla="*/ 631 h 6287284"/>
                      <a:gd name="connsiteX4" fmla="*/ 12253617 w 13663209"/>
                      <a:gd name="connsiteY4" fmla="*/ 1407400 h 6287284"/>
                      <a:gd name="connsiteX5" fmla="*/ 13660386 w 13663209"/>
                      <a:gd name="connsiteY5" fmla="*/ 6287285 h 6287284"/>
                      <a:gd name="connsiteX6" fmla="*/ 10917186 w 13663209"/>
                      <a:gd name="connsiteY6" fmla="*/ 6284200 h 6287284"/>
                      <a:gd name="connsiteX7" fmla="*/ 10917187 w 13663209"/>
                      <a:gd name="connsiteY7" fmla="*/ 4080262 h 6287284"/>
                      <a:gd name="connsiteX8" fmla="*/ 10223582 w 13663209"/>
                      <a:gd name="connsiteY8" fmla="*/ 4230721 h 6287284"/>
                      <a:gd name="connsiteX9" fmla="*/ 10227468 w 13663209"/>
                      <a:gd name="connsiteY9" fmla="*/ 6284198 h 6287284"/>
                      <a:gd name="connsiteX10" fmla="*/ 3437863 w 13663209"/>
                      <a:gd name="connsiteY10" fmla="*/ 6280317 h 6287284"/>
                      <a:gd name="connsiteX11" fmla="*/ 3433981 w 13663209"/>
                      <a:gd name="connsiteY11" fmla="*/ 4197491 h 6287284"/>
                      <a:gd name="connsiteX12" fmla="*/ 2687586 w 13663209"/>
                      <a:gd name="connsiteY12" fmla="*/ 4197493 h 6287284"/>
                      <a:gd name="connsiteX13" fmla="*/ 2687586 w 13663209"/>
                      <a:gd name="connsiteY13" fmla="*/ 6274421 h 6287284"/>
                      <a:gd name="connsiteX14" fmla="*/ 86913 w 13663209"/>
                      <a:gd name="connsiteY14" fmla="*/ 6287285 h 6287284"/>
                      <a:gd name="connsiteX15" fmla="*/ 1235776 w 13663209"/>
                      <a:gd name="connsiteY15" fmla="*/ 1618416 h 6287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663209" h="6287284">
                        <a:moveTo>
                          <a:pt x="1235776" y="1618416"/>
                        </a:moveTo>
                        <a:cubicBezTo>
                          <a:pt x="2071405" y="758724"/>
                          <a:pt x="3727649" y="-30631"/>
                          <a:pt x="4446047" y="24077"/>
                        </a:cubicBezTo>
                        <a:lnTo>
                          <a:pt x="6814109" y="4994661"/>
                        </a:lnTo>
                        <a:lnTo>
                          <a:pt x="9275954" y="631"/>
                        </a:lnTo>
                        <a:cubicBezTo>
                          <a:pt x="9705800" y="-22816"/>
                          <a:pt x="11401739" y="610230"/>
                          <a:pt x="12253617" y="1407400"/>
                        </a:cubicBezTo>
                        <a:cubicBezTo>
                          <a:pt x="13590047" y="2776120"/>
                          <a:pt x="13683833" y="5176472"/>
                          <a:pt x="13660386" y="6287285"/>
                        </a:cubicBezTo>
                        <a:lnTo>
                          <a:pt x="10917186" y="6284200"/>
                        </a:lnTo>
                        <a:cubicBezTo>
                          <a:pt x="10917186" y="5549554"/>
                          <a:pt x="10917187" y="4814908"/>
                          <a:pt x="10917187" y="4080262"/>
                        </a:cubicBezTo>
                        <a:cubicBezTo>
                          <a:pt x="10901555" y="3759831"/>
                          <a:pt x="10256759" y="3449182"/>
                          <a:pt x="10223582" y="4230721"/>
                        </a:cubicBezTo>
                        <a:cubicBezTo>
                          <a:pt x="10220322" y="4910659"/>
                          <a:pt x="10230728" y="5604260"/>
                          <a:pt x="10227468" y="6284198"/>
                        </a:cubicBezTo>
                        <a:lnTo>
                          <a:pt x="3437863" y="6280317"/>
                        </a:lnTo>
                        <a:cubicBezTo>
                          <a:pt x="3432014" y="5535940"/>
                          <a:pt x="3426166" y="4900875"/>
                          <a:pt x="3433981" y="4197491"/>
                        </a:cubicBezTo>
                        <a:cubicBezTo>
                          <a:pt x="3340197" y="3540999"/>
                          <a:pt x="2617248" y="3869247"/>
                          <a:pt x="2687586" y="4197493"/>
                        </a:cubicBezTo>
                        <a:lnTo>
                          <a:pt x="2687586" y="6274421"/>
                        </a:lnTo>
                        <a:lnTo>
                          <a:pt x="86913" y="6287285"/>
                        </a:lnTo>
                        <a:cubicBezTo>
                          <a:pt x="-327301" y="3183549"/>
                          <a:pt x="852822" y="2189967"/>
                          <a:pt x="1235776" y="1618416"/>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7" name="Freeform 14"/>
                  <p:cNvSpPr>
                    <a:spLocks/>
                  </p:cNvSpPr>
                  <p:nvPr/>
                </p:nvSpPr>
                <p:spPr bwMode="auto">
                  <a:xfrm>
                    <a:off x="3828198" y="4385784"/>
                    <a:ext cx="1081196" cy="1133975"/>
                  </a:xfrm>
                  <a:custGeom>
                    <a:avLst/>
                    <a:gdLst>
                      <a:gd name="T0" fmla="*/ 7 w 7"/>
                      <a:gd name="T1" fmla="*/ 2 h 7"/>
                      <a:gd name="T2" fmla="*/ 7 w 7"/>
                      <a:gd name="T3" fmla="*/ 2 h 7"/>
                      <a:gd name="T4" fmla="*/ 7 w 7"/>
                      <a:gd name="T5" fmla="*/ 4 h 7"/>
                      <a:gd name="T6" fmla="*/ 4 w 7"/>
                      <a:gd name="T7" fmla="*/ 7 h 7"/>
                      <a:gd name="T8" fmla="*/ 2 w 7"/>
                      <a:gd name="T9" fmla="*/ 7 h 7"/>
                      <a:gd name="T10" fmla="*/ 2 w 7"/>
                      <a:gd name="T11" fmla="*/ 5 h 7"/>
                      <a:gd name="T12" fmla="*/ 0 w 7"/>
                      <a:gd name="T13" fmla="*/ 2 h 7"/>
                      <a:gd name="T14" fmla="*/ 0 w 7"/>
                      <a:gd name="T15" fmla="*/ 2 h 7"/>
                      <a:gd name="T16" fmla="*/ 0 w 7"/>
                      <a:gd name="T17" fmla="*/ 0 h 7"/>
                      <a:gd name="T18" fmla="*/ 7 w 7"/>
                      <a:gd name="T19" fmla="*/ 2 h 7"/>
                      <a:gd name="connsiteX0" fmla="*/ 10000 w 10000"/>
                      <a:gd name="connsiteY0" fmla="*/ 2857 h 10000"/>
                      <a:gd name="connsiteX1" fmla="*/ 10000 w 10000"/>
                      <a:gd name="connsiteY1" fmla="*/ 2857 h 10000"/>
                      <a:gd name="connsiteX2" fmla="*/ 10000 w 10000"/>
                      <a:gd name="connsiteY2" fmla="*/ 5714 h 10000"/>
                      <a:gd name="connsiteX3" fmla="*/ 5714 w 10000"/>
                      <a:gd name="connsiteY3" fmla="*/ 10000 h 10000"/>
                      <a:gd name="connsiteX4" fmla="*/ 2857 w 10000"/>
                      <a:gd name="connsiteY4" fmla="*/ 10000 h 10000"/>
                      <a:gd name="connsiteX5" fmla="*/ 2857 w 10000"/>
                      <a:gd name="connsiteY5" fmla="*/ 7143 h 10000"/>
                      <a:gd name="connsiteX6" fmla="*/ 0 w 10000"/>
                      <a:gd name="connsiteY6" fmla="*/ 2857 h 10000"/>
                      <a:gd name="connsiteX7" fmla="*/ 0 w 10000"/>
                      <a:gd name="connsiteY7" fmla="*/ 0 h 10000"/>
                      <a:gd name="connsiteX8" fmla="*/ 10000 w 10000"/>
                      <a:gd name="connsiteY8" fmla="*/ 2857 h 10000"/>
                      <a:gd name="connsiteX0" fmla="*/ 10495 w 10495"/>
                      <a:gd name="connsiteY0" fmla="*/ 2857 h 10000"/>
                      <a:gd name="connsiteX1" fmla="*/ 10495 w 10495"/>
                      <a:gd name="connsiteY1" fmla="*/ 2857 h 10000"/>
                      <a:gd name="connsiteX2" fmla="*/ 10495 w 10495"/>
                      <a:gd name="connsiteY2" fmla="*/ 5714 h 10000"/>
                      <a:gd name="connsiteX3" fmla="*/ 6209 w 10495"/>
                      <a:gd name="connsiteY3" fmla="*/ 10000 h 10000"/>
                      <a:gd name="connsiteX4" fmla="*/ 3352 w 10495"/>
                      <a:gd name="connsiteY4" fmla="*/ 10000 h 10000"/>
                      <a:gd name="connsiteX5" fmla="*/ 3352 w 10495"/>
                      <a:gd name="connsiteY5" fmla="*/ 7143 h 10000"/>
                      <a:gd name="connsiteX6" fmla="*/ 495 w 10495"/>
                      <a:gd name="connsiteY6" fmla="*/ 2857 h 10000"/>
                      <a:gd name="connsiteX7" fmla="*/ 495 w 10495"/>
                      <a:gd name="connsiteY7" fmla="*/ 0 h 10000"/>
                      <a:gd name="connsiteX8" fmla="*/ 10495 w 10495"/>
                      <a:gd name="connsiteY8" fmla="*/ 2857 h 10000"/>
                      <a:gd name="connsiteX0" fmla="*/ 10746 w 10746"/>
                      <a:gd name="connsiteY0" fmla="*/ 2857 h 10000"/>
                      <a:gd name="connsiteX1" fmla="*/ 10746 w 10746"/>
                      <a:gd name="connsiteY1" fmla="*/ 2857 h 10000"/>
                      <a:gd name="connsiteX2" fmla="*/ 10746 w 10746"/>
                      <a:gd name="connsiteY2" fmla="*/ 5714 h 10000"/>
                      <a:gd name="connsiteX3" fmla="*/ 6460 w 10746"/>
                      <a:gd name="connsiteY3" fmla="*/ 10000 h 10000"/>
                      <a:gd name="connsiteX4" fmla="*/ 3603 w 10746"/>
                      <a:gd name="connsiteY4" fmla="*/ 10000 h 10000"/>
                      <a:gd name="connsiteX5" fmla="*/ 3603 w 10746"/>
                      <a:gd name="connsiteY5" fmla="*/ 7143 h 10000"/>
                      <a:gd name="connsiteX6" fmla="*/ 746 w 10746"/>
                      <a:gd name="connsiteY6" fmla="*/ 2857 h 10000"/>
                      <a:gd name="connsiteX7" fmla="*/ 746 w 10746"/>
                      <a:gd name="connsiteY7" fmla="*/ 0 h 10000"/>
                      <a:gd name="connsiteX8" fmla="*/ 10746 w 10746"/>
                      <a:gd name="connsiteY8" fmla="*/ 2857 h 10000"/>
                      <a:gd name="connsiteX0" fmla="*/ 10746 w 10746"/>
                      <a:gd name="connsiteY0" fmla="*/ 2998 h 10141"/>
                      <a:gd name="connsiteX1" fmla="*/ 10746 w 10746"/>
                      <a:gd name="connsiteY1" fmla="*/ 2998 h 10141"/>
                      <a:gd name="connsiteX2" fmla="*/ 10746 w 10746"/>
                      <a:gd name="connsiteY2" fmla="*/ 5855 h 10141"/>
                      <a:gd name="connsiteX3" fmla="*/ 6460 w 10746"/>
                      <a:gd name="connsiteY3" fmla="*/ 10141 h 10141"/>
                      <a:gd name="connsiteX4" fmla="*/ 3603 w 10746"/>
                      <a:gd name="connsiteY4" fmla="*/ 10141 h 10141"/>
                      <a:gd name="connsiteX5" fmla="*/ 3603 w 10746"/>
                      <a:gd name="connsiteY5" fmla="*/ 7284 h 10141"/>
                      <a:gd name="connsiteX6" fmla="*/ 746 w 10746"/>
                      <a:gd name="connsiteY6" fmla="*/ 2998 h 10141"/>
                      <a:gd name="connsiteX7" fmla="*/ 746 w 10746"/>
                      <a:gd name="connsiteY7" fmla="*/ 141 h 10141"/>
                      <a:gd name="connsiteX8" fmla="*/ 10746 w 10746"/>
                      <a:gd name="connsiteY8" fmla="*/ 2998 h 10141"/>
                      <a:gd name="connsiteX0" fmla="*/ 746 w 10746"/>
                      <a:gd name="connsiteY0" fmla="*/ 0 h 10000"/>
                      <a:gd name="connsiteX1" fmla="*/ 10746 w 10746"/>
                      <a:gd name="connsiteY1" fmla="*/ 2857 h 10000"/>
                      <a:gd name="connsiteX2" fmla="*/ 10746 w 10746"/>
                      <a:gd name="connsiteY2" fmla="*/ 5714 h 10000"/>
                      <a:gd name="connsiteX3" fmla="*/ 6460 w 10746"/>
                      <a:gd name="connsiteY3" fmla="*/ 10000 h 10000"/>
                      <a:gd name="connsiteX4" fmla="*/ 3603 w 10746"/>
                      <a:gd name="connsiteY4" fmla="*/ 10000 h 10000"/>
                      <a:gd name="connsiteX5" fmla="*/ 3603 w 10746"/>
                      <a:gd name="connsiteY5" fmla="*/ 7143 h 10000"/>
                      <a:gd name="connsiteX6" fmla="*/ 746 w 10746"/>
                      <a:gd name="connsiteY6" fmla="*/ 2857 h 10000"/>
                      <a:gd name="connsiteX7" fmla="*/ 746 w 10746"/>
                      <a:gd name="connsiteY7" fmla="*/ 0 h 10000"/>
                      <a:gd name="connsiteX0" fmla="*/ 746 w 10746"/>
                      <a:gd name="connsiteY0" fmla="*/ 0 h 10000"/>
                      <a:gd name="connsiteX1" fmla="*/ 10746 w 10746"/>
                      <a:gd name="connsiteY1" fmla="*/ 2857 h 10000"/>
                      <a:gd name="connsiteX2" fmla="*/ 10746 w 10746"/>
                      <a:gd name="connsiteY2" fmla="*/ 5714 h 10000"/>
                      <a:gd name="connsiteX3" fmla="*/ 6460 w 10746"/>
                      <a:gd name="connsiteY3" fmla="*/ 10000 h 10000"/>
                      <a:gd name="connsiteX4" fmla="*/ 3603 w 10746"/>
                      <a:gd name="connsiteY4" fmla="*/ 10000 h 10000"/>
                      <a:gd name="connsiteX5" fmla="*/ 3603 w 10746"/>
                      <a:gd name="connsiteY5" fmla="*/ 7143 h 10000"/>
                      <a:gd name="connsiteX6" fmla="*/ 746 w 10746"/>
                      <a:gd name="connsiteY6" fmla="*/ 2857 h 10000"/>
                      <a:gd name="connsiteX7" fmla="*/ 746 w 10746"/>
                      <a:gd name="connsiteY7" fmla="*/ 0 h 10000"/>
                      <a:gd name="connsiteX0" fmla="*/ 746 w 10746"/>
                      <a:gd name="connsiteY0" fmla="*/ 173 h 10173"/>
                      <a:gd name="connsiteX1" fmla="*/ 10746 w 10746"/>
                      <a:gd name="connsiteY1" fmla="*/ 3030 h 10173"/>
                      <a:gd name="connsiteX2" fmla="*/ 10746 w 10746"/>
                      <a:gd name="connsiteY2" fmla="*/ 5887 h 10173"/>
                      <a:gd name="connsiteX3" fmla="*/ 6460 w 10746"/>
                      <a:gd name="connsiteY3" fmla="*/ 10173 h 10173"/>
                      <a:gd name="connsiteX4" fmla="*/ 3603 w 10746"/>
                      <a:gd name="connsiteY4" fmla="*/ 10173 h 10173"/>
                      <a:gd name="connsiteX5" fmla="*/ 3603 w 10746"/>
                      <a:gd name="connsiteY5" fmla="*/ 7316 h 10173"/>
                      <a:gd name="connsiteX6" fmla="*/ 746 w 10746"/>
                      <a:gd name="connsiteY6" fmla="*/ 3030 h 10173"/>
                      <a:gd name="connsiteX7" fmla="*/ 746 w 10746"/>
                      <a:gd name="connsiteY7" fmla="*/ 173 h 10173"/>
                      <a:gd name="connsiteX0" fmla="*/ 746 w 11186"/>
                      <a:gd name="connsiteY0" fmla="*/ 173 h 10173"/>
                      <a:gd name="connsiteX1" fmla="*/ 10746 w 11186"/>
                      <a:gd name="connsiteY1" fmla="*/ 3030 h 10173"/>
                      <a:gd name="connsiteX2" fmla="*/ 10746 w 11186"/>
                      <a:gd name="connsiteY2" fmla="*/ 5887 h 10173"/>
                      <a:gd name="connsiteX3" fmla="*/ 6460 w 11186"/>
                      <a:gd name="connsiteY3" fmla="*/ 10173 h 10173"/>
                      <a:gd name="connsiteX4" fmla="*/ 3603 w 11186"/>
                      <a:gd name="connsiteY4" fmla="*/ 10173 h 10173"/>
                      <a:gd name="connsiteX5" fmla="*/ 3603 w 11186"/>
                      <a:gd name="connsiteY5" fmla="*/ 7316 h 10173"/>
                      <a:gd name="connsiteX6" fmla="*/ 746 w 11186"/>
                      <a:gd name="connsiteY6" fmla="*/ 3030 h 10173"/>
                      <a:gd name="connsiteX7" fmla="*/ 746 w 11186"/>
                      <a:gd name="connsiteY7"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3603 w 11634"/>
                      <a:gd name="connsiteY5" fmla="*/ 7316 h 10173"/>
                      <a:gd name="connsiteX6" fmla="*/ 746 w 11634"/>
                      <a:gd name="connsiteY6" fmla="*/ 3030 h 10173"/>
                      <a:gd name="connsiteX7" fmla="*/ 746 w 11634"/>
                      <a:gd name="connsiteY7"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5090 w 11634"/>
                      <a:gd name="connsiteY4" fmla="*/ 10049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5090 w 11634"/>
                      <a:gd name="connsiteY4" fmla="*/ 10049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5090 w 11634"/>
                      <a:gd name="connsiteY4" fmla="*/ 10049 h 10173"/>
                      <a:gd name="connsiteX5" fmla="*/ 746 w 11634"/>
                      <a:gd name="connsiteY5" fmla="*/ 3030 h 10173"/>
                      <a:gd name="connsiteX6" fmla="*/ 746 w 11634"/>
                      <a:gd name="connsiteY6" fmla="*/ 173 h 10173"/>
                      <a:gd name="connsiteX0" fmla="*/ 746 w 11781"/>
                      <a:gd name="connsiteY0" fmla="*/ 278 h 10278"/>
                      <a:gd name="connsiteX1" fmla="*/ 10994 w 11781"/>
                      <a:gd name="connsiteY1" fmla="*/ 2143 h 10278"/>
                      <a:gd name="connsiteX2" fmla="*/ 10746 w 11781"/>
                      <a:gd name="connsiteY2" fmla="*/ 5992 h 10278"/>
                      <a:gd name="connsiteX3" fmla="*/ 6460 w 11781"/>
                      <a:gd name="connsiteY3" fmla="*/ 10278 h 10278"/>
                      <a:gd name="connsiteX4" fmla="*/ 5090 w 11781"/>
                      <a:gd name="connsiteY4" fmla="*/ 10154 h 10278"/>
                      <a:gd name="connsiteX5" fmla="*/ 746 w 11781"/>
                      <a:gd name="connsiteY5" fmla="*/ 3135 h 10278"/>
                      <a:gd name="connsiteX6" fmla="*/ 746 w 11781"/>
                      <a:gd name="connsiteY6" fmla="*/ 278 h 10278"/>
                      <a:gd name="connsiteX0" fmla="*/ 746 w 11625"/>
                      <a:gd name="connsiteY0" fmla="*/ 278 h 10278"/>
                      <a:gd name="connsiteX1" fmla="*/ 10994 w 11625"/>
                      <a:gd name="connsiteY1" fmla="*/ 2143 h 10278"/>
                      <a:gd name="connsiteX2" fmla="*/ 10746 w 11625"/>
                      <a:gd name="connsiteY2" fmla="*/ 5992 h 10278"/>
                      <a:gd name="connsiteX3" fmla="*/ 6460 w 11625"/>
                      <a:gd name="connsiteY3" fmla="*/ 10278 h 10278"/>
                      <a:gd name="connsiteX4" fmla="*/ 5090 w 11625"/>
                      <a:gd name="connsiteY4" fmla="*/ 10154 h 10278"/>
                      <a:gd name="connsiteX5" fmla="*/ 746 w 11625"/>
                      <a:gd name="connsiteY5" fmla="*/ 3135 h 10278"/>
                      <a:gd name="connsiteX6" fmla="*/ 746 w 11625"/>
                      <a:gd name="connsiteY6" fmla="*/ 278 h 10278"/>
                      <a:gd name="connsiteX0" fmla="*/ 746 w 11625"/>
                      <a:gd name="connsiteY0" fmla="*/ 278 h 10526"/>
                      <a:gd name="connsiteX1" fmla="*/ 10994 w 11625"/>
                      <a:gd name="connsiteY1" fmla="*/ 2143 h 10526"/>
                      <a:gd name="connsiteX2" fmla="*/ 10746 w 11625"/>
                      <a:gd name="connsiteY2" fmla="*/ 5992 h 10526"/>
                      <a:gd name="connsiteX3" fmla="*/ 5964 w 11625"/>
                      <a:gd name="connsiteY3" fmla="*/ 10526 h 10526"/>
                      <a:gd name="connsiteX4" fmla="*/ 5090 w 11625"/>
                      <a:gd name="connsiteY4" fmla="*/ 10154 h 10526"/>
                      <a:gd name="connsiteX5" fmla="*/ 746 w 11625"/>
                      <a:gd name="connsiteY5" fmla="*/ 3135 h 10526"/>
                      <a:gd name="connsiteX6" fmla="*/ 746 w 11625"/>
                      <a:gd name="connsiteY6" fmla="*/ 278 h 10526"/>
                      <a:gd name="connsiteX0" fmla="*/ 746 w 11625"/>
                      <a:gd name="connsiteY0" fmla="*/ 278 h 10526"/>
                      <a:gd name="connsiteX1" fmla="*/ 10994 w 11625"/>
                      <a:gd name="connsiteY1" fmla="*/ 2143 h 10526"/>
                      <a:gd name="connsiteX2" fmla="*/ 10746 w 11625"/>
                      <a:gd name="connsiteY2" fmla="*/ 5992 h 10526"/>
                      <a:gd name="connsiteX3" fmla="*/ 5964 w 11625"/>
                      <a:gd name="connsiteY3" fmla="*/ 10526 h 10526"/>
                      <a:gd name="connsiteX4" fmla="*/ 5090 w 11625"/>
                      <a:gd name="connsiteY4" fmla="*/ 10154 h 10526"/>
                      <a:gd name="connsiteX5" fmla="*/ 746 w 11625"/>
                      <a:gd name="connsiteY5" fmla="*/ 3135 h 10526"/>
                      <a:gd name="connsiteX6" fmla="*/ 746 w 11625"/>
                      <a:gd name="connsiteY6" fmla="*/ 278 h 10526"/>
                      <a:gd name="connsiteX0" fmla="*/ 3086 w 13965"/>
                      <a:gd name="connsiteY0" fmla="*/ 278 h 10526"/>
                      <a:gd name="connsiteX1" fmla="*/ 13334 w 13965"/>
                      <a:gd name="connsiteY1" fmla="*/ 2143 h 10526"/>
                      <a:gd name="connsiteX2" fmla="*/ 13086 w 13965"/>
                      <a:gd name="connsiteY2" fmla="*/ 5992 h 10526"/>
                      <a:gd name="connsiteX3" fmla="*/ 8304 w 13965"/>
                      <a:gd name="connsiteY3" fmla="*/ 10526 h 10526"/>
                      <a:gd name="connsiteX4" fmla="*/ 7430 w 13965"/>
                      <a:gd name="connsiteY4" fmla="*/ 10154 h 10526"/>
                      <a:gd name="connsiteX5" fmla="*/ 239 w 13965"/>
                      <a:gd name="connsiteY5" fmla="*/ 4287 h 10526"/>
                      <a:gd name="connsiteX6" fmla="*/ 3086 w 13965"/>
                      <a:gd name="connsiteY6" fmla="*/ 278 h 10526"/>
                      <a:gd name="connsiteX0" fmla="*/ 3600 w 13937"/>
                      <a:gd name="connsiteY0" fmla="*/ 135 h 12078"/>
                      <a:gd name="connsiteX1" fmla="*/ 13306 w 13937"/>
                      <a:gd name="connsiteY1" fmla="*/ 3695 h 12078"/>
                      <a:gd name="connsiteX2" fmla="*/ 13058 w 13937"/>
                      <a:gd name="connsiteY2" fmla="*/ 7544 h 12078"/>
                      <a:gd name="connsiteX3" fmla="*/ 8276 w 13937"/>
                      <a:gd name="connsiteY3" fmla="*/ 12078 h 12078"/>
                      <a:gd name="connsiteX4" fmla="*/ 7402 w 13937"/>
                      <a:gd name="connsiteY4" fmla="*/ 11706 h 12078"/>
                      <a:gd name="connsiteX5" fmla="*/ 211 w 13937"/>
                      <a:gd name="connsiteY5" fmla="*/ 5839 h 12078"/>
                      <a:gd name="connsiteX6" fmla="*/ 3600 w 13937"/>
                      <a:gd name="connsiteY6" fmla="*/ 135 h 12078"/>
                      <a:gd name="connsiteX0" fmla="*/ 3600 w 14355"/>
                      <a:gd name="connsiteY0" fmla="*/ 392 h 12335"/>
                      <a:gd name="connsiteX1" fmla="*/ 13916 w 14355"/>
                      <a:gd name="connsiteY1" fmla="*/ 1715 h 12335"/>
                      <a:gd name="connsiteX2" fmla="*/ 13058 w 14355"/>
                      <a:gd name="connsiteY2" fmla="*/ 7801 h 12335"/>
                      <a:gd name="connsiteX3" fmla="*/ 8276 w 14355"/>
                      <a:gd name="connsiteY3" fmla="*/ 12335 h 12335"/>
                      <a:gd name="connsiteX4" fmla="*/ 7402 w 14355"/>
                      <a:gd name="connsiteY4" fmla="*/ 11963 h 12335"/>
                      <a:gd name="connsiteX5" fmla="*/ 211 w 14355"/>
                      <a:gd name="connsiteY5" fmla="*/ 6096 h 12335"/>
                      <a:gd name="connsiteX6" fmla="*/ 3600 w 14355"/>
                      <a:gd name="connsiteY6" fmla="*/ 392 h 12335"/>
                      <a:gd name="connsiteX0" fmla="*/ 3600 w 14355"/>
                      <a:gd name="connsiteY0" fmla="*/ 392 h 14607"/>
                      <a:gd name="connsiteX1" fmla="*/ 13916 w 14355"/>
                      <a:gd name="connsiteY1" fmla="*/ 1715 h 14607"/>
                      <a:gd name="connsiteX2" fmla="*/ 13058 w 14355"/>
                      <a:gd name="connsiteY2" fmla="*/ 7801 h 14607"/>
                      <a:gd name="connsiteX3" fmla="*/ 8276 w 14355"/>
                      <a:gd name="connsiteY3" fmla="*/ 12335 h 14607"/>
                      <a:gd name="connsiteX4" fmla="*/ 5911 w 14355"/>
                      <a:gd name="connsiteY4" fmla="*/ 14607 h 14607"/>
                      <a:gd name="connsiteX5" fmla="*/ 211 w 14355"/>
                      <a:gd name="connsiteY5" fmla="*/ 6096 h 14607"/>
                      <a:gd name="connsiteX6" fmla="*/ 3600 w 14355"/>
                      <a:gd name="connsiteY6" fmla="*/ 392 h 14607"/>
                      <a:gd name="connsiteX0" fmla="*/ 3600 w 14355"/>
                      <a:gd name="connsiteY0" fmla="*/ 392 h 14607"/>
                      <a:gd name="connsiteX1" fmla="*/ 13916 w 14355"/>
                      <a:gd name="connsiteY1" fmla="*/ 1715 h 14607"/>
                      <a:gd name="connsiteX2" fmla="*/ 13058 w 14355"/>
                      <a:gd name="connsiteY2" fmla="*/ 7801 h 14607"/>
                      <a:gd name="connsiteX3" fmla="*/ 9971 w 14355"/>
                      <a:gd name="connsiteY3" fmla="*/ 13148 h 14607"/>
                      <a:gd name="connsiteX4" fmla="*/ 5911 w 14355"/>
                      <a:gd name="connsiteY4" fmla="*/ 14607 h 14607"/>
                      <a:gd name="connsiteX5" fmla="*/ 211 w 14355"/>
                      <a:gd name="connsiteY5" fmla="*/ 6096 h 14607"/>
                      <a:gd name="connsiteX6" fmla="*/ 3600 w 14355"/>
                      <a:gd name="connsiteY6" fmla="*/ 392 h 14607"/>
                      <a:gd name="connsiteX0" fmla="*/ 3600 w 14355"/>
                      <a:gd name="connsiteY0" fmla="*/ 392 h 13658"/>
                      <a:gd name="connsiteX1" fmla="*/ 13916 w 14355"/>
                      <a:gd name="connsiteY1" fmla="*/ 1715 h 13658"/>
                      <a:gd name="connsiteX2" fmla="*/ 13058 w 14355"/>
                      <a:gd name="connsiteY2" fmla="*/ 7801 h 13658"/>
                      <a:gd name="connsiteX3" fmla="*/ 9971 w 14355"/>
                      <a:gd name="connsiteY3" fmla="*/ 13148 h 13658"/>
                      <a:gd name="connsiteX4" fmla="*/ 5504 w 14355"/>
                      <a:gd name="connsiteY4" fmla="*/ 13658 h 13658"/>
                      <a:gd name="connsiteX5" fmla="*/ 211 w 14355"/>
                      <a:gd name="connsiteY5" fmla="*/ 6096 h 13658"/>
                      <a:gd name="connsiteX6" fmla="*/ 3600 w 14355"/>
                      <a:gd name="connsiteY6" fmla="*/ 392 h 13658"/>
                      <a:gd name="connsiteX0" fmla="*/ 3600 w 14355"/>
                      <a:gd name="connsiteY0" fmla="*/ 392 h 14551"/>
                      <a:gd name="connsiteX1" fmla="*/ 13916 w 14355"/>
                      <a:gd name="connsiteY1" fmla="*/ 1715 h 14551"/>
                      <a:gd name="connsiteX2" fmla="*/ 13058 w 14355"/>
                      <a:gd name="connsiteY2" fmla="*/ 7801 h 14551"/>
                      <a:gd name="connsiteX3" fmla="*/ 9971 w 14355"/>
                      <a:gd name="connsiteY3" fmla="*/ 13148 h 14551"/>
                      <a:gd name="connsiteX4" fmla="*/ 5504 w 14355"/>
                      <a:gd name="connsiteY4" fmla="*/ 13658 h 14551"/>
                      <a:gd name="connsiteX5" fmla="*/ 211 w 14355"/>
                      <a:gd name="connsiteY5" fmla="*/ 6096 h 14551"/>
                      <a:gd name="connsiteX6" fmla="*/ 3600 w 14355"/>
                      <a:gd name="connsiteY6" fmla="*/ 392 h 14551"/>
                      <a:gd name="connsiteX0" fmla="*/ 3600 w 14355"/>
                      <a:gd name="connsiteY0" fmla="*/ 392 h 14908"/>
                      <a:gd name="connsiteX1" fmla="*/ 13916 w 14355"/>
                      <a:gd name="connsiteY1" fmla="*/ 1715 h 14908"/>
                      <a:gd name="connsiteX2" fmla="*/ 13058 w 14355"/>
                      <a:gd name="connsiteY2" fmla="*/ 7801 h 14908"/>
                      <a:gd name="connsiteX3" fmla="*/ 9971 w 14355"/>
                      <a:gd name="connsiteY3" fmla="*/ 13148 h 14908"/>
                      <a:gd name="connsiteX4" fmla="*/ 5504 w 14355"/>
                      <a:gd name="connsiteY4" fmla="*/ 13658 h 14908"/>
                      <a:gd name="connsiteX5" fmla="*/ 211 w 14355"/>
                      <a:gd name="connsiteY5" fmla="*/ 6096 h 14908"/>
                      <a:gd name="connsiteX6" fmla="*/ 3600 w 14355"/>
                      <a:gd name="connsiteY6" fmla="*/ 392 h 14908"/>
                      <a:gd name="connsiteX0" fmla="*/ 3600 w 14355"/>
                      <a:gd name="connsiteY0" fmla="*/ 392 h 14908"/>
                      <a:gd name="connsiteX1" fmla="*/ 13916 w 14355"/>
                      <a:gd name="connsiteY1" fmla="*/ 1715 h 14908"/>
                      <a:gd name="connsiteX2" fmla="*/ 13058 w 14355"/>
                      <a:gd name="connsiteY2" fmla="*/ 7801 h 14908"/>
                      <a:gd name="connsiteX3" fmla="*/ 9971 w 14355"/>
                      <a:gd name="connsiteY3" fmla="*/ 13148 h 14908"/>
                      <a:gd name="connsiteX4" fmla="*/ 5504 w 14355"/>
                      <a:gd name="connsiteY4" fmla="*/ 13658 h 14908"/>
                      <a:gd name="connsiteX5" fmla="*/ 211 w 14355"/>
                      <a:gd name="connsiteY5" fmla="*/ 6096 h 14908"/>
                      <a:gd name="connsiteX6" fmla="*/ 3600 w 14355"/>
                      <a:gd name="connsiteY6" fmla="*/ 392 h 14908"/>
                      <a:gd name="connsiteX0" fmla="*/ 3600 w 14605"/>
                      <a:gd name="connsiteY0" fmla="*/ 392 h 14908"/>
                      <a:gd name="connsiteX1" fmla="*/ 13916 w 14605"/>
                      <a:gd name="connsiteY1" fmla="*/ 1715 h 14908"/>
                      <a:gd name="connsiteX2" fmla="*/ 13804 w 14605"/>
                      <a:gd name="connsiteY2" fmla="*/ 7462 h 14908"/>
                      <a:gd name="connsiteX3" fmla="*/ 9971 w 14605"/>
                      <a:gd name="connsiteY3" fmla="*/ 13148 h 14908"/>
                      <a:gd name="connsiteX4" fmla="*/ 5504 w 14605"/>
                      <a:gd name="connsiteY4" fmla="*/ 13658 h 14908"/>
                      <a:gd name="connsiteX5" fmla="*/ 211 w 14605"/>
                      <a:gd name="connsiteY5" fmla="*/ 6096 h 14908"/>
                      <a:gd name="connsiteX6" fmla="*/ 3600 w 14605"/>
                      <a:gd name="connsiteY6" fmla="*/ 392 h 14908"/>
                      <a:gd name="connsiteX0" fmla="*/ 3600 w 14605"/>
                      <a:gd name="connsiteY0" fmla="*/ 784 h 15300"/>
                      <a:gd name="connsiteX1" fmla="*/ 13916 w 14605"/>
                      <a:gd name="connsiteY1" fmla="*/ 2107 h 15300"/>
                      <a:gd name="connsiteX2" fmla="*/ 13804 w 14605"/>
                      <a:gd name="connsiteY2" fmla="*/ 7854 h 15300"/>
                      <a:gd name="connsiteX3" fmla="*/ 9971 w 14605"/>
                      <a:gd name="connsiteY3" fmla="*/ 13540 h 15300"/>
                      <a:gd name="connsiteX4" fmla="*/ 5504 w 14605"/>
                      <a:gd name="connsiteY4" fmla="*/ 14050 h 15300"/>
                      <a:gd name="connsiteX5" fmla="*/ 211 w 14605"/>
                      <a:gd name="connsiteY5" fmla="*/ 6488 h 15300"/>
                      <a:gd name="connsiteX6" fmla="*/ 3600 w 14605"/>
                      <a:gd name="connsiteY6" fmla="*/ 784 h 15300"/>
                      <a:gd name="connsiteX0" fmla="*/ 3600 w 14630"/>
                      <a:gd name="connsiteY0" fmla="*/ 784 h 15300"/>
                      <a:gd name="connsiteX1" fmla="*/ 13916 w 14630"/>
                      <a:gd name="connsiteY1" fmla="*/ 2107 h 15300"/>
                      <a:gd name="connsiteX2" fmla="*/ 13804 w 14630"/>
                      <a:gd name="connsiteY2" fmla="*/ 7854 h 15300"/>
                      <a:gd name="connsiteX3" fmla="*/ 9971 w 14630"/>
                      <a:gd name="connsiteY3" fmla="*/ 13540 h 15300"/>
                      <a:gd name="connsiteX4" fmla="*/ 5504 w 14630"/>
                      <a:gd name="connsiteY4" fmla="*/ 14050 h 15300"/>
                      <a:gd name="connsiteX5" fmla="*/ 211 w 14630"/>
                      <a:gd name="connsiteY5" fmla="*/ 6488 h 15300"/>
                      <a:gd name="connsiteX6" fmla="*/ 3600 w 14630"/>
                      <a:gd name="connsiteY6" fmla="*/ 784 h 15300"/>
                      <a:gd name="connsiteX0" fmla="*/ 3738 w 14768"/>
                      <a:gd name="connsiteY0" fmla="*/ 784 h 15300"/>
                      <a:gd name="connsiteX1" fmla="*/ 14054 w 14768"/>
                      <a:gd name="connsiteY1" fmla="*/ 2107 h 15300"/>
                      <a:gd name="connsiteX2" fmla="*/ 13942 w 14768"/>
                      <a:gd name="connsiteY2" fmla="*/ 7854 h 15300"/>
                      <a:gd name="connsiteX3" fmla="*/ 10109 w 14768"/>
                      <a:gd name="connsiteY3" fmla="*/ 13540 h 15300"/>
                      <a:gd name="connsiteX4" fmla="*/ 5642 w 14768"/>
                      <a:gd name="connsiteY4" fmla="*/ 14050 h 15300"/>
                      <a:gd name="connsiteX5" fmla="*/ 349 w 14768"/>
                      <a:gd name="connsiteY5" fmla="*/ 6488 h 15300"/>
                      <a:gd name="connsiteX6" fmla="*/ 3738 w 14768"/>
                      <a:gd name="connsiteY6" fmla="*/ 784 h 15300"/>
                      <a:gd name="connsiteX0" fmla="*/ 3738 w 14768"/>
                      <a:gd name="connsiteY0" fmla="*/ 784 h 15300"/>
                      <a:gd name="connsiteX1" fmla="*/ 14054 w 14768"/>
                      <a:gd name="connsiteY1" fmla="*/ 2107 h 15300"/>
                      <a:gd name="connsiteX2" fmla="*/ 13942 w 14768"/>
                      <a:gd name="connsiteY2" fmla="*/ 7854 h 15300"/>
                      <a:gd name="connsiteX3" fmla="*/ 10109 w 14768"/>
                      <a:gd name="connsiteY3" fmla="*/ 13540 h 15300"/>
                      <a:gd name="connsiteX4" fmla="*/ 5642 w 14768"/>
                      <a:gd name="connsiteY4" fmla="*/ 14050 h 15300"/>
                      <a:gd name="connsiteX5" fmla="*/ 349 w 14768"/>
                      <a:gd name="connsiteY5" fmla="*/ 6488 h 15300"/>
                      <a:gd name="connsiteX6" fmla="*/ 3738 w 14768"/>
                      <a:gd name="connsiteY6" fmla="*/ 784 h 15300"/>
                      <a:gd name="connsiteX0" fmla="*/ 3738 w 14768"/>
                      <a:gd name="connsiteY0" fmla="*/ 784 h 15300"/>
                      <a:gd name="connsiteX1" fmla="*/ 14054 w 14768"/>
                      <a:gd name="connsiteY1" fmla="*/ 2107 h 15300"/>
                      <a:gd name="connsiteX2" fmla="*/ 13942 w 14768"/>
                      <a:gd name="connsiteY2" fmla="*/ 7854 h 15300"/>
                      <a:gd name="connsiteX3" fmla="*/ 10109 w 14768"/>
                      <a:gd name="connsiteY3" fmla="*/ 13540 h 15300"/>
                      <a:gd name="connsiteX4" fmla="*/ 5642 w 14768"/>
                      <a:gd name="connsiteY4" fmla="*/ 14050 h 15300"/>
                      <a:gd name="connsiteX5" fmla="*/ 349 w 14768"/>
                      <a:gd name="connsiteY5" fmla="*/ 6488 h 15300"/>
                      <a:gd name="connsiteX6" fmla="*/ 3738 w 14768"/>
                      <a:gd name="connsiteY6" fmla="*/ 784 h 15300"/>
                      <a:gd name="connsiteX0" fmla="*/ 3558 w 14588"/>
                      <a:gd name="connsiteY0" fmla="*/ 784 h 15300"/>
                      <a:gd name="connsiteX1" fmla="*/ 13874 w 14588"/>
                      <a:gd name="connsiteY1" fmla="*/ 2107 h 15300"/>
                      <a:gd name="connsiteX2" fmla="*/ 13762 w 14588"/>
                      <a:gd name="connsiteY2" fmla="*/ 7854 h 15300"/>
                      <a:gd name="connsiteX3" fmla="*/ 9929 w 14588"/>
                      <a:gd name="connsiteY3" fmla="*/ 13540 h 15300"/>
                      <a:gd name="connsiteX4" fmla="*/ 5462 w 14588"/>
                      <a:gd name="connsiteY4" fmla="*/ 14050 h 15300"/>
                      <a:gd name="connsiteX5" fmla="*/ 169 w 14588"/>
                      <a:gd name="connsiteY5" fmla="*/ 6488 h 15300"/>
                      <a:gd name="connsiteX6" fmla="*/ 3558 w 14588"/>
                      <a:gd name="connsiteY6" fmla="*/ 784 h 1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88" h="15300">
                        <a:moveTo>
                          <a:pt x="3558" y="784"/>
                        </a:moveTo>
                        <a:cubicBezTo>
                          <a:pt x="5225" y="40"/>
                          <a:pt x="11719" y="-1001"/>
                          <a:pt x="13874" y="2107"/>
                        </a:cubicBezTo>
                        <a:cubicBezTo>
                          <a:pt x="14865" y="3679"/>
                          <a:pt x="14822" y="5908"/>
                          <a:pt x="13762" y="7854"/>
                        </a:cubicBezTo>
                        <a:cubicBezTo>
                          <a:pt x="12733" y="9636"/>
                          <a:pt x="11771" y="11283"/>
                          <a:pt x="9929" y="13540"/>
                        </a:cubicBezTo>
                        <a:cubicBezTo>
                          <a:pt x="8915" y="15201"/>
                          <a:pt x="6070" y="16253"/>
                          <a:pt x="5462" y="14050"/>
                        </a:cubicBezTo>
                        <a:cubicBezTo>
                          <a:pt x="4113" y="9698"/>
                          <a:pt x="1951" y="9841"/>
                          <a:pt x="169" y="6488"/>
                        </a:cubicBezTo>
                        <a:cubicBezTo>
                          <a:pt x="-471" y="3888"/>
                          <a:pt x="724" y="2189"/>
                          <a:pt x="3558" y="784"/>
                        </a:cubicBez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98" name="Diamond 100"/>
                  <p:cNvSpPr/>
                  <p:nvPr/>
                </p:nvSpPr>
                <p:spPr>
                  <a:xfrm>
                    <a:off x="3637128" y="5289038"/>
                    <a:ext cx="1453487" cy="2961033"/>
                  </a:xfrm>
                  <a:custGeom>
                    <a:avLst/>
                    <a:gdLst>
                      <a:gd name="connsiteX0" fmla="*/ 0 w 1255594"/>
                      <a:gd name="connsiteY0" fmla="*/ 1330657 h 2661314"/>
                      <a:gd name="connsiteX1" fmla="*/ 627797 w 1255594"/>
                      <a:gd name="connsiteY1" fmla="*/ 0 h 2661314"/>
                      <a:gd name="connsiteX2" fmla="*/ 1255594 w 1255594"/>
                      <a:gd name="connsiteY2" fmla="*/ 1330657 h 2661314"/>
                      <a:gd name="connsiteX3" fmla="*/ 627797 w 1255594"/>
                      <a:gd name="connsiteY3" fmla="*/ 2661314 h 2661314"/>
                      <a:gd name="connsiteX4" fmla="*/ 0 w 1255594"/>
                      <a:gd name="connsiteY4" fmla="*/ 1330657 h 2661314"/>
                      <a:gd name="connsiteX0" fmla="*/ 0 w 1439839"/>
                      <a:gd name="connsiteY0" fmla="*/ 1330657 h 2661314"/>
                      <a:gd name="connsiteX1" fmla="*/ 627797 w 1439839"/>
                      <a:gd name="connsiteY1" fmla="*/ 0 h 2661314"/>
                      <a:gd name="connsiteX2" fmla="*/ 1439839 w 1439839"/>
                      <a:gd name="connsiteY2" fmla="*/ 1235122 h 2661314"/>
                      <a:gd name="connsiteX3" fmla="*/ 627797 w 1439839"/>
                      <a:gd name="connsiteY3" fmla="*/ 2661314 h 2661314"/>
                      <a:gd name="connsiteX4" fmla="*/ 0 w 1439839"/>
                      <a:gd name="connsiteY4" fmla="*/ 1330657 h 2661314"/>
                      <a:gd name="connsiteX0" fmla="*/ 0 w 1453487"/>
                      <a:gd name="connsiteY0" fmla="*/ 1241947 h 2661314"/>
                      <a:gd name="connsiteX1" fmla="*/ 641445 w 1453487"/>
                      <a:gd name="connsiteY1" fmla="*/ 0 h 2661314"/>
                      <a:gd name="connsiteX2" fmla="*/ 1453487 w 1453487"/>
                      <a:gd name="connsiteY2" fmla="*/ 1235122 h 2661314"/>
                      <a:gd name="connsiteX3" fmla="*/ 641445 w 1453487"/>
                      <a:gd name="connsiteY3" fmla="*/ 2661314 h 2661314"/>
                      <a:gd name="connsiteX4" fmla="*/ 0 w 1453487"/>
                      <a:gd name="connsiteY4" fmla="*/ 1241947 h 2661314"/>
                      <a:gd name="connsiteX0" fmla="*/ 0 w 1453487"/>
                      <a:gd name="connsiteY0" fmla="*/ 1241947 h 2661314"/>
                      <a:gd name="connsiteX1" fmla="*/ 641445 w 1453487"/>
                      <a:gd name="connsiteY1" fmla="*/ 0 h 2661314"/>
                      <a:gd name="connsiteX2" fmla="*/ 887105 w 1453487"/>
                      <a:gd name="connsiteY2" fmla="*/ 368490 h 2661314"/>
                      <a:gd name="connsiteX3" fmla="*/ 1453487 w 1453487"/>
                      <a:gd name="connsiteY3" fmla="*/ 1235122 h 2661314"/>
                      <a:gd name="connsiteX4" fmla="*/ 641445 w 1453487"/>
                      <a:gd name="connsiteY4" fmla="*/ 2661314 h 2661314"/>
                      <a:gd name="connsiteX5" fmla="*/ 0 w 1453487"/>
                      <a:gd name="connsiteY5" fmla="*/ 1241947 h 2661314"/>
                      <a:gd name="connsiteX0" fmla="*/ 0 w 1453487"/>
                      <a:gd name="connsiteY0" fmla="*/ 1514901 h 2934268"/>
                      <a:gd name="connsiteX1" fmla="*/ 641445 w 1453487"/>
                      <a:gd name="connsiteY1" fmla="*/ 272954 h 2934268"/>
                      <a:gd name="connsiteX2" fmla="*/ 1173708 w 1453487"/>
                      <a:gd name="connsiteY2" fmla="*/ 0 h 2934268"/>
                      <a:gd name="connsiteX3" fmla="*/ 1453487 w 1453487"/>
                      <a:gd name="connsiteY3" fmla="*/ 1508076 h 2934268"/>
                      <a:gd name="connsiteX4" fmla="*/ 641445 w 1453487"/>
                      <a:gd name="connsiteY4" fmla="*/ 2934268 h 2934268"/>
                      <a:gd name="connsiteX5" fmla="*/ 0 w 1453487"/>
                      <a:gd name="connsiteY5" fmla="*/ 1514901 h 2934268"/>
                      <a:gd name="connsiteX0" fmla="*/ 0 w 1453487"/>
                      <a:gd name="connsiteY0" fmla="*/ 1514901 h 2934268"/>
                      <a:gd name="connsiteX1" fmla="*/ 334371 w 1453487"/>
                      <a:gd name="connsiteY1" fmla="*/ 859808 h 2934268"/>
                      <a:gd name="connsiteX2" fmla="*/ 641445 w 1453487"/>
                      <a:gd name="connsiteY2" fmla="*/ 272954 h 2934268"/>
                      <a:gd name="connsiteX3" fmla="*/ 1173708 w 1453487"/>
                      <a:gd name="connsiteY3" fmla="*/ 0 h 2934268"/>
                      <a:gd name="connsiteX4" fmla="*/ 1453487 w 1453487"/>
                      <a:gd name="connsiteY4" fmla="*/ 1508076 h 2934268"/>
                      <a:gd name="connsiteX5" fmla="*/ 641445 w 1453487"/>
                      <a:gd name="connsiteY5" fmla="*/ 2934268 h 2934268"/>
                      <a:gd name="connsiteX6" fmla="*/ 0 w 1453487"/>
                      <a:gd name="connsiteY6" fmla="*/ 1514901 h 2934268"/>
                      <a:gd name="connsiteX0" fmla="*/ 0 w 1453487"/>
                      <a:gd name="connsiteY0" fmla="*/ 1521726 h 2941093"/>
                      <a:gd name="connsiteX1" fmla="*/ 361667 w 1453487"/>
                      <a:gd name="connsiteY1" fmla="*/ 0 h 2941093"/>
                      <a:gd name="connsiteX2" fmla="*/ 641445 w 1453487"/>
                      <a:gd name="connsiteY2" fmla="*/ 279779 h 2941093"/>
                      <a:gd name="connsiteX3" fmla="*/ 1173708 w 1453487"/>
                      <a:gd name="connsiteY3" fmla="*/ 6825 h 2941093"/>
                      <a:gd name="connsiteX4" fmla="*/ 1453487 w 1453487"/>
                      <a:gd name="connsiteY4" fmla="*/ 1514901 h 2941093"/>
                      <a:gd name="connsiteX5" fmla="*/ 641445 w 1453487"/>
                      <a:gd name="connsiteY5" fmla="*/ 2941093 h 2941093"/>
                      <a:gd name="connsiteX6" fmla="*/ 0 w 1453487"/>
                      <a:gd name="connsiteY6"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1173708 w 1453487"/>
                      <a:gd name="connsiteY3" fmla="*/ 6825 h 2941093"/>
                      <a:gd name="connsiteX4" fmla="*/ 1453487 w 1453487"/>
                      <a:gd name="connsiteY4" fmla="*/ 1514901 h 2941093"/>
                      <a:gd name="connsiteX5" fmla="*/ 641445 w 1453487"/>
                      <a:gd name="connsiteY5" fmla="*/ 2941093 h 2941093"/>
                      <a:gd name="connsiteX6" fmla="*/ 0 w 1453487"/>
                      <a:gd name="connsiteY6"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846162 w 1453487"/>
                      <a:gd name="connsiteY3" fmla="*/ 143303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1003112 w 1453487"/>
                      <a:gd name="connsiteY3" fmla="*/ 266133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1000263 w 1453487"/>
                      <a:gd name="connsiteY3" fmla="*/ 260435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49886 w 1453487"/>
                      <a:gd name="connsiteY2" fmla="*/ 252483 h 2941093"/>
                      <a:gd name="connsiteX3" fmla="*/ 1000263 w 1453487"/>
                      <a:gd name="connsiteY3" fmla="*/ 260435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49886 w 1453487"/>
                      <a:gd name="connsiteY2" fmla="*/ 252483 h 2941093"/>
                      <a:gd name="connsiteX3" fmla="*/ 997414 w 1453487"/>
                      <a:gd name="connsiteY3" fmla="*/ 257587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49886 w 1453487"/>
                      <a:gd name="connsiteY2" fmla="*/ 252483 h 2941093"/>
                      <a:gd name="connsiteX3" fmla="*/ 997414 w 1453487"/>
                      <a:gd name="connsiteY3" fmla="*/ 251890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41666 h 2961033"/>
                      <a:gd name="connsiteX1" fmla="*/ 364516 w 1453487"/>
                      <a:gd name="connsiteY1" fmla="*/ 0 h 2961033"/>
                      <a:gd name="connsiteX2" fmla="*/ 549886 w 1453487"/>
                      <a:gd name="connsiteY2" fmla="*/ 272423 h 2961033"/>
                      <a:gd name="connsiteX3" fmla="*/ 997414 w 1453487"/>
                      <a:gd name="connsiteY3" fmla="*/ 271830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 name="connsiteX0" fmla="*/ 0 w 1453487"/>
                      <a:gd name="connsiteY0" fmla="*/ 1541666 h 2961033"/>
                      <a:gd name="connsiteX1" fmla="*/ 364516 w 1453487"/>
                      <a:gd name="connsiteY1" fmla="*/ 0 h 2961033"/>
                      <a:gd name="connsiteX2" fmla="*/ 547038 w 1453487"/>
                      <a:gd name="connsiteY2" fmla="*/ 269574 h 2961033"/>
                      <a:gd name="connsiteX3" fmla="*/ 997414 w 1453487"/>
                      <a:gd name="connsiteY3" fmla="*/ 271830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 name="connsiteX0" fmla="*/ 0 w 1453487"/>
                      <a:gd name="connsiteY0" fmla="*/ 1541666 h 2961033"/>
                      <a:gd name="connsiteX1" fmla="*/ 364516 w 1453487"/>
                      <a:gd name="connsiteY1" fmla="*/ 0 h 2961033"/>
                      <a:gd name="connsiteX2" fmla="*/ 547038 w 1453487"/>
                      <a:gd name="connsiteY2" fmla="*/ 269574 h 2961033"/>
                      <a:gd name="connsiteX3" fmla="*/ 1000263 w 1453487"/>
                      <a:gd name="connsiteY3" fmla="*/ 268982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 name="connsiteX0" fmla="*/ 0 w 1453487"/>
                      <a:gd name="connsiteY0" fmla="*/ 1541666 h 2961033"/>
                      <a:gd name="connsiteX1" fmla="*/ 364516 w 1453487"/>
                      <a:gd name="connsiteY1" fmla="*/ 0 h 2961033"/>
                      <a:gd name="connsiteX2" fmla="*/ 547038 w 1453487"/>
                      <a:gd name="connsiteY2" fmla="*/ 269574 h 2961033"/>
                      <a:gd name="connsiteX3" fmla="*/ 994566 w 1453487"/>
                      <a:gd name="connsiteY3" fmla="*/ 271831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53487" h="2961033">
                        <a:moveTo>
                          <a:pt x="0" y="1541666"/>
                        </a:moveTo>
                        <a:lnTo>
                          <a:pt x="364516" y="0"/>
                        </a:lnTo>
                        <a:lnTo>
                          <a:pt x="547038" y="269574"/>
                        </a:lnTo>
                        <a:lnTo>
                          <a:pt x="994566" y="271831"/>
                        </a:lnTo>
                        <a:lnTo>
                          <a:pt x="1173708" y="26765"/>
                        </a:lnTo>
                        <a:lnTo>
                          <a:pt x="1453487" y="1534841"/>
                        </a:lnTo>
                        <a:lnTo>
                          <a:pt x="641445" y="2961033"/>
                        </a:lnTo>
                        <a:lnTo>
                          <a:pt x="0" y="1541666"/>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385" name="Group 384"/>
                <p:cNvGrpSpPr/>
                <p:nvPr/>
              </p:nvGrpSpPr>
              <p:grpSpPr>
                <a:xfrm>
                  <a:off x="3485967" y="3257084"/>
                  <a:ext cx="318921" cy="343896"/>
                  <a:chOff x="-7791742" y="-2283273"/>
                  <a:chExt cx="8816598" cy="9507034"/>
                </a:xfrm>
                <a:grpFill/>
              </p:grpSpPr>
              <p:sp>
                <p:nvSpPr>
                  <p:cNvPr id="391" name="Freeform 390"/>
                  <p:cNvSpPr/>
                  <p:nvPr/>
                </p:nvSpPr>
                <p:spPr>
                  <a:xfrm>
                    <a:off x="-5241118" y="-2283273"/>
                    <a:ext cx="4888752" cy="5307884"/>
                  </a:xfrm>
                  <a:custGeom>
                    <a:avLst/>
                    <a:gdLst>
                      <a:gd name="connsiteX0" fmla="*/ 3409950 w 6825423"/>
                      <a:gd name="connsiteY0" fmla="*/ 0 h 7410594"/>
                      <a:gd name="connsiteX1" fmla="*/ 6229951 w 6825423"/>
                      <a:gd name="connsiteY1" fmla="*/ 2516401 h 7410594"/>
                      <a:gd name="connsiteX2" fmla="*/ 6238704 w 6825423"/>
                      <a:gd name="connsiteY2" fmla="*/ 2557692 h 7410594"/>
                      <a:gd name="connsiteX3" fmla="*/ 6296533 w 6825423"/>
                      <a:gd name="connsiteY3" fmla="*/ 2595147 h 7410594"/>
                      <a:gd name="connsiteX4" fmla="*/ 6674736 w 6825423"/>
                      <a:gd name="connsiteY4" fmla="*/ 2949584 h 7410594"/>
                      <a:gd name="connsiteX5" fmla="*/ 6674736 w 6825423"/>
                      <a:gd name="connsiteY5" fmla="*/ 4422766 h 7410594"/>
                      <a:gd name="connsiteX6" fmla="*/ 6134530 w 6825423"/>
                      <a:gd name="connsiteY6" fmla="*/ 4903781 h 7410594"/>
                      <a:gd name="connsiteX7" fmla="*/ 6097506 w 6825423"/>
                      <a:gd name="connsiteY7" fmla="*/ 4909551 h 7410594"/>
                      <a:gd name="connsiteX8" fmla="*/ 6054756 w 6825423"/>
                      <a:gd name="connsiteY8" fmla="*/ 5016817 h 7410594"/>
                      <a:gd name="connsiteX9" fmla="*/ 3352800 w 6825423"/>
                      <a:gd name="connsiteY9" fmla="*/ 7410450 h 7410594"/>
                      <a:gd name="connsiteX10" fmla="*/ 799523 w 6825423"/>
                      <a:gd name="connsiteY10" fmla="*/ 5059710 h 7410594"/>
                      <a:gd name="connsiteX11" fmla="*/ 738130 w 6825423"/>
                      <a:gd name="connsiteY11" fmla="*/ 4892092 h 7410594"/>
                      <a:gd name="connsiteX12" fmla="*/ 690893 w 6825423"/>
                      <a:gd name="connsiteY12" fmla="*/ 4884731 h 7410594"/>
                      <a:gd name="connsiteX13" fmla="*/ 150687 w 6825423"/>
                      <a:gd name="connsiteY13" fmla="*/ 4403716 h 7410594"/>
                      <a:gd name="connsiteX14" fmla="*/ 150687 w 6825423"/>
                      <a:gd name="connsiteY14" fmla="*/ 2930534 h 7410594"/>
                      <a:gd name="connsiteX15" fmla="*/ 436548 w 6825423"/>
                      <a:gd name="connsiteY15" fmla="*/ 2646152 h 7410594"/>
                      <a:gd name="connsiteX16" fmla="*/ 522375 w 6825423"/>
                      <a:gd name="connsiteY16" fmla="*/ 2581039 h 7410594"/>
                      <a:gd name="connsiteX17" fmla="*/ 543969 w 6825423"/>
                      <a:gd name="connsiteY17" fmla="*/ 2473931 h 7410594"/>
                      <a:gd name="connsiteX18" fmla="*/ 3409950 w 6825423"/>
                      <a:gd name="connsiteY18" fmla="*/ 0 h 741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825423" h="7410594">
                        <a:moveTo>
                          <a:pt x="3409950" y="0"/>
                        </a:moveTo>
                        <a:cubicBezTo>
                          <a:pt x="4734941" y="0"/>
                          <a:pt x="5856099" y="1058526"/>
                          <a:pt x="6229951" y="2516401"/>
                        </a:cubicBezTo>
                        <a:lnTo>
                          <a:pt x="6238704" y="2557692"/>
                        </a:lnTo>
                        <a:lnTo>
                          <a:pt x="6296533" y="2595147"/>
                        </a:lnTo>
                        <a:cubicBezTo>
                          <a:pt x="6416937" y="2679806"/>
                          <a:pt x="6549956" y="2799961"/>
                          <a:pt x="6674736" y="2949584"/>
                        </a:cubicBezTo>
                        <a:cubicBezTo>
                          <a:pt x="6821179" y="3212045"/>
                          <a:pt x="6923689" y="3855505"/>
                          <a:pt x="6674736" y="4422766"/>
                        </a:cubicBezTo>
                        <a:cubicBezTo>
                          <a:pt x="6575328" y="4635424"/>
                          <a:pt x="6329416" y="4856355"/>
                          <a:pt x="6134530" y="4903781"/>
                        </a:cubicBezTo>
                        <a:lnTo>
                          <a:pt x="6097506" y="4909551"/>
                        </a:lnTo>
                        <a:lnTo>
                          <a:pt x="6054756" y="5016817"/>
                        </a:lnTo>
                        <a:cubicBezTo>
                          <a:pt x="5478809" y="6376352"/>
                          <a:pt x="4218682" y="7424738"/>
                          <a:pt x="3352800" y="7410450"/>
                        </a:cubicBezTo>
                        <a:cubicBezTo>
                          <a:pt x="2486918" y="7396163"/>
                          <a:pt x="1360736" y="6426399"/>
                          <a:pt x="799523" y="5059710"/>
                        </a:cubicBezTo>
                        <a:lnTo>
                          <a:pt x="738130" y="4892092"/>
                        </a:lnTo>
                        <a:lnTo>
                          <a:pt x="690893" y="4884731"/>
                        </a:lnTo>
                        <a:cubicBezTo>
                          <a:pt x="496007" y="4837305"/>
                          <a:pt x="250095" y="4616374"/>
                          <a:pt x="150687" y="4403716"/>
                        </a:cubicBezTo>
                        <a:cubicBezTo>
                          <a:pt x="-98266" y="3836455"/>
                          <a:pt x="4244" y="3192995"/>
                          <a:pt x="150687" y="2930534"/>
                        </a:cubicBezTo>
                        <a:cubicBezTo>
                          <a:pt x="244273" y="2818317"/>
                          <a:pt x="342492" y="2722675"/>
                          <a:pt x="436548" y="2646152"/>
                        </a:cubicBezTo>
                        <a:lnTo>
                          <a:pt x="522375" y="2581039"/>
                        </a:lnTo>
                        <a:lnTo>
                          <a:pt x="543969" y="2473931"/>
                        </a:lnTo>
                        <a:cubicBezTo>
                          <a:pt x="882058" y="983022"/>
                          <a:pt x="2084958" y="0"/>
                          <a:pt x="3409950"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2" name="Rectangle 92"/>
                  <p:cNvSpPr/>
                  <p:nvPr/>
                </p:nvSpPr>
                <p:spPr>
                  <a:xfrm>
                    <a:off x="-7791742" y="2783937"/>
                    <a:ext cx="8816598" cy="4439824"/>
                  </a:xfrm>
                  <a:custGeom>
                    <a:avLst/>
                    <a:gdLst>
                      <a:gd name="connsiteX0" fmla="*/ 0 w 13620364"/>
                      <a:gd name="connsiteY0" fmla="*/ 0 h 6310100"/>
                      <a:gd name="connsiteX1" fmla="*/ 13620364 w 13620364"/>
                      <a:gd name="connsiteY1" fmla="*/ 0 h 6310100"/>
                      <a:gd name="connsiteX2" fmla="*/ 13620364 w 13620364"/>
                      <a:gd name="connsiteY2" fmla="*/ 6310100 h 6310100"/>
                      <a:gd name="connsiteX3" fmla="*/ 0 w 13620364"/>
                      <a:gd name="connsiteY3" fmla="*/ 6310100 h 6310100"/>
                      <a:gd name="connsiteX4" fmla="*/ 0 w 13620364"/>
                      <a:gd name="connsiteY4" fmla="*/ 0 h 6310100"/>
                      <a:gd name="connsiteX0" fmla="*/ 0 w 13620364"/>
                      <a:gd name="connsiteY0" fmla="*/ 1 h 6310101"/>
                      <a:gd name="connsiteX1" fmla="*/ 6914764 w 13620364"/>
                      <a:gd name="connsiteY1" fmla="*/ 0 h 6310101"/>
                      <a:gd name="connsiteX2" fmla="*/ 13620364 w 13620364"/>
                      <a:gd name="connsiteY2" fmla="*/ 1 h 6310101"/>
                      <a:gd name="connsiteX3" fmla="*/ 13620364 w 13620364"/>
                      <a:gd name="connsiteY3" fmla="*/ 6310101 h 6310101"/>
                      <a:gd name="connsiteX4" fmla="*/ 0 w 13620364"/>
                      <a:gd name="connsiteY4" fmla="*/ 6310101 h 6310101"/>
                      <a:gd name="connsiteX5" fmla="*/ 0 w 13620364"/>
                      <a:gd name="connsiteY5" fmla="*/ 1 h 6310101"/>
                      <a:gd name="connsiteX0" fmla="*/ 0 w 13620364"/>
                      <a:gd name="connsiteY0" fmla="*/ 0 h 6310100"/>
                      <a:gd name="connsiteX1" fmla="*/ 6774087 w 13620364"/>
                      <a:gd name="connsiteY1" fmla="*/ 5017476 h 6310100"/>
                      <a:gd name="connsiteX2" fmla="*/ 13620364 w 13620364"/>
                      <a:gd name="connsiteY2" fmla="*/ 0 h 6310100"/>
                      <a:gd name="connsiteX3" fmla="*/ 13620364 w 13620364"/>
                      <a:gd name="connsiteY3" fmla="*/ 6310100 h 6310100"/>
                      <a:gd name="connsiteX4" fmla="*/ 0 w 13620364"/>
                      <a:gd name="connsiteY4" fmla="*/ 6310100 h 6310100"/>
                      <a:gd name="connsiteX5" fmla="*/ 0 w 13620364"/>
                      <a:gd name="connsiteY5" fmla="*/ 0 h 6310100"/>
                      <a:gd name="connsiteX0" fmla="*/ 0 w 13620364"/>
                      <a:gd name="connsiteY0" fmla="*/ 0 h 6310100"/>
                      <a:gd name="connsiteX1" fmla="*/ 6774087 w 13620364"/>
                      <a:gd name="connsiteY1" fmla="*/ 5017476 h 6310100"/>
                      <a:gd name="connsiteX2" fmla="*/ 10994394 w 13620364"/>
                      <a:gd name="connsiteY2" fmla="*/ 1852246 h 6310100"/>
                      <a:gd name="connsiteX3" fmla="*/ 13620364 w 13620364"/>
                      <a:gd name="connsiteY3" fmla="*/ 0 h 6310100"/>
                      <a:gd name="connsiteX4" fmla="*/ 13620364 w 13620364"/>
                      <a:gd name="connsiteY4" fmla="*/ 6310100 h 6310100"/>
                      <a:gd name="connsiteX5" fmla="*/ 0 w 13620364"/>
                      <a:gd name="connsiteY5" fmla="*/ 6310100 h 6310100"/>
                      <a:gd name="connsiteX6" fmla="*/ 0 w 13620364"/>
                      <a:gd name="connsiteY6" fmla="*/ 0 h 6310100"/>
                      <a:gd name="connsiteX0" fmla="*/ 0 w 13620364"/>
                      <a:gd name="connsiteY0" fmla="*/ 0 h 6310100"/>
                      <a:gd name="connsiteX1" fmla="*/ 6774087 w 13620364"/>
                      <a:gd name="connsiteY1" fmla="*/ 5017476 h 6310100"/>
                      <a:gd name="connsiteX2" fmla="*/ 9235932 w 13620364"/>
                      <a:gd name="connsiteY2" fmla="*/ 23446 h 6310100"/>
                      <a:gd name="connsiteX3" fmla="*/ 13620364 w 13620364"/>
                      <a:gd name="connsiteY3" fmla="*/ 0 h 6310100"/>
                      <a:gd name="connsiteX4" fmla="*/ 13620364 w 13620364"/>
                      <a:gd name="connsiteY4" fmla="*/ 6310100 h 6310100"/>
                      <a:gd name="connsiteX5" fmla="*/ 0 w 13620364"/>
                      <a:gd name="connsiteY5" fmla="*/ 6310100 h 6310100"/>
                      <a:gd name="connsiteX6" fmla="*/ 0 w 13620364"/>
                      <a:gd name="connsiteY6" fmla="*/ 0 h 6310100"/>
                      <a:gd name="connsiteX0" fmla="*/ 0 w 13620364"/>
                      <a:gd name="connsiteY0" fmla="*/ 0 h 6310100"/>
                      <a:gd name="connsiteX1" fmla="*/ 2108302 w 13620364"/>
                      <a:gd name="connsiteY1" fmla="*/ 1547446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0 w 13620364"/>
                      <a:gd name="connsiteY6" fmla="*/ 6310100 h 6310100"/>
                      <a:gd name="connsiteX7" fmla="*/ 0 w 13620364"/>
                      <a:gd name="connsiteY7"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0 w 13620364"/>
                      <a:gd name="connsiteY6" fmla="*/ 6310100 h 6310100"/>
                      <a:gd name="connsiteX7" fmla="*/ 0 w 13620364"/>
                      <a:gd name="connsiteY7"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0 w 13620364"/>
                      <a:gd name="connsiteY7" fmla="*/ 6310100 h 6310100"/>
                      <a:gd name="connsiteX8" fmla="*/ 0 w 13620364"/>
                      <a:gd name="connsiteY8"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9681410 w 13620364"/>
                      <a:gd name="connsiteY7" fmla="*/ 6283569 h 6310100"/>
                      <a:gd name="connsiteX8" fmla="*/ 0 w 13620364"/>
                      <a:gd name="connsiteY8" fmla="*/ 6310100 h 6310100"/>
                      <a:gd name="connsiteX9" fmla="*/ 0 w 13620364"/>
                      <a:gd name="connsiteY9" fmla="*/ 0 h 6310100"/>
                      <a:gd name="connsiteX0" fmla="*/ 0 w 13620364"/>
                      <a:gd name="connsiteY0" fmla="*/ 0 h 6330461"/>
                      <a:gd name="connsiteX1" fmla="*/ 4406025 w 13620364"/>
                      <a:gd name="connsiteY1" fmla="*/ 46892 h 6330461"/>
                      <a:gd name="connsiteX2" fmla="*/ 6774087 w 13620364"/>
                      <a:gd name="connsiteY2" fmla="*/ 5017476 h 6330461"/>
                      <a:gd name="connsiteX3" fmla="*/ 9235932 w 13620364"/>
                      <a:gd name="connsiteY3" fmla="*/ 23446 h 6330461"/>
                      <a:gd name="connsiteX4" fmla="*/ 13620364 w 13620364"/>
                      <a:gd name="connsiteY4" fmla="*/ 0 h 6330461"/>
                      <a:gd name="connsiteX5" fmla="*/ 13620364 w 13620364"/>
                      <a:gd name="connsiteY5" fmla="*/ 6310100 h 6330461"/>
                      <a:gd name="connsiteX6" fmla="*/ 10830271 w 13620364"/>
                      <a:gd name="connsiteY6" fmla="*/ 6307015 h 6330461"/>
                      <a:gd name="connsiteX7" fmla="*/ 10220671 w 13620364"/>
                      <a:gd name="connsiteY7" fmla="*/ 6330461 h 6330461"/>
                      <a:gd name="connsiteX8" fmla="*/ 0 w 13620364"/>
                      <a:gd name="connsiteY8" fmla="*/ 6310100 h 6330461"/>
                      <a:gd name="connsiteX9" fmla="*/ 0 w 13620364"/>
                      <a:gd name="connsiteY9" fmla="*/ 0 h 6330461"/>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7594702 w 13620364"/>
                      <a:gd name="connsiteY7" fmla="*/ 6213230 h 6310100"/>
                      <a:gd name="connsiteX8" fmla="*/ 0 w 13620364"/>
                      <a:gd name="connsiteY8" fmla="*/ 6310100 h 6310100"/>
                      <a:gd name="connsiteX9" fmla="*/ 0 w 13620364"/>
                      <a:gd name="connsiteY9"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384794 w 13620364"/>
                      <a:gd name="connsiteY7" fmla="*/ 6283569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4 w 13620364"/>
                      <a:gd name="connsiteY7" fmla="*/ 4032738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783380 w 13620364"/>
                      <a:gd name="connsiteY7" fmla="*/ 4056184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8931133 w 13620364"/>
                      <a:gd name="connsiteY8" fmla="*/ 5322276 h 6310100"/>
                      <a:gd name="connsiteX9" fmla="*/ 7594702 w 13620364"/>
                      <a:gd name="connsiteY9" fmla="*/ 6213230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10197225 w 13620364"/>
                      <a:gd name="connsiteY8" fmla="*/ 4267200 h 6310100"/>
                      <a:gd name="connsiteX9" fmla="*/ 7594702 w 13620364"/>
                      <a:gd name="connsiteY9" fmla="*/ 6213230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56942"/>
                      <a:gd name="connsiteY0" fmla="*/ 0 h 6310100"/>
                      <a:gd name="connsiteX1" fmla="*/ 4406025 w 13656942"/>
                      <a:gd name="connsiteY1" fmla="*/ 46892 h 6310100"/>
                      <a:gd name="connsiteX2" fmla="*/ 6774087 w 13656942"/>
                      <a:gd name="connsiteY2" fmla="*/ 5017476 h 6310100"/>
                      <a:gd name="connsiteX3" fmla="*/ 9235932 w 13656942"/>
                      <a:gd name="connsiteY3" fmla="*/ 23446 h 6310100"/>
                      <a:gd name="connsiteX4" fmla="*/ 12213595 w 13656942"/>
                      <a:gd name="connsiteY4" fmla="*/ 1430215 h 6310100"/>
                      <a:gd name="connsiteX5" fmla="*/ 13620364 w 13656942"/>
                      <a:gd name="connsiteY5" fmla="*/ 6310100 h 6310100"/>
                      <a:gd name="connsiteX6" fmla="*/ 10877164 w 13656942"/>
                      <a:gd name="connsiteY6" fmla="*/ 6307015 h 6310100"/>
                      <a:gd name="connsiteX7" fmla="*/ 10877165 w 13656942"/>
                      <a:gd name="connsiteY7" fmla="*/ 4103077 h 6310100"/>
                      <a:gd name="connsiteX8" fmla="*/ 10197225 w 13656942"/>
                      <a:gd name="connsiteY8" fmla="*/ 4267200 h 6310100"/>
                      <a:gd name="connsiteX9" fmla="*/ 10173779 w 13656942"/>
                      <a:gd name="connsiteY9" fmla="*/ 6307015 h 6310100"/>
                      <a:gd name="connsiteX10" fmla="*/ 0 w 13656942"/>
                      <a:gd name="connsiteY10" fmla="*/ 6310100 h 6310100"/>
                      <a:gd name="connsiteX11" fmla="*/ 0 w 13656942"/>
                      <a:gd name="connsiteY11" fmla="*/ 0 h 6310100"/>
                      <a:gd name="connsiteX0" fmla="*/ 0 w 13688189"/>
                      <a:gd name="connsiteY0" fmla="*/ 0 h 6310100"/>
                      <a:gd name="connsiteX1" fmla="*/ 4406025 w 13688189"/>
                      <a:gd name="connsiteY1" fmla="*/ 46892 h 6310100"/>
                      <a:gd name="connsiteX2" fmla="*/ 6774087 w 13688189"/>
                      <a:gd name="connsiteY2" fmla="*/ 5017476 h 6310100"/>
                      <a:gd name="connsiteX3" fmla="*/ 9235932 w 13688189"/>
                      <a:gd name="connsiteY3" fmla="*/ 23446 h 6310100"/>
                      <a:gd name="connsiteX4" fmla="*/ 12213595 w 13688189"/>
                      <a:gd name="connsiteY4" fmla="*/ 1430215 h 6310100"/>
                      <a:gd name="connsiteX5" fmla="*/ 13620364 w 13688189"/>
                      <a:gd name="connsiteY5" fmla="*/ 6310100 h 6310100"/>
                      <a:gd name="connsiteX6" fmla="*/ 10877164 w 13688189"/>
                      <a:gd name="connsiteY6" fmla="*/ 6307015 h 6310100"/>
                      <a:gd name="connsiteX7" fmla="*/ 10877165 w 13688189"/>
                      <a:gd name="connsiteY7" fmla="*/ 4103077 h 6310100"/>
                      <a:gd name="connsiteX8" fmla="*/ 10197225 w 13688189"/>
                      <a:gd name="connsiteY8" fmla="*/ 4267200 h 6310100"/>
                      <a:gd name="connsiteX9" fmla="*/ 10173779 w 13688189"/>
                      <a:gd name="connsiteY9" fmla="*/ 6307015 h 6310100"/>
                      <a:gd name="connsiteX10" fmla="*/ 0 w 13688189"/>
                      <a:gd name="connsiteY10" fmla="*/ 6310100 h 6310100"/>
                      <a:gd name="connsiteX11" fmla="*/ 0 w 13688189"/>
                      <a:gd name="connsiteY11"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0 w 13623187"/>
                      <a:gd name="connsiteY10" fmla="*/ 6310100 h 6310100"/>
                      <a:gd name="connsiteX11" fmla="*/ 0 w 13623187"/>
                      <a:gd name="connsiteY11"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2600671 w 13623187"/>
                      <a:gd name="connsiteY10" fmla="*/ 6283569 h 6310100"/>
                      <a:gd name="connsiteX11" fmla="*/ 0 w 13623187"/>
                      <a:gd name="connsiteY11" fmla="*/ 6310100 h 6310100"/>
                      <a:gd name="connsiteX12" fmla="*/ 0 w 13623187"/>
                      <a:gd name="connsiteY12"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3374394 w 13623187"/>
                      <a:gd name="connsiteY10" fmla="*/ 6283569 h 6310100"/>
                      <a:gd name="connsiteX11" fmla="*/ 2600671 w 13623187"/>
                      <a:gd name="connsiteY11" fmla="*/ 6283569 h 6310100"/>
                      <a:gd name="connsiteX12" fmla="*/ 0 w 13623187"/>
                      <a:gd name="connsiteY12" fmla="*/ 6310100 h 6310100"/>
                      <a:gd name="connsiteX13" fmla="*/ 0 w 13623187"/>
                      <a:gd name="connsiteY13"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2647564 w 13623187"/>
                      <a:gd name="connsiteY10" fmla="*/ 4220308 h 6310100"/>
                      <a:gd name="connsiteX11" fmla="*/ 2600671 w 13623187"/>
                      <a:gd name="connsiteY11" fmla="*/ 6283569 h 6310100"/>
                      <a:gd name="connsiteX12" fmla="*/ 0 w 13623187"/>
                      <a:gd name="connsiteY12" fmla="*/ 6310100 h 6310100"/>
                      <a:gd name="connsiteX13" fmla="*/ 0 w 13623187"/>
                      <a:gd name="connsiteY13"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2647564 w 13623187"/>
                      <a:gd name="connsiteY10" fmla="*/ 4220308 h 6310100"/>
                      <a:gd name="connsiteX11" fmla="*/ 2647564 w 13623187"/>
                      <a:gd name="connsiteY11" fmla="*/ 6283569 h 6310100"/>
                      <a:gd name="connsiteX12" fmla="*/ 0 w 13623187"/>
                      <a:gd name="connsiteY12" fmla="*/ 6310100 h 6310100"/>
                      <a:gd name="connsiteX13" fmla="*/ 0 w 13623187"/>
                      <a:gd name="connsiteY13"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4570148 w 13623187"/>
                      <a:gd name="connsiteY10" fmla="*/ 4759569 h 6310100"/>
                      <a:gd name="connsiteX11" fmla="*/ 2647564 w 13623187"/>
                      <a:gd name="connsiteY11" fmla="*/ 4220308 h 6310100"/>
                      <a:gd name="connsiteX12" fmla="*/ 2647564 w 13623187"/>
                      <a:gd name="connsiteY12" fmla="*/ 6283569 h 6310100"/>
                      <a:gd name="connsiteX13" fmla="*/ 0 w 13623187"/>
                      <a:gd name="connsiteY13" fmla="*/ 6310100 h 6310100"/>
                      <a:gd name="connsiteX14" fmla="*/ 0 w 13623187"/>
                      <a:gd name="connsiteY14"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3327501 w 13623187"/>
                      <a:gd name="connsiteY10" fmla="*/ 4243753 h 6310100"/>
                      <a:gd name="connsiteX11" fmla="*/ 2647564 w 13623187"/>
                      <a:gd name="connsiteY11" fmla="*/ 4220308 h 6310100"/>
                      <a:gd name="connsiteX12" fmla="*/ 2647564 w 13623187"/>
                      <a:gd name="connsiteY12" fmla="*/ 6283569 h 6310100"/>
                      <a:gd name="connsiteX13" fmla="*/ 0 w 13623187"/>
                      <a:gd name="connsiteY13" fmla="*/ 6310100 h 6310100"/>
                      <a:gd name="connsiteX14" fmla="*/ 0 w 13623187"/>
                      <a:gd name="connsiteY14"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5976918 w 13623187"/>
                      <a:gd name="connsiteY10" fmla="*/ 5040922 h 6310100"/>
                      <a:gd name="connsiteX11" fmla="*/ 3327501 w 13623187"/>
                      <a:gd name="connsiteY11" fmla="*/ 4243753 h 6310100"/>
                      <a:gd name="connsiteX12" fmla="*/ 2647564 w 13623187"/>
                      <a:gd name="connsiteY12" fmla="*/ 4220308 h 6310100"/>
                      <a:gd name="connsiteX13" fmla="*/ 2647564 w 13623187"/>
                      <a:gd name="connsiteY13" fmla="*/ 6283569 h 6310100"/>
                      <a:gd name="connsiteX14" fmla="*/ 0 w 13623187"/>
                      <a:gd name="connsiteY14" fmla="*/ 6310100 h 6310100"/>
                      <a:gd name="connsiteX15" fmla="*/ 0 w 13623187"/>
                      <a:gd name="connsiteY15"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3374395 w 13623187"/>
                      <a:gd name="connsiteY10" fmla="*/ 6236676 h 6310100"/>
                      <a:gd name="connsiteX11" fmla="*/ 3327501 w 13623187"/>
                      <a:gd name="connsiteY11" fmla="*/ 4243753 h 6310100"/>
                      <a:gd name="connsiteX12" fmla="*/ 2647564 w 13623187"/>
                      <a:gd name="connsiteY12" fmla="*/ 4220308 h 6310100"/>
                      <a:gd name="connsiteX13" fmla="*/ 2647564 w 13623187"/>
                      <a:gd name="connsiteY13" fmla="*/ 6283569 h 6310100"/>
                      <a:gd name="connsiteX14" fmla="*/ 0 w 13623187"/>
                      <a:gd name="connsiteY14" fmla="*/ 6310100 h 6310100"/>
                      <a:gd name="connsiteX15" fmla="*/ 0 w 13623187"/>
                      <a:gd name="connsiteY15" fmla="*/ 0 h 6310100"/>
                      <a:gd name="connsiteX0" fmla="*/ 0 w 13623187"/>
                      <a:gd name="connsiteY0" fmla="*/ 0 h 6353906"/>
                      <a:gd name="connsiteX1" fmla="*/ 4406025 w 13623187"/>
                      <a:gd name="connsiteY1" fmla="*/ 46892 h 6353906"/>
                      <a:gd name="connsiteX2" fmla="*/ 6774087 w 13623187"/>
                      <a:gd name="connsiteY2" fmla="*/ 5017476 h 6353906"/>
                      <a:gd name="connsiteX3" fmla="*/ 9235932 w 13623187"/>
                      <a:gd name="connsiteY3" fmla="*/ 23446 h 6353906"/>
                      <a:gd name="connsiteX4" fmla="*/ 12213595 w 13623187"/>
                      <a:gd name="connsiteY4" fmla="*/ 1430215 h 6353906"/>
                      <a:gd name="connsiteX5" fmla="*/ 13620364 w 13623187"/>
                      <a:gd name="connsiteY5" fmla="*/ 6310100 h 6353906"/>
                      <a:gd name="connsiteX6" fmla="*/ 10877164 w 13623187"/>
                      <a:gd name="connsiteY6" fmla="*/ 6307015 h 6353906"/>
                      <a:gd name="connsiteX7" fmla="*/ 10877165 w 13623187"/>
                      <a:gd name="connsiteY7" fmla="*/ 4103077 h 6353906"/>
                      <a:gd name="connsiteX8" fmla="*/ 10197225 w 13623187"/>
                      <a:gd name="connsiteY8" fmla="*/ 4267200 h 6353906"/>
                      <a:gd name="connsiteX9" fmla="*/ 10173779 w 13623187"/>
                      <a:gd name="connsiteY9" fmla="*/ 6307015 h 6353906"/>
                      <a:gd name="connsiteX10" fmla="*/ 3374395 w 13623187"/>
                      <a:gd name="connsiteY10" fmla="*/ 6353906 h 6353906"/>
                      <a:gd name="connsiteX11" fmla="*/ 3327501 w 13623187"/>
                      <a:gd name="connsiteY11" fmla="*/ 4243753 h 6353906"/>
                      <a:gd name="connsiteX12" fmla="*/ 2647564 w 13623187"/>
                      <a:gd name="connsiteY12" fmla="*/ 4220308 h 6353906"/>
                      <a:gd name="connsiteX13" fmla="*/ 2647564 w 13623187"/>
                      <a:gd name="connsiteY13" fmla="*/ 6283569 h 6353906"/>
                      <a:gd name="connsiteX14" fmla="*/ 0 w 13623187"/>
                      <a:gd name="connsiteY14" fmla="*/ 6310100 h 6353906"/>
                      <a:gd name="connsiteX15" fmla="*/ 0 w 13623187"/>
                      <a:gd name="connsiteY15" fmla="*/ 0 h 6353906"/>
                      <a:gd name="connsiteX0" fmla="*/ 0 w 13623187"/>
                      <a:gd name="connsiteY0" fmla="*/ 0 h 6377352"/>
                      <a:gd name="connsiteX1" fmla="*/ 4406025 w 13623187"/>
                      <a:gd name="connsiteY1" fmla="*/ 46892 h 6377352"/>
                      <a:gd name="connsiteX2" fmla="*/ 6774087 w 13623187"/>
                      <a:gd name="connsiteY2" fmla="*/ 5017476 h 6377352"/>
                      <a:gd name="connsiteX3" fmla="*/ 9235932 w 13623187"/>
                      <a:gd name="connsiteY3" fmla="*/ 23446 h 6377352"/>
                      <a:gd name="connsiteX4" fmla="*/ 12213595 w 13623187"/>
                      <a:gd name="connsiteY4" fmla="*/ 1430215 h 6377352"/>
                      <a:gd name="connsiteX5" fmla="*/ 13620364 w 13623187"/>
                      <a:gd name="connsiteY5" fmla="*/ 6310100 h 6377352"/>
                      <a:gd name="connsiteX6" fmla="*/ 10877164 w 13623187"/>
                      <a:gd name="connsiteY6" fmla="*/ 6307015 h 6377352"/>
                      <a:gd name="connsiteX7" fmla="*/ 10877165 w 13623187"/>
                      <a:gd name="connsiteY7" fmla="*/ 4103077 h 6377352"/>
                      <a:gd name="connsiteX8" fmla="*/ 10197225 w 13623187"/>
                      <a:gd name="connsiteY8" fmla="*/ 4267200 h 6377352"/>
                      <a:gd name="connsiteX9" fmla="*/ 10173779 w 13623187"/>
                      <a:gd name="connsiteY9" fmla="*/ 6307015 h 6377352"/>
                      <a:gd name="connsiteX10" fmla="*/ 3350949 w 13623187"/>
                      <a:gd name="connsiteY10" fmla="*/ 6377352 h 6377352"/>
                      <a:gd name="connsiteX11" fmla="*/ 3327501 w 13623187"/>
                      <a:gd name="connsiteY11" fmla="*/ 4243753 h 6377352"/>
                      <a:gd name="connsiteX12" fmla="*/ 2647564 w 13623187"/>
                      <a:gd name="connsiteY12" fmla="*/ 4220308 h 6377352"/>
                      <a:gd name="connsiteX13" fmla="*/ 2647564 w 13623187"/>
                      <a:gd name="connsiteY13" fmla="*/ 6283569 h 6377352"/>
                      <a:gd name="connsiteX14" fmla="*/ 0 w 13623187"/>
                      <a:gd name="connsiteY14" fmla="*/ 6310100 h 6377352"/>
                      <a:gd name="connsiteX15" fmla="*/ 0 w 13623187"/>
                      <a:gd name="connsiteY15" fmla="*/ 0 h 6377352"/>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327501 w 13623187"/>
                      <a:gd name="connsiteY11" fmla="*/ 4243753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914400 w 13623187"/>
                      <a:gd name="connsiteY0" fmla="*/ 1970108 h 6307645"/>
                      <a:gd name="connsiteX1" fmla="*/ 4406025 w 13623187"/>
                      <a:gd name="connsiteY1" fmla="*/ 24077 h 6307645"/>
                      <a:gd name="connsiteX2" fmla="*/ 6774087 w 13623187"/>
                      <a:gd name="connsiteY2" fmla="*/ 4994661 h 6307645"/>
                      <a:gd name="connsiteX3" fmla="*/ 9235932 w 13623187"/>
                      <a:gd name="connsiteY3" fmla="*/ 631 h 6307645"/>
                      <a:gd name="connsiteX4" fmla="*/ 12213595 w 13623187"/>
                      <a:gd name="connsiteY4" fmla="*/ 1407400 h 6307645"/>
                      <a:gd name="connsiteX5" fmla="*/ 13620364 w 13623187"/>
                      <a:gd name="connsiteY5" fmla="*/ 6287285 h 6307645"/>
                      <a:gd name="connsiteX6" fmla="*/ 10877164 w 13623187"/>
                      <a:gd name="connsiteY6" fmla="*/ 6284200 h 6307645"/>
                      <a:gd name="connsiteX7" fmla="*/ 10877165 w 13623187"/>
                      <a:gd name="connsiteY7" fmla="*/ 4080262 h 6307645"/>
                      <a:gd name="connsiteX8" fmla="*/ 10197225 w 13623187"/>
                      <a:gd name="connsiteY8" fmla="*/ 4244385 h 6307645"/>
                      <a:gd name="connsiteX9" fmla="*/ 10173779 w 13623187"/>
                      <a:gd name="connsiteY9" fmla="*/ 6284200 h 6307645"/>
                      <a:gd name="connsiteX10" fmla="*/ 3397841 w 13623187"/>
                      <a:gd name="connsiteY10" fmla="*/ 6307645 h 6307645"/>
                      <a:gd name="connsiteX11" fmla="*/ 3421286 w 13623187"/>
                      <a:gd name="connsiteY11" fmla="*/ 4197492 h 6307645"/>
                      <a:gd name="connsiteX12" fmla="*/ 2647564 w 13623187"/>
                      <a:gd name="connsiteY12" fmla="*/ 4197493 h 6307645"/>
                      <a:gd name="connsiteX13" fmla="*/ 2647564 w 13623187"/>
                      <a:gd name="connsiteY13" fmla="*/ 6260754 h 6307645"/>
                      <a:gd name="connsiteX14" fmla="*/ 0 w 13623187"/>
                      <a:gd name="connsiteY14" fmla="*/ 6287285 h 6307645"/>
                      <a:gd name="connsiteX15" fmla="*/ 914400 w 13623187"/>
                      <a:gd name="connsiteY15" fmla="*/ 1970108 h 6307645"/>
                      <a:gd name="connsiteX0" fmla="*/ 914400 w 13623187"/>
                      <a:gd name="connsiteY0" fmla="*/ 1970108 h 6307645"/>
                      <a:gd name="connsiteX1" fmla="*/ 4406025 w 13623187"/>
                      <a:gd name="connsiteY1" fmla="*/ 24077 h 6307645"/>
                      <a:gd name="connsiteX2" fmla="*/ 6774087 w 13623187"/>
                      <a:gd name="connsiteY2" fmla="*/ 4994661 h 6307645"/>
                      <a:gd name="connsiteX3" fmla="*/ 9235932 w 13623187"/>
                      <a:gd name="connsiteY3" fmla="*/ 631 h 6307645"/>
                      <a:gd name="connsiteX4" fmla="*/ 12213595 w 13623187"/>
                      <a:gd name="connsiteY4" fmla="*/ 1407400 h 6307645"/>
                      <a:gd name="connsiteX5" fmla="*/ 13620364 w 13623187"/>
                      <a:gd name="connsiteY5" fmla="*/ 6287285 h 6307645"/>
                      <a:gd name="connsiteX6" fmla="*/ 10877164 w 13623187"/>
                      <a:gd name="connsiteY6" fmla="*/ 6284200 h 6307645"/>
                      <a:gd name="connsiteX7" fmla="*/ 10877165 w 13623187"/>
                      <a:gd name="connsiteY7" fmla="*/ 4080262 h 6307645"/>
                      <a:gd name="connsiteX8" fmla="*/ 10197225 w 13623187"/>
                      <a:gd name="connsiteY8" fmla="*/ 4244385 h 6307645"/>
                      <a:gd name="connsiteX9" fmla="*/ 10173779 w 13623187"/>
                      <a:gd name="connsiteY9" fmla="*/ 6284200 h 6307645"/>
                      <a:gd name="connsiteX10" fmla="*/ 3397841 w 13623187"/>
                      <a:gd name="connsiteY10" fmla="*/ 6307645 h 6307645"/>
                      <a:gd name="connsiteX11" fmla="*/ 3421286 w 13623187"/>
                      <a:gd name="connsiteY11" fmla="*/ 4197492 h 6307645"/>
                      <a:gd name="connsiteX12" fmla="*/ 2647564 w 13623187"/>
                      <a:gd name="connsiteY12" fmla="*/ 4197493 h 6307645"/>
                      <a:gd name="connsiteX13" fmla="*/ 2647564 w 13623187"/>
                      <a:gd name="connsiteY13" fmla="*/ 6260754 h 6307645"/>
                      <a:gd name="connsiteX14" fmla="*/ 0 w 13623187"/>
                      <a:gd name="connsiteY14" fmla="*/ 6287285 h 6307645"/>
                      <a:gd name="connsiteX15" fmla="*/ 914400 w 13623187"/>
                      <a:gd name="connsiteY15" fmla="*/ 1970108 h 6307645"/>
                      <a:gd name="connsiteX0" fmla="*/ 914400 w 13623187"/>
                      <a:gd name="connsiteY0" fmla="*/ 1985552 h 6323089"/>
                      <a:gd name="connsiteX1" fmla="*/ 4406025 w 13623187"/>
                      <a:gd name="connsiteY1" fmla="*/ 39521 h 6323089"/>
                      <a:gd name="connsiteX2" fmla="*/ 6774087 w 13623187"/>
                      <a:gd name="connsiteY2" fmla="*/ 5010105 h 6323089"/>
                      <a:gd name="connsiteX3" fmla="*/ 9235932 w 13623187"/>
                      <a:gd name="connsiteY3" fmla="*/ 16075 h 6323089"/>
                      <a:gd name="connsiteX4" fmla="*/ 12213595 w 13623187"/>
                      <a:gd name="connsiteY4" fmla="*/ 1422844 h 6323089"/>
                      <a:gd name="connsiteX5" fmla="*/ 13620364 w 13623187"/>
                      <a:gd name="connsiteY5" fmla="*/ 6302729 h 6323089"/>
                      <a:gd name="connsiteX6" fmla="*/ 10877164 w 13623187"/>
                      <a:gd name="connsiteY6" fmla="*/ 6299644 h 6323089"/>
                      <a:gd name="connsiteX7" fmla="*/ 10877165 w 13623187"/>
                      <a:gd name="connsiteY7" fmla="*/ 4095706 h 6323089"/>
                      <a:gd name="connsiteX8" fmla="*/ 10197225 w 13623187"/>
                      <a:gd name="connsiteY8" fmla="*/ 4259829 h 6323089"/>
                      <a:gd name="connsiteX9" fmla="*/ 10173779 w 13623187"/>
                      <a:gd name="connsiteY9" fmla="*/ 6299644 h 6323089"/>
                      <a:gd name="connsiteX10" fmla="*/ 3397841 w 13623187"/>
                      <a:gd name="connsiteY10" fmla="*/ 6323089 h 6323089"/>
                      <a:gd name="connsiteX11" fmla="*/ 3421286 w 13623187"/>
                      <a:gd name="connsiteY11" fmla="*/ 4212936 h 6323089"/>
                      <a:gd name="connsiteX12" fmla="*/ 2647564 w 13623187"/>
                      <a:gd name="connsiteY12" fmla="*/ 4212937 h 6323089"/>
                      <a:gd name="connsiteX13" fmla="*/ 2647564 w 13623187"/>
                      <a:gd name="connsiteY13" fmla="*/ 6276198 h 6323089"/>
                      <a:gd name="connsiteX14" fmla="*/ 0 w 13623187"/>
                      <a:gd name="connsiteY14" fmla="*/ 6302729 h 6323089"/>
                      <a:gd name="connsiteX15" fmla="*/ 914400 w 13623187"/>
                      <a:gd name="connsiteY15" fmla="*/ 1985552 h 6323089"/>
                      <a:gd name="connsiteX0" fmla="*/ 937847 w 13646634"/>
                      <a:gd name="connsiteY0" fmla="*/ 1985552 h 6323089"/>
                      <a:gd name="connsiteX1" fmla="*/ 4429472 w 13646634"/>
                      <a:gd name="connsiteY1" fmla="*/ 39521 h 6323089"/>
                      <a:gd name="connsiteX2" fmla="*/ 6797534 w 13646634"/>
                      <a:gd name="connsiteY2" fmla="*/ 5010105 h 6323089"/>
                      <a:gd name="connsiteX3" fmla="*/ 9259379 w 13646634"/>
                      <a:gd name="connsiteY3" fmla="*/ 16075 h 6323089"/>
                      <a:gd name="connsiteX4" fmla="*/ 12237042 w 13646634"/>
                      <a:gd name="connsiteY4" fmla="*/ 1422844 h 6323089"/>
                      <a:gd name="connsiteX5" fmla="*/ 13643811 w 13646634"/>
                      <a:gd name="connsiteY5" fmla="*/ 6302729 h 6323089"/>
                      <a:gd name="connsiteX6" fmla="*/ 10900611 w 13646634"/>
                      <a:gd name="connsiteY6" fmla="*/ 6299644 h 6323089"/>
                      <a:gd name="connsiteX7" fmla="*/ 10900612 w 13646634"/>
                      <a:gd name="connsiteY7" fmla="*/ 4095706 h 6323089"/>
                      <a:gd name="connsiteX8" fmla="*/ 10220672 w 13646634"/>
                      <a:gd name="connsiteY8" fmla="*/ 4259829 h 6323089"/>
                      <a:gd name="connsiteX9" fmla="*/ 10197226 w 13646634"/>
                      <a:gd name="connsiteY9" fmla="*/ 6299644 h 6323089"/>
                      <a:gd name="connsiteX10" fmla="*/ 3421288 w 13646634"/>
                      <a:gd name="connsiteY10" fmla="*/ 6323089 h 6323089"/>
                      <a:gd name="connsiteX11" fmla="*/ 3444733 w 13646634"/>
                      <a:gd name="connsiteY11" fmla="*/ 4212936 h 6323089"/>
                      <a:gd name="connsiteX12" fmla="*/ 2671011 w 13646634"/>
                      <a:gd name="connsiteY12" fmla="*/ 4212937 h 6323089"/>
                      <a:gd name="connsiteX13" fmla="*/ 2671011 w 13646634"/>
                      <a:gd name="connsiteY13" fmla="*/ 6276198 h 6323089"/>
                      <a:gd name="connsiteX14" fmla="*/ 0 w 13646634"/>
                      <a:gd name="connsiteY14" fmla="*/ 6232390 h 6323089"/>
                      <a:gd name="connsiteX15" fmla="*/ 937847 w 13646634"/>
                      <a:gd name="connsiteY15" fmla="*/ 1985552 h 6323089"/>
                      <a:gd name="connsiteX0" fmla="*/ 867509 w 13576296"/>
                      <a:gd name="connsiteY0" fmla="*/ 1985552 h 6323089"/>
                      <a:gd name="connsiteX1" fmla="*/ 4359134 w 13576296"/>
                      <a:gd name="connsiteY1" fmla="*/ 39521 h 6323089"/>
                      <a:gd name="connsiteX2" fmla="*/ 6727196 w 13576296"/>
                      <a:gd name="connsiteY2" fmla="*/ 5010105 h 6323089"/>
                      <a:gd name="connsiteX3" fmla="*/ 9189041 w 13576296"/>
                      <a:gd name="connsiteY3" fmla="*/ 16075 h 6323089"/>
                      <a:gd name="connsiteX4" fmla="*/ 12166704 w 13576296"/>
                      <a:gd name="connsiteY4" fmla="*/ 1422844 h 6323089"/>
                      <a:gd name="connsiteX5" fmla="*/ 13573473 w 13576296"/>
                      <a:gd name="connsiteY5" fmla="*/ 6302729 h 6323089"/>
                      <a:gd name="connsiteX6" fmla="*/ 10830273 w 13576296"/>
                      <a:gd name="connsiteY6" fmla="*/ 6299644 h 6323089"/>
                      <a:gd name="connsiteX7" fmla="*/ 10830274 w 13576296"/>
                      <a:gd name="connsiteY7" fmla="*/ 4095706 h 6323089"/>
                      <a:gd name="connsiteX8" fmla="*/ 10150334 w 13576296"/>
                      <a:gd name="connsiteY8" fmla="*/ 4259829 h 6323089"/>
                      <a:gd name="connsiteX9" fmla="*/ 10126888 w 13576296"/>
                      <a:gd name="connsiteY9" fmla="*/ 6299644 h 6323089"/>
                      <a:gd name="connsiteX10" fmla="*/ 3350950 w 13576296"/>
                      <a:gd name="connsiteY10" fmla="*/ 6323089 h 6323089"/>
                      <a:gd name="connsiteX11" fmla="*/ 3374395 w 13576296"/>
                      <a:gd name="connsiteY11" fmla="*/ 4212936 h 6323089"/>
                      <a:gd name="connsiteX12" fmla="*/ 2600673 w 13576296"/>
                      <a:gd name="connsiteY12" fmla="*/ 4212937 h 6323089"/>
                      <a:gd name="connsiteX13" fmla="*/ 2600673 w 13576296"/>
                      <a:gd name="connsiteY13" fmla="*/ 6276198 h 6323089"/>
                      <a:gd name="connsiteX14" fmla="*/ 0 w 13576296"/>
                      <a:gd name="connsiteY14" fmla="*/ 6302729 h 6323089"/>
                      <a:gd name="connsiteX15" fmla="*/ 867509 w 13576296"/>
                      <a:gd name="connsiteY15" fmla="*/ 1985552 h 6323089"/>
                      <a:gd name="connsiteX0" fmla="*/ 875123 w 13583910"/>
                      <a:gd name="connsiteY0" fmla="*/ 1985552 h 6323089"/>
                      <a:gd name="connsiteX1" fmla="*/ 4366748 w 13583910"/>
                      <a:gd name="connsiteY1" fmla="*/ 39521 h 6323089"/>
                      <a:gd name="connsiteX2" fmla="*/ 6734810 w 13583910"/>
                      <a:gd name="connsiteY2" fmla="*/ 5010105 h 6323089"/>
                      <a:gd name="connsiteX3" fmla="*/ 9196655 w 13583910"/>
                      <a:gd name="connsiteY3" fmla="*/ 16075 h 6323089"/>
                      <a:gd name="connsiteX4" fmla="*/ 12174318 w 13583910"/>
                      <a:gd name="connsiteY4" fmla="*/ 1422844 h 6323089"/>
                      <a:gd name="connsiteX5" fmla="*/ 13581087 w 13583910"/>
                      <a:gd name="connsiteY5" fmla="*/ 6302729 h 6323089"/>
                      <a:gd name="connsiteX6" fmla="*/ 10837887 w 13583910"/>
                      <a:gd name="connsiteY6" fmla="*/ 6299644 h 6323089"/>
                      <a:gd name="connsiteX7" fmla="*/ 10837888 w 13583910"/>
                      <a:gd name="connsiteY7" fmla="*/ 4095706 h 6323089"/>
                      <a:gd name="connsiteX8" fmla="*/ 10157948 w 13583910"/>
                      <a:gd name="connsiteY8" fmla="*/ 4259829 h 6323089"/>
                      <a:gd name="connsiteX9" fmla="*/ 10134502 w 13583910"/>
                      <a:gd name="connsiteY9" fmla="*/ 6299644 h 6323089"/>
                      <a:gd name="connsiteX10" fmla="*/ 3358564 w 13583910"/>
                      <a:gd name="connsiteY10" fmla="*/ 6323089 h 6323089"/>
                      <a:gd name="connsiteX11" fmla="*/ 3382009 w 13583910"/>
                      <a:gd name="connsiteY11" fmla="*/ 4212936 h 6323089"/>
                      <a:gd name="connsiteX12" fmla="*/ 2608287 w 13583910"/>
                      <a:gd name="connsiteY12" fmla="*/ 4212937 h 6323089"/>
                      <a:gd name="connsiteX13" fmla="*/ 2608287 w 13583910"/>
                      <a:gd name="connsiteY13" fmla="*/ 6276198 h 6323089"/>
                      <a:gd name="connsiteX14" fmla="*/ 7614 w 13583910"/>
                      <a:gd name="connsiteY14" fmla="*/ 6302729 h 6323089"/>
                      <a:gd name="connsiteX15" fmla="*/ 875123 w 13583910"/>
                      <a:gd name="connsiteY15" fmla="*/ 1985552 h 6323089"/>
                      <a:gd name="connsiteX0" fmla="*/ 1154365 w 13581798"/>
                      <a:gd name="connsiteY0" fmla="*/ 1654535 h 6343764"/>
                      <a:gd name="connsiteX1" fmla="*/ 4364636 w 13581798"/>
                      <a:gd name="connsiteY1" fmla="*/ 60196 h 6343764"/>
                      <a:gd name="connsiteX2" fmla="*/ 6732698 w 13581798"/>
                      <a:gd name="connsiteY2" fmla="*/ 5030780 h 6343764"/>
                      <a:gd name="connsiteX3" fmla="*/ 9194543 w 13581798"/>
                      <a:gd name="connsiteY3" fmla="*/ 36750 h 6343764"/>
                      <a:gd name="connsiteX4" fmla="*/ 12172206 w 13581798"/>
                      <a:gd name="connsiteY4" fmla="*/ 1443519 h 6343764"/>
                      <a:gd name="connsiteX5" fmla="*/ 13578975 w 13581798"/>
                      <a:gd name="connsiteY5" fmla="*/ 6323404 h 6343764"/>
                      <a:gd name="connsiteX6" fmla="*/ 10835775 w 13581798"/>
                      <a:gd name="connsiteY6" fmla="*/ 6320319 h 6343764"/>
                      <a:gd name="connsiteX7" fmla="*/ 10835776 w 13581798"/>
                      <a:gd name="connsiteY7" fmla="*/ 4116381 h 6343764"/>
                      <a:gd name="connsiteX8" fmla="*/ 10155836 w 13581798"/>
                      <a:gd name="connsiteY8" fmla="*/ 4280504 h 6343764"/>
                      <a:gd name="connsiteX9" fmla="*/ 10132390 w 13581798"/>
                      <a:gd name="connsiteY9" fmla="*/ 6320319 h 6343764"/>
                      <a:gd name="connsiteX10" fmla="*/ 3356452 w 13581798"/>
                      <a:gd name="connsiteY10" fmla="*/ 6343764 h 6343764"/>
                      <a:gd name="connsiteX11" fmla="*/ 3379897 w 13581798"/>
                      <a:gd name="connsiteY11" fmla="*/ 4233611 h 6343764"/>
                      <a:gd name="connsiteX12" fmla="*/ 2606175 w 13581798"/>
                      <a:gd name="connsiteY12" fmla="*/ 4233612 h 6343764"/>
                      <a:gd name="connsiteX13" fmla="*/ 2606175 w 13581798"/>
                      <a:gd name="connsiteY13" fmla="*/ 6296873 h 6343764"/>
                      <a:gd name="connsiteX14" fmla="*/ 5502 w 13581798"/>
                      <a:gd name="connsiteY14" fmla="*/ 6323404 h 6343764"/>
                      <a:gd name="connsiteX15" fmla="*/ 1154365 w 13581798"/>
                      <a:gd name="connsiteY15" fmla="*/ 1654535 h 6343764"/>
                      <a:gd name="connsiteX0" fmla="*/ 1154012 w 13581445"/>
                      <a:gd name="connsiteY0" fmla="*/ 1654535 h 6343764"/>
                      <a:gd name="connsiteX1" fmla="*/ 4364283 w 13581445"/>
                      <a:gd name="connsiteY1" fmla="*/ 60196 h 6343764"/>
                      <a:gd name="connsiteX2" fmla="*/ 6732345 w 13581445"/>
                      <a:gd name="connsiteY2" fmla="*/ 5030780 h 6343764"/>
                      <a:gd name="connsiteX3" fmla="*/ 9194190 w 13581445"/>
                      <a:gd name="connsiteY3" fmla="*/ 36750 h 6343764"/>
                      <a:gd name="connsiteX4" fmla="*/ 12171853 w 13581445"/>
                      <a:gd name="connsiteY4" fmla="*/ 1443519 h 6343764"/>
                      <a:gd name="connsiteX5" fmla="*/ 13578622 w 13581445"/>
                      <a:gd name="connsiteY5" fmla="*/ 6323404 h 6343764"/>
                      <a:gd name="connsiteX6" fmla="*/ 10835422 w 13581445"/>
                      <a:gd name="connsiteY6" fmla="*/ 6320319 h 6343764"/>
                      <a:gd name="connsiteX7" fmla="*/ 10835423 w 13581445"/>
                      <a:gd name="connsiteY7" fmla="*/ 4116381 h 6343764"/>
                      <a:gd name="connsiteX8" fmla="*/ 10155483 w 13581445"/>
                      <a:gd name="connsiteY8" fmla="*/ 4280504 h 6343764"/>
                      <a:gd name="connsiteX9" fmla="*/ 10132037 w 13581445"/>
                      <a:gd name="connsiteY9" fmla="*/ 6320319 h 6343764"/>
                      <a:gd name="connsiteX10" fmla="*/ 3356099 w 13581445"/>
                      <a:gd name="connsiteY10" fmla="*/ 6343764 h 6343764"/>
                      <a:gd name="connsiteX11" fmla="*/ 3379544 w 13581445"/>
                      <a:gd name="connsiteY11" fmla="*/ 4233611 h 6343764"/>
                      <a:gd name="connsiteX12" fmla="*/ 2605822 w 13581445"/>
                      <a:gd name="connsiteY12" fmla="*/ 4233612 h 6343764"/>
                      <a:gd name="connsiteX13" fmla="*/ 2605822 w 13581445"/>
                      <a:gd name="connsiteY13" fmla="*/ 6296873 h 6343764"/>
                      <a:gd name="connsiteX14" fmla="*/ 5149 w 13581445"/>
                      <a:gd name="connsiteY14" fmla="*/ 6323404 h 6343764"/>
                      <a:gd name="connsiteX15" fmla="*/ 1154012 w 13581445"/>
                      <a:gd name="connsiteY15" fmla="*/ 1654535 h 6343764"/>
                      <a:gd name="connsiteX0" fmla="*/ 1227606 w 13655039"/>
                      <a:gd name="connsiteY0" fmla="*/ 1654535 h 6343764"/>
                      <a:gd name="connsiteX1" fmla="*/ 4437877 w 13655039"/>
                      <a:gd name="connsiteY1" fmla="*/ 60196 h 6343764"/>
                      <a:gd name="connsiteX2" fmla="*/ 6805939 w 13655039"/>
                      <a:gd name="connsiteY2" fmla="*/ 5030780 h 6343764"/>
                      <a:gd name="connsiteX3" fmla="*/ 9267784 w 13655039"/>
                      <a:gd name="connsiteY3" fmla="*/ 36750 h 6343764"/>
                      <a:gd name="connsiteX4" fmla="*/ 12245447 w 13655039"/>
                      <a:gd name="connsiteY4" fmla="*/ 1443519 h 6343764"/>
                      <a:gd name="connsiteX5" fmla="*/ 13652216 w 13655039"/>
                      <a:gd name="connsiteY5" fmla="*/ 6323404 h 6343764"/>
                      <a:gd name="connsiteX6" fmla="*/ 10909016 w 13655039"/>
                      <a:gd name="connsiteY6" fmla="*/ 6320319 h 6343764"/>
                      <a:gd name="connsiteX7" fmla="*/ 10909017 w 13655039"/>
                      <a:gd name="connsiteY7" fmla="*/ 4116381 h 6343764"/>
                      <a:gd name="connsiteX8" fmla="*/ 10229077 w 13655039"/>
                      <a:gd name="connsiteY8" fmla="*/ 4280504 h 6343764"/>
                      <a:gd name="connsiteX9" fmla="*/ 10205631 w 13655039"/>
                      <a:gd name="connsiteY9" fmla="*/ 6320319 h 6343764"/>
                      <a:gd name="connsiteX10" fmla="*/ 3429693 w 13655039"/>
                      <a:gd name="connsiteY10" fmla="*/ 6343764 h 6343764"/>
                      <a:gd name="connsiteX11" fmla="*/ 3453138 w 13655039"/>
                      <a:gd name="connsiteY11" fmla="*/ 4233611 h 6343764"/>
                      <a:gd name="connsiteX12" fmla="*/ 2679416 w 13655039"/>
                      <a:gd name="connsiteY12" fmla="*/ 4233612 h 6343764"/>
                      <a:gd name="connsiteX13" fmla="*/ 2679416 w 13655039"/>
                      <a:gd name="connsiteY13" fmla="*/ 6296873 h 6343764"/>
                      <a:gd name="connsiteX14" fmla="*/ 78743 w 13655039"/>
                      <a:gd name="connsiteY14" fmla="*/ 6323404 h 6343764"/>
                      <a:gd name="connsiteX15" fmla="*/ 1227606 w 13655039"/>
                      <a:gd name="connsiteY15" fmla="*/ 1654535 h 6343764"/>
                      <a:gd name="connsiteX0" fmla="*/ 1227606 w 13655039"/>
                      <a:gd name="connsiteY0" fmla="*/ 1626092 h 6315321"/>
                      <a:gd name="connsiteX1" fmla="*/ 4437877 w 13655039"/>
                      <a:gd name="connsiteY1" fmla="*/ 31753 h 6315321"/>
                      <a:gd name="connsiteX2" fmla="*/ 6805939 w 13655039"/>
                      <a:gd name="connsiteY2" fmla="*/ 5002337 h 6315321"/>
                      <a:gd name="connsiteX3" fmla="*/ 9267784 w 13655039"/>
                      <a:gd name="connsiteY3" fmla="*/ 8307 h 6315321"/>
                      <a:gd name="connsiteX4" fmla="*/ 12245447 w 13655039"/>
                      <a:gd name="connsiteY4" fmla="*/ 1415076 h 6315321"/>
                      <a:gd name="connsiteX5" fmla="*/ 13652216 w 13655039"/>
                      <a:gd name="connsiteY5" fmla="*/ 6294961 h 6315321"/>
                      <a:gd name="connsiteX6" fmla="*/ 10909016 w 13655039"/>
                      <a:gd name="connsiteY6" fmla="*/ 6291876 h 6315321"/>
                      <a:gd name="connsiteX7" fmla="*/ 10909017 w 13655039"/>
                      <a:gd name="connsiteY7" fmla="*/ 4087938 h 6315321"/>
                      <a:gd name="connsiteX8" fmla="*/ 10229077 w 13655039"/>
                      <a:gd name="connsiteY8" fmla="*/ 4252061 h 6315321"/>
                      <a:gd name="connsiteX9" fmla="*/ 10205631 w 13655039"/>
                      <a:gd name="connsiteY9" fmla="*/ 6291876 h 6315321"/>
                      <a:gd name="connsiteX10" fmla="*/ 3429693 w 13655039"/>
                      <a:gd name="connsiteY10" fmla="*/ 6315321 h 6315321"/>
                      <a:gd name="connsiteX11" fmla="*/ 3453138 w 13655039"/>
                      <a:gd name="connsiteY11" fmla="*/ 4205168 h 6315321"/>
                      <a:gd name="connsiteX12" fmla="*/ 2679416 w 13655039"/>
                      <a:gd name="connsiteY12" fmla="*/ 4205169 h 6315321"/>
                      <a:gd name="connsiteX13" fmla="*/ 2679416 w 13655039"/>
                      <a:gd name="connsiteY13" fmla="*/ 6268430 h 6315321"/>
                      <a:gd name="connsiteX14" fmla="*/ 78743 w 13655039"/>
                      <a:gd name="connsiteY14" fmla="*/ 6294961 h 6315321"/>
                      <a:gd name="connsiteX15" fmla="*/ 1227606 w 13655039"/>
                      <a:gd name="connsiteY15" fmla="*/ 1626092 h 6315321"/>
                      <a:gd name="connsiteX0" fmla="*/ 1227606 w 13655039"/>
                      <a:gd name="connsiteY0" fmla="*/ 1618416 h 6307645"/>
                      <a:gd name="connsiteX1" fmla="*/ 4437877 w 13655039"/>
                      <a:gd name="connsiteY1" fmla="*/ 24077 h 6307645"/>
                      <a:gd name="connsiteX2" fmla="*/ 6805939 w 13655039"/>
                      <a:gd name="connsiteY2" fmla="*/ 4994661 h 6307645"/>
                      <a:gd name="connsiteX3" fmla="*/ 9267784 w 13655039"/>
                      <a:gd name="connsiteY3" fmla="*/ 631 h 6307645"/>
                      <a:gd name="connsiteX4" fmla="*/ 12245447 w 13655039"/>
                      <a:gd name="connsiteY4" fmla="*/ 1407400 h 6307645"/>
                      <a:gd name="connsiteX5" fmla="*/ 13652216 w 13655039"/>
                      <a:gd name="connsiteY5" fmla="*/ 6287285 h 6307645"/>
                      <a:gd name="connsiteX6" fmla="*/ 10909016 w 13655039"/>
                      <a:gd name="connsiteY6" fmla="*/ 6284200 h 6307645"/>
                      <a:gd name="connsiteX7" fmla="*/ 10909017 w 13655039"/>
                      <a:gd name="connsiteY7" fmla="*/ 4080262 h 6307645"/>
                      <a:gd name="connsiteX8" fmla="*/ 10229077 w 13655039"/>
                      <a:gd name="connsiteY8" fmla="*/ 4244385 h 6307645"/>
                      <a:gd name="connsiteX9" fmla="*/ 10205631 w 13655039"/>
                      <a:gd name="connsiteY9" fmla="*/ 6284200 h 6307645"/>
                      <a:gd name="connsiteX10" fmla="*/ 3429693 w 13655039"/>
                      <a:gd name="connsiteY10" fmla="*/ 6307645 h 6307645"/>
                      <a:gd name="connsiteX11" fmla="*/ 3453138 w 13655039"/>
                      <a:gd name="connsiteY11" fmla="*/ 4197492 h 6307645"/>
                      <a:gd name="connsiteX12" fmla="*/ 2679416 w 13655039"/>
                      <a:gd name="connsiteY12" fmla="*/ 4197493 h 6307645"/>
                      <a:gd name="connsiteX13" fmla="*/ 2679416 w 13655039"/>
                      <a:gd name="connsiteY13" fmla="*/ 6260754 h 6307645"/>
                      <a:gd name="connsiteX14" fmla="*/ 78743 w 13655039"/>
                      <a:gd name="connsiteY14" fmla="*/ 6287285 h 6307645"/>
                      <a:gd name="connsiteX15" fmla="*/ 1227606 w 13655039"/>
                      <a:gd name="connsiteY15"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10237247 w 13663209"/>
                      <a:gd name="connsiteY8" fmla="*/ 4244385 h 6307645"/>
                      <a:gd name="connsiteX9" fmla="*/ 10213801 w 13663209"/>
                      <a:gd name="connsiteY9" fmla="*/ 6284200 h 6307645"/>
                      <a:gd name="connsiteX10" fmla="*/ 3437863 w 13663209"/>
                      <a:gd name="connsiteY10" fmla="*/ 6307645 h 6307645"/>
                      <a:gd name="connsiteX11" fmla="*/ 3461308 w 13663209"/>
                      <a:gd name="connsiteY11" fmla="*/ 4197492 h 6307645"/>
                      <a:gd name="connsiteX12" fmla="*/ 2687586 w 13663209"/>
                      <a:gd name="connsiteY12" fmla="*/ 4197493 h 6307645"/>
                      <a:gd name="connsiteX13" fmla="*/ 2687586 w 13663209"/>
                      <a:gd name="connsiteY13" fmla="*/ 6260754 h 6307645"/>
                      <a:gd name="connsiteX14" fmla="*/ 86913 w 13663209"/>
                      <a:gd name="connsiteY14" fmla="*/ 6287285 h 6307645"/>
                      <a:gd name="connsiteX15" fmla="*/ 1235776 w 13663209"/>
                      <a:gd name="connsiteY15"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10237247 w 13663209"/>
                      <a:gd name="connsiteY8" fmla="*/ 4244385 h 6307645"/>
                      <a:gd name="connsiteX9" fmla="*/ 10213801 w 13663209"/>
                      <a:gd name="connsiteY9" fmla="*/ 6284200 h 6307645"/>
                      <a:gd name="connsiteX10" fmla="*/ 7333287 w 13663209"/>
                      <a:gd name="connsiteY10" fmla="*/ 6263952 h 6307645"/>
                      <a:gd name="connsiteX11" fmla="*/ 3437863 w 13663209"/>
                      <a:gd name="connsiteY11" fmla="*/ 6307645 h 6307645"/>
                      <a:gd name="connsiteX12" fmla="*/ 3461308 w 13663209"/>
                      <a:gd name="connsiteY12" fmla="*/ 4197492 h 6307645"/>
                      <a:gd name="connsiteX13" fmla="*/ 2687586 w 13663209"/>
                      <a:gd name="connsiteY13" fmla="*/ 4197493 h 6307645"/>
                      <a:gd name="connsiteX14" fmla="*/ 2687586 w 13663209"/>
                      <a:gd name="connsiteY14" fmla="*/ 6260754 h 6307645"/>
                      <a:gd name="connsiteX15" fmla="*/ 86913 w 13663209"/>
                      <a:gd name="connsiteY15" fmla="*/ 6287285 h 6307645"/>
                      <a:gd name="connsiteX16" fmla="*/ 1235776 w 13663209"/>
                      <a:gd name="connsiteY16"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10237247 w 13663209"/>
                      <a:gd name="connsiteY8" fmla="*/ 4244385 h 6307645"/>
                      <a:gd name="connsiteX9" fmla="*/ 7333287 w 13663209"/>
                      <a:gd name="connsiteY9" fmla="*/ 6263952 h 6307645"/>
                      <a:gd name="connsiteX10" fmla="*/ 3437863 w 13663209"/>
                      <a:gd name="connsiteY10" fmla="*/ 6307645 h 6307645"/>
                      <a:gd name="connsiteX11" fmla="*/ 3461308 w 13663209"/>
                      <a:gd name="connsiteY11" fmla="*/ 4197492 h 6307645"/>
                      <a:gd name="connsiteX12" fmla="*/ 2687586 w 13663209"/>
                      <a:gd name="connsiteY12" fmla="*/ 4197493 h 6307645"/>
                      <a:gd name="connsiteX13" fmla="*/ 2687586 w 13663209"/>
                      <a:gd name="connsiteY13" fmla="*/ 6260754 h 6307645"/>
                      <a:gd name="connsiteX14" fmla="*/ 86913 w 13663209"/>
                      <a:gd name="connsiteY14" fmla="*/ 6287285 h 6307645"/>
                      <a:gd name="connsiteX15" fmla="*/ 1235776 w 13663209"/>
                      <a:gd name="connsiteY15"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7333287 w 13663209"/>
                      <a:gd name="connsiteY8" fmla="*/ 6263952 h 6307645"/>
                      <a:gd name="connsiteX9" fmla="*/ 3437863 w 13663209"/>
                      <a:gd name="connsiteY9" fmla="*/ 6307645 h 6307645"/>
                      <a:gd name="connsiteX10" fmla="*/ 3461308 w 13663209"/>
                      <a:gd name="connsiteY10" fmla="*/ 4197492 h 6307645"/>
                      <a:gd name="connsiteX11" fmla="*/ 2687586 w 13663209"/>
                      <a:gd name="connsiteY11" fmla="*/ 4197493 h 6307645"/>
                      <a:gd name="connsiteX12" fmla="*/ 2687586 w 13663209"/>
                      <a:gd name="connsiteY12" fmla="*/ 6260754 h 6307645"/>
                      <a:gd name="connsiteX13" fmla="*/ 86913 w 13663209"/>
                      <a:gd name="connsiteY13" fmla="*/ 6287285 h 6307645"/>
                      <a:gd name="connsiteX14" fmla="*/ 1235776 w 13663209"/>
                      <a:gd name="connsiteY14"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7333287 w 13663209"/>
                      <a:gd name="connsiteY7" fmla="*/ 6263952 h 6307645"/>
                      <a:gd name="connsiteX8" fmla="*/ 3437863 w 13663209"/>
                      <a:gd name="connsiteY8" fmla="*/ 6307645 h 6307645"/>
                      <a:gd name="connsiteX9" fmla="*/ 3461308 w 13663209"/>
                      <a:gd name="connsiteY9" fmla="*/ 4197492 h 6307645"/>
                      <a:gd name="connsiteX10" fmla="*/ 2687586 w 13663209"/>
                      <a:gd name="connsiteY10" fmla="*/ 4197493 h 6307645"/>
                      <a:gd name="connsiteX11" fmla="*/ 2687586 w 13663209"/>
                      <a:gd name="connsiteY11" fmla="*/ 6260754 h 6307645"/>
                      <a:gd name="connsiteX12" fmla="*/ 86913 w 13663209"/>
                      <a:gd name="connsiteY12" fmla="*/ 6287285 h 6307645"/>
                      <a:gd name="connsiteX13" fmla="*/ 1235776 w 13663209"/>
                      <a:gd name="connsiteY13"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7333287 w 13663209"/>
                      <a:gd name="connsiteY6" fmla="*/ 6263952 h 6307645"/>
                      <a:gd name="connsiteX7" fmla="*/ 3437863 w 13663209"/>
                      <a:gd name="connsiteY7" fmla="*/ 6307645 h 6307645"/>
                      <a:gd name="connsiteX8" fmla="*/ 3461308 w 13663209"/>
                      <a:gd name="connsiteY8" fmla="*/ 4197492 h 6307645"/>
                      <a:gd name="connsiteX9" fmla="*/ 2687586 w 13663209"/>
                      <a:gd name="connsiteY9" fmla="*/ 4197493 h 6307645"/>
                      <a:gd name="connsiteX10" fmla="*/ 2687586 w 13663209"/>
                      <a:gd name="connsiteY10" fmla="*/ 6260754 h 6307645"/>
                      <a:gd name="connsiteX11" fmla="*/ 86913 w 13663209"/>
                      <a:gd name="connsiteY11" fmla="*/ 6287285 h 6307645"/>
                      <a:gd name="connsiteX12" fmla="*/ 1235776 w 13663209"/>
                      <a:gd name="connsiteY12" fmla="*/ 1618416 h 6307645"/>
                      <a:gd name="connsiteX0" fmla="*/ 1235776 w 12253617"/>
                      <a:gd name="connsiteY0" fmla="*/ 1618416 h 6307645"/>
                      <a:gd name="connsiteX1" fmla="*/ 4446047 w 12253617"/>
                      <a:gd name="connsiteY1" fmla="*/ 24077 h 6307645"/>
                      <a:gd name="connsiteX2" fmla="*/ 6814109 w 12253617"/>
                      <a:gd name="connsiteY2" fmla="*/ 4994661 h 6307645"/>
                      <a:gd name="connsiteX3" fmla="*/ 9275954 w 12253617"/>
                      <a:gd name="connsiteY3" fmla="*/ 631 h 6307645"/>
                      <a:gd name="connsiteX4" fmla="*/ 12253617 w 12253617"/>
                      <a:gd name="connsiteY4" fmla="*/ 1407400 h 6307645"/>
                      <a:gd name="connsiteX5" fmla="*/ 7333287 w 12253617"/>
                      <a:gd name="connsiteY5" fmla="*/ 6263952 h 6307645"/>
                      <a:gd name="connsiteX6" fmla="*/ 3437863 w 12253617"/>
                      <a:gd name="connsiteY6" fmla="*/ 6307645 h 6307645"/>
                      <a:gd name="connsiteX7" fmla="*/ 3461308 w 12253617"/>
                      <a:gd name="connsiteY7" fmla="*/ 4197492 h 6307645"/>
                      <a:gd name="connsiteX8" fmla="*/ 2687586 w 12253617"/>
                      <a:gd name="connsiteY8" fmla="*/ 4197493 h 6307645"/>
                      <a:gd name="connsiteX9" fmla="*/ 2687586 w 12253617"/>
                      <a:gd name="connsiteY9" fmla="*/ 6260754 h 6307645"/>
                      <a:gd name="connsiteX10" fmla="*/ 86913 w 12253617"/>
                      <a:gd name="connsiteY10" fmla="*/ 6287285 h 6307645"/>
                      <a:gd name="connsiteX11" fmla="*/ 1235776 w 12253617"/>
                      <a:gd name="connsiteY11" fmla="*/ 1618416 h 6307645"/>
                      <a:gd name="connsiteX0" fmla="*/ 1235776 w 12253617"/>
                      <a:gd name="connsiteY0" fmla="*/ 1618416 h 6307645"/>
                      <a:gd name="connsiteX1" fmla="*/ 4446047 w 12253617"/>
                      <a:gd name="connsiteY1" fmla="*/ 24077 h 6307645"/>
                      <a:gd name="connsiteX2" fmla="*/ 6814109 w 12253617"/>
                      <a:gd name="connsiteY2" fmla="*/ 4994661 h 6307645"/>
                      <a:gd name="connsiteX3" fmla="*/ 9275954 w 12253617"/>
                      <a:gd name="connsiteY3" fmla="*/ 631 h 6307645"/>
                      <a:gd name="connsiteX4" fmla="*/ 12253617 w 12253617"/>
                      <a:gd name="connsiteY4" fmla="*/ 1407400 h 6307645"/>
                      <a:gd name="connsiteX5" fmla="*/ 7418397 w 12253617"/>
                      <a:gd name="connsiteY5" fmla="*/ 6307645 h 6307645"/>
                      <a:gd name="connsiteX6" fmla="*/ 3437863 w 12253617"/>
                      <a:gd name="connsiteY6" fmla="*/ 6307645 h 6307645"/>
                      <a:gd name="connsiteX7" fmla="*/ 3461308 w 12253617"/>
                      <a:gd name="connsiteY7" fmla="*/ 4197492 h 6307645"/>
                      <a:gd name="connsiteX8" fmla="*/ 2687586 w 12253617"/>
                      <a:gd name="connsiteY8" fmla="*/ 4197493 h 6307645"/>
                      <a:gd name="connsiteX9" fmla="*/ 2687586 w 12253617"/>
                      <a:gd name="connsiteY9" fmla="*/ 6260754 h 6307645"/>
                      <a:gd name="connsiteX10" fmla="*/ 86913 w 12253617"/>
                      <a:gd name="connsiteY10" fmla="*/ 6287285 h 6307645"/>
                      <a:gd name="connsiteX11" fmla="*/ 1235776 w 12253617"/>
                      <a:gd name="connsiteY11" fmla="*/ 1618416 h 6307645"/>
                      <a:gd name="connsiteX0" fmla="*/ 1235776 w 12253617"/>
                      <a:gd name="connsiteY0" fmla="*/ 1618416 h 6307645"/>
                      <a:gd name="connsiteX1" fmla="*/ 4446047 w 12253617"/>
                      <a:gd name="connsiteY1" fmla="*/ 24077 h 6307645"/>
                      <a:gd name="connsiteX2" fmla="*/ 6814109 w 12253617"/>
                      <a:gd name="connsiteY2" fmla="*/ 4994661 h 6307645"/>
                      <a:gd name="connsiteX3" fmla="*/ 9275954 w 12253617"/>
                      <a:gd name="connsiteY3" fmla="*/ 631 h 6307645"/>
                      <a:gd name="connsiteX4" fmla="*/ 12253617 w 12253617"/>
                      <a:gd name="connsiteY4" fmla="*/ 1407400 h 6307645"/>
                      <a:gd name="connsiteX5" fmla="*/ 7418397 w 12253617"/>
                      <a:gd name="connsiteY5" fmla="*/ 6307645 h 6307645"/>
                      <a:gd name="connsiteX6" fmla="*/ 3437863 w 12253617"/>
                      <a:gd name="connsiteY6" fmla="*/ 6307645 h 6307645"/>
                      <a:gd name="connsiteX7" fmla="*/ 3461308 w 12253617"/>
                      <a:gd name="connsiteY7" fmla="*/ 4197492 h 6307645"/>
                      <a:gd name="connsiteX8" fmla="*/ 2687586 w 12253617"/>
                      <a:gd name="connsiteY8" fmla="*/ 4197493 h 6307645"/>
                      <a:gd name="connsiteX9" fmla="*/ 2687586 w 12253617"/>
                      <a:gd name="connsiteY9" fmla="*/ 6260754 h 6307645"/>
                      <a:gd name="connsiteX10" fmla="*/ 86913 w 12253617"/>
                      <a:gd name="connsiteY10" fmla="*/ 6287285 h 6307645"/>
                      <a:gd name="connsiteX11" fmla="*/ 1235776 w 12253617"/>
                      <a:gd name="connsiteY11" fmla="*/ 1618416 h 6307645"/>
                      <a:gd name="connsiteX0" fmla="*/ 1235776 w 12253617"/>
                      <a:gd name="connsiteY0" fmla="*/ 1627152 h 6316381"/>
                      <a:gd name="connsiteX1" fmla="*/ 4446047 w 12253617"/>
                      <a:gd name="connsiteY1" fmla="*/ 32813 h 6316381"/>
                      <a:gd name="connsiteX2" fmla="*/ 6814109 w 12253617"/>
                      <a:gd name="connsiteY2" fmla="*/ 5003397 h 6316381"/>
                      <a:gd name="connsiteX3" fmla="*/ 9275954 w 12253617"/>
                      <a:gd name="connsiteY3" fmla="*/ 9367 h 6316381"/>
                      <a:gd name="connsiteX4" fmla="*/ 12253617 w 12253617"/>
                      <a:gd name="connsiteY4" fmla="*/ 1416136 h 6316381"/>
                      <a:gd name="connsiteX5" fmla="*/ 7418397 w 12253617"/>
                      <a:gd name="connsiteY5" fmla="*/ 6316381 h 6316381"/>
                      <a:gd name="connsiteX6" fmla="*/ 3437863 w 12253617"/>
                      <a:gd name="connsiteY6" fmla="*/ 6316381 h 6316381"/>
                      <a:gd name="connsiteX7" fmla="*/ 3461308 w 12253617"/>
                      <a:gd name="connsiteY7" fmla="*/ 4206228 h 6316381"/>
                      <a:gd name="connsiteX8" fmla="*/ 2687586 w 12253617"/>
                      <a:gd name="connsiteY8" fmla="*/ 4206229 h 6316381"/>
                      <a:gd name="connsiteX9" fmla="*/ 2687586 w 12253617"/>
                      <a:gd name="connsiteY9" fmla="*/ 6269490 h 6316381"/>
                      <a:gd name="connsiteX10" fmla="*/ 86913 w 12253617"/>
                      <a:gd name="connsiteY10" fmla="*/ 6296021 h 6316381"/>
                      <a:gd name="connsiteX11" fmla="*/ 1235776 w 12253617"/>
                      <a:gd name="connsiteY11" fmla="*/ 1627152 h 6316381"/>
                      <a:gd name="connsiteX0" fmla="*/ 1235776 w 12253617"/>
                      <a:gd name="connsiteY0" fmla="*/ 1619906 h 6309135"/>
                      <a:gd name="connsiteX1" fmla="*/ 4446047 w 12253617"/>
                      <a:gd name="connsiteY1" fmla="*/ 25567 h 6309135"/>
                      <a:gd name="connsiteX2" fmla="*/ 6814109 w 12253617"/>
                      <a:gd name="connsiteY2" fmla="*/ 4996151 h 6309135"/>
                      <a:gd name="connsiteX3" fmla="*/ 9275954 w 12253617"/>
                      <a:gd name="connsiteY3" fmla="*/ 2121 h 6309135"/>
                      <a:gd name="connsiteX4" fmla="*/ 12253617 w 12253617"/>
                      <a:gd name="connsiteY4" fmla="*/ 1408890 h 6309135"/>
                      <a:gd name="connsiteX5" fmla="*/ 7418397 w 12253617"/>
                      <a:gd name="connsiteY5" fmla="*/ 6309135 h 6309135"/>
                      <a:gd name="connsiteX6" fmla="*/ 3437863 w 12253617"/>
                      <a:gd name="connsiteY6" fmla="*/ 6309135 h 6309135"/>
                      <a:gd name="connsiteX7" fmla="*/ 3461308 w 12253617"/>
                      <a:gd name="connsiteY7" fmla="*/ 4198982 h 6309135"/>
                      <a:gd name="connsiteX8" fmla="*/ 2687586 w 12253617"/>
                      <a:gd name="connsiteY8" fmla="*/ 4198983 h 6309135"/>
                      <a:gd name="connsiteX9" fmla="*/ 2687586 w 12253617"/>
                      <a:gd name="connsiteY9" fmla="*/ 6262244 h 6309135"/>
                      <a:gd name="connsiteX10" fmla="*/ 86913 w 12253617"/>
                      <a:gd name="connsiteY10" fmla="*/ 6288775 h 6309135"/>
                      <a:gd name="connsiteX11" fmla="*/ 1235776 w 12253617"/>
                      <a:gd name="connsiteY11" fmla="*/ 1619906 h 6309135"/>
                      <a:gd name="connsiteX0" fmla="*/ 1235776 w 12253617"/>
                      <a:gd name="connsiteY0" fmla="*/ 1619905 h 6309134"/>
                      <a:gd name="connsiteX1" fmla="*/ 4446047 w 12253617"/>
                      <a:gd name="connsiteY1" fmla="*/ 25566 h 6309134"/>
                      <a:gd name="connsiteX2" fmla="*/ 6814109 w 12253617"/>
                      <a:gd name="connsiteY2" fmla="*/ 4996150 h 6309134"/>
                      <a:gd name="connsiteX3" fmla="*/ 9275954 w 12253617"/>
                      <a:gd name="connsiteY3" fmla="*/ 2120 h 6309134"/>
                      <a:gd name="connsiteX4" fmla="*/ 12253617 w 12253617"/>
                      <a:gd name="connsiteY4" fmla="*/ 1408889 h 6309134"/>
                      <a:gd name="connsiteX5" fmla="*/ 7418397 w 12253617"/>
                      <a:gd name="connsiteY5" fmla="*/ 6309134 h 6309134"/>
                      <a:gd name="connsiteX6" fmla="*/ 3437863 w 12253617"/>
                      <a:gd name="connsiteY6" fmla="*/ 6309134 h 6309134"/>
                      <a:gd name="connsiteX7" fmla="*/ 3461308 w 12253617"/>
                      <a:gd name="connsiteY7" fmla="*/ 4198981 h 6309134"/>
                      <a:gd name="connsiteX8" fmla="*/ 2687586 w 12253617"/>
                      <a:gd name="connsiteY8" fmla="*/ 4198982 h 6309134"/>
                      <a:gd name="connsiteX9" fmla="*/ 2687586 w 12253617"/>
                      <a:gd name="connsiteY9" fmla="*/ 6262243 h 6309134"/>
                      <a:gd name="connsiteX10" fmla="*/ 86913 w 12253617"/>
                      <a:gd name="connsiteY10" fmla="*/ 6288774 h 6309134"/>
                      <a:gd name="connsiteX11" fmla="*/ 1235776 w 12253617"/>
                      <a:gd name="connsiteY11" fmla="*/ 1619905 h 6309134"/>
                      <a:gd name="connsiteX0" fmla="*/ 1235776 w 12168508"/>
                      <a:gd name="connsiteY0" fmla="*/ 1620410 h 6309639"/>
                      <a:gd name="connsiteX1" fmla="*/ 4446047 w 12168508"/>
                      <a:gd name="connsiteY1" fmla="*/ 26071 h 6309639"/>
                      <a:gd name="connsiteX2" fmla="*/ 6814109 w 12168508"/>
                      <a:gd name="connsiteY2" fmla="*/ 4996655 h 6309639"/>
                      <a:gd name="connsiteX3" fmla="*/ 9275954 w 12168508"/>
                      <a:gd name="connsiteY3" fmla="*/ 2625 h 6309639"/>
                      <a:gd name="connsiteX4" fmla="*/ 12168508 w 12168508"/>
                      <a:gd name="connsiteY4" fmla="*/ 1365701 h 6309639"/>
                      <a:gd name="connsiteX5" fmla="*/ 7418397 w 12168508"/>
                      <a:gd name="connsiteY5" fmla="*/ 6309639 h 6309639"/>
                      <a:gd name="connsiteX6" fmla="*/ 3437863 w 12168508"/>
                      <a:gd name="connsiteY6" fmla="*/ 6309639 h 6309639"/>
                      <a:gd name="connsiteX7" fmla="*/ 3461308 w 12168508"/>
                      <a:gd name="connsiteY7" fmla="*/ 4199486 h 6309639"/>
                      <a:gd name="connsiteX8" fmla="*/ 2687586 w 12168508"/>
                      <a:gd name="connsiteY8" fmla="*/ 4199487 h 6309639"/>
                      <a:gd name="connsiteX9" fmla="*/ 2687586 w 12168508"/>
                      <a:gd name="connsiteY9" fmla="*/ 6262748 h 6309639"/>
                      <a:gd name="connsiteX10" fmla="*/ 86913 w 12168508"/>
                      <a:gd name="connsiteY10" fmla="*/ 6289279 h 6309639"/>
                      <a:gd name="connsiteX11" fmla="*/ 1235776 w 12168508"/>
                      <a:gd name="connsiteY11" fmla="*/ 1620410 h 6309639"/>
                      <a:gd name="connsiteX0" fmla="*/ 1235776 w 12168508"/>
                      <a:gd name="connsiteY0" fmla="*/ 1620410 h 6309639"/>
                      <a:gd name="connsiteX1" fmla="*/ 4446047 w 12168508"/>
                      <a:gd name="connsiteY1" fmla="*/ 26071 h 6309639"/>
                      <a:gd name="connsiteX2" fmla="*/ 6814109 w 12168508"/>
                      <a:gd name="connsiteY2" fmla="*/ 4996655 h 6309639"/>
                      <a:gd name="connsiteX3" fmla="*/ 9275954 w 12168508"/>
                      <a:gd name="connsiteY3" fmla="*/ 2625 h 6309639"/>
                      <a:gd name="connsiteX4" fmla="*/ 12168508 w 12168508"/>
                      <a:gd name="connsiteY4" fmla="*/ 1365701 h 6309639"/>
                      <a:gd name="connsiteX5" fmla="*/ 7418397 w 12168508"/>
                      <a:gd name="connsiteY5" fmla="*/ 6309639 h 6309639"/>
                      <a:gd name="connsiteX6" fmla="*/ 3437863 w 12168508"/>
                      <a:gd name="connsiteY6" fmla="*/ 6309639 h 6309639"/>
                      <a:gd name="connsiteX7" fmla="*/ 3461308 w 12168508"/>
                      <a:gd name="connsiteY7" fmla="*/ 4199486 h 6309639"/>
                      <a:gd name="connsiteX8" fmla="*/ 2687586 w 12168508"/>
                      <a:gd name="connsiteY8" fmla="*/ 4199487 h 6309639"/>
                      <a:gd name="connsiteX9" fmla="*/ 2687586 w 12168508"/>
                      <a:gd name="connsiteY9" fmla="*/ 6262748 h 6309639"/>
                      <a:gd name="connsiteX10" fmla="*/ 86913 w 12168508"/>
                      <a:gd name="connsiteY10" fmla="*/ 6289279 h 6309639"/>
                      <a:gd name="connsiteX11" fmla="*/ 1235776 w 12168508"/>
                      <a:gd name="connsiteY11" fmla="*/ 1620410 h 6309639"/>
                      <a:gd name="connsiteX0" fmla="*/ 1235776 w 12168508"/>
                      <a:gd name="connsiteY0" fmla="*/ 1617805 h 6307034"/>
                      <a:gd name="connsiteX1" fmla="*/ 4446047 w 12168508"/>
                      <a:gd name="connsiteY1" fmla="*/ 23466 h 6307034"/>
                      <a:gd name="connsiteX2" fmla="*/ 6814109 w 12168508"/>
                      <a:gd name="connsiteY2" fmla="*/ 4994050 h 6307034"/>
                      <a:gd name="connsiteX3" fmla="*/ 9275954 w 12168508"/>
                      <a:gd name="connsiteY3" fmla="*/ 20 h 6307034"/>
                      <a:gd name="connsiteX4" fmla="*/ 12168508 w 12168508"/>
                      <a:gd name="connsiteY4" fmla="*/ 1363096 h 6307034"/>
                      <a:gd name="connsiteX5" fmla="*/ 7418397 w 12168508"/>
                      <a:gd name="connsiteY5" fmla="*/ 6307034 h 6307034"/>
                      <a:gd name="connsiteX6" fmla="*/ 3437863 w 12168508"/>
                      <a:gd name="connsiteY6" fmla="*/ 6307034 h 6307034"/>
                      <a:gd name="connsiteX7" fmla="*/ 3461308 w 12168508"/>
                      <a:gd name="connsiteY7" fmla="*/ 4196881 h 6307034"/>
                      <a:gd name="connsiteX8" fmla="*/ 2687586 w 12168508"/>
                      <a:gd name="connsiteY8" fmla="*/ 4196882 h 6307034"/>
                      <a:gd name="connsiteX9" fmla="*/ 2687586 w 12168508"/>
                      <a:gd name="connsiteY9" fmla="*/ 6260143 h 6307034"/>
                      <a:gd name="connsiteX10" fmla="*/ 86913 w 12168508"/>
                      <a:gd name="connsiteY10" fmla="*/ 6286674 h 6307034"/>
                      <a:gd name="connsiteX11" fmla="*/ 1235776 w 12168508"/>
                      <a:gd name="connsiteY11" fmla="*/ 1617805 h 6307034"/>
                      <a:gd name="connsiteX0" fmla="*/ 1376894 w 12309626"/>
                      <a:gd name="connsiteY0" fmla="*/ 1617805 h 6307034"/>
                      <a:gd name="connsiteX1" fmla="*/ 4587165 w 12309626"/>
                      <a:gd name="connsiteY1" fmla="*/ 23466 h 6307034"/>
                      <a:gd name="connsiteX2" fmla="*/ 6955227 w 12309626"/>
                      <a:gd name="connsiteY2" fmla="*/ 4994050 h 6307034"/>
                      <a:gd name="connsiteX3" fmla="*/ 9417072 w 12309626"/>
                      <a:gd name="connsiteY3" fmla="*/ 20 h 6307034"/>
                      <a:gd name="connsiteX4" fmla="*/ 12309626 w 12309626"/>
                      <a:gd name="connsiteY4" fmla="*/ 1363096 h 6307034"/>
                      <a:gd name="connsiteX5" fmla="*/ 7559515 w 12309626"/>
                      <a:gd name="connsiteY5" fmla="*/ 6307034 h 6307034"/>
                      <a:gd name="connsiteX6" fmla="*/ 3578981 w 12309626"/>
                      <a:gd name="connsiteY6" fmla="*/ 6307034 h 6307034"/>
                      <a:gd name="connsiteX7" fmla="*/ 3602426 w 12309626"/>
                      <a:gd name="connsiteY7" fmla="*/ 4196881 h 6307034"/>
                      <a:gd name="connsiteX8" fmla="*/ 2828704 w 12309626"/>
                      <a:gd name="connsiteY8" fmla="*/ 4196882 h 6307034"/>
                      <a:gd name="connsiteX9" fmla="*/ 2828704 w 12309626"/>
                      <a:gd name="connsiteY9" fmla="*/ 6260143 h 6307034"/>
                      <a:gd name="connsiteX10" fmla="*/ 79090 w 12309626"/>
                      <a:gd name="connsiteY10" fmla="*/ 6221134 h 6307034"/>
                      <a:gd name="connsiteX11" fmla="*/ 1376894 w 12309626"/>
                      <a:gd name="connsiteY11" fmla="*/ 1617805 h 6307034"/>
                      <a:gd name="connsiteX0" fmla="*/ 1417460 w 12350192"/>
                      <a:gd name="connsiteY0" fmla="*/ 1617805 h 6307034"/>
                      <a:gd name="connsiteX1" fmla="*/ 4627731 w 12350192"/>
                      <a:gd name="connsiteY1" fmla="*/ 23466 h 6307034"/>
                      <a:gd name="connsiteX2" fmla="*/ 6995793 w 12350192"/>
                      <a:gd name="connsiteY2" fmla="*/ 4994050 h 6307034"/>
                      <a:gd name="connsiteX3" fmla="*/ 9457638 w 12350192"/>
                      <a:gd name="connsiteY3" fmla="*/ 20 h 6307034"/>
                      <a:gd name="connsiteX4" fmla="*/ 12350192 w 12350192"/>
                      <a:gd name="connsiteY4" fmla="*/ 1363096 h 6307034"/>
                      <a:gd name="connsiteX5" fmla="*/ 7600081 w 12350192"/>
                      <a:gd name="connsiteY5" fmla="*/ 6307034 h 6307034"/>
                      <a:gd name="connsiteX6" fmla="*/ 3619547 w 12350192"/>
                      <a:gd name="connsiteY6" fmla="*/ 6307034 h 6307034"/>
                      <a:gd name="connsiteX7" fmla="*/ 3642992 w 12350192"/>
                      <a:gd name="connsiteY7" fmla="*/ 4196881 h 6307034"/>
                      <a:gd name="connsiteX8" fmla="*/ 2869270 w 12350192"/>
                      <a:gd name="connsiteY8" fmla="*/ 4196882 h 6307034"/>
                      <a:gd name="connsiteX9" fmla="*/ 2869270 w 12350192"/>
                      <a:gd name="connsiteY9" fmla="*/ 6260143 h 6307034"/>
                      <a:gd name="connsiteX10" fmla="*/ 77102 w 12350192"/>
                      <a:gd name="connsiteY10" fmla="*/ 6286674 h 6307034"/>
                      <a:gd name="connsiteX11" fmla="*/ 1417460 w 12350192"/>
                      <a:gd name="connsiteY11" fmla="*/ 1617805 h 6307034"/>
                      <a:gd name="connsiteX0" fmla="*/ 1417460 w 12350192"/>
                      <a:gd name="connsiteY0" fmla="*/ 1617805 h 6307034"/>
                      <a:gd name="connsiteX1" fmla="*/ 4627731 w 12350192"/>
                      <a:gd name="connsiteY1" fmla="*/ 23466 h 6307034"/>
                      <a:gd name="connsiteX2" fmla="*/ 6995793 w 12350192"/>
                      <a:gd name="connsiteY2" fmla="*/ 4994050 h 6307034"/>
                      <a:gd name="connsiteX3" fmla="*/ 9457638 w 12350192"/>
                      <a:gd name="connsiteY3" fmla="*/ 20 h 6307034"/>
                      <a:gd name="connsiteX4" fmla="*/ 12350192 w 12350192"/>
                      <a:gd name="connsiteY4" fmla="*/ 1363096 h 6307034"/>
                      <a:gd name="connsiteX5" fmla="*/ 7600081 w 12350192"/>
                      <a:gd name="connsiteY5" fmla="*/ 6307034 h 6307034"/>
                      <a:gd name="connsiteX6" fmla="*/ 3619547 w 12350192"/>
                      <a:gd name="connsiteY6" fmla="*/ 6307034 h 6307034"/>
                      <a:gd name="connsiteX7" fmla="*/ 3642992 w 12350192"/>
                      <a:gd name="connsiteY7" fmla="*/ 4196881 h 6307034"/>
                      <a:gd name="connsiteX8" fmla="*/ 2869270 w 12350192"/>
                      <a:gd name="connsiteY8" fmla="*/ 4196882 h 6307034"/>
                      <a:gd name="connsiteX9" fmla="*/ 2953259 w 12350192"/>
                      <a:gd name="connsiteY9" fmla="*/ 6265891 h 6307034"/>
                      <a:gd name="connsiteX10" fmla="*/ 77102 w 12350192"/>
                      <a:gd name="connsiteY10" fmla="*/ 6286674 h 6307034"/>
                      <a:gd name="connsiteX11" fmla="*/ 1417460 w 12350192"/>
                      <a:gd name="connsiteY11" fmla="*/ 1617805 h 6307034"/>
                      <a:gd name="connsiteX0" fmla="*/ 1417460 w 12350192"/>
                      <a:gd name="connsiteY0" fmla="*/ 1617805 h 6307034"/>
                      <a:gd name="connsiteX1" fmla="*/ 4627731 w 12350192"/>
                      <a:gd name="connsiteY1" fmla="*/ 23466 h 6307034"/>
                      <a:gd name="connsiteX2" fmla="*/ 6995793 w 12350192"/>
                      <a:gd name="connsiteY2" fmla="*/ 4994050 h 6307034"/>
                      <a:gd name="connsiteX3" fmla="*/ 9457638 w 12350192"/>
                      <a:gd name="connsiteY3" fmla="*/ 20 h 6307034"/>
                      <a:gd name="connsiteX4" fmla="*/ 12350192 w 12350192"/>
                      <a:gd name="connsiteY4" fmla="*/ 1363096 h 6307034"/>
                      <a:gd name="connsiteX5" fmla="*/ 7600081 w 12350192"/>
                      <a:gd name="connsiteY5" fmla="*/ 6307034 h 6307034"/>
                      <a:gd name="connsiteX6" fmla="*/ 3619547 w 12350192"/>
                      <a:gd name="connsiteY6" fmla="*/ 6307034 h 6307034"/>
                      <a:gd name="connsiteX7" fmla="*/ 3642992 w 12350192"/>
                      <a:gd name="connsiteY7" fmla="*/ 4196881 h 6307034"/>
                      <a:gd name="connsiteX8" fmla="*/ 2869270 w 12350192"/>
                      <a:gd name="connsiteY8" fmla="*/ 4196882 h 6307034"/>
                      <a:gd name="connsiteX9" fmla="*/ 2953259 w 12350192"/>
                      <a:gd name="connsiteY9" fmla="*/ 6254393 h 6307034"/>
                      <a:gd name="connsiteX10" fmla="*/ 77102 w 12350192"/>
                      <a:gd name="connsiteY10" fmla="*/ 6286674 h 6307034"/>
                      <a:gd name="connsiteX11" fmla="*/ 1417460 w 12350192"/>
                      <a:gd name="connsiteY11" fmla="*/ 1617805 h 6307034"/>
                      <a:gd name="connsiteX0" fmla="*/ 1432418 w 12365150"/>
                      <a:gd name="connsiteY0" fmla="*/ 1617805 h 6307034"/>
                      <a:gd name="connsiteX1" fmla="*/ 4642689 w 12365150"/>
                      <a:gd name="connsiteY1" fmla="*/ 23466 h 6307034"/>
                      <a:gd name="connsiteX2" fmla="*/ 7010751 w 12365150"/>
                      <a:gd name="connsiteY2" fmla="*/ 4994050 h 6307034"/>
                      <a:gd name="connsiteX3" fmla="*/ 9472596 w 12365150"/>
                      <a:gd name="connsiteY3" fmla="*/ 20 h 6307034"/>
                      <a:gd name="connsiteX4" fmla="*/ 12365150 w 12365150"/>
                      <a:gd name="connsiteY4" fmla="*/ 1363096 h 6307034"/>
                      <a:gd name="connsiteX5" fmla="*/ 7615039 w 12365150"/>
                      <a:gd name="connsiteY5" fmla="*/ 6307034 h 6307034"/>
                      <a:gd name="connsiteX6" fmla="*/ 3634505 w 12365150"/>
                      <a:gd name="connsiteY6" fmla="*/ 6307034 h 6307034"/>
                      <a:gd name="connsiteX7" fmla="*/ 3657950 w 12365150"/>
                      <a:gd name="connsiteY7" fmla="*/ 4196881 h 6307034"/>
                      <a:gd name="connsiteX8" fmla="*/ 2884228 w 12365150"/>
                      <a:gd name="connsiteY8" fmla="*/ 4196882 h 6307034"/>
                      <a:gd name="connsiteX9" fmla="*/ 2968217 w 12365150"/>
                      <a:gd name="connsiteY9" fmla="*/ 6254393 h 6307034"/>
                      <a:gd name="connsiteX10" fmla="*/ 76395 w 12365150"/>
                      <a:gd name="connsiteY10" fmla="*/ 6278632 h 6307034"/>
                      <a:gd name="connsiteX11" fmla="*/ 1432418 w 12365150"/>
                      <a:gd name="connsiteY11" fmla="*/ 1617805 h 6307034"/>
                      <a:gd name="connsiteX0" fmla="*/ 1428679 w 12361411"/>
                      <a:gd name="connsiteY0" fmla="*/ 1617805 h 6307034"/>
                      <a:gd name="connsiteX1" fmla="*/ 4638950 w 12361411"/>
                      <a:gd name="connsiteY1" fmla="*/ 23466 h 6307034"/>
                      <a:gd name="connsiteX2" fmla="*/ 7007012 w 12361411"/>
                      <a:gd name="connsiteY2" fmla="*/ 4994050 h 6307034"/>
                      <a:gd name="connsiteX3" fmla="*/ 9468857 w 12361411"/>
                      <a:gd name="connsiteY3" fmla="*/ 20 h 6307034"/>
                      <a:gd name="connsiteX4" fmla="*/ 12361411 w 12361411"/>
                      <a:gd name="connsiteY4" fmla="*/ 1363096 h 6307034"/>
                      <a:gd name="connsiteX5" fmla="*/ 7611300 w 12361411"/>
                      <a:gd name="connsiteY5" fmla="*/ 6307034 h 6307034"/>
                      <a:gd name="connsiteX6" fmla="*/ 3630766 w 12361411"/>
                      <a:gd name="connsiteY6" fmla="*/ 6307034 h 6307034"/>
                      <a:gd name="connsiteX7" fmla="*/ 3654211 w 12361411"/>
                      <a:gd name="connsiteY7" fmla="*/ 4196881 h 6307034"/>
                      <a:gd name="connsiteX8" fmla="*/ 2880489 w 12361411"/>
                      <a:gd name="connsiteY8" fmla="*/ 4196882 h 6307034"/>
                      <a:gd name="connsiteX9" fmla="*/ 2964478 w 12361411"/>
                      <a:gd name="connsiteY9" fmla="*/ 6254393 h 6307034"/>
                      <a:gd name="connsiteX10" fmla="*/ 76572 w 12361411"/>
                      <a:gd name="connsiteY10" fmla="*/ 6270590 h 6307034"/>
                      <a:gd name="connsiteX11" fmla="*/ 1428679 w 12361411"/>
                      <a:gd name="connsiteY11" fmla="*/ 1617805 h 6307034"/>
                      <a:gd name="connsiteX0" fmla="*/ 1447387 w 12380119"/>
                      <a:gd name="connsiteY0" fmla="*/ 1617805 h 6307034"/>
                      <a:gd name="connsiteX1" fmla="*/ 4657658 w 12380119"/>
                      <a:gd name="connsiteY1" fmla="*/ 23466 h 6307034"/>
                      <a:gd name="connsiteX2" fmla="*/ 7025720 w 12380119"/>
                      <a:gd name="connsiteY2" fmla="*/ 4994050 h 6307034"/>
                      <a:gd name="connsiteX3" fmla="*/ 9487565 w 12380119"/>
                      <a:gd name="connsiteY3" fmla="*/ 20 h 6307034"/>
                      <a:gd name="connsiteX4" fmla="*/ 12380119 w 12380119"/>
                      <a:gd name="connsiteY4" fmla="*/ 1363096 h 6307034"/>
                      <a:gd name="connsiteX5" fmla="*/ 7630008 w 12380119"/>
                      <a:gd name="connsiteY5" fmla="*/ 6307034 h 6307034"/>
                      <a:gd name="connsiteX6" fmla="*/ 3649474 w 12380119"/>
                      <a:gd name="connsiteY6" fmla="*/ 6307034 h 6307034"/>
                      <a:gd name="connsiteX7" fmla="*/ 3672919 w 12380119"/>
                      <a:gd name="connsiteY7" fmla="*/ 4196881 h 6307034"/>
                      <a:gd name="connsiteX8" fmla="*/ 2899197 w 12380119"/>
                      <a:gd name="connsiteY8" fmla="*/ 4196882 h 6307034"/>
                      <a:gd name="connsiteX9" fmla="*/ 2983186 w 12380119"/>
                      <a:gd name="connsiteY9" fmla="*/ 6254393 h 6307034"/>
                      <a:gd name="connsiteX10" fmla="*/ 75700 w 12380119"/>
                      <a:gd name="connsiteY10" fmla="*/ 6266569 h 6307034"/>
                      <a:gd name="connsiteX11" fmla="*/ 1447387 w 12380119"/>
                      <a:gd name="connsiteY11" fmla="*/ 1617805 h 6307034"/>
                      <a:gd name="connsiteX0" fmla="*/ 1447388 w 12380120"/>
                      <a:gd name="connsiteY0" fmla="*/ 1617805 h 6307034"/>
                      <a:gd name="connsiteX1" fmla="*/ 4657659 w 12380120"/>
                      <a:gd name="connsiteY1" fmla="*/ 23466 h 6307034"/>
                      <a:gd name="connsiteX2" fmla="*/ 7025721 w 12380120"/>
                      <a:gd name="connsiteY2" fmla="*/ 4994050 h 6307034"/>
                      <a:gd name="connsiteX3" fmla="*/ 9487566 w 12380120"/>
                      <a:gd name="connsiteY3" fmla="*/ 20 h 6307034"/>
                      <a:gd name="connsiteX4" fmla="*/ 12380120 w 12380120"/>
                      <a:gd name="connsiteY4" fmla="*/ 1363096 h 6307034"/>
                      <a:gd name="connsiteX5" fmla="*/ 7630009 w 12380120"/>
                      <a:gd name="connsiteY5" fmla="*/ 6307034 h 6307034"/>
                      <a:gd name="connsiteX6" fmla="*/ 3649475 w 12380120"/>
                      <a:gd name="connsiteY6" fmla="*/ 6307034 h 6307034"/>
                      <a:gd name="connsiteX7" fmla="*/ 3672920 w 12380120"/>
                      <a:gd name="connsiteY7" fmla="*/ 4196881 h 6307034"/>
                      <a:gd name="connsiteX8" fmla="*/ 2899198 w 12380120"/>
                      <a:gd name="connsiteY8" fmla="*/ 4196882 h 6307034"/>
                      <a:gd name="connsiteX9" fmla="*/ 2979271 w 12380120"/>
                      <a:gd name="connsiteY9" fmla="*/ 6258414 h 6307034"/>
                      <a:gd name="connsiteX10" fmla="*/ 75701 w 12380120"/>
                      <a:gd name="connsiteY10" fmla="*/ 6266569 h 6307034"/>
                      <a:gd name="connsiteX11" fmla="*/ 1447388 w 12380120"/>
                      <a:gd name="connsiteY11" fmla="*/ 1617805 h 6307034"/>
                      <a:gd name="connsiteX0" fmla="*/ 1447388 w 12380120"/>
                      <a:gd name="connsiteY0" fmla="*/ 1617805 h 6307034"/>
                      <a:gd name="connsiteX1" fmla="*/ 4657659 w 12380120"/>
                      <a:gd name="connsiteY1" fmla="*/ 23466 h 6307034"/>
                      <a:gd name="connsiteX2" fmla="*/ 7025721 w 12380120"/>
                      <a:gd name="connsiteY2" fmla="*/ 4994050 h 6307034"/>
                      <a:gd name="connsiteX3" fmla="*/ 9487566 w 12380120"/>
                      <a:gd name="connsiteY3" fmla="*/ 20 h 6307034"/>
                      <a:gd name="connsiteX4" fmla="*/ 12380120 w 12380120"/>
                      <a:gd name="connsiteY4" fmla="*/ 1363096 h 6307034"/>
                      <a:gd name="connsiteX5" fmla="*/ 7630009 w 12380120"/>
                      <a:gd name="connsiteY5" fmla="*/ 6307034 h 6307034"/>
                      <a:gd name="connsiteX6" fmla="*/ 3649475 w 12380120"/>
                      <a:gd name="connsiteY6" fmla="*/ 6307034 h 6307034"/>
                      <a:gd name="connsiteX7" fmla="*/ 3672920 w 12380120"/>
                      <a:gd name="connsiteY7" fmla="*/ 4196881 h 6307034"/>
                      <a:gd name="connsiteX8" fmla="*/ 2899198 w 12380120"/>
                      <a:gd name="connsiteY8" fmla="*/ 4196882 h 6307034"/>
                      <a:gd name="connsiteX9" fmla="*/ 2994936 w 12380120"/>
                      <a:gd name="connsiteY9" fmla="*/ 6246351 h 6307034"/>
                      <a:gd name="connsiteX10" fmla="*/ 75701 w 12380120"/>
                      <a:gd name="connsiteY10" fmla="*/ 6266569 h 6307034"/>
                      <a:gd name="connsiteX11" fmla="*/ 1447388 w 12380120"/>
                      <a:gd name="connsiteY11" fmla="*/ 1617805 h 6307034"/>
                      <a:gd name="connsiteX0" fmla="*/ 1447388 w 12380120"/>
                      <a:gd name="connsiteY0" fmla="*/ 1617805 h 6307034"/>
                      <a:gd name="connsiteX1" fmla="*/ 4657659 w 12380120"/>
                      <a:gd name="connsiteY1" fmla="*/ 23466 h 6307034"/>
                      <a:gd name="connsiteX2" fmla="*/ 7025721 w 12380120"/>
                      <a:gd name="connsiteY2" fmla="*/ 4994050 h 6307034"/>
                      <a:gd name="connsiteX3" fmla="*/ 9487566 w 12380120"/>
                      <a:gd name="connsiteY3" fmla="*/ 20 h 6307034"/>
                      <a:gd name="connsiteX4" fmla="*/ 12380120 w 12380120"/>
                      <a:gd name="connsiteY4" fmla="*/ 1363096 h 6307034"/>
                      <a:gd name="connsiteX5" fmla="*/ 7630009 w 12380120"/>
                      <a:gd name="connsiteY5" fmla="*/ 6307034 h 6307034"/>
                      <a:gd name="connsiteX6" fmla="*/ 3649475 w 12380120"/>
                      <a:gd name="connsiteY6" fmla="*/ 6307034 h 6307034"/>
                      <a:gd name="connsiteX7" fmla="*/ 3672920 w 12380120"/>
                      <a:gd name="connsiteY7" fmla="*/ 4196881 h 6307034"/>
                      <a:gd name="connsiteX8" fmla="*/ 2899198 w 12380120"/>
                      <a:gd name="connsiteY8" fmla="*/ 4196882 h 6307034"/>
                      <a:gd name="connsiteX9" fmla="*/ 2994936 w 12380120"/>
                      <a:gd name="connsiteY9" fmla="*/ 6246351 h 6307034"/>
                      <a:gd name="connsiteX10" fmla="*/ 75701 w 12380120"/>
                      <a:gd name="connsiteY10" fmla="*/ 6254506 h 6307034"/>
                      <a:gd name="connsiteX11" fmla="*/ 1447388 w 12380120"/>
                      <a:gd name="connsiteY11" fmla="*/ 1617805 h 6307034"/>
                      <a:gd name="connsiteX0" fmla="*/ 1376277 w 12309009"/>
                      <a:gd name="connsiteY0" fmla="*/ 1617805 h 6307034"/>
                      <a:gd name="connsiteX1" fmla="*/ 4586548 w 12309009"/>
                      <a:gd name="connsiteY1" fmla="*/ 23466 h 6307034"/>
                      <a:gd name="connsiteX2" fmla="*/ 6954610 w 12309009"/>
                      <a:gd name="connsiteY2" fmla="*/ 4994050 h 6307034"/>
                      <a:gd name="connsiteX3" fmla="*/ 9416455 w 12309009"/>
                      <a:gd name="connsiteY3" fmla="*/ 20 h 6307034"/>
                      <a:gd name="connsiteX4" fmla="*/ 12309009 w 12309009"/>
                      <a:gd name="connsiteY4" fmla="*/ 1363096 h 6307034"/>
                      <a:gd name="connsiteX5" fmla="*/ 7558898 w 12309009"/>
                      <a:gd name="connsiteY5" fmla="*/ 6307034 h 6307034"/>
                      <a:gd name="connsiteX6" fmla="*/ 3578364 w 12309009"/>
                      <a:gd name="connsiteY6" fmla="*/ 6307034 h 6307034"/>
                      <a:gd name="connsiteX7" fmla="*/ 3601809 w 12309009"/>
                      <a:gd name="connsiteY7" fmla="*/ 4196881 h 6307034"/>
                      <a:gd name="connsiteX8" fmla="*/ 2828087 w 12309009"/>
                      <a:gd name="connsiteY8" fmla="*/ 4196882 h 6307034"/>
                      <a:gd name="connsiteX9" fmla="*/ 2923825 w 12309009"/>
                      <a:gd name="connsiteY9" fmla="*/ 6246351 h 6307034"/>
                      <a:gd name="connsiteX10" fmla="*/ 4590 w 12309009"/>
                      <a:gd name="connsiteY10" fmla="*/ 6254506 h 6307034"/>
                      <a:gd name="connsiteX11" fmla="*/ 1376277 w 12309009"/>
                      <a:gd name="connsiteY11" fmla="*/ 1617805 h 6307034"/>
                      <a:gd name="connsiteX0" fmla="*/ 1313499 w 12309276"/>
                      <a:gd name="connsiteY0" fmla="*/ 1585441 h 6307034"/>
                      <a:gd name="connsiteX1" fmla="*/ 4586815 w 12309276"/>
                      <a:gd name="connsiteY1" fmla="*/ 23466 h 6307034"/>
                      <a:gd name="connsiteX2" fmla="*/ 6954877 w 12309276"/>
                      <a:gd name="connsiteY2" fmla="*/ 4994050 h 6307034"/>
                      <a:gd name="connsiteX3" fmla="*/ 9416722 w 12309276"/>
                      <a:gd name="connsiteY3" fmla="*/ 20 h 6307034"/>
                      <a:gd name="connsiteX4" fmla="*/ 12309276 w 12309276"/>
                      <a:gd name="connsiteY4" fmla="*/ 1363096 h 6307034"/>
                      <a:gd name="connsiteX5" fmla="*/ 7559165 w 12309276"/>
                      <a:gd name="connsiteY5" fmla="*/ 6307034 h 6307034"/>
                      <a:gd name="connsiteX6" fmla="*/ 3578631 w 12309276"/>
                      <a:gd name="connsiteY6" fmla="*/ 6307034 h 6307034"/>
                      <a:gd name="connsiteX7" fmla="*/ 3602076 w 12309276"/>
                      <a:gd name="connsiteY7" fmla="*/ 4196881 h 6307034"/>
                      <a:gd name="connsiteX8" fmla="*/ 2828354 w 12309276"/>
                      <a:gd name="connsiteY8" fmla="*/ 4196882 h 6307034"/>
                      <a:gd name="connsiteX9" fmla="*/ 2924092 w 12309276"/>
                      <a:gd name="connsiteY9" fmla="*/ 6246351 h 6307034"/>
                      <a:gd name="connsiteX10" fmla="*/ 4857 w 12309276"/>
                      <a:gd name="connsiteY10" fmla="*/ 6254506 h 6307034"/>
                      <a:gd name="connsiteX11" fmla="*/ 1313499 w 12309276"/>
                      <a:gd name="connsiteY11" fmla="*/ 1585441 h 6307034"/>
                      <a:gd name="connsiteX0" fmla="*/ 1313499 w 12309276"/>
                      <a:gd name="connsiteY0" fmla="*/ 1645429 h 6367022"/>
                      <a:gd name="connsiteX1" fmla="*/ 4397685 w 12309276"/>
                      <a:gd name="connsiteY1" fmla="*/ 2541 h 6367022"/>
                      <a:gd name="connsiteX2" fmla="*/ 6954877 w 12309276"/>
                      <a:gd name="connsiteY2" fmla="*/ 5054038 h 6367022"/>
                      <a:gd name="connsiteX3" fmla="*/ 9416722 w 12309276"/>
                      <a:gd name="connsiteY3" fmla="*/ 60008 h 6367022"/>
                      <a:gd name="connsiteX4" fmla="*/ 12309276 w 12309276"/>
                      <a:gd name="connsiteY4" fmla="*/ 1423084 h 6367022"/>
                      <a:gd name="connsiteX5" fmla="*/ 7559165 w 12309276"/>
                      <a:gd name="connsiteY5" fmla="*/ 6367022 h 6367022"/>
                      <a:gd name="connsiteX6" fmla="*/ 3578631 w 12309276"/>
                      <a:gd name="connsiteY6" fmla="*/ 6367022 h 6367022"/>
                      <a:gd name="connsiteX7" fmla="*/ 3602076 w 12309276"/>
                      <a:gd name="connsiteY7" fmla="*/ 4256869 h 6367022"/>
                      <a:gd name="connsiteX8" fmla="*/ 2828354 w 12309276"/>
                      <a:gd name="connsiteY8" fmla="*/ 4256870 h 6367022"/>
                      <a:gd name="connsiteX9" fmla="*/ 2924092 w 12309276"/>
                      <a:gd name="connsiteY9" fmla="*/ 6306339 h 6367022"/>
                      <a:gd name="connsiteX10" fmla="*/ 4857 w 12309276"/>
                      <a:gd name="connsiteY10" fmla="*/ 6314494 h 6367022"/>
                      <a:gd name="connsiteX11" fmla="*/ 1313499 w 12309276"/>
                      <a:gd name="connsiteY11" fmla="*/ 1645429 h 6367022"/>
                      <a:gd name="connsiteX0" fmla="*/ 1313499 w 12309276"/>
                      <a:gd name="connsiteY0" fmla="*/ 1642887 h 6364480"/>
                      <a:gd name="connsiteX1" fmla="*/ 4397685 w 12309276"/>
                      <a:gd name="connsiteY1" fmla="*/ -1 h 6364480"/>
                      <a:gd name="connsiteX2" fmla="*/ 6954877 w 12309276"/>
                      <a:gd name="connsiteY2" fmla="*/ 5051496 h 6364480"/>
                      <a:gd name="connsiteX3" fmla="*/ 9416722 w 12309276"/>
                      <a:gd name="connsiteY3" fmla="*/ 57466 h 6364480"/>
                      <a:gd name="connsiteX4" fmla="*/ 12309276 w 12309276"/>
                      <a:gd name="connsiteY4" fmla="*/ 1420542 h 6364480"/>
                      <a:gd name="connsiteX5" fmla="*/ 7559165 w 12309276"/>
                      <a:gd name="connsiteY5" fmla="*/ 6364480 h 6364480"/>
                      <a:gd name="connsiteX6" fmla="*/ 3578631 w 12309276"/>
                      <a:gd name="connsiteY6" fmla="*/ 6364480 h 6364480"/>
                      <a:gd name="connsiteX7" fmla="*/ 3602076 w 12309276"/>
                      <a:gd name="connsiteY7" fmla="*/ 4254327 h 6364480"/>
                      <a:gd name="connsiteX8" fmla="*/ 2828354 w 12309276"/>
                      <a:gd name="connsiteY8" fmla="*/ 4254328 h 6364480"/>
                      <a:gd name="connsiteX9" fmla="*/ 2924092 w 12309276"/>
                      <a:gd name="connsiteY9" fmla="*/ 6303797 h 6364480"/>
                      <a:gd name="connsiteX10" fmla="*/ 4857 w 12309276"/>
                      <a:gd name="connsiteY10" fmla="*/ 6311952 h 6364480"/>
                      <a:gd name="connsiteX11" fmla="*/ 1313499 w 12309276"/>
                      <a:gd name="connsiteY11" fmla="*/ 1642887 h 6364480"/>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578631 w 12309276"/>
                      <a:gd name="connsiteY6" fmla="*/ 6364481 h 6364481"/>
                      <a:gd name="connsiteX7" fmla="*/ 3602076 w 12309276"/>
                      <a:gd name="connsiteY7" fmla="*/ 4254328 h 6364481"/>
                      <a:gd name="connsiteX8" fmla="*/ 2828354 w 12309276"/>
                      <a:gd name="connsiteY8" fmla="*/ 4254329 h 6364481"/>
                      <a:gd name="connsiteX9" fmla="*/ 2924092 w 12309276"/>
                      <a:gd name="connsiteY9" fmla="*/ 6303798 h 6364481"/>
                      <a:gd name="connsiteX10" fmla="*/ 4857 w 12309276"/>
                      <a:gd name="connsiteY10" fmla="*/ 6311953 h 6364481"/>
                      <a:gd name="connsiteX11" fmla="*/ 1313499 w 12309276"/>
                      <a:gd name="connsiteY11" fmla="*/ 1642888 h 6364481"/>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578631 w 12309276"/>
                      <a:gd name="connsiteY6" fmla="*/ 6364481 h 6364481"/>
                      <a:gd name="connsiteX7" fmla="*/ 3602076 w 12309276"/>
                      <a:gd name="connsiteY7" fmla="*/ 4254328 h 6364481"/>
                      <a:gd name="connsiteX8" fmla="*/ 2828354 w 12309276"/>
                      <a:gd name="connsiteY8" fmla="*/ 4254329 h 6364481"/>
                      <a:gd name="connsiteX9" fmla="*/ 2866860 w 12309276"/>
                      <a:gd name="connsiteY9" fmla="*/ 6318489 h 6364481"/>
                      <a:gd name="connsiteX10" fmla="*/ 4857 w 12309276"/>
                      <a:gd name="connsiteY10" fmla="*/ 6311953 h 6364481"/>
                      <a:gd name="connsiteX11" fmla="*/ 1313499 w 12309276"/>
                      <a:gd name="connsiteY11" fmla="*/ 1642888 h 6364481"/>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578631 w 12309276"/>
                      <a:gd name="connsiteY6" fmla="*/ 6364481 h 6364481"/>
                      <a:gd name="connsiteX7" fmla="*/ 3602076 w 12309276"/>
                      <a:gd name="connsiteY7" fmla="*/ 4254328 h 6364481"/>
                      <a:gd name="connsiteX8" fmla="*/ 2828354 w 12309276"/>
                      <a:gd name="connsiteY8" fmla="*/ 4254329 h 6364481"/>
                      <a:gd name="connsiteX9" fmla="*/ 2838247 w 12309276"/>
                      <a:gd name="connsiteY9" fmla="*/ 6318489 h 6364481"/>
                      <a:gd name="connsiteX10" fmla="*/ 4857 w 12309276"/>
                      <a:gd name="connsiteY10" fmla="*/ 6311953 h 6364481"/>
                      <a:gd name="connsiteX11" fmla="*/ 1313499 w 12309276"/>
                      <a:gd name="connsiteY11" fmla="*/ 1642888 h 6364481"/>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578631 w 12309276"/>
                      <a:gd name="connsiteY6" fmla="*/ 6364481 h 6364481"/>
                      <a:gd name="connsiteX7" fmla="*/ 3602076 w 12309276"/>
                      <a:gd name="connsiteY7" fmla="*/ 4254328 h 6364481"/>
                      <a:gd name="connsiteX8" fmla="*/ 2828354 w 12309276"/>
                      <a:gd name="connsiteY8" fmla="*/ 4254329 h 6364481"/>
                      <a:gd name="connsiteX9" fmla="*/ 2823935 w 12309276"/>
                      <a:gd name="connsiteY9" fmla="*/ 6303800 h 6364481"/>
                      <a:gd name="connsiteX10" fmla="*/ 4857 w 12309276"/>
                      <a:gd name="connsiteY10" fmla="*/ 6311953 h 6364481"/>
                      <a:gd name="connsiteX11" fmla="*/ 1313499 w 12309276"/>
                      <a:gd name="connsiteY11" fmla="*/ 1642888 h 6364481"/>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578631 w 12309276"/>
                      <a:gd name="connsiteY6" fmla="*/ 6364481 h 6364481"/>
                      <a:gd name="connsiteX7" fmla="*/ 3587768 w 12309276"/>
                      <a:gd name="connsiteY7" fmla="*/ 4269020 h 6364481"/>
                      <a:gd name="connsiteX8" fmla="*/ 2828354 w 12309276"/>
                      <a:gd name="connsiteY8" fmla="*/ 4254329 h 6364481"/>
                      <a:gd name="connsiteX9" fmla="*/ 2823935 w 12309276"/>
                      <a:gd name="connsiteY9" fmla="*/ 6303800 h 6364481"/>
                      <a:gd name="connsiteX10" fmla="*/ 4857 w 12309276"/>
                      <a:gd name="connsiteY10" fmla="*/ 6311953 h 6364481"/>
                      <a:gd name="connsiteX11" fmla="*/ 1313499 w 12309276"/>
                      <a:gd name="connsiteY11" fmla="*/ 1642888 h 6364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309276" h="6364481">
                        <a:moveTo>
                          <a:pt x="1313499" y="1642888"/>
                        </a:moveTo>
                        <a:cubicBezTo>
                          <a:pt x="2149128" y="783196"/>
                          <a:pt x="3490155" y="139484"/>
                          <a:pt x="4397685" y="0"/>
                        </a:cubicBezTo>
                        <a:lnTo>
                          <a:pt x="7002161" y="5067681"/>
                        </a:lnTo>
                        <a:lnTo>
                          <a:pt x="9416722" y="57467"/>
                        </a:lnTo>
                        <a:cubicBezTo>
                          <a:pt x="9548686" y="55867"/>
                          <a:pt x="11627616" y="142750"/>
                          <a:pt x="12309276" y="1420543"/>
                        </a:cubicBezTo>
                        <a:cubicBezTo>
                          <a:pt x="12176994" y="1896420"/>
                          <a:pt x="9071012" y="2074178"/>
                          <a:pt x="7559165" y="6364481"/>
                        </a:cubicBezTo>
                        <a:lnTo>
                          <a:pt x="3578631" y="6364481"/>
                        </a:lnTo>
                        <a:cubicBezTo>
                          <a:pt x="3581677" y="5665994"/>
                          <a:pt x="3584722" y="4967507"/>
                          <a:pt x="3587768" y="4269020"/>
                        </a:cubicBezTo>
                        <a:cubicBezTo>
                          <a:pt x="3493984" y="3612528"/>
                          <a:pt x="2758016" y="3926083"/>
                          <a:pt x="2828354" y="4254329"/>
                        </a:cubicBezTo>
                        <a:cubicBezTo>
                          <a:pt x="2831652" y="4942382"/>
                          <a:pt x="2820637" y="5615747"/>
                          <a:pt x="2823935" y="6303800"/>
                        </a:cubicBezTo>
                        <a:lnTo>
                          <a:pt x="4857" y="6311953"/>
                        </a:lnTo>
                        <a:cubicBezTo>
                          <a:pt x="-78378" y="2836018"/>
                          <a:pt x="930545" y="2214439"/>
                          <a:pt x="1313499" y="1642888"/>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3" name="Freeform 392"/>
                  <p:cNvSpPr>
                    <a:spLocks/>
                  </p:cNvSpPr>
                  <p:nvPr/>
                </p:nvSpPr>
                <p:spPr bwMode="auto">
                  <a:xfrm>
                    <a:off x="-3208670" y="3177668"/>
                    <a:ext cx="774413" cy="812217"/>
                  </a:xfrm>
                  <a:custGeom>
                    <a:avLst/>
                    <a:gdLst>
                      <a:gd name="T0" fmla="*/ 7 w 7"/>
                      <a:gd name="T1" fmla="*/ 2 h 7"/>
                      <a:gd name="T2" fmla="*/ 7 w 7"/>
                      <a:gd name="T3" fmla="*/ 2 h 7"/>
                      <a:gd name="T4" fmla="*/ 7 w 7"/>
                      <a:gd name="T5" fmla="*/ 4 h 7"/>
                      <a:gd name="T6" fmla="*/ 4 w 7"/>
                      <a:gd name="T7" fmla="*/ 7 h 7"/>
                      <a:gd name="T8" fmla="*/ 2 w 7"/>
                      <a:gd name="T9" fmla="*/ 7 h 7"/>
                      <a:gd name="T10" fmla="*/ 2 w 7"/>
                      <a:gd name="T11" fmla="*/ 5 h 7"/>
                      <a:gd name="T12" fmla="*/ 0 w 7"/>
                      <a:gd name="T13" fmla="*/ 2 h 7"/>
                      <a:gd name="T14" fmla="*/ 0 w 7"/>
                      <a:gd name="T15" fmla="*/ 2 h 7"/>
                      <a:gd name="T16" fmla="*/ 0 w 7"/>
                      <a:gd name="T17" fmla="*/ 0 h 7"/>
                      <a:gd name="T18" fmla="*/ 7 w 7"/>
                      <a:gd name="T19" fmla="*/ 2 h 7"/>
                      <a:gd name="connsiteX0" fmla="*/ 10000 w 10000"/>
                      <a:gd name="connsiteY0" fmla="*/ 2857 h 10000"/>
                      <a:gd name="connsiteX1" fmla="*/ 10000 w 10000"/>
                      <a:gd name="connsiteY1" fmla="*/ 2857 h 10000"/>
                      <a:gd name="connsiteX2" fmla="*/ 10000 w 10000"/>
                      <a:gd name="connsiteY2" fmla="*/ 5714 h 10000"/>
                      <a:gd name="connsiteX3" fmla="*/ 5714 w 10000"/>
                      <a:gd name="connsiteY3" fmla="*/ 10000 h 10000"/>
                      <a:gd name="connsiteX4" fmla="*/ 2857 w 10000"/>
                      <a:gd name="connsiteY4" fmla="*/ 10000 h 10000"/>
                      <a:gd name="connsiteX5" fmla="*/ 2857 w 10000"/>
                      <a:gd name="connsiteY5" fmla="*/ 7143 h 10000"/>
                      <a:gd name="connsiteX6" fmla="*/ 0 w 10000"/>
                      <a:gd name="connsiteY6" fmla="*/ 2857 h 10000"/>
                      <a:gd name="connsiteX7" fmla="*/ 0 w 10000"/>
                      <a:gd name="connsiteY7" fmla="*/ 0 h 10000"/>
                      <a:gd name="connsiteX8" fmla="*/ 10000 w 10000"/>
                      <a:gd name="connsiteY8" fmla="*/ 2857 h 10000"/>
                      <a:gd name="connsiteX0" fmla="*/ 10495 w 10495"/>
                      <a:gd name="connsiteY0" fmla="*/ 2857 h 10000"/>
                      <a:gd name="connsiteX1" fmla="*/ 10495 w 10495"/>
                      <a:gd name="connsiteY1" fmla="*/ 2857 h 10000"/>
                      <a:gd name="connsiteX2" fmla="*/ 10495 w 10495"/>
                      <a:gd name="connsiteY2" fmla="*/ 5714 h 10000"/>
                      <a:gd name="connsiteX3" fmla="*/ 6209 w 10495"/>
                      <a:gd name="connsiteY3" fmla="*/ 10000 h 10000"/>
                      <a:gd name="connsiteX4" fmla="*/ 3352 w 10495"/>
                      <a:gd name="connsiteY4" fmla="*/ 10000 h 10000"/>
                      <a:gd name="connsiteX5" fmla="*/ 3352 w 10495"/>
                      <a:gd name="connsiteY5" fmla="*/ 7143 h 10000"/>
                      <a:gd name="connsiteX6" fmla="*/ 495 w 10495"/>
                      <a:gd name="connsiteY6" fmla="*/ 2857 h 10000"/>
                      <a:gd name="connsiteX7" fmla="*/ 495 w 10495"/>
                      <a:gd name="connsiteY7" fmla="*/ 0 h 10000"/>
                      <a:gd name="connsiteX8" fmla="*/ 10495 w 10495"/>
                      <a:gd name="connsiteY8" fmla="*/ 2857 h 10000"/>
                      <a:gd name="connsiteX0" fmla="*/ 10746 w 10746"/>
                      <a:gd name="connsiteY0" fmla="*/ 2857 h 10000"/>
                      <a:gd name="connsiteX1" fmla="*/ 10746 w 10746"/>
                      <a:gd name="connsiteY1" fmla="*/ 2857 h 10000"/>
                      <a:gd name="connsiteX2" fmla="*/ 10746 w 10746"/>
                      <a:gd name="connsiteY2" fmla="*/ 5714 h 10000"/>
                      <a:gd name="connsiteX3" fmla="*/ 6460 w 10746"/>
                      <a:gd name="connsiteY3" fmla="*/ 10000 h 10000"/>
                      <a:gd name="connsiteX4" fmla="*/ 3603 w 10746"/>
                      <a:gd name="connsiteY4" fmla="*/ 10000 h 10000"/>
                      <a:gd name="connsiteX5" fmla="*/ 3603 w 10746"/>
                      <a:gd name="connsiteY5" fmla="*/ 7143 h 10000"/>
                      <a:gd name="connsiteX6" fmla="*/ 746 w 10746"/>
                      <a:gd name="connsiteY6" fmla="*/ 2857 h 10000"/>
                      <a:gd name="connsiteX7" fmla="*/ 746 w 10746"/>
                      <a:gd name="connsiteY7" fmla="*/ 0 h 10000"/>
                      <a:gd name="connsiteX8" fmla="*/ 10746 w 10746"/>
                      <a:gd name="connsiteY8" fmla="*/ 2857 h 10000"/>
                      <a:gd name="connsiteX0" fmla="*/ 10746 w 10746"/>
                      <a:gd name="connsiteY0" fmla="*/ 2998 h 10141"/>
                      <a:gd name="connsiteX1" fmla="*/ 10746 w 10746"/>
                      <a:gd name="connsiteY1" fmla="*/ 2998 h 10141"/>
                      <a:gd name="connsiteX2" fmla="*/ 10746 w 10746"/>
                      <a:gd name="connsiteY2" fmla="*/ 5855 h 10141"/>
                      <a:gd name="connsiteX3" fmla="*/ 6460 w 10746"/>
                      <a:gd name="connsiteY3" fmla="*/ 10141 h 10141"/>
                      <a:gd name="connsiteX4" fmla="*/ 3603 w 10746"/>
                      <a:gd name="connsiteY4" fmla="*/ 10141 h 10141"/>
                      <a:gd name="connsiteX5" fmla="*/ 3603 w 10746"/>
                      <a:gd name="connsiteY5" fmla="*/ 7284 h 10141"/>
                      <a:gd name="connsiteX6" fmla="*/ 746 w 10746"/>
                      <a:gd name="connsiteY6" fmla="*/ 2998 h 10141"/>
                      <a:gd name="connsiteX7" fmla="*/ 746 w 10746"/>
                      <a:gd name="connsiteY7" fmla="*/ 141 h 10141"/>
                      <a:gd name="connsiteX8" fmla="*/ 10746 w 10746"/>
                      <a:gd name="connsiteY8" fmla="*/ 2998 h 10141"/>
                      <a:gd name="connsiteX0" fmla="*/ 746 w 10746"/>
                      <a:gd name="connsiteY0" fmla="*/ 0 h 10000"/>
                      <a:gd name="connsiteX1" fmla="*/ 10746 w 10746"/>
                      <a:gd name="connsiteY1" fmla="*/ 2857 h 10000"/>
                      <a:gd name="connsiteX2" fmla="*/ 10746 w 10746"/>
                      <a:gd name="connsiteY2" fmla="*/ 5714 h 10000"/>
                      <a:gd name="connsiteX3" fmla="*/ 6460 w 10746"/>
                      <a:gd name="connsiteY3" fmla="*/ 10000 h 10000"/>
                      <a:gd name="connsiteX4" fmla="*/ 3603 w 10746"/>
                      <a:gd name="connsiteY4" fmla="*/ 10000 h 10000"/>
                      <a:gd name="connsiteX5" fmla="*/ 3603 w 10746"/>
                      <a:gd name="connsiteY5" fmla="*/ 7143 h 10000"/>
                      <a:gd name="connsiteX6" fmla="*/ 746 w 10746"/>
                      <a:gd name="connsiteY6" fmla="*/ 2857 h 10000"/>
                      <a:gd name="connsiteX7" fmla="*/ 746 w 10746"/>
                      <a:gd name="connsiteY7" fmla="*/ 0 h 10000"/>
                      <a:gd name="connsiteX0" fmla="*/ 746 w 10746"/>
                      <a:gd name="connsiteY0" fmla="*/ 0 h 10000"/>
                      <a:gd name="connsiteX1" fmla="*/ 10746 w 10746"/>
                      <a:gd name="connsiteY1" fmla="*/ 2857 h 10000"/>
                      <a:gd name="connsiteX2" fmla="*/ 10746 w 10746"/>
                      <a:gd name="connsiteY2" fmla="*/ 5714 h 10000"/>
                      <a:gd name="connsiteX3" fmla="*/ 6460 w 10746"/>
                      <a:gd name="connsiteY3" fmla="*/ 10000 h 10000"/>
                      <a:gd name="connsiteX4" fmla="*/ 3603 w 10746"/>
                      <a:gd name="connsiteY4" fmla="*/ 10000 h 10000"/>
                      <a:gd name="connsiteX5" fmla="*/ 3603 w 10746"/>
                      <a:gd name="connsiteY5" fmla="*/ 7143 h 10000"/>
                      <a:gd name="connsiteX6" fmla="*/ 746 w 10746"/>
                      <a:gd name="connsiteY6" fmla="*/ 2857 h 10000"/>
                      <a:gd name="connsiteX7" fmla="*/ 746 w 10746"/>
                      <a:gd name="connsiteY7" fmla="*/ 0 h 10000"/>
                      <a:gd name="connsiteX0" fmla="*/ 746 w 10746"/>
                      <a:gd name="connsiteY0" fmla="*/ 173 h 10173"/>
                      <a:gd name="connsiteX1" fmla="*/ 10746 w 10746"/>
                      <a:gd name="connsiteY1" fmla="*/ 3030 h 10173"/>
                      <a:gd name="connsiteX2" fmla="*/ 10746 w 10746"/>
                      <a:gd name="connsiteY2" fmla="*/ 5887 h 10173"/>
                      <a:gd name="connsiteX3" fmla="*/ 6460 w 10746"/>
                      <a:gd name="connsiteY3" fmla="*/ 10173 h 10173"/>
                      <a:gd name="connsiteX4" fmla="*/ 3603 w 10746"/>
                      <a:gd name="connsiteY4" fmla="*/ 10173 h 10173"/>
                      <a:gd name="connsiteX5" fmla="*/ 3603 w 10746"/>
                      <a:gd name="connsiteY5" fmla="*/ 7316 h 10173"/>
                      <a:gd name="connsiteX6" fmla="*/ 746 w 10746"/>
                      <a:gd name="connsiteY6" fmla="*/ 3030 h 10173"/>
                      <a:gd name="connsiteX7" fmla="*/ 746 w 10746"/>
                      <a:gd name="connsiteY7" fmla="*/ 173 h 10173"/>
                      <a:gd name="connsiteX0" fmla="*/ 746 w 11186"/>
                      <a:gd name="connsiteY0" fmla="*/ 173 h 10173"/>
                      <a:gd name="connsiteX1" fmla="*/ 10746 w 11186"/>
                      <a:gd name="connsiteY1" fmla="*/ 3030 h 10173"/>
                      <a:gd name="connsiteX2" fmla="*/ 10746 w 11186"/>
                      <a:gd name="connsiteY2" fmla="*/ 5887 h 10173"/>
                      <a:gd name="connsiteX3" fmla="*/ 6460 w 11186"/>
                      <a:gd name="connsiteY3" fmla="*/ 10173 h 10173"/>
                      <a:gd name="connsiteX4" fmla="*/ 3603 w 11186"/>
                      <a:gd name="connsiteY4" fmla="*/ 10173 h 10173"/>
                      <a:gd name="connsiteX5" fmla="*/ 3603 w 11186"/>
                      <a:gd name="connsiteY5" fmla="*/ 7316 h 10173"/>
                      <a:gd name="connsiteX6" fmla="*/ 746 w 11186"/>
                      <a:gd name="connsiteY6" fmla="*/ 3030 h 10173"/>
                      <a:gd name="connsiteX7" fmla="*/ 746 w 11186"/>
                      <a:gd name="connsiteY7"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3603 w 11634"/>
                      <a:gd name="connsiteY5" fmla="*/ 7316 h 10173"/>
                      <a:gd name="connsiteX6" fmla="*/ 746 w 11634"/>
                      <a:gd name="connsiteY6" fmla="*/ 3030 h 10173"/>
                      <a:gd name="connsiteX7" fmla="*/ 746 w 11634"/>
                      <a:gd name="connsiteY7"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5090 w 11634"/>
                      <a:gd name="connsiteY4" fmla="*/ 10049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5090 w 11634"/>
                      <a:gd name="connsiteY4" fmla="*/ 10049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5090 w 11634"/>
                      <a:gd name="connsiteY4" fmla="*/ 10049 h 10173"/>
                      <a:gd name="connsiteX5" fmla="*/ 746 w 11634"/>
                      <a:gd name="connsiteY5" fmla="*/ 3030 h 10173"/>
                      <a:gd name="connsiteX6" fmla="*/ 746 w 11634"/>
                      <a:gd name="connsiteY6" fmla="*/ 173 h 10173"/>
                      <a:gd name="connsiteX0" fmla="*/ 746 w 11781"/>
                      <a:gd name="connsiteY0" fmla="*/ 278 h 10278"/>
                      <a:gd name="connsiteX1" fmla="*/ 10994 w 11781"/>
                      <a:gd name="connsiteY1" fmla="*/ 2143 h 10278"/>
                      <a:gd name="connsiteX2" fmla="*/ 10746 w 11781"/>
                      <a:gd name="connsiteY2" fmla="*/ 5992 h 10278"/>
                      <a:gd name="connsiteX3" fmla="*/ 6460 w 11781"/>
                      <a:gd name="connsiteY3" fmla="*/ 10278 h 10278"/>
                      <a:gd name="connsiteX4" fmla="*/ 5090 w 11781"/>
                      <a:gd name="connsiteY4" fmla="*/ 10154 h 10278"/>
                      <a:gd name="connsiteX5" fmla="*/ 746 w 11781"/>
                      <a:gd name="connsiteY5" fmla="*/ 3135 h 10278"/>
                      <a:gd name="connsiteX6" fmla="*/ 746 w 11781"/>
                      <a:gd name="connsiteY6" fmla="*/ 278 h 10278"/>
                      <a:gd name="connsiteX0" fmla="*/ 746 w 11625"/>
                      <a:gd name="connsiteY0" fmla="*/ 278 h 10278"/>
                      <a:gd name="connsiteX1" fmla="*/ 10994 w 11625"/>
                      <a:gd name="connsiteY1" fmla="*/ 2143 h 10278"/>
                      <a:gd name="connsiteX2" fmla="*/ 10746 w 11625"/>
                      <a:gd name="connsiteY2" fmla="*/ 5992 h 10278"/>
                      <a:gd name="connsiteX3" fmla="*/ 6460 w 11625"/>
                      <a:gd name="connsiteY3" fmla="*/ 10278 h 10278"/>
                      <a:gd name="connsiteX4" fmla="*/ 5090 w 11625"/>
                      <a:gd name="connsiteY4" fmla="*/ 10154 h 10278"/>
                      <a:gd name="connsiteX5" fmla="*/ 746 w 11625"/>
                      <a:gd name="connsiteY5" fmla="*/ 3135 h 10278"/>
                      <a:gd name="connsiteX6" fmla="*/ 746 w 11625"/>
                      <a:gd name="connsiteY6" fmla="*/ 278 h 10278"/>
                      <a:gd name="connsiteX0" fmla="*/ 746 w 11625"/>
                      <a:gd name="connsiteY0" fmla="*/ 278 h 10526"/>
                      <a:gd name="connsiteX1" fmla="*/ 10994 w 11625"/>
                      <a:gd name="connsiteY1" fmla="*/ 2143 h 10526"/>
                      <a:gd name="connsiteX2" fmla="*/ 10746 w 11625"/>
                      <a:gd name="connsiteY2" fmla="*/ 5992 h 10526"/>
                      <a:gd name="connsiteX3" fmla="*/ 5964 w 11625"/>
                      <a:gd name="connsiteY3" fmla="*/ 10526 h 10526"/>
                      <a:gd name="connsiteX4" fmla="*/ 5090 w 11625"/>
                      <a:gd name="connsiteY4" fmla="*/ 10154 h 10526"/>
                      <a:gd name="connsiteX5" fmla="*/ 746 w 11625"/>
                      <a:gd name="connsiteY5" fmla="*/ 3135 h 10526"/>
                      <a:gd name="connsiteX6" fmla="*/ 746 w 11625"/>
                      <a:gd name="connsiteY6" fmla="*/ 278 h 10526"/>
                      <a:gd name="connsiteX0" fmla="*/ 746 w 11625"/>
                      <a:gd name="connsiteY0" fmla="*/ 278 h 10526"/>
                      <a:gd name="connsiteX1" fmla="*/ 10994 w 11625"/>
                      <a:gd name="connsiteY1" fmla="*/ 2143 h 10526"/>
                      <a:gd name="connsiteX2" fmla="*/ 10746 w 11625"/>
                      <a:gd name="connsiteY2" fmla="*/ 5992 h 10526"/>
                      <a:gd name="connsiteX3" fmla="*/ 5964 w 11625"/>
                      <a:gd name="connsiteY3" fmla="*/ 10526 h 10526"/>
                      <a:gd name="connsiteX4" fmla="*/ 5090 w 11625"/>
                      <a:gd name="connsiteY4" fmla="*/ 10154 h 10526"/>
                      <a:gd name="connsiteX5" fmla="*/ 746 w 11625"/>
                      <a:gd name="connsiteY5" fmla="*/ 3135 h 10526"/>
                      <a:gd name="connsiteX6" fmla="*/ 746 w 11625"/>
                      <a:gd name="connsiteY6" fmla="*/ 278 h 10526"/>
                      <a:gd name="connsiteX0" fmla="*/ 3086 w 13965"/>
                      <a:gd name="connsiteY0" fmla="*/ 278 h 10526"/>
                      <a:gd name="connsiteX1" fmla="*/ 13334 w 13965"/>
                      <a:gd name="connsiteY1" fmla="*/ 2143 h 10526"/>
                      <a:gd name="connsiteX2" fmla="*/ 13086 w 13965"/>
                      <a:gd name="connsiteY2" fmla="*/ 5992 h 10526"/>
                      <a:gd name="connsiteX3" fmla="*/ 8304 w 13965"/>
                      <a:gd name="connsiteY3" fmla="*/ 10526 h 10526"/>
                      <a:gd name="connsiteX4" fmla="*/ 7430 w 13965"/>
                      <a:gd name="connsiteY4" fmla="*/ 10154 h 10526"/>
                      <a:gd name="connsiteX5" fmla="*/ 239 w 13965"/>
                      <a:gd name="connsiteY5" fmla="*/ 4287 h 10526"/>
                      <a:gd name="connsiteX6" fmla="*/ 3086 w 13965"/>
                      <a:gd name="connsiteY6" fmla="*/ 278 h 10526"/>
                      <a:gd name="connsiteX0" fmla="*/ 3600 w 13937"/>
                      <a:gd name="connsiteY0" fmla="*/ 135 h 12078"/>
                      <a:gd name="connsiteX1" fmla="*/ 13306 w 13937"/>
                      <a:gd name="connsiteY1" fmla="*/ 3695 h 12078"/>
                      <a:gd name="connsiteX2" fmla="*/ 13058 w 13937"/>
                      <a:gd name="connsiteY2" fmla="*/ 7544 h 12078"/>
                      <a:gd name="connsiteX3" fmla="*/ 8276 w 13937"/>
                      <a:gd name="connsiteY3" fmla="*/ 12078 h 12078"/>
                      <a:gd name="connsiteX4" fmla="*/ 7402 w 13937"/>
                      <a:gd name="connsiteY4" fmla="*/ 11706 h 12078"/>
                      <a:gd name="connsiteX5" fmla="*/ 211 w 13937"/>
                      <a:gd name="connsiteY5" fmla="*/ 5839 h 12078"/>
                      <a:gd name="connsiteX6" fmla="*/ 3600 w 13937"/>
                      <a:gd name="connsiteY6" fmla="*/ 135 h 12078"/>
                      <a:gd name="connsiteX0" fmla="*/ 3600 w 14355"/>
                      <a:gd name="connsiteY0" fmla="*/ 392 h 12335"/>
                      <a:gd name="connsiteX1" fmla="*/ 13916 w 14355"/>
                      <a:gd name="connsiteY1" fmla="*/ 1715 h 12335"/>
                      <a:gd name="connsiteX2" fmla="*/ 13058 w 14355"/>
                      <a:gd name="connsiteY2" fmla="*/ 7801 h 12335"/>
                      <a:gd name="connsiteX3" fmla="*/ 8276 w 14355"/>
                      <a:gd name="connsiteY3" fmla="*/ 12335 h 12335"/>
                      <a:gd name="connsiteX4" fmla="*/ 7402 w 14355"/>
                      <a:gd name="connsiteY4" fmla="*/ 11963 h 12335"/>
                      <a:gd name="connsiteX5" fmla="*/ 211 w 14355"/>
                      <a:gd name="connsiteY5" fmla="*/ 6096 h 12335"/>
                      <a:gd name="connsiteX6" fmla="*/ 3600 w 14355"/>
                      <a:gd name="connsiteY6" fmla="*/ 392 h 12335"/>
                      <a:gd name="connsiteX0" fmla="*/ 3600 w 14355"/>
                      <a:gd name="connsiteY0" fmla="*/ 392 h 14607"/>
                      <a:gd name="connsiteX1" fmla="*/ 13916 w 14355"/>
                      <a:gd name="connsiteY1" fmla="*/ 1715 h 14607"/>
                      <a:gd name="connsiteX2" fmla="*/ 13058 w 14355"/>
                      <a:gd name="connsiteY2" fmla="*/ 7801 h 14607"/>
                      <a:gd name="connsiteX3" fmla="*/ 8276 w 14355"/>
                      <a:gd name="connsiteY3" fmla="*/ 12335 h 14607"/>
                      <a:gd name="connsiteX4" fmla="*/ 5911 w 14355"/>
                      <a:gd name="connsiteY4" fmla="*/ 14607 h 14607"/>
                      <a:gd name="connsiteX5" fmla="*/ 211 w 14355"/>
                      <a:gd name="connsiteY5" fmla="*/ 6096 h 14607"/>
                      <a:gd name="connsiteX6" fmla="*/ 3600 w 14355"/>
                      <a:gd name="connsiteY6" fmla="*/ 392 h 14607"/>
                      <a:gd name="connsiteX0" fmla="*/ 3600 w 14355"/>
                      <a:gd name="connsiteY0" fmla="*/ 392 h 14607"/>
                      <a:gd name="connsiteX1" fmla="*/ 13916 w 14355"/>
                      <a:gd name="connsiteY1" fmla="*/ 1715 h 14607"/>
                      <a:gd name="connsiteX2" fmla="*/ 13058 w 14355"/>
                      <a:gd name="connsiteY2" fmla="*/ 7801 h 14607"/>
                      <a:gd name="connsiteX3" fmla="*/ 9971 w 14355"/>
                      <a:gd name="connsiteY3" fmla="*/ 13148 h 14607"/>
                      <a:gd name="connsiteX4" fmla="*/ 5911 w 14355"/>
                      <a:gd name="connsiteY4" fmla="*/ 14607 h 14607"/>
                      <a:gd name="connsiteX5" fmla="*/ 211 w 14355"/>
                      <a:gd name="connsiteY5" fmla="*/ 6096 h 14607"/>
                      <a:gd name="connsiteX6" fmla="*/ 3600 w 14355"/>
                      <a:gd name="connsiteY6" fmla="*/ 392 h 14607"/>
                      <a:gd name="connsiteX0" fmla="*/ 3600 w 14355"/>
                      <a:gd name="connsiteY0" fmla="*/ 392 h 13658"/>
                      <a:gd name="connsiteX1" fmla="*/ 13916 w 14355"/>
                      <a:gd name="connsiteY1" fmla="*/ 1715 h 13658"/>
                      <a:gd name="connsiteX2" fmla="*/ 13058 w 14355"/>
                      <a:gd name="connsiteY2" fmla="*/ 7801 h 13658"/>
                      <a:gd name="connsiteX3" fmla="*/ 9971 w 14355"/>
                      <a:gd name="connsiteY3" fmla="*/ 13148 h 13658"/>
                      <a:gd name="connsiteX4" fmla="*/ 5504 w 14355"/>
                      <a:gd name="connsiteY4" fmla="*/ 13658 h 13658"/>
                      <a:gd name="connsiteX5" fmla="*/ 211 w 14355"/>
                      <a:gd name="connsiteY5" fmla="*/ 6096 h 13658"/>
                      <a:gd name="connsiteX6" fmla="*/ 3600 w 14355"/>
                      <a:gd name="connsiteY6" fmla="*/ 392 h 13658"/>
                      <a:gd name="connsiteX0" fmla="*/ 3600 w 14355"/>
                      <a:gd name="connsiteY0" fmla="*/ 392 h 14551"/>
                      <a:gd name="connsiteX1" fmla="*/ 13916 w 14355"/>
                      <a:gd name="connsiteY1" fmla="*/ 1715 h 14551"/>
                      <a:gd name="connsiteX2" fmla="*/ 13058 w 14355"/>
                      <a:gd name="connsiteY2" fmla="*/ 7801 h 14551"/>
                      <a:gd name="connsiteX3" fmla="*/ 9971 w 14355"/>
                      <a:gd name="connsiteY3" fmla="*/ 13148 h 14551"/>
                      <a:gd name="connsiteX4" fmla="*/ 5504 w 14355"/>
                      <a:gd name="connsiteY4" fmla="*/ 13658 h 14551"/>
                      <a:gd name="connsiteX5" fmla="*/ 211 w 14355"/>
                      <a:gd name="connsiteY5" fmla="*/ 6096 h 14551"/>
                      <a:gd name="connsiteX6" fmla="*/ 3600 w 14355"/>
                      <a:gd name="connsiteY6" fmla="*/ 392 h 14551"/>
                      <a:gd name="connsiteX0" fmla="*/ 3600 w 14355"/>
                      <a:gd name="connsiteY0" fmla="*/ 392 h 14908"/>
                      <a:gd name="connsiteX1" fmla="*/ 13916 w 14355"/>
                      <a:gd name="connsiteY1" fmla="*/ 1715 h 14908"/>
                      <a:gd name="connsiteX2" fmla="*/ 13058 w 14355"/>
                      <a:gd name="connsiteY2" fmla="*/ 7801 h 14908"/>
                      <a:gd name="connsiteX3" fmla="*/ 9971 w 14355"/>
                      <a:gd name="connsiteY3" fmla="*/ 13148 h 14908"/>
                      <a:gd name="connsiteX4" fmla="*/ 5504 w 14355"/>
                      <a:gd name="connsiteY4" fmla="*/ 13658 h 14908"/>
                      <a:gd name="connsiteX5" fmla="*/ 211 w 14355"/>
                      <a:gd name="connsiteY5" fmla="*/ 6096 h 14908"/>
                      <a:gd name="connsiteX6" fmla="*/ 3600 w 14355"/>
                      <a:gd name="connsiteY6" fmla="*/ 392 h 14908"/>
                      <a:gd name="connsiteX0" fmla="*/ 3600 w 14355"/>
                      <a:gd name="connsiteY0" fmla="*/ 392 h 14908"/>
                      <a:gd name="connsiteX1" fmla="*/ 13916 w 14355"/>
                      <a:gd name="connsiteY1" fmla="*/ 1715 h 14908"/>
                      <a:gd name="connsiteX2" fmla="*/ 13058 w 14355"/>
                      <a:gd name="connsiteY2" fmla="*/ 7801 h 14908"/>
                      <a:gd name="connsiteX3" fmla="*/ 9971 w 14355"/>
                      <a:gd name="connsiteY3" fmla="*/ 13148 h 14908"/>
                      <a:gd name="connsiteX4" fmla="*/ 5504 w 14355"/>
                      <a:gd name="connsiteY4" fmla="*/ 13658 h 14908"/>
                      <a:gd name="connsiteX5" fmla="*/ 211 w 14355"/>
                      <a:gd name="connsiteY5" fmla="*/ 6096 h 14908"/>
                      <a:gd name="connsiteX6" fmla="*/ 3600 w 14355"/>
                      <a:gd name="connsiteY6" fmla="*/ 392 h 14908"/>
                      <a:gd name="connsiteX0" fmla="*/ 3600 w 14605"/>
                      <a:gd name="connsiteY0" fmla="*/ 392 h 14908"/>
                      <a:gd name="connsiteX1" fmla="*/ 13916 w 14605"/>
                      <a:gd name="connsiteY1" fmla="*/ 1715 h 14908"/>
                      <a:gd name="connsiteX2" fmla="*/ 13804 w 14605"/>
                      <a:gd name="connsiteY2" fmla="*/ 7462 h 14908"/>
                      <a:gd name="connsiteX3" fmla="*/ 9971 w 14605"/>
                      <a:gd name="connsiteY3" fmla="*/ 13148 h 14908"/>
                      <a:gd name="connsiteX4" fmla="*/ 5504 w 14605"/>
                      <a:gd name="connsiteY4" fmla="*/ 13658 h 14908"/>
                      <a:gd name="connsiteX5" fmla="*/ 211 w 14605"/>
                      <a:gd name="connsiteY5" fmla="*/ 6096 h 14908"/>
                      <a:gd name="connsiteX6" fmla="*/ 3600 w 14605"/>
                      <a:gd name="connsiteY6" fmla="*/ 392 h 14908"/>
                      <a:gd name="connsiteX0" fmla="*/ 3600 w 14605"/>
                      <a:gd name="connsiteY0" fmla="*/ 784 h 15300"/>
                      <a:gd name="connsiteX1" fmla="*/ 13916 w 14605"/>
                      <a:gd name="connsiteY1" fmla="*/ 2107 h 15300"/>
                      <a:gd name="connsiteX2" fmla="*/ 13804 w 14605"/>
                      <a:gd name="connsiteY2" fmla="*/ 7854 h 15300"/>
                      <a:gd name="connsiteX3" fmla="*/ 9971 w 14605"/>
                      <a:gd name="connsiteY3" fmla="*/ 13540 h 15300"/>
                      <a:gd name="connsiteX4" fmla="*/ 5504 w 14605"/>
                      <a:gd name="connsiteY4" fmla="*/ 14050 h 15300"/>
                      <a:gd name="connsiteX5" fmla="*/ 211 w 14605"/>
                      <a:gd name="connsiteY5" fmla="*/ 6488 h 15300"/>
                      <a:gd name="connsiteX6" fmla="*/ 3600 w 14605"/>
                      <a:gd name="connsiteY6" fmla="*/ 784 h 15300"/>
                      <a:gd name="connsiteX0" fmla="*/ 3600 w 14630"/>
                      <a:gd name="connsiteY0" fmla="*/ 784 h 15300"/>
                      <a:gd name="connsiteX1" fmla="*/ 13916 w 14630"/>
                      <a:gd name="connsiteY1" fmla="*/ 2107 h 15300"/>
                      <a:gd name="connsiteX2" fmla="*/ 13804 w 14630"/>
                      <a:gd name="connsiteY2" fmla="*/ 7854 h 15300"/>
                      <a:gd name="connsiteX3" fmla="*/ 9971 w 14630"/>
                      <a:gd name="connsiteY3" fmla="*/ 13540 h 15300"/>
                      <a:gd name="connsiteX4" fmla="*/ 5504 w 14630"/>
                      <a:gd name="connsiteY4" fmla="*/ 14050 h 15300"/>
                      <a:gd name="connsiteX5" fmla="*/ 211 w 14630"/>
                      <a:gd name="connsiteY5" fmla="*/ 6488 h 15300"/>
                      <a:gd name="connsiteX6" fmla="*/ 3600 w 14630"/>
                      <a:gd name="connsiteY6" fmla="*/ 784 h 15300"/>
                      <a:gd name="connsiteX0" fmla="*/ 3738 w 14768"/>
                      <a:gd name="connsiteY0" fmla="*/ 784 h 15300"/>
                      <a:gd name="connsiteX1" fmla="*/ 14054 w 14768"/>
                      <a:gd name="connsiteY1" fmla="*/ 2107 h 15300"/>
                      <a:gd name="connsiteX2" fmla="*/ 13942 w 14768"/>
                      <a:gd name="connsiteY2" fmla="*/ 7854 h 15300"/>
                      <a:gd name="connsiteX3" fmla="*/ 10109 w 14768"/>
                      <a:gd name="connsiteY3" fmla="*/ 13540 h 15300"/>
                      <a:gd name="connsiteX4" fmla="*/ 5642 w 14768"/>
                      <a:gd name="connsiteY4" fmla="*/ 14050 h 15300"/>
                      <a:gd name="connsiteX5" fmla="*/ 349 w 14768"/>
                      <a:gd name="connsiteY5" fmla="*/ 6488 h 15300"/>
                      <a:gd name="connsiteX6" fmla="*/ 3738 w 14768"/>
                      <a:gd name="connsiteY6" fmla="*/ 784 h 15300"/>
                      <a:gd name="connsiteX0" fmla="*/ 3738 w 14768"/>
                      <a:gd name="connsiteY0" fmla="*/ 784 h 15300"/>
                      <a:gd name="connsiteX1" fmla="*/ 14054 w 14768"/>
                      <a:gd name="connsiteY1" fmla="*/ 2107 h 15300"/>
                      <a:gd name="connsiteX2" fmla="*/ 13942 w 14768"/>
                      <a:gd name="connsiteY2" fmla="*/ 7854 h 15300"/>
                      <a:gd name="connsiteX3" fmla="*/ 10109 w 14768"/>
                      <a:gd name="connsiteY3" fmla="*/ 13540 h 15300"/>
                      <a:gd name="connsiteX4" fmla="*/ 5642 w 14768"/>
                      <a:gd name="connsiteY4" fmla="*/ 14050 h 15300"/>
                      <a:gd name="connsiteX5" fmla="*/ 349 w 14768"/>
                      <a:gd name="connsiteY5" fmla="*/ 6488 h 15300"/>
                      <a:gd name="connsiteX6" fmla="*/ 3738 w 14768"/>
                      <a:gd name="connsiteY6" fmla="*/ 784 h 15300"/>
                      <a:gd name="connsiteX0" fmla="*/ 3738 w 14768"/>
                      <a:gd name="connsiteY0" fmla="*/ 784 h 15300"/>
                      <a:gd name="connsiteX1" fmla="*/ 14054 w 14768"/>
                      <a:gd name="connsiteY1" fmla="*/ 2107 h 15300"/>
                      <a:gd name="connsiteX2" fmla="*/ 13942 w 14768"/>
                      <a:gd name="connsiteY2" fmla="*/ 7854 h 15300"/>
                      <a:gd name="connsiteX3" fmla="*/ 10109 w 14768"/>
                      <a:gd name="connsiteY3" fmla="*/ 13540 h 15300"/>
                      <a:gd name="connsiteX4" fmla="*/ 5642 w 14768"/>
                      <a:gd name="connsiteY4" fmla="*/ 14050 h 15300"/>
                      <a:gd name="connsiteX5" fmla="*/ 349 w 14768"/>
                      <a:gd name="connsiteY5" fmla="*/ 6488 h 15300"/>
                      <a:gd name="connsiteX6" fmla="*/ 3738 w 14768"/>
                      <a:gd name="connsiteY6" fmla="*/ 784 h 15300"/>
                      <a:gd name="connsiteX0" fmla="*/ 3558 w 14588"/>
                      <a:gd name="connsiteY0" fmla="*/ 784 h 15300"/>
                      <a:gd name="connsiteX1" fmla="*/ 13874 w 14588"/>
                      <a:gd name="connsiteY1" fmla="*/ 2107 h 15300"/>
                      <a:gd name="connsiteX2" fmla="*/ 13762 w 14588"/>
                      <a:gd name="connsiteY2" fmla="*/ 7854 h 15300"/>
                      <a:gd name="connsiteX3" fmla="*/ 9929 w 14588"/>
                      <a:gd name="connsiteY3" fmla="*/ 13540 h 15300"/>
                      <a:gd name="connsiteX4" fmla="*/ 5462 w 14588"/>
                      <a:gd name="connsiteY4" fmla="*/ 14050 h 15300"/>
                      <a:gd name="connsiteX5" fmla="*/ 169 w 14588"/>
                      <a:gd name="connsiteY5" fmla="*/ 6488 h 15300"/>
                      <a:gd name="connsiteX6" fmla="*/ 3558 w 14588"/>
                      <a:gd name="connsiteY6" fmla="*/ 784 h 1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88" h="15300">
                        <a:moveTo>
                          <a:pt x="3558" y="784"/>
                        </a:moveTo>
                        <a:cubicBezTo>
                          <a:pt x="5225" y="40"/>
                          <a:pt x="11719" y="-1001"/>
                          <a:pt x="13874" y="2107"/>
                        </a:cubicBezTo>
                        <a:cubicBezTo>
                          <a:pt x="14865" y="3679"/>
                          <a:pt x="14822" y="5908"/>
                          <a:pt x="13762" y="7854"/>
                        </a:cubicBezTo>
                        <a:cubicBezTo>
                          <a:pt x="12733" y="9636"/>
                          <a:pt x="11771" y="11283"/>
                          <a:pt x="9929" y="13540"/>
                        </a:cubicBezTo>
                        <a:cubicBezTo>
                          <a:pt x="8915" y="15201"/>
                          <a:pt x="6070" y="16253"/>
                          <a:pt x="5462" y="14050"/>
                        </a:cubicBezTo>
                        <a:cubicBezTo>
                          <a:pt x="4113" y="9698"/>
                          <a:pt x="1951" y="9841"/>
                          <a:pt x="169" y="6488"/>
                        </a:cubicBezTo>
                        <a:cubicBezTo>
                          <a:pt x="-471" y="3888"/>
                          <a:pt x="724" y="2189"/>
                          <a:pt x="3558" y="784"/>
                        </a:cubicBez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94" name="Diamond 100"/>
                  <p:cNvSpPr/>
                  <p:nvPr/>
                </p:nvSpPr>
                <p:spPr>
                  <a:xfrm>
                    <a:off x="-3345525" y="3824630"/>
                    <a:ext cx="1041069" cy="2120858"/>
                  </a:xfrm>
                  <a:custGeom>
                    <a:avLst/>
                    <a:gdLst>
                      <a:gd name="connsiteX0" fmla="*/ 0 w 1255594"/>
                      <a:gd name="connsiteY0" fmla="*/ 1330657 h 2661314"/>
                      <a:gd name="connsiteX1" fmla="*/ 627797 w 1255594"/>
                      <a:gd name="connsiteY1" fmla="*/ 0 h 2661314"/>
                      <a:gd name="connsiteX2" fmla="*/ 1255594 w 1255594"/>
                      <a:gd name="connsiteY2" fmla="*/ 1330657 h 2661314"/>
                      <a:gd name="connsiteX3" fmla="*/ 627797 w 1255594"/>
                      <a:gd name="connsiteY3" fmla="*/ 2661314 h 2661314"/>
                      <a:gd name="connsiteX4" fmla="*/ 0 w 1255594"/>
                      <a:gd name="connsiteY4" fmla="*/ 1330657 h 2661314"/>
                      <a:gd name="connsiteX0" fmla="*/ 0 w 1439839"/>
                      <a:gd name="connsiteY0" fmla="*/ 1330657 h 2661314"/>
                      <a:gd name="connsiteX1" fmla="*/ 627797 w 1439839"/>
                      <a:gd name="connsiteY1" fmla="*/ 0 h 2661314"/>
                      <a:gd name="connsiteX2" fmla="*/ 1439839 w 1439839"/>
                      <a:gd name="connsiteY2" fmla="*/ 1235122 h 2661314"/>
                      <a:gd name="connsiteX3" fmla="*/ 627797 w 1439839"/>
                      <a:gd name="connsiteY3" fmla="*/ 2661314 h 2661314"/>
                      <a:gd name="connsiteX4" fmla="*/ 0 w 1439839"/>
                      <a:gd name="connsiteY4" fmla="*/ 1330657 h 2661314"/>
                      <a:gd name="connsiteX0" fmla="*/ 0 w 1453487"/>
                      <a:gd name="connsiteY0" fmla="*/ 1241947 h 2661314"/>
                      <a:gd name="connsiteX1" fmla="*/ 641445 w 1453487"/>
                      <a:gd name="connsiteY1" fmla="*/ 0 h 2661314"/>
                      <a:gd name="connsiteX2" fmla="*/ 1453487 w 1453487"/>
                      <a:gd name="connsiteY2" fmla="*/ 1235122 h 2661314"/>
                      <a:gd name="connsiteX3" fmla="*/ 641445 w 1453487"/>
                      <a:gd name="connsiteY3" fmla="*/ 2661314 h 2661314"/>
                      <a:gd name="connsiteX4" fmla="*/ 0 w 1453487"/>
                      <a:gd name="connsiteY4" fmla="*/ 1241947 h 2661314"/>
                      <a:gd name="connsiteX0" fmla="*/ 0 w 1453487"/>
                      <a:gd name="connsiteY0" fmla="*/ 1241947 h 2661314"/>
                      <a:gd name="connsiteX1" fmla="*/ 641445 w 1453487"/>
                      <a:gd name="connsiteY1" fmla="*/ 0 h 2661314"/>
                      <a:gd name="connsiteX2" fmla="*/ 887105 w 1453487"/>
                      <a:gd name="connsiteY2" fmla="*/ 368490 h 2661314"/>
                      <a:gd name="connsiteX3" fmla="*/ 1453487 w 1453487"/>
                      <a:gd name="connsiteY3" fmla="*/ 1235122 h 2661314"/>
                      <a:gd name="connsiteX4" fmla="*/ 641445 w 1453487"/>
                      <a:gd name="connsiteY4" fmla="*/ 2661314 h 2661314"/>
                      <a:gd name="connsiteX5" fmla="*/ 0 w 1453487"/>
                      <a:gd name="connsiteY5" fmla="*/ 1241947 h 2661314"/>
                      <a:gd name="connsiteX0" fmla="*/ 0 w 1453487"/>
                      <a:gd name="connsiteY0" fmla="*/ 1514901 h 2934268"/>
                      <a:gd name="connsiteX1" fmla="*/ 641445 w 1453487"/>
                      <a:gd name="connsiteY1" fmla="*/ 272954 h 2934268"/>
                      <a:gd name="connsiteX2" fmla="*/ 1173708 w 1453487"/>
                      <a:gd name="connsiteY2" fmla="*/ 0 h 2934268"/>
                      <a:gd name="connsiteX3" fmla="*/ 1453487 w 1453487"/>
                      <a:gd name="connsiteY3" fmla="*/ 1508076 h 2934268"/>
                      <a:gd name="connsiteX4" fmla="*/ 641445 w 1453487"/>
                      <a:gd name="connsiteY4" fmla="*/ 2934268 h 2934268"/>
                      <a:gd name="connsiteX5" fmla="*/ 0 w 1453487"/>
                      <a:gd name="connsiteY5" fmla="*/ 1514901 h 2934268"/>
                      <a:gd name="connsiteX0" fmla="*/ 0 w 1453487"/>
                      <a:gd name="connsiteY0" fmla="*/ 1514901 h 2934268"/>
                      <a:gd name="connsiteX1" fmla="*/ 334371 w 1453487"/>
                      <a:gd name="connsiteY1" fmla="*/ 859808 h 2934268"/>
                      <a:gd name="connsiteX2" fmla="*/ 641445 w 1453487"/>
                      <a:gd name="connsiteY2" fmla="*/ 272954 h 2934268"/>
                      <a:gd name="connsiteX3" fmla="*/ 1173708 w 1453487"/>
                      <a:gd name="connsiteY3" fmla="*/ 0 h 2934268"/>
                      <a:gd name="connsiteX4" fmla="*/ 1453487 w 1453487"/>
                      <a:gd name="connsiteY4" fmla="*/ 1508076 h 2934268"/>
                      <a:gd name="connsiteX5" fmla="*/ 641445 w 1453487"/>
                      <a:gd name="connsiteY5" fmla="*/ 2934268 h 2934268"/>
                      <a:gd name="connsiteX6" fmla="*/ 0 w 1453487"/>
                      <a:gd name="connsiteY6" fmla="*/ 1514901 h 2934268"/>
                      <a:gd name="connsiteX0" fmla="*/ 0 w 1453487"/>
                      <a:gd name="connsiteY0" fmla="*/ 1521726 h 2941093"/>
                      <a:gd name="connsiteX1" fmla="*/ 361667 w 1453487"/>
                      <a:gd name="connsiteY1" fmla="*/ 0 h 2941093"/>
                      <a:gd name="connsiteX2" fmla="*/ 641445 w 1453487"/>
                      <a:gd name="connsiteY2" fmla="*/ 279779 h 2941093"/>
                      <a:gd name="connsiteX3" fmla="*/ 1173708 w 1453487"/>
                      <a:gd name="connsiteY3" fmla="*/ 6825 h 2941093"/>
                      <a:gd name="connsiteX4" fmla="*/ 1453487 w 1453487"/>
                      <a:gd name="connsiteY4" fmla="*/ 1514901 h 2941093"/>
                      <a:gd name="connsiteX5" fmla="*/ 641445 w 1453487"/>
                      <a:gd name="connsiteY5" fmla="*/ 2941093 h 2941093"/>
                      <a:gd name="connsiteX6" fmla="*/ 0 w 1453487"/>
                      <a:gd name="connsiteY6"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1173708 w 1453487"/>
                      <a:gd name="connsiteY3" fmla="*/ 6825 h 2941093"/>
                      <a:gd name="connsiteX4" fmla="*/ 1453487 w 1453487"/>
                      <a:gd name="connsiteY4" fmla="*/ 1514901 h 2941093"/>
                      <a:gd name="connsiteX5" fmla="*/ 641445 w 1453487"/>
                      <a:gd name="connsiteY5" fmla="*/ 2941093 h 2941093"/>
                      <a:gd name="connsiteX6" fmla="*/ 0 w 1453487"/>
                      <a:gd name="connsiteY6"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846162 w 1453487"/>
                      <a:gd name="connsiteY3" fmla="*/ 143303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1003112 w 1453487"/>
                      <a:gd name="connsiteY3" fmla="*/ 266133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1000263 w 1453487"/>
                      <a:gd name="connsiteY3" fmla="*/ 260435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49886 w 1453487"/>
                      <a:gd name="connsiteY2" fmla="*/ 252483 h 2941093"/>
                      <a:gd name="connsiteX3" fmla="*/ 1000263 w 1453487"/>
                      <a:gd name="connsiteY3" fmla="*/ 260435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49886 w 1453487"/>
                      <a:gd name="connsiteY2" fmla="*/ 252483 h 2941093"/>
                      <a:gd name="connsiteX3" fmla="*/ 997414 w 1453487"/>
                      <a:gd name="connsiteY3" fmla="*/ 257587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49886 w 1453487"/>
                      <a:gd name="connsiteY2" fmla="*/ 252483 h 2941093"/>
                      <a:gd name="connsiteX3" fmla="*/ 997414 w 1453487"/>
                      <a:gd name="connsiteY3" fmla="*/ 251890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41666 h 2961033"/>
                      <a:gd name="connsiteX1" fmla="*/ 364516 w 1453487"/>
                      <a:gd name="connsiteY1" fmla="*/ 0 h 2961033"/>
                      <a:gd name="connsiteX2" fmla="*/ 549886 w 1453487"/>
                      <a:gd name="connsiteY2" fmla="*/ 272423 h 2961033"/>
                      <a:gd name="connsiteX3" fmla="*/ 997414 w 1453487"/>
                      <a:gd name="connsiteY3" fmla="*/ 271830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 name="connsiteX0" fmla="*/ 0 w 1453487"/>
                      <a:gd name="connsiteY0" fmla="*/ 1541666 h 2961033"/>
                      <a:gd name="connsiteX1" fmla="*/ 364516 w 1453487"/>
                      <a:gd name="connsiteY1" fmla="*/ 0 h 2961033"/>
                      <a:gd name="connsiteX2" fmla="*/ 547038 w 1453487"/>
                      <a:gd name="connsiteY2" fmla="*/ 269574 h 2961033"/>
                      <a:gd name="connsiteX3" fmla="*/ 997414 w 1453487"/>
                      <a:gd name="connsiteY3" fmla="*/ 271830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 name="connsiteX0" fmla="*/ 0 w 1453487"/>
                      <a:gd name="connsiteY0" fmla="*/ 1541666 h 2961033"/>
                      <a:gd name="connsiteX1" fmla="*/ 364516 w 1453487"/>
                      <a:gd name="connsiteY1" fmla="*/ 0 h 2961033"/>
                      <a:gd name="connsiteX2" fmla="*/ 547038 w 1453487"/>
                      <a:gd name="connsiteY2" fmla="*/ 269574 h 2961033"/>
                      <a:gd name="connsiteX3" fmla="*/ 1000263 w 1453487"/>
                      <a:gd name="connsiteY3" fmla="*/ 268982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 name="connsiteX0" fmla="*/ 0 w 1453487"/>
                      <a:gd name="connsiteY0" fmla="*/ 1541666 h 2961033"/>
                      <a:gd name="connsiteX1" fmla="*/ 364516 w 1453487"/>
                      <a:gd name="connsiteY1" fmla="*/ 0 h 2961033"/>
                      <a:gd name="connsiteX2" fmla="*/ 547038 w 1453487"/>
                      <a:gd name="connsiteY2" fmla="*/ 269574 h 2961033"/>
                      <a:gd name="connsiteX3" fmla="*/ 994566 w 1453487"/>
                      <a:gd name="connsiteY3" fmla="*/ 271831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53487" h="2961033">
                        <a:moveTo>
                          <a:pt x="0" y="1541666"/>
                        </a:moveTo>
                        <a:lnTo>
                          <a:pt x="364516" y="0"/>
                        </a:lnTo>
                        <a:lnTo>
                          <a:pt x="547038" y="269574"/>
                        </a:lnTo>
                        <a:lnTo>
                          <a:pt x="994566" y="271831"/>
                        </a:lnTo>
                        <a:lnTo>
                          <a:pt x="1173708" y="26765"/>
                        </a:lnTo>
                        <a:lnTo>
                          <a:pt x="1453487" y="1534841"/>
                        </a:lnTo>
                        <a:lnTo>
                          <a:pt x="641445" y="2961033"/>
                        </a:lnTo>
                        <a:lnTo>
                          <a:pt x="0" y="1541666"/>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386" name="Group 385"/>
                <p:cNvGrpSpPr/>
                <p:nvPr/>
              </p:nvGrpSpPr>
              <p:grpSpPr>
                <a:xfrm flipH="1">
                  <a:off x="4051940" y="3257084"/>
                  <a:ext cx="318921" cy="343896"/>
                  <a:chOff x="-7791742" y="-2283273"/>
                  <a:chExt cx="8816598" cy="9507034"/>
                </a:xfrm>
                <a:grpFill/>
              </p:grpSpPr>
              <p:sp>
                <p:nvSpPr>
                  <p:cNvPr id="387" name="Freeform 386"/>
                  <p:cNvSpPr/>
                  <p:nvPr/>
                </p:nvSpPr>
                <p:spPr>
                  <a:xfrm>
                    <a:off x="-5241118" y="-2283273"/>
                    <a:ext cx="4888752" cy="5307884"/>
                  </a:xfrm>
                  <a:custGeom>
                    <a:avLst/>
                    <a:gdLst>
                      <a:gd name="connsiteX0" fmla="*/ 3409950 w 6825423"/>
                      <a:gd name="connsiteY0" fmla="*/ 0 h 7410594"/>
                      <a:gd name="connsiteX1" fmla="*/ 6229951 w 6825423"/>
                      <a:gd name="connsiteY1" fmla="*/ 2516401 h 7410594"/>
                      <a:gd name="connsiteX2" fmla="*/ 6238704 w 6825423"/>
                      <a:gd name="connsiteY2" fmla="*/ 2557692 h 7410594"/>
                      <a:gd name="connsiteX3" fmla="*/ 6296533 w 6825423"/>
                      <a:gd name="connsiteY3" fmla="*/ 2595147 h 7410594"/>
                      <a:gd name="connsiteX4" fmla="*/ 6674736 w 6825423"/>
                      <a:gd name="connsiteY4" fmla="*/ 2949584 h 7410594"/>
                      <a:gd name="connsiteX5" fmla="*/ 6674736 w 6825423"/>
                      <a:gd name="connsiteY5" fmla="*/ 4422766 h 7410594"/>
                      <a:gd name="connsiteX6" fmla="*/ 6134530 w 6825423"/>
                      <a:gd name="connsiteY6" fmla="*/ 4903781 h 7410594"/>
                      <a:gd name="connsiteX7" fmla="*/ 6097506 w 6825423"/>
                      <a:gd name="connsiteY7" fmla="*/ 4909551 h 7410594"/>
                      <a:gd name="connsiteX8" fmla="*/ 6054756 w 6825423"/>
                      <a:gd name="connsiteY8" fmla="*/ 5016817 h 7410594"/>
                      <a:gd name="connsiteX9" fmla="*/ 3352800 w 6825423"/>
                      <a:gd name="connsiteY9" fmla="*/ 7410450 h 7410594"/>
                      <a:gd name="connsiteX10" fmla="*/ 799523 w 6825423"/>
                      <a:gd name="connsiteY10" fmla="*/ 5059710 h 7410594"/>
                      <a:gd name="connsiteX11" fmla="*/ 738130 w 6825423"/>
                      <a:gd name="connsiteY11" fmla="*/ 4892092 h 7410594"/>
                      <a:gd name="connsiteX12" fmla="*/ 690893 w 6825423"/>
                      <a:gd name="connsiteY12" fmla="*/ 4884731 h 7410594"/>
                      <a:gd name="connsiteX13" fmla="*/ 150687 w 6825423"/>
                      <a:gd name="connsiteY13" fmla="*/ 4403716 h 7410594"/>
                      <a:gd name="connsiteX14" fmla="*/ 150687 w 6825423"/>
                      <a:gd name="connsiteY14" fmla="*/ 2930534 h 7410594"/>
                      <a:gd name="connsiteX15" fmla="*/ 436548 w 6825423"/>
                      <a:gd name="connsiteY15" fmla="*/ 2646152 h 7410594"/>
                      <a:gd name="connsiteX16" fmla="*/ 522375 w 6825423"/>
                      <a:gd name="connsiteY16" fmla="*/ 2581039 h 7410594"/>
                      <a:gd name="connsiteX17" fmla="*/ 543969 w 6825423"/>
                      <a:gd name="connsiteY17" fmla="*/ 2473931 h 7410594"/>
                      <a:gd name="connsiteX18" fmla="*/ 3409950 w 6825423"/>
                      <a:gd name="connsiteY18" fmla="*/ 0 h 741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825423" h="7410594">
                        <a:moveTo>
                          <a:pt x="3409950" y="0"/>
                        </a:moveTo>
                        <a:cubicBezTo>
                          <a:pt x="4734941" y="0"/>
                          <a:pt x="5856099" y="1058526"/>
                          <a:pt x="6229951" y="2516401"/>
                        </a:cubicBezTo>
                        <a:lnTo>
                          <a:pt x="6238704" y="2557692"/>
                        </a:lnTo>
                        <a:lnTo>
                          <a:pt x="6296533" y="2595147"/>
                        </a:lnTo>
                        <a:cubicBezTo>
                          <a:pt x="6416937" y="2679806"/>
                          <a:pt x="6549956" y="2799961"/>
                          <a:pt x="6674736" y="2949584"/>
                        </a:cubicBezTo>
                        <a:cubicBezTo>
                          <a:pt x="6821179" y="3212045"/>
                          <a:pt x="6923689" y="3855505"/>
                          <a:pt x="6674736" y="4422766"/>
                        </a:cubicBezTo>
                        <a:cubicBezTo>
                          <a:pt x="6575328" y="4635424"/>
                          <a:pt x="6329416" y="4856355"/>
                          <a:pt x="6134530" y="4903781"/>
                        </a:cubicBezTo>
                        <a:lnTo>
                          <a:pt x="6097506" y="4909551"/>
                        </a:lnTo>
                        <a:lnTo>
                          <a:pt x="6054756" y="5016817"/>
                        </a:lnTo>
                        <a:cubicBezTo>
                          <a:pt x="5478809" y="6376352"/>
                          <a:pt x="4218682" y="7424738"/>
                          <a:pt x="3352800" y="7410450"/>
                        </a:cubicBezTo>
                        <a:cubicBezTo>
                          <a:pt x="2486918" y="7396163"/>
                          <a:pt x="1360736" y="6426399"/>
                          <a:pt x="799523" y="5059710"/>
                        </a:cubicBezTo>
                        <a:lnTo>
                          <a:pt x="738130" y="4892092"/>
                        </a:lnTo>
                        <a:lnTo>
                          <a:pt x="690893" y="4884731"/>
                        </a:lnTo>
                        <a:cubicBezTo>
                          <a:pt x="496007" y="4837305"/>
                          <a:pt x="250095" y="4616374"/>
                          <a:pt x="150687" y="4403716"/>
                        </a:cubicBezTo>
                        <a:cubicBezTo>
                          <a:pt x="-98266" y="3836455"/>
                          <a:pt x="4244" y="3192995"/>
                          <a:pt x="150687" y="2930534"/>
                        </a:cubicBezTo>
                        <a:cubicBezTo>
                          <a:pt x="244273" y="2818317"/>
                          <a:pt x="342492" y="2722675"/>
                          <a:pt x="436548" y="2646152"/>
                        </a:cubicBezTo>
                        <a:lnTo>
                          <a:pt x="522375" y="2581039"/>
                        </a:lnTo>
                        <a:lnTo>
                          <a:pt x="543969" y="2473931"/>
                        </a:lnTo>
                        <a:cubicBezTo>
                          <a:pt x="882058" y="983022"/>
                          <a:pt x="2084958" y="0"/>
                          <a:pt x="3409950"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88" name="Rectangle 92"/>
                  <p:cNvSpPr/>
                  <p:nvPr/>
                </p:nvSpPr>
                <p:spPr>
                  <a:xfrm>
                    <a:off x="-7791742" y="2783937"/>
                    <a:ext cx="8816598" cy="4439824"/>
                  </a:xfrm>
                  <a:custGeom>
                    <a:avLst/>
                    <a:gdLst>
                      <a:gd name="connsiteX0" fmla="*/ 0 w 13620364"/>
                      <a:gd name="connsiteY0" fmla="*/ 0 h 6310100"/>
                      <a:gd name="connsiteX1" fmla="*/ 13620364 w 13620364"/>
                      <a:gd name="connsiteY1" fmla="*/ 0 h 6310100"/>
                      <a:gd name="connsiteX2" fmla="*/ 13620364 w 13620364"/>
                      <a:gd name="connsiteY2" fmla="*/ 6310100 h 6310100"/>
                      <a:gd name="connsiteX3" fmla="*/ 0 w 13620364"/>
                      <a:gd name="connsiteY3" fmla="*/ 6310100 h 6310100"/>
                      <a:gd name="connsiteX4" fmla="*/ 0 w 13620364"/>
                      <a:gd name="connsiteY4" fmla="*/ 0 h 6310100"/>
                      <a:gd name="connsiteX0" fmla="*/ 0 w 13620364"/>
                      <a:gd name="connsiteY0" fmla="*/ 1 h 6310101"/>
                      <a:gd name="connsiteX1" fmla="*/ 6914764 w 13620364"/>
                      <a:gd name="connsiteY1" fmla="*/ 0 h 6310101"/>
                      <a:gd name="connsiteX2" fmla="*/ 13620364 w 13620364"/>
                      <a:gd name="connsiteY2" fmla="*/ 1 h 6310101"/>
                      <a:gd name="connsiteX3" fmla="*/ 13620364 w 13620364"/>
                      <a:gd name="connsiteY3" fmla="*/ 6310101 h 6310101"/>
                      <a:gd name="connsiteX4" fmla="*/ 0 w 13620364"/>
                      <a:gd name="connsiteY4" fmla="*/ 6310101 h 6310101"/>
                      <a:gd name="connsiteX5" fmla="*/ 0 w 13620364"/>
                      <a:gd name="connsiteY5" fmla="*/ 1 h 6310101"/>
                      <a:gd name="connsiteX0" fmla="*/ 0 w 13620364"/>
                      <a:gd name="connsiteY0" fmla="*/ 0 h 6310100"/>
                      <a:gd name="connsiteX1" fmla="*/ 6774087 w 13620364"/>
                      <a:gd name="connsiteY1" fmla="*/ 5017476 h 6310100"/>
                      <a:gd name="connsiteX2" fmla="*/ 13620364 w 13620364"/>
                      <a:gd name="connsiteY2" fmla="*/ 0 h 6310100"/>
                      <a:gd name="connsiteX3" fmla="*/ 13620364 w 13620364"/>
                      <a:gd name="connsiteY3" fmla="*/ 6310100 h 6310100"/>
                      <a:gd name="connsiteX4" fmla="*/ 0 w 13620364"/>
                      <a:gd name="connsiteY4" fmla="*/ 6310100 h 6310100"/>
                      <a:gd name="connsiteX5" fmla="*/ 0 w 13620364"/>
                      <a:gd name="connsiteY5" fmla="*/ 0 h 6310100"/>
                      <a:gd name="connsiteX0" fmla="*/ 0 w 13620364"/>
                      <a:gd name="connsiteY0" fmla="*/ 0 h 6310100"/>
                      <a:gd name="connsiteX1" fmla="*/ 6774087 w 13620364"/>
                      <a:gd name="connsiteY1" fmla="*/ 5017476 h 6310100"/>
                      <a:gd name="connsiteX2" fmla="*/ 10994394 w 13620364"/>
                      <a:gd name="connsiteY2" fmla="*/ 1852246 h 6310100"/>
                      <a:gd name="connsiteX3" fmla="*/ 13620364 w 13620364"/>
                      <a:gd name="connsiteY3" fmla="*/ 0 h 6310100"/>
                      <a:gd name="connsiteX4" fmla="*/ 13620364 w 13620364"/>
                      <a:gd name="connsiteY4" fmla="*/ 6310100 h 6310100"/>
                      <a:gd name="connsiteX5" fmla="*/ 0 w 13620364"/>
                      <a:gd name="connsiteY5" fmla="*/ 6310100 h 6310100"/>
                      <a:gd name="connsiteX6" fmla="*/ 0 w 13620364"/>
                      <a:gd name="connsiteY6" fmla="*/ 0 h 6310100"/>
                      <a:gd name="connsiteX0" fmla="*/ 0 w 13620364"/>
                      <a:gd name="connsiteY0" fmla="*/ 0 h 6310100"/>
                      <a:gd name="connsiteX1" fmla="*/ 6774087 w 13620364"/>
                      <a:gd name="connsiteY1" fmla="*/ 5017476 h 6310100"/>
                      <a:gd name="connsiteX2" fmla="*/ 9235932 w 13620364"/>
                      <a:gd name="connsiteY2" fmla="*/ 23446 h 6310100"/>
                      <a:gd name="connsiteX3" fmla="*/ 13620364 w 13620364"/>
                      <a:gd name="connsiteY3" fmla="*/ 0 h 6310100"/>
                      <a:gd name="connsiteX4" fmla="*/ 13620364 w 13620364"/>
                      <a:gd name="connsiteY4" fmla="*/ 6310100 h 6310100"/>
                      <a:gd name="connsiteX5" fmla="*/ 0 w 13620364"/>
                      <a:gd name="connsiteY5" fmla="*/ 6310100 h 6310100"/>
                      <a:gd name="connsiteX6" fmla="*/ 0 w 13620364"/>
                      <a:gd name="connsiteY6" fmla="*/ 0 h 6310100"/>
                      <a:gd name="connsiteX0" fmla="*/ 0 w 13620364"/>
                      <a:gd name="connsiteY0" fmla="*/ 0 h 6310100"/>
                      <a:gd name="connsiteX1" fmla="*/ 2108302 w 13620364"/>
                      <a:gd name="connsiteY1" fmla="*/ 1547446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0 w 13620364"/>
                      <a:gd name="connsiteY6" fmla="*/ 6310100 h 6310100"/>
                      <a:gd name="connsiteX7" fmla="*/ 0 w 13620364"/>
                      <a:gd name="connsiteY7"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0 w 13620364"/>
                      <a:gd name="connsiteY6" fmla="*/ 6310100 h 6310100"/>
                      <a:gd name="connsiteX7" fmla="*/ 0 w 13620364"/>
                      <a:gd name="connsiteY7"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0 w 13620364"/>
                      <a:gd name="connsiteY7" fmla="*/ 6310100 h 6310100"/>
                      <a:gd name="connsiteX8" fmla="*/ 0 w 13620364"/>
                      <a:gd name="connsiteY8"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9681410 w 13620364"/>
                      <a:gd name="connsiteY7" fmla="*/ 6283569 h 6310100"/>
                      <a:gd name="connsiteX8" fmla="*/ 0 w 13620364"/>
                      <a:gd name="connsiteY8" fmla="*/ 6310100 h 6310100"/>
                      <a:gd name="connsiteX9" fmla="*/ 0 w 13620364"/>
                      <a:gd name="connsiteY9" fmla="*/ 0 h 6310100"/>
                      <a:gd name="connsiteX0" fmla="*/ 0 w 13620364"/>
                      <a:gd name="connsiteY0" fmla="*/ 0 h 6330461"/>
                      <a:gd name="connsiteX1" fmla="*/ 4406025 w 13620364"/>
                      <a:gd name="connsiteY1" fmla="*/ 46892 h 6330461"/>
                      <a:gd name="connsiteX2" fmla="*/ 6774087 w 13620364"/>
                      <a:gd name="connsiteY2" fmla="*/ 5017476 h 6330461"/>
                      <a:gd name="connsiteX3" fmla="*/ 9235932 w 13620364"/>
                      <a:gd name="connsiteY3" fmla="*/ 23446 h 6330461"/>
                      <a:gd name="connsiteX4" fmla="*/ 13620364 w 13620364"/>
                      <a:gd name="connsiteY4" fmla="*/ 0 h 6330461"/>
                      <a:gd name="connsiteX5" fmla="*/ 13620364 w 13620364"/>
                      <a:gd name="connsiteY5" fmla="*/ 6310100 h 6330461"/>
                      <a:gd name="connsiteX6" fmla="*/ 10830271 w 13620364"/>
                      <a:gd name="connsiteY6" fmla="*/ 6307015 h 6330461"/>
                      <a:gd name="connsiteX7" fmla="*/ 10220671 w 13620364"/>
                      <a:gd name="connsiteY7" fmla="*/ 6330461 h 6330461"/>
                      <a:gd name="connsiteX8" fmla="*/ 0 w 13620364"/>
                      <a:gd name="connsiteY8" fmla="*/ 6310100 h 6330461"/>
                      <a:gd name="connsiteX9" fmla="*/ 0 w 13620364"/>
                      <a:gd name="connsiteY9" fmla="*/ 0 h 6330461"/>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7594702 w 13620364"/>
                      <a:gd name="connsiteY7" fmla="*/ 6213230 h 6310100"/>
                      <a:gd name="connsiteX8" fmla="*/ 0 w 13620364"/>
                      <a:gd name="connsiteY8" fmla="*/ 6310100 h 6310100"/>
                      <a:gd name="connsiteX9" fmla="*/ 0 w 13620364"/>
                      <a:gd name="connsiteY9"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384794 w 13620364"/>
                      <a:gd name="connsiteY7" fmla="*/ 6283569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4 w 13620364"/>
                      <a:gd name="connsiteY7" fmla="*/ 4032738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783380 w 13620364"/>
                      <a:gd name="connsiteY7" fmla="*/ 4056184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7594702 w 13620364"/>
                      <a:gd name="connsiteY8" fmla="*/ 6213230 h 6310100"/>
                      <a:gd name="connsiteX9" fmla="*/ 0 w 13620364"/>
                      <a:gd name="connsiteY9" fmla="*/ 6310100 h 6310100"/>
                      <a:gd name="connsiteX10" fmla="*/ 0 w 13620364"/>
                      <a:gd name="connsiteY10"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8931133 w 13620364"/>
                      <a:gd name="connsiteY8" fmla="*/ 5322276 h 6310100"/>
                      <a:gd name="connsiteX9" fmla="*/ 7594702 w 13620364"/>
                      <a:gd name="connsiteY9" fmla="*/ 6213230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10197225 w 13620364"/>
                      <a:gd name="connsiteY8" fmla="*/ 4267200 h 6310100"/>
                      <a:gd name="connsiteX9" fmla="*/ 7594702 w 13620364"/>
                      <a:gd name="connsiteY9" fmla="*/ 6213230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30271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3620364 w 13620364"/>
                      <a:gd name="connsiteY4" fmla="*/ 0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20364"/>
                      <a:gd name="connsiteY0" fmla="*/ 0 h 6310100"/>
                      <a:gd name="connsiteX1" fmla="*/ 4406025 w 13620364"/>
                      <a:gd name="connsiteY1" fmla="*/ 46892 h 6310100"/>
                      <a:gd name="connsiteX2" fmla="*/ 6774087 w 13620364"/>
                      <a:gd name="connsiteY2" fmla="*/ 5017476 h 6310100"/>
                      <a:gd name="connsiteX3" fmla="*/ 9235932 w 13620364"/>
                      <a:gd name="connsiteY3" fmla="*/ 23446 h 6310100"/>
                      <a:gd name="connsiteX4" fmla="*/ 12213595 w 13620364"/>
                      <a:gd name="connsiteY4" fmla="*/ 1430215 h 6310100"/>
                      <a:gd name="connsiteX5" fmla="*/ 13620364 w 13620364"/>
                      <a:gd name="connsiteY5" fmla="*/ 6310100 h 6310100"/>
                      <a:gd name="connsiteX6" fmla="*/ 10877164 w 13620364"/>
                      <a:gd name="connsiteY6" fmla="*/ 6307015 h 6310100"/>
                      <a:gd name="connsiteX7" fmla="*/ 10877165 w 13620364"/>
                      <a:gd name="connsiteY7" fmla="*/ 4103077 h 6310100"/>
                      <a:gd name="connsiteX8" fmla="*/ 10197225 w 13620364"/>
                      <a:gd name="connsiteY8" fmla="*/ 4267200 h 6310100"/>
                      <a:gd name="connsiteX9" fmla="*/ 10173779 w 13620364"/>
                      <a:gd name="connsiteY9" fmla="*/ 6307015 h 6310100"/>
                      <a:gd name="connsiteX10" fmla="*/ 0 w 13620364"/>
                      <a:gd name="connsiteY10" fmla="*/ 6310100 h 6310100"/>
                      <a:gd name="connsiteX11" fmla="*/ 0 w 13620364"/>
                      <a:gd name="connsiteY11" fmla="*/ 0 h 6310100"/>
                      <a:gd name="connsiteX0" fmla="*/ 0 w 13656942"/>
                      <a:gd name="connsiteY0" fmla="*/ 0 h 6310100"/>
                      <a:gd name="connsiteX1" fmla="*/ 4406025 w 13656942"/>
                      <a:gd name="connsiteY1" fmla="*/ 46892 h 6310100"/>
                      <a:gd name="connsiteX2" fmla="*/ 6774087 w 13656942"/>
                      <a:gd name="connsiteY2" fmla="*/ 5017476 h 6310100"/>
                      <a:gd name="connsiteX3" fmla="*/ 9235932 w 13656942"/>
                      <a:gd name="connsiteY3" fmla="*/ 23446 h 6310100"/>
                      <a:gd name="connsiteX4" fmla="*/ 12213595 w 13656942"/>
                      <a:gd name="connsiteY4" fmla="*/ 1430215 h 6310100"/>
                      <a:gd name="connsiteX5" fmla="*/ 13620364 w 13656942"/>
                      <a:gd name="connsiteY5" fmla="*/ 6310100 h 6310100"/>
                      <a:gd name="connsiteX6" fmla="*/ 10877164 w 13656942"/>
                      <a:gd name="connsiteY6" fmla="*/ 6307015 h 6310100"/>
                      <a:gd name="connsiteX7" fmla="*/ 10877165 w 13656942"/>
                      <a:gd name="connsiteY7" fmla="*/ 4103077 h 6310100"/>
                      <a:gd name="connsiteX8" fmla="*/ 10197225 w 13656942"/>
                      <a:gd name="connsiteY8" fmla="*/ 4267200 h 6310100"/>
                      <a:gd name="connsiteX9" fmla="*/ 10173779 w 13656942"/>
                      <a:gd name="connsiteY9" fmla="*/ 6307015 h 6310100"/>
                      <a:gd name="connsiteX10" fmla="*/ 0 w 13656942"/>
                      <a:gd name="connsiteY10" fmla="*/ 6310100 h 6310100"/>
                      <a:gd name="connsiteX11" fmla="*/ 0 w 13656942"/>
                      <a:gd name="connsiteY11" fmla="*/ 0 h 6310100"/>
                      <a:gd name="connsiteX0" fmla="*/ 0 w 13688189"/>
                      <a:gd name="connsiteY0" fmla="*/ 0 h 6310100"/>
                      <a:gd name="connsiteX1" fmla="*/ 4406025 w 13688189"/>
                      <a:gd name="connsiteY1" fmla="*/ 46892 h 6310100"/>
                      <a:gd name="connsiteX2" fmla="*/ 6774087 w 13688189"/>
                      <a:gd name="connsiteY2" fmla="*/ 5017476 h 6310100"/>
                      <a:gd name="connsiteX3" fmla="*/ 9235932 w 13688189"/>
                      <a:gd name="connsiteY3" fmla="*/ 23446 h 6310100"/>
                      <a:gd name="connsiteX4" fmla="*/ 12213595 w 13688189"/>
                      <a:gd name="connsiteY4" fmla="*/ 1430215 h 6310100"/>
                      <a:gd name="connsiteX5" fmla="*/ 13620364 w 13688189"/>
                      <a:gd name="connsiteY5" fmla="*/ 6310100 h 6310100"/>
                      <a:gd name="connsiteX6" fmla="*/ 10877164 w 13688189"/>
                      <a:gd name="connsiteY6" fmla="*/ 6307015 h 6310100"/>
                      <a:gd name="connsiteX7" fmla="*/ 10877165 w 13688189"/>
                      <a:gd name="connsiteY7" fmla="*/ 4103077 h 6310100"/>
                      <a:gd name="connsiteX8" fmla="*/ 10197225 w 13688189"/>
                      <a:gd name="connsiteY8" fmla="*/ 4267200 h 6310100"/>
                      <a:gd name="connsiteX9" fmla="*/ 10173779 w 13688189"/>
                      <a:gd name="connsiteY9" fmla="*/ 6307015 h 6310100"/>
                      <a:gd name="connsiteX10" fmla="*/ 0 w 13688189"/>
                      <a:gd name="connsiteY10" fmla="*/ 6310100 h 6310100"/>
                      <a:gd name="connsiteX11" fmla="*/ 0 w 13688189"/>
                      <a:gd name="connsiteY11"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0 w 13623187"/>
                      <a:gd name="connsiteY10" fmla="*/ 6310100 h 6310100"/>
                      <a:gd name="connsiteX11" fmla="*/ 0 w 13623187"/>
                      <a:gd name="connsiteY11"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2600671 w 13623187"/>
                      <a:gd name="connsiteY10" fmla="*/ 6283569 h 6310100"/>
                      <a:gd name="connsiteX11" fmla="*/ 0 w 13623187"/>
                      <a:gd name="connsiteY11" fmla="*/ 6310100 h 6310100"/>
                      <a:gd name="connsiteX12" fmla="*/ 0 w 13623187"/>
                      <a:gd name="connsiteY12"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3374394 w 13623187"/>
                      <a:gd name="connsiteY10" fmla="*/ 6283569 h 6310100"/>
                      <a:gd name="connsiteX11" fmla="*/ 2600671 w 13623187"/>
                      <a:gd name="connsiteY11" fmla="*/ 6283569 h 6310100"/>
                      <a:gd name="connsiteX12" fmla="*/ 0 w 13623187"/>
                      <a:gd name="connsiteY12" fmla="*/ 6310100 h 6310100"/>
                      <a:gd name="connsiteX13" fmla="*/ 0 w 13623187"/>
                      <a:gd name="connsiteY13"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2647564 w 13623187"/>
                      <a:gd name="connsiteY10" fmla="*/ 4220308 h 6310100"/>
                      <a:gd name="connsiteX11" fmla="*/ 2600671 w 13623187"/>
                      <a:gd name="connsiteY11" fmla="*/ 6283569 h 6310100"/>
                      <a:gd name="connsiteX12" fmla="*/ 0 w 13623187"/>
                      <a:gd name="connsiteY12" fmla="*/ 6310100 h 6310100"/>
                      <a:gd name="connsiteX13" fmla="*/ 0 w 13623187"/>
                      <a:gd name="connsiteY13"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2647564 w 13623187"/>
                      <a:gd name="connsiteY10" fmla="*/ 4220308 h 6310100"/>
                      <a:gd name="connsiteX11" fmla="*/ 2647564 w 13623187"/>
                      <a:gd name="connsiteY11" fmla="*/ 6283569 h 6310100"/>
                      <a:gd name="connsiteX12" fmla="*/ 0 w 13623187"/>
                      <a:gd name="connsiteY12" fmla="*/ 6310100 h 6310100"/>
                      <a:gd name="connsiteX13" fmla="*/ 0 w 13623187"/>
                      <a:gd name="connsiteY13"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4570148 w 13623187"/>
                      <a:gd name="connsiteY10" fmla="*/ 4759569 h 6310100"/>
                      <a:gd name="connsiteX11" fmla="*/ 2647564 w 13623187"/>
                      <a:gd name="connsiteY11" fmla="*/ 4220308 h 6310100"/>
                      <a:gd name="connsiteX12" fmla="*/ 2647564 w 13623187"/>
                      <a:gd name="connsiteY12" fmla="*/ 6283569 h 6310100"/>
                      <a:gd name="connsiteX13" fmla="*/ 0 w 13623187"/>
                      <a:gd name="connsiteY13" fmla="*/ 6310100 h 6310100"/>
                      <a:gd name="connsiteX14" fmla="*/ 0 w 13623187"/>
                      <a:gd name="connsiteY14"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3327501 w 13623187"/>
                      <a:gd name="connsiteY10" fmla="*/ 4243753 h 6310100"/>
                      <a:gd name="connsiteX11" fmla="*/ 2647564 w 13623187"/>
                      <a:gd name="connsiteY11" fmla="*/ 4220308 h 6310100"/>
                      <a:gd name="connsiteX12" fmla="*/ 2647564 w 13623187"/>
                      <a:gd name="connsiteY12" fmla="*/ 6283569 h 6310100"/>
                      <a:gd name="connsiteX13" fmla="*/ 0 w 13623187"/>
                      <a:gd name="connsiteY13" fmla="*/ 6310100 h 6310100"/>
                      <a:gd name="connsiteX14" fmla="*/ 0 w 13623187"/>
                      <a:gd name="connsiteY14"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5976918 w 13623187"/>
                      <a:gd name="connsiteY10" fmla="*/ 5040922 h 6310100"/>
                      <a:gd name="connsiteX11" fmla="*/ 3327501 w 13623187"/>
                      <a:gd name="connsiteY11" fmla="*/ 4243753 h 6310100"/>
                      <a:gd name="connsiteX12" fmla="*/ 2647564 w 13623187"/>
                      <a:gd name="connsiteY12" fmla="*/ 4220308 h 6310100"/>
                      <a:gd name="connsiteX13" fmla="*/ 2647564 w 13623187"/>
                      <a:gd name="connsiteY13" fmla="*/ 6283569 h 6310100"/>
                      <a:gd name="connsiteX14" fmla="*/ 0 w 13623187"/>
                      <a:gd name="connsiteY14" fmla="*/ 6310100 h 6310100"/>
                      <a:gd name="connsiteX15" fmla="*/ 0 w 13623187"/>
                      <a:gd name="connsiteY15" fmla="*/ 0 h 6310100"/>
                      <a:gd name="connsiteX0" fmla="*/ 0 w 13623187"/>
                      <a:gd name="connsiteY0" fmla="*/ 0 h 6310100"/>
                      <a:gd name="connsiteX1" fmla="*/ 4406025 w 13623187"/>
                      <a:gd name="connsiteY1" fmla="*/ 46892 h 6310100"/>
                      <a:gd name="connsiteX2" fmla="*/ 6774087 w 13623187"/>
                      <a:gd name="connsiteY2" fmla="*/ 5017476 h 6310100"/>
                      <a:gd name="connsiteX3" fmla="*/ 9235932 w 13623187"/>
                      <a:gd name="connsiteY3" fmla="*/ 23446 h 6310100"/>
                      <a:gd name="connsiteX4" fmla="*/ 12213595 w 13623187"/>
                      <a:gd name="connsiteY4" fmla="*/ 1430215 h 6310100"/>
                      <a:gd name="connsiteX5" fmla="*/ 13620364 w 13623187"/>
                      <a:gd name="connsiteY5" fmla="*/ 6310100 h 6310100"/>
                      <a:gd name="connsiteX6" fmla="*/ 10877164 w 13623187"/>
                      <a:gd name="connsiteY6" fmla="*/ 6307015 h 6310100"/>
                      <a:gd name="connsiteX7" fmla="*/ 10877165 w 13623187"/>
                      <a:gd name="connsiteY7" fmla="*/ 4103077 h 6310100"/>
                      <a:gd name="connsiteX8" fmla="*/ 10197225 w 13623187"/>
                      <a:gd name="connsiteY8" fmla="*/ 4267200 h 6310100"/>
                      <a:gd name="connsiteX9" fmla="*/ 10173779 w 13623187"/>
                      <a:gd name="connsiteY9" fmla="*/ 6307015 h 6310100"/>
                      <a:gd name="connsiteX10" fmla="*/ 3374395 w 13623187"/>
                      <a:gd name="connsiteY10" fmla="*/ 6236676 h 6310100"/>
                      <a:gd name="connsiteX11" fmla="*/ 3327501 w 13623187"/>
                      <a:gd name="connsiteY11" fmla="*/ 4243753 h 6310100"/>
                      <a:gd name="connsiteX12" fmla="*/ 2647564 w 13623187"/>
                      <a:gd name="connsiteY12" fmla="*/ 4220308 h 6310100"/>
                      <a:gd name="connsiteX13" fmla="*/ 2647564 w 13623187"/>
                      <a:gd name="connsiteY13" fmla="*/ 6283569 h 6310100"/>
                      <a:gd name="connsiteX14" fmla="*/ 0 w 13623187"/>
                      <a:gd name="connsiteY14" fmla="*/ 6310100 h 6310100"/>
                      <a:gd name="connsiteX15" fmla="*/ 0 w 13623187"/>
                      <a:gd name="connsiteY15" fmla="*/ 0 h 6310100"/>
                      <a:gd name="connsiteX0" fmla="*/ 0 w 13623187"/>
                      <a:gd name="connsiteY0" fmla="*/ 0 h 6353906"/>
                      <a:gd name="connsiteX1" fmla="*/ 4406025 w 13623187"/>
                      <a:gd name="connsiteY1" fmla="*/ 46892 h 6353906"/>
                      <a:gd name="connsiteX2" fmla="*/ 6774087 w 13623187"/>
                      <a:gd name="connsiteY2" fmla="*/ 5017476 h 6353906"/>
                      <a:gd name="connsiteX3" fmla="*/ 9235932 w 13623187"/>
                      <a:gd name="connsiteY3" fmla="*/ 23446 h 6353906"/>
                      <a:gd name="connsiteX4" fmla="*/ 12213595 w 13623187"/>
                      <a:gd name="connsiteY4" fmla="*/ 1430215 h 6353906"/>
                      <a:gd name="connsiteX5" fmla="*/ 13620364 w 13623187"/>
                      <a:gd name="connsiteY5" fmla="*/ 6310100 h 6353906"/>
                      <a:gd name="connsiteX6" fmla="*/ 10877164 w 13623187"/>
                      <a:gd name="connsiteY6" fmla="*/ 6307015 h 6353906"/>
                      <a:gd name="connsiteX7" fmla="*/ 10877165 w 13623187"/>
                      <a:gd name="connsiteY7" fmla="*/ 4103077 h 6353906"/>
                      <a:gd name="connsiteX8" fmla="*/ 10197225 w 13623187"/>
                      <a:gd name="connsiteY8" fmla="*/ 4267200 h 6353906"/>
                      <a:gd name="connsiteX9" fmla="*/ 10173779 w 13623187"/>
                      <a:gd name="connsiteY9" fmla="*/ 6307015 h 6353906"/>
                      <a:gd name="connsiteX10" fmla="*/ 3374395 w 13623187"/>
                      <a:gd name="connsiteY10" fmla="*/ 6353906 h 6353906"/>
                      <a:gd name="connsiteX11" fmla="*/ 3327501 w 13623187"/>
                      <a:gd name="connsiteY11" fmla="*/ 4243753 h 6353906"/>
                      <a:gd name="connsiteX12" fmla="*/ 2647564 w 13623187"/>
                      <a:gd name="connsiteY12" fmla="*/ 4220308 h 6353906"/>
                      <a:gd name="connsiteX13" fmla="*/ 2647564 w 13623187"/>
                      <a:gd name="connsiteY13" fmla="*/ 6283569 h 6353906"/>
                      <a:gd name="connsiteX14" fmla="*/ 0 w 13623187"/>
                      <a:gd name="connsiteY14" fmla="*/ 6310100 h 6353906"/>
                      <a:gd name="connsiteX15" fmla="*/ 0 w 13623187"/>
                      <a:gd name="connsiteY15" fmla="*/ 0 h 6353906"/>
                      <a:gd name="connsiteX0" fmla="*/ 0 w 13623187"/>
                      <a:gd name="connsiteY0" fmla="*/ 0 h 6377352"/>
                      <a:gd name="connsiteX1" fmla="*/ 4406025 w 13623187"/>
                      <a:gd name="connsiteY1" fmla="*/ 46892 h 6377352"/>
                      <a:gd name="connsiteX2" fmla="*/ 6774087 w 13623187"/>
                      <a:gd name="connsiteY2" fmla="*/ 5017476 h 6377352"/>
                      <a:gd name="connsiteX3" fmla="*/ 9235932 w 13623187"/>
                      <a:gd name="connsiteY3" fmla="*/ 23446 h 6377352"/>
                      <a:gd name="connsiteX4" fmla="*/ 12213595 w 13623187"/>
                      <a:gd name="connsiteY4" fmla="*/ 1430215 h 6377352"/>
                      <a:gd name="connsiteX5" fmla="*/ 13620364 w 13623187"/>
                      <a:gd name="connsiteY5" fmla="*/ 6310100 h 6377352"/>
                      <a:gd name="connsiteX6" fmla="*/ 10877164 w 13623187"/>
                      <a:gd name="connsiteY6" fmla="*/ 6307015 h 6377352"/>
                      <a:gd name="connsiteX7" fmla="*/ 10877165 w 13623187"/>
                      <a:gd name="connsiteY7" fmla="*/ 4103077 h 6377352"/>
                      <a:gd name="connsiteX8" fmla="*/ 10197225 w 13623187"/>
                      <a:gd name="connsiteY8" fmla="*/ 4267200 h 6377352"/>
                      <a:gd name="connsiteX9" fmla="*/ 10173779 w 13623187"/>
                      <a:gd name="connsiteY9" fmla="*/ 6307015 h 6377352"/>
                      <a:gd name="connsiteX10" fmla="*/ 3350949 w 13623187"/>
                      <a:gd name="connsiteY10" fmla="*/ 6377352 h 6377352"/>
                      <a:gd name="connsiteX11" fmla="*/ 3327501 w 13623187"/>
                      <a:gd name="connsiteY11" fmla="*/ 4243753 h 6377352"/>
                      <a:gd name="connsiteX12" fmla="*/ 2647564 w 13623187"/>
                      <a:gd name="connsiteY12" fmla="*/ 4220308 h 6377352"/>
                      <a:gd name="connsiteX13" fmla="*/ 2647564 w 13623187"/>
                      <a:gd name="connsiteY13" fmla="*/ 6283569 h 6377352"/>
                      <a:gd name="connsiteX14" fmla="*/ 0 w 13623187"/>
                      <a:gd name="connsiteY14" fmla="*/ 6310100 h 6377352"/>
                      <a:gd name="connsiteX15" fmla="*/ 0 w 13623187"/>
                      <a:gd name="connsiteY15" fmla="*/ 0 h 6377352"/>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327501 w 13623187"/>
                      <a:gd name="connsiteY11" fmla="*/ 4243753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0 w 13623187"/>
                      <a:gd name="connsiteY0" fmla="*/ 0 h 6330460"/>
                      <a:gd name="connsiteX1" fmla="*/ 4406025 w 13623187"/>
                      <a:gd name="connsiteY1" fmla="*/ 46892 h 6330460"/>
                      <a:gd name="connsiteX2" fmla="*/ 6774087 w 13623187"/>
                      <a:gd name="connsiteY2" fmla="*/ 5017476 h 6330460"/>
                      <a:gd name="connsiteX3" fmla="*/ 9235932 w 13623187"/>
                      <a:gd name="connsiteY3" fmla="*/ 23446 h 6330460"/>
                      <a:gd name="connsiteX4" fmla="*/ 12213595 w 13623187"/>
                      <a:gd name="connsiteY4" fmla="*/ 1430215 h 6330460"/>
                      <a:gd name="connsiteX5" fmla="*/ 13620364 w 13623187"/>
                      <a:gd name="connsiteY5" fmla="*/ 6310100 h 6330460"/>
                      <a:gd name="connsiteX6" fmla="*/ 10877164 w 13623187"/>
                      <a:gd name="connsiteY6" fmla="*/ 6307015 h 6330460"/>
                      <a:gd name="connsiteX7" fmla="*/ 10877165 w 13623187"/>
                      <a:gd name="connsiteY7" fmla="*/ 4103077 h 6330460"/>
                      <a:gd name="connsiteX8" fmla="*/ 10197225 w 13623187"/>
                      <a:gd name="connsiteY8" fmla="*/ 4267200 h 6330460"/>
                      <a:gd name="connsiteX9" fmla="*/ 10173779 w 13623187"/>
                      <a:gd name="connsiteY9" fmla="*/ 6307015 h 6330460"/>
                      <a:gd name="connsiteX10" fmla="*/ 3397841 w 13623187"/>
                      <a:gd name="connsiteY10" fmla="*/ 6330460 h 6330460"/>
                      <a:gd name="connsiteX11" fmla="*/ 3421286 w 13623187"/>
                      <a:gd name="connsiteY11" fmla="*/ 4220307 h 6330460"/>
                      <a:gd name="connsiteX12" fmla="*/ 2647564 w 13623187"/>
                      <a:gd name="connsiteY12" fmla="*/ 4220308 h 6330460"/>
                      <a:gd name="connsiteX13" fmla="*/ 2647564 w 13623187"/>
                      <a:gd name="connsiteY13" fmla="*/ 6283569 h 6330460"/>
                      <a:gd name="connsiteX14" fmla="*/ 0 w 13623187"/>
                      <a:gd name="connsiteY14" fmla="*/ 6310100 h 6330460"/>
                      <a:gd name="connsiteX15" fmla="*/ 0 w 13623187"/>
                      <a:gd name="connsiteY15" fmla="*/ 0 h 6330460"/>
                      <a:gd name="connsiteX0" fmla="*/ 914400 w 13623187"/>
                      <a:gd name="connsiteY0" fmla="*/ 1970108 h 6307645"/>
                      <a:gd name="connsiteX1" fmla="*/ 4406025 w 13623187"/>
                      <a:gd name="connsiteY1" fmla="*/ 24077 h 6307645"/>
                      <a:gd name="connsiteX2" fmla="*/ 6774087 w 13623187"/>
                      <a:gd name="connsiteY2" fmla="*/ 4994661 h 6307645"/>
                      <a:gd name="connsiteX3" fmla="*/ 9235932 w 13623187"/>
                      <a:gd name="connsiteY3" fmla="*/ 631 h 6307645"/>
                      <a:gd name="connsiteX4" fmla="*/ 12213595 w 13623187"/>
                      <a:gd name="connsiteY4" fmla="*/ 1407400 h 6307645"/>
                      <a:gd name="connsiteX5" fmla="*/ 13620364 w 13623187"/>
                      <a:gd name="connsiteY5" fmla="*/ 6287285 h 6307645"/>
                      <a:gd name="connsiteX6" fmla="*/ 10877164 w 13623187"/>
                      <a:gd name="connsiteY6" fmla="*/ 6284200 h 6307645"/>
                      <a:gd name="connsiteX7" fmla="*/ 10877165 w 13623187"/>
                      <a:gd name="connsiteY7" fmla="*/ 4080262 h 6307645"/>
                      <a:gd name="connsiteX8" fmla="*/ 10197225 w 13623187"/>
                      <a:gd name="connsiteY8" fmla="*/ 4244385 h 6307645"/>
                      <a:gd name="connsiteX9" fmla="*/ 10173779 w 13623187"/>
                      <a:gd name="connsiteY9" fmla="*/ 6284200 h 6307645"/>
                      <a:gd name="connsiteX10" fmla="*/ 3397841 w 13623187"/>
                      <a:gd name="connsiteY10" fmla="*/ 6307645 h 6307645"/>
                      <a:gd name="connsiteX11" fmla="*/ 3421286 w 13623187"/>
                      <a:gd name="connsiteY11" fmla="*/ 4197492 h 6307645"/>
                      <a:gd name="connsiteX12" fmla="*/ 2647564 w 13623187"/>
                      <a:gd name="connsiteY12" fmla="*/ 4197493 h 6307645"/>
                      <a:gd name="connsiteX13" fmla="*/ 2647564 w 13623187"/>
                      <a:gd name="connsiteY13" fmla="*/ 6260754 h 6307645"/>
                      <a:gd name="connsiteX14" fmla="*/ 0 w 13623187"/>
                      <a:gd name="connsiteY14" fmla="*/ 6287285 h 6307645"/>
                      <a:gd name="connsiteX15" fmla="*/ 914400 w 13623187"/>
                      <a:gd name="connsiteY15" fmla="*/ 1970108 h 6307645"/>
                      <a:gd name="connsiteX0" fmla="*/ 914400 w 13623187"/>
                      <a:gd name="connsiteY0" fmla="*/ 1970108 h 6307645"/>
                      <a:gd name="connsiteX1" fmla="*/ 4406025 w 13623187"/>
                      <a:gd name="connsiteY1" fmla="*/ 24077 h 6307645"/>
                      <a:gd name="connsiteX2" fmla="*/ 6774087 w 13623187"/>
                      <a:gd name="connsiteY2" fmla="*/ 4994661 h 6307645"/>
                      <a:gd name="connsiteX3" fmla="*/ 9235932 w 13623187"/>
                      <a:gd name="connsiteY3" fmla="*/ 631 h 6307645"/>
                      <a:gd name="connsiteX4" fmla="*/ 12213595 w 13623187"/>
                      <a:gd name="connsiteY4" fmla="*/ 1407400 h 6307645"/>
                      <a:gd name="connsiteX5" fmla="*/ 13620364 w 13623187"/>
                      <a:gd name="connsiteY5" fmla="*/ 6287285 h 6307645"/>
                      <a:gd name="connsiteX6" fmla="*/ 10877164 w 13623187"/>
                      <a:gd name="connsiteY6" fmla="*/ 6284200 h 6307645"/>
                      <a:gd name="connsiteX7" fmla="*/ 10877165 w 13623187"/>
                      <a:gd name="connsiteY7" fmla="*/ 4080262 h 6307645"/>
                      <a:gd name="connsiteX8" fmla="*/ 10197225 w 13623187"/>
                      <a:gd name="connsiteY8" fmla="*/ 4244385 h 6307645"/>
                      <a:gd name="connsiteX9" fmla="*/ 10173779 w 13623187"/>
                      <a:gd name="connsiteY9" fmla="*/ 6284200 h 6307645"/>
                      <a:gd name="connsiteX10" fmla="*/ 3397841 w 13623187"/>
                      <a:gd name="connsiteY10" fmla="*/ 6307645 h 6307645"/>
                      <a:gd name="connsiteX11" fmla="*/ 3421286 w 13623187"/>
                      <a:gd name="connsiteY11" fmla="*/ 4197492 h 6307645"/>
                      <a:gd name="connsiteX12" fmla="*/ 2647564 w 13623187"/>
                      <a:gd name="connsiteY12" fmla="*/ 4197493 h 6307645"/>
                      <a:gd name="connsiteX13" fmla="*/ 2647564 w 13623187"/>
                      <a:gd name="connsiteY13" fmla="*/ 6260754 h 6307645"/>
                      <a:gd name="connsiteX14" fmla="*/ 0 w 13623187"/>
                      <a:gd name="connsiteY14" fmla="*/ 6287285 h 6307645"/>
                      <a:gd name="connsiteX15" fmla="*/ 914400 w 13623187"/>
                      <a:gd name="connsiteY15" fmla="*/ 1970108 h 6307645"/>
                      <a:gd name="connsiteX0" fmla="*/ 914400 w 13623187"/>
                      <a:gd name="connsiteY0" fmla="*/ 1985552 h 6323089"/>
                      <a:gd name="connsiteX1" fmla="*/ 4406025 w 13623187"/>
                      <a:gd name="connsiteY1" fmla="*/ 39521 h 6323089"/>
                      <a:gd name="connsiteX2" fmla="*/ 6774087 w 13623187"/>
                      <a:gd name="connsiteY2" fmla="*/ 5010105 h 6323089"/>
                      <a:gd name="connsiteX3" fmla="*/ 9235932 w 13623187"/>
                      <a:gd name="connsiteY3" fmla="*/ 16075 h 6323089"/>
                      <a:gd name="connsiteX4" fmla="*/ 12213595 w 13623187"/>
                      <a:gd name="connsiteY4" fmla="*/ 1422844 h 6323089"/>
                      <a:gd name="connsiteX5" fmla="*/ 13620364 w 13623187"/>
                      <a:gd name="connsiteY5" fmla="*/ 6302729 h 6323089"/>
                      <a:gd name="connsiteX6" fmla="*/ 10877164 w 13623187"/>
                      <a:gd name="connsiteY6" fmla="*/ 6299644 h 6323089"/>
                      <a:gd name="connsiteX7" fmla="*/ 10877165 w 13623187"/>
                      <a:gd name="connsiteY7" fmla="*/ 4095706 h 6323089"/>
                      <a:gd name="connsiteX8" fmla="*/ 10197225 w 13623187"/>
                      <a:gd name="connsiteY8" fmla="*/ 4259829 h 6323089"/>
                      <a:gd name="connsiteX9" fmla="*/ 10173779 w 13623187"/>
                      <a:gd name="connsiteY9" fmla="*/ 6299644 h 6323089"/>
                      <a:gd name="connsiteX10" fmla="*/ 3397841 w 13623187"/>
                      <a:gd name="connsiteY10" fmla="*/ 6323089 h 6323089"/>
                      <a:gd name="connsiteX11" fmla="*/ 3421286 w 13623187"/>
                      <a:gd name="connsiteY11" fmla="*/ 4212936 h 6323089"/>
                      <a:gd name="connsiteX12" fmla="*/ 2647564 w 13623187"/>
                      <a:gd name="connsiteY12" fmla="*/ 4212937 h 6323089"/>
                      <a:gd name="connsiteX13" fmla="*/ 2647564 w 13623187"/>
                      <a:gd name="connsiteY13" fmla="*/ 6276198 h 6323089"/>
                      <a:gd name="connsiteX14" fmla="*/ 0 w 13623187"/>
                      <a:gd name="connsiteY14" fmla="*/ 6302729 h 6323089"/>
                      <a:gd name="connsiteX15" fmla="*/ 914400 w 13623187"/>
                      <a:gd name="connsiteY15" fmla="*/ 1985552 h 6323089"/>
                      <a:gd name="connsiteX0" fmla="*/ 937847 w 13646634"/>
                      <a:gd name="connsiteY0" fmla="*/ 1985552 h 6323089"/>
                      <a:gd name="connsiteX1" fmla="*/ 4429472 w 13646634"/>
                      <a:gd name="connsiteY1" fmla="*/ 39521 h 6323089"/>
                      <a:gd name="connsiteX2" fmla="*/ 6797534 w 13646634"/>
                      <a:gd name="connsiteY2" fmla="*/ 5010105 h 6323089"/>
                      <a:gd name="connsiteX3" fmla="*/ 9259379 w 13646634"/>
                      <a:gd name="connsiteY3" fmla="*/ 16075 h 6323089"/>
                      <a:gd name="connsiteX4" fmla="*/ 12237042 w 13646634"/>
                      <a:gd name="connsiteY4" fmla="*/ 1422844 h 6323089"/>
                      <a:gd name="connsiteX5" fmla="*/ 13643811 w 13646634"/>
                      <a:gd name="connsiteY5" fmla="*/ 6302729 h 6323089"/>
                      <a:gd name="connsiteX6" fmla="*/ 10900611 w 13646634"/>
                      <a:gd name="connsiteY6" fmla="*/ 6299644 h 6323089"/>
                      <a:gd name="connsiteX7" fmla="*/ 10900612 w 13646634"/>
                      <a:gd name="connsiteY7" fmla="*/ 4095706 h 6323089"/>
                      <a:gd name="connsiteX8" fmla="*/ 10220672 w 13646634"/>
                      <a:gd name="connsiteY8" fmla="*/ 4259829 h 6323089"/>
                      <a:gd name="connsiteX9" fmla="*/ 10197226 w 13646634"/>
                      <a:gd name="connsiteY9" fmla="*/ 6299644 h 6323089"/>
                      <a:gd name="connsiteX10" fmla="*/ 3421288 w 13646634"/>
                      <a:gd name="connsiteY10" fmla="*/ 6323089 h 6323089"/>
                      <a:gd name="connsiteX11" fmla="*/ 3444733 w 13646634"/>
                      <a:gd name="connsiteY11" fmla="*/ 4212936 h 6323089"/>
                      <a:gd name="connsiteX12" fmla="*/ 2671011 w 13646634"/>
                      <a:gd name="connsiteY12" fmla="*/ 4212937 h 6323089"/>
                      <a:gd name="connsiteX13" fmla="*/ 2671011 w 13646634"/>
                      <a:gd name="connsiteY13" fmla="*/ 6276198 h 6323089"/>
                      <a:gd name="connsiteX14" fmla="*/ 0 w 13646634"/>
                      <a:gd name="connsiteY14" fmla="*/ 6232390 h 6323089"/>
                      <a:gd name="connsiteX15" fmla="*/ 937847 w 13646634"/>
                      <a:gd name="connsiteY15" fmla="*/ 1985552 h 6323089"/>
                      <a:gd name="connsiteX0" fmla="*/ 867509 w 13576296"/>
                      <a:gd name="connsiteY0" fmla="*/ 1985552 h 6323089"/>
                      <a:gd name="connsiteX1" fmla="*/ 4359134 w 13576296"/>
                      <a:gd name="connsiteY1" fmla="*/ 39521 h 6323089"/>
                      <a:gd name="connsiteX2" fmla="*/ 6727196 w 13576296"/>
                      <a:gd name="connsiteY2" fmla="*/ 5010105 h 6323089"/>
                      <a:gd name="connsiteX3" fmla="*/ 9189041 w 13576296"/>
                      <a:gd name="connsiteY3" fmla="*/ 16075 h 6323089"/>
                      <a:gd name="connsiteX4" fmla="*/ 12166704 w 13576296"/>
                      <a:gd name="connsiteY4" fmla="*/ 1422844 h 6323089"/>
                      <a:gd name="connsiteX5" fmla="*/ 13573473 w 13576296"/>
                      <a:gd name="connsiteY5" fmla="*/ 6302729 h 6323089"/>
                      <a:gd name="connsiteX6" fmla="*/ 10830273 w 13576296"/>
                      <a:gd name="connsiteY6" fmla="*/ 6299644 h 6323089"/>
                      <a:gd name="connsiteX7" fmla="*/ 10830274 w 13576296"/>
                      <a:gd name="connsiteY7" fmla="*/ 4095706 h 6323089"/>
                      <a:gd name="connsiteX8" fmla="*/ 10150334 w 13576296"/>
                      <a:gd name="connsiteY8" fmla="*/ 4259829 h 6323089"/>
                      <a:gd name="connsiteX9" fmla="*/ 10126888 w 13576296"/>
                      <a:gd name="connsiteY9" fmla="*/ 6299644 h 6323089"/>
                      <a:gd name="connsiteX10" fmla="*/ 3350950 w 13576296"/>
                      <a:gd name="connsiteY10" fmla="*/ 6323089 h 6323089"/>
                      <a:gd name="connsiteX11" fmla="*/ 3374395 w 13576296"/>
                      <a:gd name="connsiteY11" fmla="*/ 4212936 h 6323089"/>
                      <a:gd name="connsiteX12" fmla="*/ 2600673 w 13576296"/>
                      <a:gd name="connsiteY12" fmla="*/ 4212937 h 6323089"/>
                      <a:gd name="connsiteX13" fmla="*/ 2600673 w 13576296"/>
                      <a:gd name="connsiteY13" fmla="*/ 6276198 h 6323089"/>
                      <a:gd name="connsiteX14" fmla="*/ 0 w 13576296"/>
                      <a:gd name="connsiteY14" fmla="*/ 6302729 h 6323089"/>
                      <a:gd name="connsiteX15" fmla="*/ 867509 w 13576296"/>
                      <a:gd name="connsiteY15" fmla="*/ 1985552 h 6323089"/>
                      <a:gd name="connsiteX0" fmla="*/ 875123 w 13583910"/>
                      <a:gd name="connsiteY0" fmla="*/ 1985552 h 6323089"/>
                      <a:gd name="connsiteX1" fmla="*/ 4366748 w 13583910"/>
                      <a:gd name="connsiteY1" fmla="*/ 39521 h 6323089"/>
                      <a:gd name="connsiteX2" fmla="*/ 6734810 w 13583910"/>
                      <a:gd name="connsiteY2" fmla="*/ 5010105 h 6323089"/>
                      <a:gd name="connsiteX3" fmla="*/ 9196655 w 13583910"/>
                      <a:gd name="connsiteY3" fmla="*/ 16075 h 6323089"/>
                      <a:gd name="connsiteX4" fmla="*/ 12174318 w 13583910"/>
                      <a:gd name="connsiteY4" fmla="*/ 1422844 h 6323089"/>
                      <a:gd name="connsiteX5" fmla="*/ 13581087 w 13583910"/>
                      <a:gd name="connsiteY5" fmla="*/ 6302729 h 6323089"/>
                      <a:gd name="connsiteX6" fmla="*/ 10837887 w 13583910"/>
                      <a:gd name="connsiteY6" fmla="*/ 6299644 h 6323089"/>
                      <a:gd name="connsiteX7" fmla="*/ 10837888 w 13583910"/>
                      <a:gd name="connsiteY7" fmla="*/ 4095706 h 6323089"/>
                      <a:gd name="connsiteX8" fmla="*/ 10157948 w 13583910"/>
                      <a:gd name="connsiteY8" fmla="*/ 4259829 h 6323089"/>
                      <a:gd name="connsiteX9" fmla="*/ 10134502 w 13583910"/>
                      <a:gd name="connsiteY9" fmla="*/ 6299644 h 6323089"/>
                      <a:gd name="connsiteX10" fmla="*/ 3358564 w 13583910"/>
                      <a:gd name="connsiteY10" fmla="*/ 6323089 h 6323089"/>
                      <a:gd name="connsiteX11" fmla="*/ 3382009 w 13583910"/>
                      <a:gd name="connsiteY11" fmla="*/ 4212936 h 6323089"/>
                      <a:gd name="connsiteX12" fmla="*/ 2608287 w 13583910"/>
                      <a:gd name="connsiteY12" fmla="*/ 4212937 h 6323089"/>
                      <a:gd name="connsiteX13" fmla="*/ 2608287 w 13583910"/>
                      <a:gd name="connsiteY13" fmla="*/ 6276198 h 6323089"/>
                      <a:gd name="connsiteX14" fmla="*/ 7614 w 13583910"/>
                      <a:gd name="connsiteY14" fmla="*/ 6302729 h 6323089"/>
                      <a:gd name="connsiteX15" fmla="*/ 875123 w 13583910"/>
                      <a:gd name="connsiteY15" fmla="*/ 1985552 h 6323089"/>
                      <a:gd name="connsiteX0" fmla="*/ 1154365 w 13581798"/>
                      <a:gd name="connsiteY0" fmla="*/ 1654535 h 6343764"/>
                      <a:gd name="connsiteX1" fmla="*/ 4364636 w 13581798"/>
                      <a:gd name="connsiteY1" fmla="*/ 60196 h 6343764"/>
                      <a:gd name="connsiteX2" fmla="*/ 6732698 w 13581798"/>
                      <a:gd name="connsiteY2" fmla="*/ 5030780 h 6343764"/>
                      <a:gd name="connsiteX3" fmla="*/ 9194543 w 13581798"/>
                      <a:gd name="connsiteY3" fmla="*/ 36750 h 6343764"/>
                      <a:gd name="connsiteX4" fmla="*/ 12172206 w 13581798"/>
                      <a:gd name="connsiteY4" fmla="*/ 1443519 h 6343764"/>
                      <a:gd name="connsiteX5" fmla="*/ 13578975 w 13581798"/>
                      <a:gd name="connsiteY5" fmla="*/ 6323404 h 6343764"/>
                      <a:gd name="connsiteX6" fmla="*/ 10835775 w 13581798"/>
                      <a:gd name="connsiteY6" fmla="*/ 6320319 h 6343764"/>
                      <a:gd name="connsiteX7" fmla="*/ 10835776 w 13581798"/>
                      <a:gd name="connsiteY7" fmla="*/ 4116381 h 6343764"/>
                      <a:gd name="connsiteX8" fmla="*/ 10155836 w 13581798"/>
                      <a:gd name="connsiteY8" fmla="*/ 4280504 h 6343764"/>
                      <a:gd name="connsiteX9" fmla="*/ 10132390 w 13581798"/>
                      <a:gd name="connsiteY9" fmla="*/ 6320319 h 6343764"/>
                      <a:gd name="connsiteX10" fmla="*/ 3356452 w 13581798"/>
                      <a:gd name="connsiteY10" fmla="*/ 6343764 h 6343764"/>
                      <a:gd name="connsiteX11" fmla="*/ 3379897 w 13581798"/>
                      <a:gd name="connsiteY11" fmla="*/ 4233611 h 6343764"/>
                      <a:gd name="connsiteX12" fmla="*/ 2606175 w 13581798"/>
                      <a:gd name="connsiteY12" fmla="*/ 4233612 h 6343764"/>
                      <a:gd name="connsiteX13" fmla="*/ 2606175 w 13581798"/>
                      <a:gd name="connsiteY13" fmla="*/ 6296873 h 6343764"/>
                      <a:gd name="connsiteX14" fmla="*/ 5502 w 13581798"/>
                      <a:gd name="connsiteY14" fmla="*/ 6323404 h 6343764"/>
                      <a:gd name="connsiteX15" fmla="*/ 1154365 w 13581798"/>
                      <a:gd name="connsiteY15" fmla="*/ 1654535 h 6343764"/>
                      <a:gd name="connsiteX0" fmla="*/ 1154012 w 13581445"/>
                      <a:gd name="connsiteY0" fmla="*/ 1654535 h 6343764"/>
                      <a:gd name="connsiteX1" fmla="*/ 4364283 w 13581445"/>
                      <a:gd name="connsiteY1" fmla="*/ 60196 h 6343764"/>
                      <a:gd name="connsiteX2" fmla="*/ 6732345 w 13581445"/>
                      <a:gd name="connsiteY2" fmla="*/ 5030780 h 6343764"/>
                      <a:gd name="connsiteX3" fmla="*/ 9194190 w 13581445"/>
                      <a:gd name="connsiteY3" fmla="*/ 36750 h 6343764"/>
                      <a:gd name="connsiteX4" fmla="*/ 12171853 w 13581445"/>
                      <a:gd name="connsiteY4" fmla="*/ 1443519 h 6343764"/>
                      <a:gd name="connsiteX5" fmla="*/ 13578622 w 13581445"/>
                      <a:gd name="connsiteY5" fmla="*/ 6323404 h 6343764"/>
                      <a:gd name="connsiteX6" fmla="*/ 10835422 w 13581445"/>
                      <a:gd name="connsiteY6" fmla="*/ 6320319 h 6343764"/>
                      <a:gd name="connsiteX7" fmla="*/ 10835423 w 13581445"/>
                      <a:gd name="connsiteY7" fmla="*/ 4116381 h 6343764"/>
                      <a:gd name="connsiteX8" fmla="*/ 10155483 w 13581445"/>
                      <a:gd name="connsiteY8" fmla="*/ 4280504 h 6343764"/>
                      <a:gd name="connsiteX9" fmla="*/ 10132037 w 13581445"/>
                      <a:gd name="connsiteY9" fmla="*/ 6320319 h 6343764"/>
                      <a:gd name="connsiteX10" fmla="*/ 3356099 w 13581445"/>
                      <a:gd name="connsiteY10" fmla="*/ 6343764 h 6343764"/>
                      <a:gd name="connsiteX11" fmla="*/ 3379544 w 13581445"/>
                      <a:gd name="connsiteY11" fmla="*/ 4233611 h 6343764"/>
                      <a:gd name="connsiteX12" fmla="*/ 2605822 w 13581445"/>
                      <a:gd name="connsiteY12" fmla="*/ 4233612 h 6343764"/>
                      <a:gd name="connsiteX13" fmla="*/ 2605822 w 13581445"/>
                      <a:gd name="connsiteY13" fmla="*/ 6296873 h 6343764"/>
                      <a:gd name="connsiteX14" fmla="*/ 5149 w 13581445"/>
                      <a:gd name="connsiteY14" fmla="*/ 6323404 h 6343764"/>
                      <a:gd name="connsiteX15" fmla="*/ 1154012 w 13581445"/>
                      <a:gd name="connsiteY15" fmla="*/ 1654535 h 6343764"/>
                      <a:gd name="connsiteX0" fmla="*/ 1227606 w 13655039"/>
                      <a:gd name="connsiteY0" fmla="*/ 1654535 h 6343764"/>
                      <a:gd name="connsiteX1" fmla="*/ 4437877 w 13655039"/>
                      <a:gd name="connsiteY1" fmla="*/ 60196 h 6343764"/>
                      <a:gd name="connsiteX2" fmla="*/ 6805939 w 13655039"/>
                      <a:gd name="connsiteY2" fmla="*/ 5030780 h 6343764"/>
                      <a:gd name="connsiteX3" fmla="*/ 9267784 w 13655039"/>
                      <a:gd name="connsiteY3" fmla="*/ 36750 h 6343764"/>
                      <a:gd name="connsiteX4" fmla="*/ 12245447 w 13655039"/>
                      <a:gd name="connsiteY4" fmla="*/ 1443519 h 6343764"/>
                      <a:gd name="connsiteX5" fmla="*/ 13652216 w 13655039"/>
                      <a:gd name="connsiteY5" fmla="*/ 6323404 h 6343764"/>
                      <a:gd name="connsiteX6" fmla="*/ 10909016 w 13655039"/>
                      <a:gd name="connsiteY6" fmla="*/ 6320319 h 6343764"/>
                      <a:gd name="connsiteX7" fmla="*/ 10909017 w 13655039"/>
                      <a:gd name="connsiteY7" fmla="*/ 4116381 h 6343764"/>
                      <a:gd name="connsiteX8" fmla="*/ 10229077 w 13655039"/>
                      <a:gd name="connsiteY8" fmla="*/ 4280504 h 6343764"/>
                      <a:gd name="connsiteX9" fmla="*/ 10205631 w 13655039"/>
                      <a:gd name="connsiteY9" fmla="*/ 6320319 h 6343764"/>
                      <a:gd name="connsiteX10" fmla="*/ 3429693 w 13655039"/>
                      <a:gd name="connsiteY10" fmla="*/ 6343764 h 6343764"/>
                      <a:gd name="connsiteX11" fmla="*/ 3453138 w 13655039"/>
                      <a:gd name="connsiteY11" fmla="*/ 4233611 h 6343764"/>
                      <a:gd name="connsiteX12" fmla="*/ 2679416 w 13655039"/>
                      <a:gd name="connsiteY12" fmla="*/ 4233612 h 6343764"/>
                      <a:gd name="connsiteX13" fmla="*/ 2679416 w 13655039"/>
                      <a:gd name="connsiteY13" fmla="*/ 6296873 h 6343764"/>
                      <a:gd name="connsiteX14" fmla="*/ 78743 w 13655039"/>
                      <a:gd name="connsiteY14" fmla="*/ 6323404 h 6343764"/>
                      <a:gd name="connsiteX15" fmla="*/ 1227606 w 13655039"/>
                      <a:gd name="connsiteY15" fmla="*/ 1654535 h 6343764"/>
                      <a:gd name="connsiteX0" fmla="*/ 1227606 w 13655039"/>
                      <a:gd name="connsiteY0" fmla="*/ 1626092 h 6315321"/>
                      <a:gd name="connsiteX1" fmla="*/ 4437877 w 13655039"/>
                      <a:gd name="connsiteY1" fmla="*/ 31753 h 6315321"/>
                      <a:gd name="connsiteX2" fmla="*/ 6805939 w 13655039"/>
                      <a:gd name="connsiteY2" fmla="*/ 5002337 h 6315321"/>
                      <a:gd name="connsiteX3" fmla="*/ 9267784 w 13655039"/>
                      <a:gd name="connsiteY3" fmla="*/ 8307 h 6315321"/>
                      <a:gd name="connsiteX4" fmla="*/ 12245447 w 13655039"/>
                      <a:gd name="connsiteY4" fmla="*/ 1415076 h 6315321"/>
                      <a:gd name="connsiteX5" fmla="*/ 13652216 w 13655039"/>
                      <a:gd name="connsiteY5" fmla="*/ 6294961 h 6315321"/>
                      <a:gd name="connsiteX6" fmla="*/ 10909016 w 13655039"/>
                      <a:gd name="connsiteY6" fmla="*/ 6291876 h 6315321"/>
                      <a:gd name="connsiteX7" fmla="*/ 10909017 w 13655039"/>
                      <a:gd name="connsiteY7" fmla="*/ 4087938 h 6315321"/>
                      <a:gd name="connsiteX8" fmla="*/ 10229077 w 13655039"/>
                      <a:gd name="connsiteY8" fmla="*/ 4252061 h 6315321"/>
                      <a:gd name="connsiteX9" fmla="*/ 10205631 w 13655039"/>
                      <a:gd name="connsiteY9" fmla="*/ 6291876 h 6315321"/>
                      <a:gd name="connsiteX10" fmla="*/ 3429693 w 13655039"/>
                      <a:gd name="connsiteY10" fmla="*/ 6315321 h 6315321"/>
                      <a:gd name="connsiteX11" fmla="*/ 3453138 w 13655039"/>
                      <a:gd name="connsiteY11" fmla="*/ 4205168 h 6315321"/>
                      <a:gd name="connsiteX12" fmla="*/ 2679416 w 13655039"/>
                      <a:gd name="connsiteY12" fmla="*/ 4205169 h 6315321"/>
                      <a:gd name="connsiteX13" fmla="*/ 2679416 w 13655039"/>
                      <a:gd name="connsiteY13" fmla="*/ 6268430 h 6315321"/>
                      <a:gd name="connsiteX14" fmla="*/ 78743 w 13655039"/>
                      <a:gd name="connsiteY14" fmla="*/ 6294961 h 6315321"/>
                      <a:gd name="connsiteX15" fmla="*/ 1227606 w 13655039"/>
                      <a:gd name="connsiteY15" fmla="*/ 1626092 h 6315321"/>
                      <a:gd name="connsiteX0" fmla="*/ 1227606 w 13655039"/>
                      <a:gd name="connsiteY0" fmla="*/ 1618416 h 6307645"/>
                      <a:gd name="connsiteX1" fmla="*/ 4437877 w 13655039"/>
                      <a:gd name="connsiteY1" fmla="*/ 24077 h 6307645"/>
                      <a:gd name="connsiteX2" fmla="*/ 6805939 w 13655039"/>
                      <a:gd name="connsiteY2" fmla="*/ 4994661 h 6307645"/>
                      <a:gd name="connsiteX3" fmla="*/ 9267784 w 13655039"/>
                      <a:gd name="connsiteY3" fmla="*/ 631 h 6307645"/>
                      <a:gd name="connsiteX4" fmla="*/ 12245447 w 13655039"/>
                      <a:gd name="connsiteY4" fmla="*/ 1407400 h 6307645"/>
                      <a:gd name="connsiteX5" fmla="*/ 13652216 w 13655039"/>
                      <a:gd name="connsiteY5" fmla="*/ 6287285 h 6307645"/>
                      <a:gd name="connsiteX6" fmla="*/ 10909016 w 13655039"/>
                      <a:gd name="connsiteY6" fmla="*/ 6284200 h 6307645"/>
                      <a:gd name="connsiteX7" fmla="*/ 10909017 w 13655039"/>
                      <a:gd name="connsiteY7" fmla="*/ 4080262 h 6307645"/>
                      <a:gd name="connsiteX8" fmla="*/ 10229077 w 13655039"/>
                      <a:gd name="connsiteY8" fmla="*/ 4244385 h 6307645"/>
                      <a:gd name="connsiteX9" fmla="*/ 10205631 w 13655039"/>
                      <a:gd name="connsiteY9" fmla="*/ 6284200 h 6307645"/>
                      <a:gd name="connsiteX10" fmla="*/ 3429693 w 13655039"/>
                      <a:gd name="connsiteY10" fmla="*/ 6307645 h 6307645"/>
                      <a:gd name="connsiteX11" fmla="*/ 3453138 w 13655039"/>
                      <a:gd name="connsiteY11" fmla="*/ 4197492 h 6307645"/>
                      <a:gd name="connsiteX12" fmla="*/ 2679416 w 13655039"/>
                      <a:gd name="connsiteY12" fmla="*/ 4197493 h 6307645"/>
                      <a:gd name="connsiteX13" fmla="*/ 2679416 w 13655039"/>
                      <a:gd name="connsiteY13" fmla="*/ 6260754 h 6307645"/>
                      <a:gd name="connsiteX14" fmla="*/ 78743 w 13655039"/>
                      <a:gd name="connsiteY14" fmla="*/ 6287285 h 6307645"/>
                      <a:gd name="connsiteX15" fmla="*/ 1227606 w 13655039"/>
                      <a:gd name="connsiteY15"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10237247 w 13663209"/>
                      <a:gd name="connsiteY8" fmla="*/ 4244385 h 6307645"/>
                      <a:gd name="connsiteX9" fmla="*/ 10213801 w 13663209"/>
                      <a:gd name="connsiteY9" fmla="*/ 6284200 h 6307645"/>
                      <a:gd name="connsiteX10" fmla="*/ 3437863 w 13663209"/>
                      <a:gd name="connsiteY10" fmla="*/ 6307645 h 6307645"/>
                      <a:gd name="connsiteX11" fmla="*/ 3461308 w 13663209"/>
                      <a:gd name="connsiteY11" fmla="*/ 4197492 h 6307645"/>
                      <a:gd name="connsiteX12" fmla="*/ 2687586 w 13663209"/>
                      <a:gd name="connsiteY12" fmla="*/ 4197493 h 6307645"/>
                      <a:gd name="connsiteX13" fmla="*/ 2687586 w 13663209"/>
                      <a:gd name="connsiteY13" fmla="*/ 6260754 h 6307645"/>
                      <a:gd name="connsiteX14" fmla="*/ 86913 w 13663209"/>
                      <a:gd name="connsiteY14" fmla="*/ 6287285 h 6307645"/>
                      <a:gd name="connsiteX15" fmla="*/ 1235776 w 13663209"/>
                      <a:gd name="connsiteY15"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10237247 w 13663209"/>
                      <a:gd name="connsiteY8" fmla="*/ 4244385 h 6307645"/>
                      <a:gd name="connsiteX9" fmla="*/ 10213801 w 13663209"/>
                      <a:gd name="connsiteY9" fmla="*/ 6284200 h 6307645"/>
                      <a:gd name="connsiteX10" fmla="*/ 7333287 w 13663209"/>
                      <a:gd name="connsiteY10" fmla="*/ 6263952 h 6307645"/>
                      <a:gd name="connsiteX11" fmla="*/ 3437863 w 13663209"/>
                      <a:gd name="connsiteY11" fmla="*/ 6307645 h 6307645"/>
                      <a:gd name="connsiteX12" fmla="*/ 3461308 w 13663209"/>
                      <a:gd name="connsiteY12" fmla="*/ 4197492 h 6307645"/>
                      <a:gd name="connsiteX13" fmla="*/ 2687586 w 13663209"/>
                      <a:gd name="connsiteY13" fmla="*/ 4197493 h 6307645"/>
                      <a:gd name="connsiteX14" fmla="*/ 2687586 w 13663209"/>
                      <a:gd name="connsiteY14" fmla="*/ 6260754 h 6307645"/>
                      <a:gd name="connsiteX15" fmla="*/ 86913 w 13663209"/>
                      <a:gd name="connsiteY15" fmla="*/ 6287285 h 6307645"/>
                      <a:gd name="connsiteX16" fmla="*/ 1235776 w 13663209"/>
                      <a:gd name="connsiteY16"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10237247 w 13663209"/>
                      <a:gd name="connsiteY8" fmla="*/ 4244385 h 6307645"/>
                      <a:gd name="connsiteX9" fmla="*/ 7333287 w 13663209"/>
                      <a:gd name="connsiteY9" fmla="*/ 6263952 h 6307645"/>
                      <a:gd name="connsiteX10" fmla="*/ 3437863 w 13663209"/>
                      <a:gd name="connsiteY10" fmla="*/ 6307645 h 6307645"/>
                      <a:gd name="connsiteX11" fmla="*/ 3461308 w 13663209"/>
                      <a:gd name="connsiteY11" fmla="*/ 4197492 h 6307645"/>
                      <a:gd name="connsiteX12" fmla="*/ 2687586 w 13663209"/>
                      <a:gd name="connsiteY12" fmla="*/ 4197493 h 6307645"/>
                      <a:gd name="connsiteX13" fmla="*/ 2687586 w 13663209"/>
                      <a:gd name="connsiteY13" fmla="*/ 6260754 h 6307645"/>
                      <a:gd name="connsiteX14" fmla="*/ 86913 w 13663209"/>
                      <a:gd name="connsiteY14" fmla="*/ 6287285 h 6307645"/>
                      <a:gd name="connsiteX15" fmla="*/ 1235776 w 13663209"/>
                      <a:gd name="connsiteY15"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10917187 w 13663209"/>
                      <a:gd name="connsiteY7" fmla="*/ 4080262 h 6307645"/>
                      <a:gd name="connsiteX8" fmla="*/ 7333287 w 13663209"/>
                      <a:gd name="connsiteY8" fmla="*/ 6263952 h 6307645"/>
                      <a:gd name="connsiteX9" fmla="*/ 3437863 w 13663209"/>
                      <a:gd name="connsiteY9" fmla="*/ 6307645 h 6307645"/>
                      <a:gd name="connsiteX10" fmla="*/ 3461308 w 13663209"/>
                      <a:gd name="connsiteY10" fmla="*/ 4197492 h 6307645"/>
                      <a:gd name="connsiteX11" fmla="*/ 2687586 w 13663209"/>
                      <a:gd name="connsiteY11" fmla="*/ 4197493 h 6307645"/>
                      <a:gd name="connsiteX12" fmla="*/ 2687586 w 13663209"/>
                      <a:gd name="connsiteY12" fmla="*/ 6260754 h 6307645"/>
                      <a:gd name="connsiteX13" fmla="*/ 86913 w 13663209"/>
                      <a:gd name="connsiteY13" fmla="*/ 6287285 h 6307645"/>
                      <a:gd name="connsiteX14" fmla="*/ 1235776 w 13663209"/>
                      <a:gd name="connsiteY14"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10917186 w 13663209"/>
                      <a:gd name="connsiteY6" fmla="*/ 6284200 h 6307645"/>
                      <a:gd name="connsiteX7" fmla="*/ 7333287 w 13663209"/>
                      <a:gd name="connsiteY7" fmla="*/ 6263952 h 6307645"/>
                      <a:gd name="connsiteX8" fmla="*/ 3437863 w 13663209"/>
                      <a:gd name="connsiteY8" fmla="*/ 6307645 h 6307645"/>
                      <a:gd name="connsiteX9" fmla="*/ 3461308 w 13663209"/>
                      <a:gd name="connsiteY9" fmla="*/ 4197492 h 6307645"/>
                      <a:gd name="connsiteX10" fmla="*/ 2687586 w 13663209"/>
                      <a:gd name="connsiteY10" fmla="*/ 4197493 h 6307645"/>
                      <a:gd name="connsiteX11" fmla="*/ 2687586 w 13663209"/>
                      <a:gd name="connsiteY11" fmla="*/ 6260754 h 6307645"/>
                      <a:gd name="connsiteX12" fmla="*/ 86913 w 13663209"/>
                      <a:gd name="connsiteY12" fmla="*/ 6287285 h 6307645"/>
                      <a:gd name="connsiteX13" fmla="*/ 1235776 w 13663209"/>
                      <a:gd name="connsiteY13" fmla="*/ 1618416 h 6307645"/>
                      <a:gd name="connsiteX0" fmla="*/ 1235776 w 13663209"/>
                      <a:gd name="connsiteY0" fmla="*/ 1618416 h 6307645"/>
                      <a:gd name="connsiteX1" fmla="*/ 4446047 w 13663209"/>
                      <a:gd name="connsiteY1" fmla="*/ 24077 h 6307645"/>
                      <a:gd name="connsiteX2" fmla="*/ 6814109 w 13663209"/>
                      <a:gd name="connsiteY2" fmla="*/ 4994661 h 6307645"/>
                      <a:gd name="connsiteX3" fmla="*/ 9275954 w 13663209"/>
                      <a:gd name="connsiteY3" fmla="*/ 631 h 6307645"/>
                      <a:gd name="connsiteX4" fmla="*/ 12253617 w 13663209"/>
                      <a:gd name="connsiteY4" fmla="*/ 1407400 h 6307645"/>
                      <a:gd name="connsiteX5" fmla="*/ 13660386 w 13663209"/>
                      <a:gd name="connsiteY5" fmla="*/ 6287285 h 6307645"/>
                      <a:gd name="connsiteX6" fmla="*/ 7333287 w 13663209"/>
                      <a:gd name="connsiteY6" fmla="*/ 6263952 h 6307645"/>
                      <a:gd name="connsiteX7" fmla="*/ 3437863 w 13663209"/>
                      <a:gd name="connsiteY7" fmla="*/ 6307645 h 6307645"/>
                      <a:gd name="connsiteX8" fmla="*/ 3461308 w 13663209"/>
                      <a:gd name="connsiteY8" fmla="*/ 4197492 h 6307645"/>
                      <a:gd name="connsiteX9" fmla="*/ 2687586 w 13663209"/>
                      <a:gd name="connsiteY9" fmla="*/ 4197493 h 6307645"/>
                      <a:gd name="connsiteX10" fmla="*/ 2687586 w 13663209"/>
                      <a:gd name="connsiteY10" fmla="*/ 6260754 h 6307645"/>
                      <a:gd name="connsiteX11" fmla="*/ 86913 w 13663209"/>
                      <a:gd name="connsiteY11" fmla="*/ 6287285 h 6307645"/>
                      <a:gd name="connsiteX12" fmla="*/ 1235776 w 13663209"/>
                      <a:gd name="connsiteY12" fmla="*/ 1618416 h 6307645"/>
                      <a:gd name="connsiteX0" fmla="*/ 1235776 w 12253617"/>
                      <a:gd name="connsiteY0" fmla="*/ 1618416 h 6307645"/>
                      <a:gd name="connsiteX1" fmla="*/ 4446047 w 12253617"/>
                      <a:gd name="connsiteY1" fmla="*/ 24077 h 6307645"/>
                      <a:gd name="connsiteX2" fmla="*/ 6814109 w 12253617"/>
                      <a:gd name="connsiteY2" fmla="*/ 4994661 h 6307645"/>
                      <a:gd name="connsiteX3" fmla="*/ 9275954 w 12253617"/>
                      <a:gd name="connsiteY3" fmla="*/ 631 h 6307645"/>
                      <a:gd name="connsiteX4" fmla="*/ 12253617 w 12253617"/>
                      <a:gd name="connsiteY4" fmla="*/ 1407400 h 6307645"/>
                      <a:gd name="connsiteX5" fmla="*/ 7333287 w 12253617"/>
                      <a:gd name="connsiteY5" fmla="*/ 6263952 h 6307645"/>
                      <a:gd name="connsiteX6" fmla="*/ 3437863 w 12253617"/>
                      <a:gd name="connsiteY6" fmla="*/ 6307645 h 6307645"/>
                      <a:gd name="connsiteX7" fmla="*/ 3461308 w 12253617"/>
                      <a:gd name="connsiteY7" fmla="*/ 4197492 h 6307645"/>
                      <a:gd name="connsiteX8" fmla="*/ 2687586 w 12253617"/>
                      <a:gd name="connsiteY8" fmla="*/ 4197493 h 6307645"/>
                      <a:gd name="connsiteX9" fmla="*/ 2687586 w 12253617"/>
                      <a:gd name="connsiteY9" fmla="*/ 6260754 h 6307645"/>
                      <a:gd name="connsiteX10" fmla="*/ 86913 w 12253617"/>
                      <a:gd name="connsiteY10" fmla="*/ 6287285 h 6307645"/>
                      <a:gd name="connsiteX11" fmla="*/ 1235776 w 12253617"/>
                      <a:gd name="connsiteY11" fmla="*/ 1618416 h 6307645"/>
                      <a:gd name="connsiteX0" fmla="*/ 1235776 w 12253617"/>
                      <a:gd name="connsiteY0" fmla="*/ 1618416 h 6307645"/>
                      <a:gd name="connsiteX1" fmla="*/ 4446047 w 12253617"/>
                      <a:gd name="connsiteY1" fmla="*/ 24077 h 6307645"/>
                      <a:gd name="connsiteX2" fmla="*/ 6814109 w 12253617"/>
                      <a:gd name="connsiteY2" fmla="*/ 4994661 h 6307645"/>
                      <a:gd name="connsiteX3" fmla="*/ 9275954 w 12253617"/>
                      <a:gd name="connsiteY3" fmla="*/ 631 h 6307645"/>
                      <a:gd name="connsiteX4" fmla="*/ 12253617 w 12253617"/>
                      <a:gd name="connsiteY4" fmla="*/ 1407400 h 6307645"/>
                      <a:gd name="connsiteX5" fmla="*/ 7418397 w 12253617"/>
                      <a:gd name="connsiteY5" fmla="*/ 6307645 h 6307645"/>
                      <a:gd name="connsiteX6" fmla="*/ 3437863 w 12253617"/>
                      <a:gd name="connsiteY6" fmla="*/ 6307645 h 6307645"/>
                      <a:gd name="connsiteX7" fmla="*/ 3461308 w 12253617"/>
                      <a:gd name="connsiteY7" fmla="*/ 4197492 h 6307645"/>
                      <a:gd name="connsiteX8" fmla="*/ 2687586 w 12253617"/>
                      <a:gd name="connsiteY8" fmla="*/ 4197493 h 6307645"/>
                      <a:gd name="connsiteX9" fmla="*/ 2687586 w 12253617"/>
                      <a:gd name="connsiteY9" fmla="*/ 6260754 h 6307645"/>
                      <a:gd name="connsiteX10" fmla="*/ 86913 w 12253617"/>
                      <a:gd name="connsiteY10" fmla="*/ 6287285 h 6307645"/>
                      <a:gd name="connsiteX11" fmla="*/ 1235776 w 12253617"/>
                      <a:gd name="connsiteY11" fmla="*/ 1618416 h 6307645"/>
                      <a:gd name="connsiteX0" fmla="*/ 1235776 w 12253617"/>
                      <a:gd name="connsiteY0" fmla="*/ 1618416 h 6307645"/>
                      <a:gd name="connsiteX1" fmla="*/ 4446047 w 12253617"/>
                      <a:gd name="connsiteY1" fmla="*/ 24077 h 6307645"/>
                      <a:gd name="connsiteX2" fmla="*/ 6814109 w 12253617"/>
                      <a:gd name="connsiteY2" fmla="*/ 4994661 h 6307645"/>
                      <a:gd name="connsiteX3" fmla="*/ 9275954 w 12253617"/>
                      <a:gd name="connsiteY3" fmla="*/ 631 h 6307645"/>
                      <a:gd name="connsiteX4" fmla="*/ 12253617 w 12253617"/>
                      <a:gd name="connsiteY4" fmla="*/ 1407400 h 6307645"/>
                      <a:gd name="connsiteX5" fmla="*/ 7418397 w 12253617"/>
                      <a:gd name="connsiteY5" fmla="*/ 6307645 h 6307645"/>
                      <a:gd name="connsiteX6" fmla="*/ 3437863 w 12253617"/>
                      <a:gd name="connsiteY6" fmla="*/ 6307645 h 6307645"/>
                      <a:gd name="connsiteX7" fmla="*/ 3461308 w 12253617"/>
                      <a:gd name="connsiteY7" fmla="*/ 4197492 h 6307645"/>
                      <a:gd name="connsiteX8" fmla="*/ 2687586 w 12253617"/>
                      <a:gd name="connsiteY8" fmla="*/ 4197493 h 6307645"/>
                      <a:gd name="connsiteX9" fmla="*/ 2687586 w 12253617"/>
                      <a:gd name="connsiteY9" fmla="*/ 6260754 h 6307645"/>
                      <a:gd name="connsiteX10" fmla="*/ 86913 w 12253617"/>
                      <a:gd name="connsiteY10" fmla="*/ 6287285 h 6307645"/>
                      <a:gd name="connsiteX11" fmla="*/ 1235776 w 12253617"/>
                      <a:gd name="connsiteY11" fmla="*/ 1618416 h 6307645"/>
                      <a:gd name="connsiteX0" fmla="*/ 1235776 w 12253617"/>
                      <a:gd name="connsiteY0" fmla="*/ 1627152 h 6316381"/>
                      <a:gd name="connsiteX1" fmla="*/ 4446047 w 12253617"/>
                      <a:gd name="connsiteY1" fmla="*/ 32813 h 6316381"/>
                      <a:gd name="connsiteX2" fmla="*/ 6814109 w 12253617"/>
                      <a:gd name="connsiteY2" fmla="*/ 5003397 h 6316381"/>
                      <a:gd name="connsiteX3" fmla="*/ 9275954 w 12253617"/>
                      <a:gd name="connsiteY3" fmla="*/ 9367 h 6316381"/>
                      <a:gd name="connsiteX4" fmla="*/ 12253617 w 12253617"/>
                      <a:gd name="connsiteY4" fmla="*/ 1416136 h 6316381"/>
                      <a:gd name="connsiteX5" fmla="*/ 7418397 w 12253617"/>
                      <a:gd name="connsiteY5" fmla="*/ 6316381 h 6316381"/>
                      <a:gd name="connsiteX6" fmla="*/ 3437863 w 12253617"/>
                      <a:gd name="connsiteY6" fmla="*/ 6316381 h 6316381"/>
                      <a:gd name="connsiteX7" fmla="*/ 3461308 w 12253617"/>
                      <a:gd name="connsiteY7" fmla="*/ 4206228 h 6316381"/>
                      <a:gd name="connsiteX8" fmla="*/ 2687586 w 12253617"/>
                      <a:gd name="connsiteY8" fmla="*/ 4206229 h 6316381"/>
                      <a:gd name="connsiteX9" fmla="*/ 2687586 w 12253617"/>
                      <a:gd name="connsiteY9" fmla="*/ 6269490 h 6316381"/>
                      <a:gd name="connsiteX10" fmla="*/ 86913 w 12253617"/>
                      <a:gd name="connsiteY10" fmla="*/ 6296021 h 6316381"/>
                      <a:gd name="connsiteX11" fmla="*/ 1235776 w 12253617"/>
                      <a:gd name="connsiteY11" fmla="*/ 1627152 h 6316381"/>
                      <a:gd name="connsiteX0" fmla="*/ 1235776 w 12253617"/>
                      <a:gd name="connsiteY0" fmla="*/ 1619906 h 6309135"/>
                      <a:gd name="connsiteX1" fmla="*/ 4446047 w 12253617"/>
                      <a:gd name="connsiteY1" fmla="*/ 25567 h 6309135"/>
                      <a:gd name="connsiteX2" fmla="*/ 6814109 w 12253617"/>
                      <a:gd name="connsiteY2" fmla="*/ 4996151 h 6309135"/>
                      <a:gd name="connsiteX3" fmla="*/ 9275954 w 12253617"/>
                      <a:gd name="connsiteY3" fmla="*/ 2121 h 6309135"/>
                      <a:gd name="connsiteX4" fmla="*/ 12253617 w 12253617"/>
                      <a:gd name="connsiteY4" fmla="*/ 1408890 h 6309135"/>
                      <a:gd name="connsiteX5" fmla="*/ 7418397 w 12253617"/>
                      <a:gd name="connsiteY5" fmla="*/ 6309135 h 6309135"/>
                      <a:gd name="connsiteX6" fmla="*/ 3437863 w 12253617"/>
                      <a:gd name="connsiteY6" fmla="*/ 6309135 h 6309135"/>
                      <a:gd name="connsiteX7" fmla="*/ 3461308 w 12253617"/>
                      <a:gd name="connsiteY7" fmla="*/ 4198982 h 6309135"/>
                      <a:gd name="connsiteX8" fmla="*/ 2687586 w 12253617"/>
                      <a:gd name="connsiteY8" fmla="*/ 4198983 h 6309135"/>
                      <a:gd name="connsiteX9" fmla="*/ 2687586 w 12253617"/>
                      <a:gd name="connsiteY9" fmla="*/ 6262244 h 6309135"/>
                      <a:gd name="connsiteX10" fmla="*/ 86913 w 12253617"/>
                      <a:gd name="connsiteY10" fmla="*/ 6288775 h 6309135"/>
                      <a:gd name="connsiteX11" fmla="*/ 1235776 w 12253617"/>
                      <a:gd name="connsiteY11" fmla="*/ 1619906 h 6309135"/>
                      <a:gd name="connsiteX0" fmla="*/ 1235776 w 12253617"/>
                      <a:gd name="connsiteY0" fmla="*/ 1619905 h 6309134"/>
                      <a:gd name="connsiteX1" fmla="*/ 4446047 w 12253617"/>
                      <a:gd name="connsiteY1" fmla="*/ 25566 h 6309134"/>
                      <a:gd name="connsiteX2" fmla="*/ 6814109 w 12253617"/>
                      <a:gd name="connsiteY2" fmla="*/ 4996150 h 6309134"/>
                      <a:gd name="connsiteX3" fmla="*/ 9275954 w 12253617"/>
                      <a:gd name="connsiteY3" fmla="*/ 2120 h 6309134"/>
                      <a:gd name="connsiteX4" fmla="*/ 12253617 w 12253617"/>
                      <a:gd name="connsiteY4" fmla="*/ 1408889 h 6309134"/>
                      <a:gd name="connsiteX5" fmla="*/ 7418397 w 12253617"/>
                      <a:gd name="connsiteY5" fmla="*/ 6309134 h 6309134"/>
                      <a:gd name="connsiteX6" fmla="*/ 3437863 w 12253617"/>
                      <a:gd name="connsiteY6" fmla="*/ 6309134 h 6309134"/>
                      <a:gd name="connsiteX7" fmla="*/ 3461308 w 12253617"/>
                      <a:gd name="connsiteY7" fmla="*/ 4198981 h 6309134"/>
                      <a:gd name="connsiteX8" fmla="*/ 2687586 w 12253617"/>
                      <a:gd name="connsiteY8" fmla="*/ 4198982 h 6309134"/>
                      <a:gd name="connsiteX9" fmla="*/ 2687586 w 12253617"/>
                      <a:gd name="connsiteY9" fmla="*/ 6262243 h 6309134"/>
                      <a:gd name="connsiteX10" fmla="*/ 86913 w 12253617"/>
                      <a:gd name="connsiteY10" fmla="*/ 6288774 h 6309134"/>
                      <a:gd name="connsiteX11" fmla="*/ 1235776 w 12253617"/>
                      <a:gd name="connsiteY11" fmla="*/ 1619905 h 6309134"/>
                      <a:gd name="connsiteX0" fmla="*/ 1235776 w 12168508"/>
                      <a:gd name="connsiteY0" fmla="*/ 1620410 h 6309639"/>
                      <a:gd name="connsiteX1" fmla="*/ 4446047 w 12168508"/>
                      <a:gd name="connsiteY1" fmla="*/ 26071 h 6309639"/>
                      <a:gd name="connsiteX2" fmla="*/ 6814109 w 12168508"/>
                      <a:gd name="connsiteY2" fmla="*/ 4996655 h 6309639"/>
                      <a:gd name="connsiteX3" fmla="*/ 9275954 w 12168508"/>
                      <a:gd name="connsiteY3" fmla="*/ 2625 h 6309639"/>
                      <a:gd name="connsiteX4" fmla="*/ 12168508 w 12168508"/>
                      <a:gd name="connsiteY4" fmla="*/ 1365701 h 6309639"/>
                      <a:gd name="connsiteX5" fmla="*/ 7418397 w 12168508"/>
                      <a:gd name="connsiteY5" fmla="*/ 6309639 h 6309639"/>
                      <a:gd name="connsiteX6" fmla="*/ 3437863 w 12168508"/>
                      <a:gd name="connsiteY6" fmla="*/ 6309639 h 6309639"/>
                      <a:gd name="connsiteX7" fmla="*/ 3461308 w 12168508"/>
                      <a:gd name="connsiteY7" fmla="*/ 4199486 h 6309639"/>
                      <a:gd name="connsiteX8" fmla="*/ 2687586 w 12168508"/>
                      <a:gd name="connsiteY8" fmla="*/ 4199487 h 6309639"/>
                      <a:gd name="connsiteX9" fmla="*/ 2687586 w 12168508"/>
                      <a:gd name="connsiteY9" fmla="*/ 6262748 h 6309639"/>
                      <a:gd name="connsiteX10" fmla="*/ 86913 w 12168508"/>
                      <a:gd name="connsiteY10" fmla="*/ 6289279 h 6309639"/>
                      <a:gd name="connsiteX11" fmla="*/ 1235776 w 12168508"/>
                      <a:gd name="connsiteY11" fmla="*/ 1620410 h 6309639"/>
                      <a:gd name="connsiteX0" fmla="*/ 1235776 w 12168508"/>
                      <a:gd name="connsiteY0" fmla="*/ 1620410 h 6309639"/>
                      <a:gd name="connsiteX1" fmla="*/ 4446047 w 12168508"/>
                      <a:gd name="connsiteY1" fmla="*/ 26071 h 6309639"/>
                      <a:gd name="connsiteX2" fmla="*/ 6814109 w 12168508"/>
                      <a:gd name="connsiteY2" fmla="*/ 4996655 h 6309639"/>
                      <a:gd name="connsiteX3" fmla="*/ 9275954 w 12168508"/>
                      <a:gd name="connsiteY3" fmla="*/ 2625 h 6309639"/>
                      <a:gd name="connsiteX4" fmla="*/ 12168508 w 12168508"/>
                      <a:gd name="connsiteY4" fmla="*/ 1365701 h 6309639"/>
                      <a:gd name="connsiteX5" fmla="*/ 7418397 w 12168508"/>
                      <a:gd name="connsiteY5" fmla="*/ 6309639 h 6309639"/>
                      <a:gd name="connsiteX6" fmla="*/ 3437863 w 12168508"/>
                      <a:gd name="connsiteY6" fmla="*/ 6309639 h 6309639"/>
                      <a:gd name="connsiteX7" fmla="*/ 3461308 w 12168508"/>
                      <a:gd name="connsiteY7" fmla="*/ 4199486 h 6309639"/>
                      <a:gd name="connsiteX8" fmla="*/ 2687586 w 12168508"/>
                      <a:gd name="connsiteY8" fmla="*/ 4199487 h 6309639"/>
                      <a:gd name="connsiteX9" fmla="*/ 2687586 w 12168508"/>
                      <a:gd name="connsiteY9" fmla="*/ 6262748 h 6309639"/>
                      <a:gd name="connsiteX10" fmla="*/ 86913 w 12168508"/>
                      <a:gd name="connsiteY10" fmla="*/ 6289279 h 6309639"/>
                      <a:gd name="connsiteX11" fmla="*/ 1235776 w 12168508"/>
                      <a:gd name="connsiteY11" fmla="*/ 1620410 h 6309639"/>
                      <a:gd name="connsiteX0" fmla="*/ 1235776 w 12168508"/>
                      <a:gd name="connsiteY0" fmla="*/ 1617805 h 6307034"/>
                      <a:gd name="connsiteX1" fmla="*/ 4446047 w 12168508"/>
                      <a:gd name="connsiteY1" fmla="*/ 23466 h 6307034"/>
                      <a:gd name="connsiteX2" fmla="*/ 6814109 w 12168508"/>
                      <a:gd name="connsiteY2" fmla="*/ 4994050 h 6307034"/>
                      <a:gd name="connsiteX3" fmla="*/ 9275954 w 12168508"/>
                      <a:gd name="connsiteY3" fmla="*/ 20 h 6307034"/>
                      <a:gd name="connsiteX4" fmla="*/ 12168508 w 12168508"/>
                      <a:gd name="connsiteY4" fmla="*/ 1363096 h 6307034"/>
                      <a:gd name="connsiteX5" fmla="*/ 7418397 w 12168508"/>
                      <a:gd name="connsiteY5" fmla="*/ 6307034 h 6307034"/>
                      <a:gd name="connsiteX6" fmla="*/ 3437863 w 12168508"/>
                      <a:gd name="connsiteY6" fmla="*/ 6307034 h 6307034"/>
                      <a:gd name="connsiteX7" fmla="*/ 3461308 w 12168508"/>
                      <a:gd name="connsiteY7" fmla="*/ 4196881 h 6307034"/>
                      <a:gd name="connsiteX8" fmla="*/ 2687586 w 12168508"/>
                      <a:gd name="connsiteY8" fmla="*/ 4196882 h 6307034"/>
                      <a:gd name="connsiteX9" fmla="*/ 2687586 w 12168508"/>
                      <a:gd name="connsiteY9" fmla="*/ 6260143 h 6307034"/>
                      <a:gd name="connsiteX10" fmla="*/ 86913 w 12168508"/>
                      <a:gd name="connsiteY10" fmla="*/ 6286674 h 6307034"/>
                      <a:gd name="connsiteX11" fmla="*/ 1235776 w 12168508"/>
                      <a:gd name="connsiteY11" fmla="*/ 1617805 h 6307034"/>
                      <a:gd name="connsiteX0" fmla="*/ 1376894 w 12309626"/>
                      <a:gd name="connsiteY0" fmla="*/ 1617805 h 6307034"/>
                      <a:gd name="connsiteX1" fmla="*/ 4587165 w 12309626"/>
                      <a:gd name="connsiteY1" fmla="*/ 23466 h 6307034"/>
                      <a:gd name="connsiteX2" fmla="*/ 6955227 w 12309626"/>
                      <a:gd name="connsiteY2" fmla="*/ 4994050 h 6307034"/>
                      <a:gd name="connsiteX3" fmla="*/ 9417072 w 12309626"/>
                      <a:gd name="connsiteY3" fmla="*/ 20 h 6307034"/>
                      <a:gd name="connsiteX4" fmla="*/ 12309626 w 12309626"/>
                      <a:gd name="connsiteY4" fmla="*/ 1363096 h 6307034"/>
                      <a:gd name="connsiteX5" fmla="*/ 7559515 w 12309626"/>
                      <a:gd name="connsiteY5" fmla="*/ 6307034 h 6307034"/>
                      <a:gd name="connsiteX6" fmla="*/ 3578981 w 12309626"/>
                      <a:gd name="connsiteY6" fmla="*/ 6307034 h 6307034"/>
                      <a:gd name="connsiteX7" fmla="*/ 3602426 w 12309626"/>
                      <a:gd name="connsiteY7" fmla="*/ 4196881 h 6307034"/>
                      <a:gd name="connsiteX8" fmla="*/ 2828704 w 12309626"/>
                      <a:gd name="connsiteY8" fmla="*/ 4196882 h 6307034"/>
                      <a:gd name="connsiteX9" fmla="*/ 2828704 w 12309626"/>
                      <a:gd name="connsiteY9" fmla="*/ 6260143 h 6307034"/>
                      <a:gd name="connsiteX10" fmla="*/ 79090 w 12309626"/>
                      <a:gd name="connsiteY10" fmla="*/ 6221134 h 6307034"/>
                      <a:gd name="connsiteX11" fmla="*/ 1376894 w 12309626"/>
                      <a:gd name="connsiteY11" fmla="*/ 1617805 h 6307034"/>
                      <a:gd name="connsiteX0" fmla="*/ 1417460 w 12350192"/>
                      <a:gd name="connsiteY0" fmla="*/ 1617805 h 6307034"/>
                      <a:gd name="connsiteX1" fmla="*/ 4627731 w 12350192"/>
                      <a:gd name="connsiteY1" fmla="*/ 23466 h 6307034"/>
                      <a:gd name="connsiteX2" fmla="*/ 6995793 w 12350192"/>
                      <a:gd name="connsiteY2" fmla="*/ 4994050 h 6307034"/>
                      <a:gd name="connsiteX3" fmla="*/ 9457638 w 12350192"/>
                      <a:gd name="connsiteY3" fmla="*/ 20 h 6307034"/>
                      <a:gd name="connsiteX4" fmla="*/ 12350192 w 12350192"/>
                      <a:gd name="connsiteY4" fmla="*/ 1363096 h 6307034"/>
                      <a:gd name="connsiteX5" fmla="*/ 7600081 w 12350192"/>
                      <a:gd name="connsiteY5" fmla="*/ 6307034 h 6307034"/>
                      <a:gd name="connsiteX6" fmla="*/ 3619547 w 12350192"/>
                      <a:gd name="connsiteY6" fmla="*/ 6307034 h 6307034"/>
                      <a:gd name="connsiteX7" fmla="*/ 3642992 w 12350192"/>
                      <a:gd name="connsiteY7" fmla="*/ 4196881 h 6307034"/>
                      <a:gd name="connsiteX8" fmla="*/ 2869270 w 12350192"/>
                      <a:gd name="connsiteY8" fmla="*/ 4196882 h 6307034"/>
                      <a:gd name="connsiteX9" fmla="*/ 2869270 w 12350192"/>
                      <a:gd name="connsiteY9" fmla="*/ 6260143 h 6307034"/>
                      <a:gd name="connsiteX10" fmla="*/ 77102 w 12350192"/>
                      <a:gd name="connsiteY10" fmla="*/ 6286674 h 6307034"/>
                      <a:gd name="connsiteX11" fmla="*/ 1417460 w 12350192"/>
                      <a:gd name="connsiteY11" fmla="*/ 1617805 h 6307034"/>
                      <a:gd name="connsiteX0" fmla="*/ 1417460 w 12350192"/>
                      <a:gd name="connsiteY0" fmla="*/ 1617805 h 6307034"/>
                      <a:gd name="connsiteX1" fmla="*/ 4627731 w 12350192"/>
                      <a:gd name="connsiteY1" fmla="*/ 23466 h 6307034"/>
                      <a:gd name="connsiteX2" fmla="*/ 6995793 w 12350192"/>
                      <a:gd name="connsiteY2" fmla="*/ 4994050 h 6307034"/>
                      <a:gd name="connsiteX3" fmla="*/ 9457638 w 12350192"/>
                      <a:gd name="connsiteY3" fmla="*/ 20 h 6307034"/>
                      <a:gd name="connsiteX4" fmla="*/ 12350192 w 12350192"/>
                      <a:gd name="connsiteY4" fmla="*/ 1363096 h 6307034"/>
                      <a:gd name="connsiteX5" fmla="*/ 7600081 w 12350192"/>
                      <a:gd name="connsiteY5" fmla="*/ 6307034 h 6307034"/>
                      <a:gd name="connsiteX6" fmla="*/ 3619547 w 12350192"/>
                      <a:gd name="connsiteY6" fmla="*/ 6307034 h 6307034"/>
                      <a:gd name="connsiteX7" fmla="*/ 3642992 w 12350192"/>
                      <a:gd name="connsiteY7" fmla="*/ 4196881 h 6307034"/>
                      <a:gd name="connsiteX8" fmla="*/ 2869270 w 12350192"/>
                      <a:gd name="connsiteY8" fmla="*/ 4196882 h 6307034"/>
                      <a:gd name="connsiteX9" fmla="*/ 2953259 w 12350192"/>
                      <a:gd name="connsiteY9" fmla="*/ 6265891 h 6307034"/>
                      <a:gd name="connsiteX10" fmla="*/ 77102 w 12350192"/>
                      <a:gd name="connsiteY10" fmla="*/ 6286674 h 6307034"/>
                      <a:gd name="connsiteX11" fmla="*/ 1417460 w 12350192"/>
                      <a:gd name="connsiteY11" fmla="*/ 1617805 h 6307034"/>
                      <a:gd name="connsiteX0" fmla="*/ 1417460 w 12350192"/>
                      <a:gd name="connsiteY0" fmla="*/ 1617805 h 6307034"/>
                      <a:gd name="connsiteX1" fmla="*/ 4627731 w 12350192"/>
                      <a:gd name="connsiteY1" fmla="*/ 23466 h 6307034"/>
                      <a:gd name="connsiteX2" fmla="*/ 6995793 w 12350192"/>
                      <a:gd name="connsiteY2" fmla="*/ 4994050 h 6307034"/>
                      <a:gd name="connsiteX3" fmla="*/ 9457638 w 12350192"/>
                      <a:gd name="connsiteY3" fmla="*/ 20 h 6307034"/>
                      <a:gd name="connsiteX4" fmla="*/ 12350192 w 12350192"/>
                      <a:gd name="connsiteY4" fmla="*/ 1363096 h 6307034"/>
                      <a:gd name="connsiteX5" fmla="*/ 7600081 w 12350192"/>
                      <a:gd name="connsiteY5" fmla="*/ 6307034 h 6307034"/>
                      <a:gd name="connsiteX6" fmla="*/ 3619547 w 12350192"/>
                      <a:gd name="connsiteY6" fmla="*/ 6307034 h 6307034"/>
                      <a:gd name="connsiteX7" fmla="*/ 3642992 w 12350192"/>
                      <a:gd name="connsiteY7" fmla="*/ 4196881 h 6307034"/>
                      <a:gd name="connsiteX8" fmla="*/ 2869270 w 12350192"/>
                      <a:gd name="connsiteY8" fmla="*/ 4196882 h 6307034"/>
                      <a:gd name="connsiteX9" fmla="*/ 2953259 w 12350192"/>
                      <a:gd name="connsiteY9" fmla="*/ 6254393 h 6307034"/>
                      <a:gd name="connsiteX10" fmla="*/ 77102 w 12350192"/>
                      <a:gd name="connsiteY10" fmla="*/ 6286674 h 6307034"/>
                      <a:gd name="connsiteX11" fmla="*/ 1417460 w 12350192"/>
                      <a:gd name="connsiteY11" fmla="*/ 1617805 h 6307034"/>
                      <a:gd name="connsiteX0" fmla="*/ 1432418 w 12365150"/>
                      <a:gd name="connsiteY0" fmla="*/ 1617805 h 6307034"/>
                      <a:gd name="connsiteX1" fmla="*/ 4642689 w 12365150"/>
                      <a:gd name="connsiteY1" fmla="*/ 23466 h 6307034"/>
                      <a:gd name="connsiteX2" fmla="*/ 7010751 w 12365150"/>
                      <a:gd name="connsiteY2" fmla="*/ 4994050 h 6307034"/>
                      <a:gd name="connsiteX3" fmla="*/ 9472596 w 12365150"/>
                      <a:gd name="connsiteY3" fmla="*/ 20 h 6307034"/>
                      <a:gd name="connsiteX4" fmla="*/ 12365150 w 12365150"/>
                      <a:gd name="connsiteY4" fmla="*/ 1363096 h 6307034"/>
                      <a:gd name="connsiteX5" fmla="*/ 7615039 w 12365150"/>
                      <a:gd name="connsiteY5" fmla="*/ 6307034 h 6307034"/>
                      <a:gd name="connsiteX6" fmla="*/ 3634505 w 12365150"/>
                      <a:gd name="connsiteY6" fmla="*/ 6307034 h 6307034"/>
                      <a:gd name="connsiteX7" fmla="*/ 3657950 w 12365150"/>
                      <a:gd name="connsiteY7" fmla="*/ 4196881 h 6307034"/>
                      <a:gd name="connsiteX8" fmla="*/ 2884228 w 12365150"/>
                      <a:gd name="connsiteY8" fmla="*/ 4196882 h 6307034"/>
                      <a:gd name="connsiteX9" fmla="*/ 2968217 w 12365150"/>
                      <a:gd name="connsiteY9" fmla="*/ 6254393 h 6307034"/>
                      <a:gd name="connsiteX10" fmla="*/ 76395 w 12365150"/>
                      <a:gd name="connsiteY10" fmla="*/ 6278632 h 6307034"/>
                      <a:gd name="connsiteX11" fmla="*/ 1432418 w 12365150"/>
                      <a:gd name="connsiteY11" fmla="*/ 1617805 h 6307034"/>
                      <a:gd name="connsiteX0" fmla="*/ 1428679 w 12361411"/>
                      <a:gd name="connsiteY0" fmla="*/ 1617805 h 6307034"/>
                      <a:gd name="connsiteX1" fmla="*/ 4638950 w 12361411"/>
                      <a:gd name="connsiteY1" fmla="*/ 23466 h 6307034"/>
                      <a:gd name="connsiteX2" fmla="*/ 7007012 w 12361411"/>
                      <a:gd name="connsiteY2" fmla="*/ 4994050 h 6307034"/>
                      <a:gd name="connsiteX3" fmla="*/ 9468857 w 12361411"/>
                      <a:gd name="connsiteY3" fmla="*/ 20 h 6307034"/>
                      <a:gd name="connsiteX4" fmla="*/ 12361411 w 12361411"/>
                      <a:gd name="connsiteY4" fmla="*/ 1363096 h 6307034"/>
                      <a:gd name="connsiteX5" fmla="*/ 7611300 w 12361411"/>
                      <a:gd name="connsiteY5" fmla="*/ 6307034 h 6307034"/>
                      <a:gd name="connsiteX6" fmla="*/ 3630766 w 12361411"/>
                      <a:gd name="connsiteY6" fmla="*/ 6307034 h 6307034"/>
                      <a:gd name="connsiteX7" fmla="*/ 3654211 w 12361411"/>
                      <a:gd name="connsiteY7" fmla="*/ 4196881 h 6307034"/>
                      <a:gd name="connsiteX8" fmla="*/ 2880489 w 12361411"/>
                      <a:gd name="connsiteY8" fmla="*/ 4196882 h 6307034"/>
                      <a:gd name="connsiteX9" fmla="*/ 2964478 w 12361411"/>
                      <a:gd name="connsiteY9" fmla="*/ 6254393 h 6307034"/>
                      <a:gd name="connsiteX10" fmla="*/ 76572 w 12361411"/>
                      <a:gd name="connsiteY10" fmla="*/ 6270590 h 6307034"/>
                      <a:gd name="connsiteX11" fmla="*/ 1428679 w 12361411"/>
                      <a:gd name="connsiteY11" fmla="*/ 1617805 h 6307034"/>
                      <a:gd name="connsiteX0" fmla="*/ 1447387 w 12380119"/>
                      <a:gd name="connsiteY0" fmla="*/ 1617805 h 6307034"/>
                      <a:gd name="connsiteX1" fmla="*/ 4657658 w 12380119"/>
                      <a:gd name="connsiteY1" fmla="*/ 23466 h 6307034"/>
                      <a:gd name="connsiteX2" fmla="*/ 7025720 w 12380119"/>
                      <a:gd name="connsiteY2" fmla="*/ 4994050 h 6307034"/>
                      <a:gd name="connsiteX3" fmla="*/ 9487565 w 12380119"/>
                      <a:gd name="connsiteY3" fmla="*/ 20 h 6307034"/>
                      <a:gd name="connsiteX4" fmla="*/ 12380119 w 12380119"/>
                      <a:gd name="connsiteY4" fmla="*/ 1363096 h 6307034"/>
                      <a:gd name="connsiteX5" fmla="*/ 7630008 w 12380119"/>
                      <a:gd name="connsiteY5" fmla="*/ 6307034 h 6307034"/>
                      <a:gd name="connsiteX6" fmla="*/ 3649474 w 12380119"/>
                      <a:gd name="connsiteY6" fmla="*/ 6307034 h 6307034"/>
                      <a:gd name="connsiteX7" fmla="*/ 3672919 w 12380119"/>
                      <a:gd name="connsiteY7" fmla="*/ 4196881 h 6307034"/>
                      <a:gd name="connsiteX8" fmla="*/ 2899197 w 12380119"/>
                      <a:gd name="connsiteY8" fmla="*/ 4196882 h 6307034"/>
                      <a:gd name="connsiteX9" fmla="*/ 2983186 w 12380119"/>
                      <a:gd name="connsiteY9" fmla="*/ 6254393 h 6307034"/>
                      <a:gd name="connsiteX10" fmla="*/ 75700 w 12380119"/>
                      <a:gd name="connsiteY10" fmla="*/ 6266569 h 6307034"/>
                      <a:gd name="connsiteX11" fmla="*/ 1447387 w 12380119"/>
                      <a:gd name="connsiteY11" fmla="*/ 1617805 h 6307034"/>
                      <a:gd name="connsiteX0" fmla="*/ 1447388 w 12380120"/>
                      <a:gd name="connsiteY0" fmla="*/ 1617805 h 6307034"/>
                      <a:gd name="connsiteX1" fmla="*/ 4657659 w 12380120"/>
                      <a:gd name="connsiteY1" fmla="*/ 23466 h 6307034"/>
                      <a:gd name="connsiteX2" fmla="*/ 7025721 w 12380120"/>
                      <a:gd name="connsiteY2" fmla="*/ 4994050 h 6307034"/>
                      <a:gd name="connsiteX3" fmla="*/ 9487566 w 12380120"/>
                      <a:gd name="connsiteY3" fmla="*/ 20 h 6307034"/>
                      <a:gd name="connsiteX4" fmla="*/ 12380120 w 12380120"/>
                      <a:gd name="connsiteY4" fmla="*/ 1363096 h 6307034"/>
                      <a:gd name="connsiteX5" fmla="*/ 7630009 w 12380120"/>
                      <a:gd name="connsiteY5" fmla="*/ 6307034 h 6307034"/>
                      <a:gd name="connsiteX6" fmla="*/ 3649475 w 12380120"/>
                      <a:gd name="connsiteY6" fmla="*/ 6307034 h 6307034"/>
                      <a:gd name="connsiteX7" fmla="*/ 3672920 w 12380120"/>
                      <a:gd name="connsiteY7" fmla="*/ 4196881 h 6307034"/>
                      <a:gd name="connsiteX8" fmla="*/ 2899198 w 12380120"/>
                      <a:gd name="connsiteY8" fmla="*/ 4196882 h 6307034"/>
                      <a:gd name="connsiteX9" fmla="*/ 2979271 w 12380120"/>
                      <a:gd name="connsiteY9" fmla="*/ 6258414 h 6307034"/>
                      <a:gd name="connsiteX10" fmla="*/ 75701 w 12380120"/>
                      <a:gd name="connsiteY10" fmla="*/ 6266569 h 6307034"/>
                      <a:gd name="connsiteX11" fmla="*/ 1447388 w 12380120"/>
                      <a:gd name="connsiteY11" fmla="*/ 1617805 h 6307034"/>
                      <a:gd name="connsiteX0" fmla="*/ 1447388 w 12380120"/>
                      <a:gd name="connsiteY0" fmla="*/ 1617805 h 6307034"/>
                      <a:gd name="connsiteX1" fmla="*/ 4657659 w 12380120"/>
                      <a:gd name="connsiteY1" fmla="*/ 23466 h 6307034"/>
                      <a:gd name="connsiteX2" fmla="*/ 7025721 w 12380120"/>
                      <a:gd name="connsiteY2" fmla="*/ 4994050 h 6307034"/>
                      <a:gd name="connsiteX3" fmla="*/ 9487566 w 12380120"/>
                      <a:gd name="connsiteY3" fmla="*/ 20 h 6307034"/>
                      <a:gd name="connsiteX4" fmla="*/ 12380120 w 12380120"/>
                      <a:gd name="connsiteY4" fmla="*/ 1363096 h 6307034"/>
                      <a:gd name="connsiteX5" fmla="*/ 7630009 w 12380120"/>
                      <a:gd name="connsiteY5" fmla="*/ 6307034 h 6307034"/>
                      <a:gd name="connsiteX6" fmla="*/ 3649475 w 12380120"/>
                      <a:gd name="connsiteY6" fmla="*/ 6307034 h 6307034"/>
                      <a:gd name="connsiteX7" fmla="*/ 3672920 w 12380120"/>
                      <a:gd name="connsiteY7" fmla="*/ 4196881 h 6307034"/>
                      <a:gd name="connsiteX8" fmla="*/ 2899198 w 12380120"/>
                      <a:gd name="connsiteY8" fmla="*/ 4196882 h 6307034"/>
                      <a:gd name="connsiteX9" fmla="*/ 2994936 w 12380120"/>
                      <a:gd name="connsiteY9" fmla="*/ 6246351 h 6307034"/>
                      <a:gd name="connsiteX10" fmla="*/ 75701 w 12380120"/>
                      <a:gd name="connsiteY10" fmla="*/ 6266569 h 6307034"/>
                      <a:gd name="connsiteX11" fmla="*/ 1447388 w 12380120"/>
                      <a:gd name="connsiteY11" fmla="*/ 1617805 h 6307034"/>
                      <a:gd name="connsiteX0" fmla="*/ 1447388 w 12380120"/>
                      <a:gd name="connsiteY0" fmla="*/ 1617805 h 6307034"/>
                      <a:gd name="connsiteX1" fmla="*/ 4657659 w 12380120"/>
                      <a:gd name="connsiteY1" fmla="*/ 23466 h 6307034"/>
                      <a:gd name="connsiteX2" fmla="*/ 7025721 w 12380120"/>
                      <a:gd name="connsiteY2" fmla="*/ 4994050 h 6307034"/>
                      <a:gd name="connsiteX3" fmla="*/ 9487566 w 12380120"/>
                      <a:gd name="connsiteY3" fmla="*/ 20 h 6307034"/>
                      <a:gd name="connsiteX4" fmla="*/ 12380120 w 12380120"/>
                      <a:gd name="connsiteY4" fmla="*/ 1363096 h 6307034"/>
                      <a:gd name="connsiteX5" fmla="*/ 7630009 w 12380120"/>
                      <a:gd name="connsiteY5" fmla="*/ 6307034 h 6307034"/>
                      <a:gd name="connsiteX6" fmla="*/ 3649475 w 12380120"/>
                      <a:gd name="connsiteY6" fmla="*/ 6307034 h 6307034"/>
                      <a:gd name="connsiteX7" fmla="*/ 3672920 w 12380120"/>
                      <a:gd name="connsiteY7" fmla="*/ 4196881 h 6307034"/>
                      <a:gd name="connsiteX8" fmla="*/ 2899198 w 12380120"/>
                      <a:gd name="connsiteY8" fmla="*/ 4196882 h 6307034"/>
                      <a:gd name="connsiteX9" fmla="*/ 2994936 w 12380120"/>
                      <a:gd name="connsiteY9" fmla="*/ 6246351 h 6307034"/>
                      <a:gd name="connsiteX10" fmla="*/ 75701 w 12380120"/>
                      <a:gd name="connsiteY10" fmla="*/ 6254506 h 6307034"/>
                      <a:gd name="connsiteX11" fmla="*/ 1447388 w 12380120"/>
                      <a:gd name="connsiteY11" fmla="*/ 1617805 h 6307034"/>
                      <a:gd name="connsiteX0" fmla="*/ 1376277 w 12309009"/>
                      <a:gd name="connsiteY0" fmla="*/ 1617805 h 6307034"/>
                      <a:gd name="connsiteX1" fmla="*/ 4586548 w 12309009"/>
                      <a:gd name="connsiteY1" fmla="*/ 23466 h 6307034"/>
                      <a:gd name="connsiteX2" fmla="*/ 6954610 w 12309009"/>
                      <a:gd name="connsiteY2" fmla="*/ 4994050 h 6307034"/>
                      <a:gd name="connsiteX3" fmla="*/ 9416455 w 12309009"/>
                      <a:gd name="connsiteY3" fmla="*/ 20 h 6307034"/>
                      <a:gd name="connsiteX4" fmla="*/ 12309009 w 12309009"/>
                      <a:gd name="connsiteY4" fmla="*/ 1363096 h 6307034"/>
                      <a:gd name="connsiteX5" fmla="*/ 7558898 w 12309009"/>
                      <a:gd name="connsiteY5" fmla="*/ 6307034 h 6307034"/>
                      <a:gd name="connsiteX6" fmla="*/ 3578364 w 12309009"/>
                      <a:gd name="connsiteY6" fmla="*/ 6307034 h 6307034"/>
                      <a:gd name="connsiteX7" fmla="*/ 3601809 w 12309009"/>
                      <a:gd name="connsiteY7" fmla="*/ 4196881 h 6307034"/>
                      <a:gd name="connsiteX8" fmla="*/ 2828087 w 12309009"/>
                      <a:gd name="connsiteY8" fmla="*/ 4196882 h 6307034"/>
                      <a:gd name="connsiteX9" fmla="*/ 2923825 w 12309009"/>
                      <a:gd name="connsiteY9" fmla="*/ 6246351 h 6307034"/>
                      <a:gd name="connsiteX10" fmla="*/ 4590 w 12309009"/>
                      <a:gd name="connsiteY10" fmla="*/ 6254506 h 6307034"/>
                      <a:gd name="connsiteX11" fmla="*/ 1376277 w 12309009"/>
                      <a:gd name="connsiteY11" fmla="*/ 1617805 h 6307034"/>
                      <a:gd name="connsiteX0" fmla="*/ 1313499 w 12309276"/>
                      <a:gd name="connsiteY0" fmla="*/ 1585441 h 6307034"/>
                      <a:gd name="connsiteX1" fmla="*/ 4586815 w 12309276"/>
                      <a:gd name="connsiteY1" fmla="*/ 23466 h 6307034"/>
                      <a:gd name="connsiteX2" fmla="*/ 6954877 w 12309276"/>
                      <a:gd name="connsiteY2" fmla="*/ 4994050 h 6307034"/>
                      <a:gd name="connsiteX3" fmla="*/ 9416722 w 12309276"/>
                      <a:gd name="connsiteY3" fmla="*/ 20 h 6307034"/>
                      <a:gd name="connsiteX4" fmla="*/ 12309276 w 12309276"/>
                      <a:gd name="connsiteY4" fmla="*/ 1363096 h 6307034"/>
                      <a:gd name="connsiteX5" fmla="*/ 7559165 w 12309276"/>
                      <a:gd name="connsiteY5" fmla="*/ 6307034 h 6307034"/>
                      <a:gd name="connsiteX6" fmla="*/ 3578631 w 12309276"/>
                      <a:gd name="connsiteY6" fmla="*/ 6307034 h 6307034"/>
                      <a:gd name="connsiteX7" fmla="*/ 3602076 w 12309276"/>
                      <a:gd name="connsiteY7" fmla="*/ 4196881 h 6307034"/>
                      <a:gd name="connsiteX8" fmla="*/ 2828354 w 12309276"/>
                      <a:gd name="connsiteY8" fmla="*/ 4196882 h 6307034"/>
                      <a:gd name="connsiteX9" fmla="*/ 2924092 w 12309276"/>
                      <a:gd name="connsiteY9" fmla="*/ 6246351 h 6307034"/>
                      <a:gd name="connsiteX10" fmla="*/ 4857 w 12309276"/>
                      <a:gd name="connsiteY10" fmla="*/ 6254506 h 6307034"/>
                      <a:gd name="connsiteX11" fmla="*/ 1313499 w 12309276"/>
                      <a:gd name="connsiteY11" fmla="*/ 1585441 h 6307034"/>
                      <a:gd name="connsiteX0" fmla="*/ 1313499 w 12309276"/>
                      <a:gd name="connsiteY0" fmla="*/ 1645429 h 6367022"/>
                      <a:gd name="connsiteX1" fmla="*/ 4397685 w 12309276"/>
                      <a:gd name="connsiteY1" fmla="*/ 2541 h 6367022"/>
                      <a:gd name="connsiteX2" fmla="*/ 6954877 w 12309276"/>
                      <a:gd name="connsiteY2" fmla="*/ 5054038 h 6367022"/>
                      <a:gd name="connsiteX3" fmla="*/ 9416722 w 12309276"/>
                      <a:gd name="connsiteY3" fmla="*/ 60008 h 6367022"/>
                      <a:gd name="connsiteX4" fmla="*/ 12309276 w 12309276"/>
                      <a:gd name="connsiteY4" fmla="*/ 1423084 h 6367022"/>
                      <a:gd name="connsiteX5" fmla="*/ 7559165 w 12309276"/>
                      <a:gd name="connsiteY5" fmla="*/ 6367022 h 6367022"/>
                      <a:gd name="connsiteX6" fmla="*/ 3578631 w 12309276"/>
                      <a:gd name="connsiteY6" fmla="*/ 6367022 h 6367022"/>
                      <a:gd name="connsiteX7" fmla="*/ 3602076 w 12309276"/>
                      <a:gd name="connsiteY7" fmla="*/ 4256869 h 6367022"/>
                      <a:gd name="connsiteX8" fmla="*/ 2828354 w 12309276"/>
                      <a:gd name="connsiteY8" fmla="*/ 4256870 h 6367022"/>
                      <a:gd name="connsiteX9" fmla="*/ 2924092 w 12309276"/>
                      <a:gd name="connsiteY9" fmla="*/ 6306339 h 6367022"/>
                      <a:gd name="connsiteX10" fmla="*/ 4857 w 12309276"/>
                      <a:gd name="connsiteY10" fmla="*/ 6314494 h 6367022"/>
                      <a:gd name="connsiteX11" fmla="*/ 1313499 w 12309276"/>
                      <a:gd name="connsiteY11" fmla="*/ 1645429 h 6367022"/>
                      <a:gd name="connsiteX0" fmla="*/ 1313499 w 12309276"/>
                      <a:gd name="connsiteY0" fmla="*/ 1642887 h 6364480"/>
                      <a:gd name="connsiteX1" fmla="*/ 4397685 w 12309276"/>
                      <a:gd name="connsiteY1" fmla="*/ -1 h 6364480"/>
                      <a:gd name="connsiteX2" fmla="*/ 6954877 w 12309276"/>
                      <a:gd name="connsiteY2" fmla="*/ 5051496 h 6364480"/>
                      <a:gd name="connsiteX3" fmla="*/ 9416722 w 12309276"/>
                      <a:gd name="connsiteY3" fmla="*/ 57466 h 6364480"/>
                      <a:gd name="connsiteX4" fmla="*/ 12309276 w 12309276"/>
                      <a:gd name="connsiteY4" fmla="*/ 1420542 h 6364480"/>
                      <a:gd name="connsiteX5" fmla="*/ 7559165 w 12309276"/>
                      <a:gd name="connsiteY5" fmla="*/ 6364480 h 6364480"/>
                      <a:gd name="connsiteX6" fmla="*/ 3578631 w 12309276"/>
                      <a:gd name="connsiteY6" fmla="*/ 6364480 h 6364480"/>
                      <a:gd name="connsiteX7" fmla="*/ 3602076 w 12309276"/>
                      <a:gd name="connsiteY7" fmla="*/ 4254327 h 6364480"/>
                      <a:gd name="connsiteX8" fmla="*/ 2828354 w 12309276"/>
                      <a:gd name="connsiteY8" fmla="*/ 4254328 h 6364480"/>
                      <a:gd name="connsiteX9" fmla="*/ 2924092 w 12309276"/>
                      <a:gd name="connsiteY9" fmla="*/ 6303797 h 6364480"/>
                      <a:gd name="connsiteX10" fmla="*/ 4857 w 12309276"/>
                      <a:gd name="connsiteY10" fmla="*/ 6311952 h 6364480"/>
                      <a:gd name="connsiteX11" fmla="*/ 1313499 w 12309276"/>
                      <a:gd name="connsiteY11" fmla="*/ 1642887 h 6364480"/>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578631 w 12309276"/>
                      <a:gd name="connsiteY6" fmla="*/ 6364481 h 6364481"/>
                      <a:gd name="connsiteX7" fmla="*/ 3602076 w 12309276"/>
                      <a:gd name="connsiteY7" fmla="*/ 4254328 h 6364481"/>
                      <a:gd name="connsiteX8" fmla="*/ 2828354 w 12309276"/>
                      <a:gd name="connsiteY8" fmla="*/ 4254329 h 6364481"/>
                      <a:gd name="connsiteX9" fmla="*/ 2924092 w 12309276"/>
                      <a:gd name="connsiteY9" fmla="*/ 6303798 h 6364481"/>
                      <a:gd name="connsiteX10" fmla="*/ 4857 w 12309276"/>
                      <a:gd name="connsiteY10" fmla="*/ 6311953 h 6364481"/>
                      <a:gd name="connsiteX11" fmla="*/ 1313499 w 12309276"/>
                      <a:gd name="connsiteY11" fmla="*/ 1642888 h 6364481"/>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607241 w 12309276"/>
                      <a:gd name="connsiteY6" fmla="*/ 6364481 h 6364481"/>
                      <a:gd name="connsiteX7" fmla="*/ 3602076 w 12309276"/>
                      <a:gd name="connsiteY7" fmla="*/ 4254328 h 6364481"/>
                      <a:gd name="connsiteX8" fmla="*/ 2828354 w 12309276"/>
                      <a:gd name="connsiteY8" fmla="*/ 4254329 h 6364481"/>
                      <a:gd name="connsiteX9" fmla="*/ 2924092 w 12309276"/>
                      <a:gd name="connsiteY9" fmla="*/ 6303798 h 6364481"/>
                      <a:gd name="connsiteX10" fmla="*/ 4857 w 12309276"/>
                      <a:gd name="connsiteY10" fmla="*/ 6311953 h 6364481"/>
                      <a:gd name="connsiteX11" fmla="*/ 1313499 w 12309276"/>
                      <a:gd name="connsiteY11" fmla="*/ 1642888 h 6364481"/>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607241 w 12309276"/>
                      <a:gd name="connsiteY6" fmla="*/ 6364481 h 6364481"/>
                      <a:gd name="connsiteX7" fmla="*/ 3602076 w 12309276"/>
                      <a:gd name="connsiteY7" fmla="*/ 4254328 h 6364481"/>
                      <a:gd name="connsiteX8" fmla="*/ 2828354 w 12309276"/>
                      <a:gd name="connsiteY8" fmla="*/ 4254329 h 6364481"/>
                      <a:gd name="connsiteX9" fmla="*/ 2895479 w 12309276"/>
                      <a:gd name="connsiteY9" fmla="*/ 6303800 h 6364481"/>
                      <a:gd name="connsiteX10" fmla="*/ 4857 w 12309276"/>
                      <a:gd name="connsiteY10" fmla="*/ 6311953 h 6364481"/>
                      <a:gd name="connsiteX11" fmla="*/ 1313499 w 12309276"/>
                      <a:gd name="connsiteY11" fmla="*/ 1642888 h 6364481"/>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607241 w 12309276"/>
                      <a:gd name="connsiteY6" fmla="*/ 6364481 h 6364481"/>
                      <a:gd name="connsiteX7" fmla="*/ 3602076 w 12309276"/>
                      <a:gd name="connsiteY7" fmla="*/ 4254328 h 6364481"/>
                      <a:gd name="connsiteX8" fmla="*/ 2828354 w 12309276"/>
                      <a:gd name="connsiteY8" fmla="*/ 4254329 h 6364481"/>
                      <a:gd name="connsiteX9" fmla="*/ 2809628 w 12309276"/>
                      <a:gd name="connsiteY9" fmla="*/ 6303800 h 6364481"/>
                      <a:gd name="connsiteX10" fmla="*/ 4857 w 12309276"/>
                      <a:gd name="connsiteY10" fmla="*/ 6311953 h 6364481"/>
                      <a:gd name="connsiteX11" fmla="*/ 1313499 w 12309276"/>
                      <a:gd name="connsiteY11" fmla="*/ 1642888 h 6364481"/>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607241 w 12309276"/>
                      <a:gd name="connsiteY6" fmla="*/ 6364481 h 6364481"/>
                      <a:gd name="connsiteX7" fmla="*/ 3602076 w 12309276"/>
                      <a:gd name="connsiteY7" fmla="*/ 4254328 h 6364481"/>
                      <a:gd name="connsiteX8" fmla="*/ 2828354 w 12309276"/>
                      <a:gd name="connsiteY8" fmla="*/ 4254329 h 6364481"/>
                      <a:gd name="connsiteX9" fmla="*/ 2838247 w 12309276"/>
                      <a:gd name="connsiteY9" fmla="*/ 6318489 h 6364481"/>
                      <a:gd name="connsiteX10" fmla="*/ 4857 w 12309276"/>
                      <a:gd name="connsiteY10" fmla="*/ 6311953 h 6364481"/>
                      <a:gd name="connsiteX11" fmla="*/ 1313499 w 12309276"/>
                      <a:gd name="connsiteY11" fmla="*/ 1642888 h 6364481"/>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607241 w 12309276"/>
                      <a:gd name="connsiteY6" fmla="*/ 6364481 h 6364481"/>
                      <a:gd name="connsiteX7" fmla="*/ 3602076 w 12309276"/>
                      <a:gd name="connsiteY7" fmla="*/ 4254328 h 6364481"/>
                      <a:gd name="connsiteX8" fmla="*/ 2828354 w 12309276"/>
                      <a:gd name="connsiteY8" fmla="*/ 4254329 h 6364481"/>
                      <a:gd name="connsiteX9" fmla="*/ 2823935 w 12309276"/>
                      <a:gd name="connsiteY9" fmla="*/ 6333178 h 6364481"/>
                      <a:gd name="connsiteX10" fmla="*/ 4857 w 12309276"/>
                      <a:gd name="connsiteY10" fmla="*/ 6311953 h 6364481"/>
                      <a:gd name="connsiteX11" fmla="*/ 1313499 w 12309276"/>
                      <a:gd name="connsiteY11" fmla="*/ 1642888 h 6364481"/>
                      <a:gd name="connsiteX0" fmla="*/ 1313499 w 12309276"/>
                      <a:gd name="connsiteY0" fmla="*/ 1642888 h 6364481"/>
                      <a:gd name="connsiteX1" fmla="*/ 4397685 w 12309276"/>
                      <a:gd name="connsiteY1" fmla="*/ 0 h 6364481"/>
                      <a:gd name="connsiteX2" fmla="*/ 7002161 w 12309276"/>
                      <a:gd name="connsiteY2" fmla="*/ 5067681 h 6364481"/>
                      <a:gd name="connsiteX3" fmla="*/ 9416722 w 12309276"/>
                      <a:gd name="connsiteY3" fmla="*/ 57467 h 6364481"/>
                      <a:gd name="connsiteX4" fmla="*/ 12309276 w 12309276"/>
                      <a:gd name="connsiteY4" fmla="*/ 1420543 h 6364481"/>
                      <a:gd name="connsiteX5" fmla="*/ 7559165 w 12309276"/>
                      <a:gd name="connsiteY5" fmla="*/ 6364481 h 6364481"/>
                      <a:gd name="connsiteX6" fmla="*/ 3607241 w 12309276"/>
                      <a:gd name="connsiteY6" fmla="*/ 6364481 h 6364481"/>
                      <a:gd name="connsiteX7" fmla="*/ 3602076 w 12309276"/>
                      <a:gd name="connsiteY7" fmla="*/ 4254328 h 6364481"/>
                      <a:gd name="connsiteX8" fmla="*/ 2828354 w 12309276"/>
                      <a:gd name="connsiteY8" fmla="*/ 4254329 h 6364481"/>
                      <a:gd name="connsiteX9" fmla="*/ 2823935 w 12309276"/>
                      <a:gd name="connsiteY9" fmla="*/ 6333178 h 6364481"/>
                      <a:gd name="connsiteX10" fmla="*/ 4855 w 12309276"/>
                      <a:gd name="connsiteY10" fmla="*/ 6341334 h 6364481"/>
                      <a:gd name="connsiteX11" fmla="*/ 1313499 w 12309276"/>
                      <a:gd name="connsiteY11" fmla="*/ 1642888 h 6364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309276" h="6364481">
                        <a:moveTo>
                          <a:pt x="1313499" y="1642888"/>
                        </a:moveTo>
                        <a:cubicBezTo>
                          <a:pt x="2149128" y="783196"/>
                          <a:pt x="3490155" y="139484"/>
                          <a:pt x="4397685" y="0"/>
                        </a:cubicBezTo>
                        <a:lnTo>
                          <a:pt x="7002161" y="5067681"/>
                        </a:lnTo>
                        <a:lnTo>
                          <a:pt x="9416722" y="57467"/>
                        </a:lnTo>
                        <a:cubicBezTo>
                          <a:pt x="9548686" y="55867"/>
                          <a:pt x="11627616" y="142750"/>
                          <a:pt x="12309276" y="1420543"/>
                        </a:cubicBezTo>
                        <a:cubicBezTo>
                          <a:pt x="12176994" y="1896420"/>
                          <a:pt x="9071012" y="2074178"/>
                          <a:pt x="7559165" y="6364481"/>
                        </a:cubicBezTo>
                        <a:lnTo>
                          <a:pt x="3607241" y="6364481"/>
                        </a:lnTo>
                        <a:cubicBezTo>
                          <a:pt x="3615056" y="5661097"/>
                          <a:pt x="3594261" y="4957712"/>
                          <a:pt x="3602076" y="4254328"/>
                        </a:cubicBezTo>
                        <a:cubicBezTo>
                          <a:pt x="3508292" y="3597836"/>
                          <a:pt x="2758016" y="3926083"/>
                          <a:pt x="2828354" y="4254329"/>
                        </a:cubicBezTo>
                        <a:cubicBezTo>
                          <a:pt x="2831652" y="4942382"/>
                          <a:pt x="2820637" y="5645125"/>
                          <a:pt x="2823935" y="6333178"/>
                        </a:cubicBezTo>
                        <a:lnTo>
                          <a:pt x="4855" y="6341334"/>
                        </a:lnTo>
                        <a:cubicBezTo>
                          <a:pt x="-78380" y="2865399"/>
                          <a:pt x="930545" y="2214439"/>
                          <a:pt x="1313499" y="1642888"/>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89" name="Freeform 388"/>
                  <p:cNvSpPr>
                    <a:spLocks/>
                  </p:cNvSpPr>
                  <p:nvPr/>
                </p:nvSpPr>
                <p:spPr bwMode="auto">
                  <a:xfrm>
                    <a:off x="-3208670" y="3177668"/>
                    <a:ext cx="774413" cy="812217"/>
                  </a:xfrm>
                  <a:custGeom>
                    <a:avLst/>
                    <a:gdLst>
                      <a:gd name="T0" fmla="*/ 7 w 7"/>
                      <a:gd name="T1" fmla="*/ 2 h 7"/>
                      <a:gd name="T2" fmla="*/ 7 w 7"/>
                      <a:gd name="T3" fmla="*/ 2 h 7"/>
                      <a:gd name="T4" fmla="*/ 7 w 7"/>
                      <a:gd name="T5" fmla="*/ 4 h 7"/>
                      <a:gd name="T6" fmla="*/ 4 w 7"/>
                      <a:gd name="T7" fmla="*/ 7 h 7"/>
                      <a:gd name="T8" fmla="*/ 2 w 7"/>
                      <a:gd name="T9" fmla="*/ 7 h 7"/>
                      <a:gd name="T10" fmla="*/ 2 w 7"/>
                      <a:gd name="T11" fmla="*/ 5 h 7"/>
                      <a:gd name="T12" fmla="*/ 0 w 7"/>
                      <a:gd name="T13" fmla="*/ 2 h 7"/>
                      <a:gd name="T14" fmla="*/ 0 w 7"/>
                      <a:gd name="T15" fmla="*/ 2 h 7"/>
                      <a:gd name="T16" fmla="*/ 0 w 7"/>
                      <a:gd name="T17" fmla="*/ 0 h 7"/>
                      <a:gd name="T18" fmla="*/ 7 w 7"/>
                      <a:gd name="T19" fmla="*/ 2 h 7"/>
                      <a:gd name="connsiteX0" fmla="*/ 10000 w 10000"/>
                      <a:gd name="connsiteY0" fmla="*/ 2857 h 10000"/>
                      <a:gd name="connsiteX1" fmla="*/ 10000 w 10000"/>
                      <a:gd name="connsiteY1" fmla="*/ 2857 h 10000"/>
                      <a:gd name="connsiteX2" fmla="*/ 10000 w 10000"/>
                      <a:gd name="connsiteY2" fmla="*/ 5714 h 10000"/>
                      <a:gd name="connsiteX3" fmla="*/ 5714 w 10000"/>
                      <a:gd name="connsiteY3" fmla="*/ 10000 h 10000"/>
                      <a:gd name="connsiteX4" fmla="*/ 2857 w 10000"/>
                      <a:gd name="connsiteY4" fmla="*/ 10000 h 10000"/>
                      <a:gd name="connsiteX5" fmla="*/ 2857 w 10000"/>
                      <a:gd name="connsiteY5" fmla="*/ 7143 h 10000"/>
                      <a:gd name="connsiteX6" fmla="*/ 0 w 10000"/>
                      <a:gd name="connsiteY6" fmla="*/ 2857 h 10000"/>
                      <a:gd name="connsiteX7" fmla="*/ 0 w 10000"/>
                      <a:gd name="connsiteY7" fmla="*/ 0 h 10000"/>
                      <a:gd name="connsiteX8" fmla="*/ 10000 w 10000"/>
                      <a:gd name="connsiteY8" fmla="*/ 2857 h 10000"/>
                      <a:gd name="connsiteX0" fmla="*/ 10495 w 10495"/>
                      <a:gd name="connsiteY0" fmla="*/ 2857 h 10000"/>
                      <a:gd name="connsiteX1" fmla="*/ 10495 w 10495"/>
                      <a:gd name="connsiteY1" fmla="*/ 2857 h 10000"/>
                      <a:gd name="connsiteX2" fmla="*/ 10495 w 10495"/>
                      <a:gd name="connsiteY2" fmla="*/ 5714 h 10000"/>
                      <a:gd name="connsiteX3" fmla="*/ 6209 w 10495"/>
                      <a:gd name="connsiteY3" fmla="*/ 10000 h 10000"/>
                      <a:gd name="connsiteX4" fmla="*/ 3352 w 10495"/>
                      <a:gd name="connsiteY4" fmla="*/ 10000 h 10000"/>
                      <a:gd name="connsiteX5" fmla="*/ 3352 w 10495"/>
                      <a:gd name="connsiteY5" fmla="*/ 7143 h 10000"/>
                      <a:gd name="connsiteX6" fmla="*/ 495 w 10495"/>
                      <a:gd name="connsiteY6" fmla="*/ 2857 h 10000"/>
                      <a:gd name="connsiteX7" fmla="*/ 495 w 10495"/>
                      <a:gd name="connsiteY7" fmla="*/ 0 h 10000"/>
                      <a:gd name="connsiteX8" fmla="*/ 10495 w 10495"/>
                      <a:gd name="connsiteY8" fmla="*/ 2857 h 10000"/>
                      <a:gd name="connsiteX0" fmla="*/ 10746 w 10746"/>
                      <a:gd name="connsiteY0" fmla="*/ 2857 h 10000"/>
                      <a:gd name="connsiteX1" fmla="*/ 10746 w 10746"/>
                      <a:gd name="connsiteY1" fmla="*/ 2857 h 10000"/>
                      <a:gd name="connsiteX2" fmla="*/ 10746 w 10746"/>
                      <a:gd name="connsiteY2" fmla="*/ 5714 h 10000"/>
                      <a:gd name="connsiteX3" fmla="*/ 6460 w 10746"/>
                      <a:gd name="connsiteY3" fmla="*/ 10000 h 10000"/>
                      <a:gd name="connsiteX4" fmla="*/ 3603 w 10746"/>
                      <a:gd name="connsiteY4" fmla="*/ 10000 h 10000"/>
                      <a:gd name="connsiteX5" fmla="*/ 3603 w 10746"/>
                      <a:gd name="connsiteY5" fmla="*/ 7143 h 10000"/>
                      <a:gd name="connsiteX6" fmla="*/ 746 w 10746"/>
                      <a:gd name="connsiteY6" fmla="*/ 2857 h 10000"/>
                      <a:gd name="connsiteX7" fmla="*/ 746 w 10746"/>
                      <a:gd name="connsiteY7" fmla="*/ 0 h 10000"/>
                      <a:gd name="connsiteX8" fmla="*/ 10746 w 10746"/>
                      <a:gd name="connsiteY8" fmla="*/ 2857 h 10000"/>
                      <a:gd name="connsiteX0" fmla="*/ 10746 w 10746"/>
                      <a:gd name="connsiteY0" fmla="*/ 2998 h 10141"/>
                      <a:gd name="connsiteX1" fmla="*/ 10746 w 10746"/>
                      <a:gd name="connsiteY1" fmla="*/ 2998 h 10141"/>
                      <a:gd name="connsiteX2" fmla="*/ 10746 w 10746"/>
                      <a:gd name="connsiteY2" fmla="*/ 5855 h 10141"/>
                      <a:gd name="connsiteX3" fmla="*/ 6460 w 10746"/>
                      <a:gd name="connsiteY3" fmla="*/ 10141 h 10141"/>
                      <a:gd name="connsiteX4" fmla="*/ 3603 w 10746"/>
                      <a:gd name="connsiteY4" fmla="*/ 10141 h 10141"/>
                      <a:gd name="connsiteX5" fmla="*/ 3603 w 10746"/>
                      <a:gd name="connsiteY5" fmla="*/ 7284 h 10141"/>
                      <a:gd name="connsiteX6" fmla="*/ 746 w 10746"/>
                      <a:gd name="connsiteY6" fmla="*/ 2998 h 10141"/>
                      <a:gd name="connsiteX7" fmla="*/ 746 w 10746"/>
                      <a:gd name="connsiteY7" fmla="*/ 141 h 10141"/>
                      <a:gd name="connsiteX8" fmla="*/ 10746 w 10746"/>
                      <a:gd name="connsiteY8" fmla="*/ 2998 h 10141"/>
                      <a:gd name="connsiteX0" fmla="*/ 746 w 10746"/>
                      <a:gd name="connsiteY0" fmla="*/ 0 h 10000"/>
                      <a:gd name="connsiteX1" fmla="*/ 10746 w 10746"/>
                      <a:gd name="connsiteY1" fmla="*/ 2857 h 10000"/>
                      <a:gd name="connsiteX2" fmla="*/ 10746 w 10746"/>
                      <a:gd name="connsiteY2" fmla="*/ 5714 h 10000"/>
                      <a:gd name="connsiteX3" fmla="*/ 6460 w 10746"/>
                      <a:gd name="connsiteY3" fmla="*/ 10000 h 10000"/>
                      <a:gd name="connsiteX4" fmla="*/ 3603 w 10746"/>
                      <a:gd name="connsiteY4" fmla="*/ 10000 h 10000"/>
                      <a:gd name="connsiteX5" fmla="*/ 3603 w 10746"/>
                      <a:gd name="connsiteY5" fmla="*/ 7143 h 10000"/>
                      <a:gd name="connsiteX6" fmla="*/ 746 w 10746"/>
                      <a:gd name="connsiteY6" fmla="*/ 2857 h 10000"/>
                      <a:gd name="connsiteX7" fmla="*/ 746 w 10746"/>
                      <a:gd name="connsiteY7" fmla="*/ 0 h 10000"/>
                      <a:gd name="connsiteX0" fmla="*/ 746 w 10746"/>
                      <a:gd name="connsiteY0" fmla="*/ 0 h 10000"/>
                      <a:gd name="connsiteX1" fmla="*/ 10746 w 10746"/>
                      <a:gd name="connsiteY1" fmla="*/ 2857 h 10000"/>
                      <a:gd name="connsiteX2" fmla="*/ 10746 w 10746"/>
                      <a:gd name="connsiteY2" fmla="*/ 5714 h 10000"/>
                      <a:gd name="connsiteX3" fmla="*/ 6460 w 10746"/>
                      <a:gd name="connsiteY3" fmla="*/ 10000 h 10000"/>
                      <a:gd name="connsiteX4" fmla="*/ 3603 w 10746"/>
                      <a:gd name="connsiteY4" fmla="*/ 10000 h 10000"/>
                      <a:gd name="connsiteX5" fmla="*/ 3603 w 10746"/>
                      <a:gd name="connsiteY5" fmla="*/ 7143 h 10000"/>
                      <a:gd name="connsiteX6" fmla="*/ 746 w 10746"/>
                      <a:gd name="connsiteY6" fmla="*/ 2857 h 10000"/>
                      <a:gd name="connsiteX7" fmla="*/ 746 w 10746"/>
                      <a:gd name="connsiteY7" fmla="*/ 0 h 10000"/>
                      <a:gd name="connsiteX0" fmla="*/ 746 w 10746"/>
                      <a:gd name="connsiteY0" fmla="*/ 173 h 10173"/>
                      <a:gd name="connsiteX1" fmla="*/ 10746 w 10746"/>
                      <a:gd name="connsiteY1" fmla="*/ 3030 h 10173"/>
                      <a:gd name="connsiteX2" fmla="*/ 10746 w 10746"/>
                      <a:gd name="connsiteY2" fmla="*/ 5887 h 10173"/>
                      <a:gd name="connsiteX3" fmla="*/ 6460 w 10746"/>
                      <a:gd name="connsiteY3" fmla="*/ 10173 h 10173"/>
                      <a:gd name="connsiteX4" fmla="*/ 3603 w 10746"/>
                      <a:gd name="connsiteY4" fmla="*/ 10173 h 10173"/>
                      <a:gd name="connsiteX5" fmla="*/ 3603 w 10746"/>
                      <a:gd name="connsiteY5" fmla="*/ 7316 h 10173"/>
                      <a:gd name="connsiteX6" fmla="*/ 746 w 10746"/>
                      <a:gd name="connsiteY6" fmla="*/ 3030 h 10173"/>
                      <a:gd name="connsiteX7" fmla="*/ 746 w 10746"/>
                      <a:gd name="connsiteY7" fmla="*/ 173 h 10173"/>
                      <a:gd name="connsiteX0" fmla="*/ 746 w 11186"/>
                      <a:gd name="connsiteY0" fmla="*/ 173 h 10173"/>
                      <a:gd name="connsiteX1" fmla="*/ 10746 w 11186"/>
                      <a:gd name="connsiteY1" fmla="*/ 3030 h 10173"/>
                      <a:gd name="connsiteX2" fmla="*/ 10746 w 11186"/>
                      <a:gd name="connsiteY2" fmla="*/ 5887 h 10173"/>
                      <a:gd name="connsiteX3" fmla="*/ 6460 w 11186"/>
                      <a:gd name="connsiteY3" fmla="*/ 10173 h 10173"/>
                      <a:gd name="connsiteX4" fmla="*/ 3603 w 11186"/>
                      <a:gd name="connsiteY4" fmla="*/ 10173 h 10173"/>
                      <a:gd name="connsiteX5" fmla="*/ 3603 w 11186"/>
                      <a:gd name="connsiteY5" fmla="*/ 7316 h 10173"/>
                      <a:gd name="connsiteX6" fmla="*/ 746 w 11186"/>
                      <a:gd name="connsiteY6" fmla="*/ 3030 h 10173"/>
                      <a:gd name="connsiteX7" fmla="*/ 746 w 11186"/>
                      <a:gd name="connsiteY7"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3603 w 11634"/>
                      <a:gd name="connsiteY5" fmla="*/ 7316 h 10173"/>
                      <a:gd name="connsiteX6" fmla="*/ 746 w 11634"/>
                      <a:gd name="connsiteY6" fmla="*/ 3030 h 10173"/>
                      <a:gd name="connsiteX7" fmla="*/ 746 w 11634"/>
                      <a:gd name="connsiteY7"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3603 w 11634"/>
                      <a:gd name="connsiteY4" fmla="*/ 10173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5090 w 11634"/>
                      <a:gd name="connsiteY4" fmla="*/ 10049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5090 w 11634"/>
                      <a:gd name="connsiteY4" fmla="*/ 10049 h 10173"/>
                      <a:gd name="connsiteX5" fmla="*/ 746 w 11634"/>
                      <a:gd name="connsiteY5" fmla="*/ 3030 h 10173"/>
                      <a:gd name="connsiteX6" fmla="*/ 746 w 11634"/>
                      <a:gd name="connsiteY6" fmla="*/ 173 h 10173"/>
                      <a:gd name="connsiteX0" fmla="*/ 746 w 11634"/>
                      <a:gd name="connsiteY0" fmla="*/ 173 h 10173"/>
                      <a:gd name="connsiteX1" fmla="*/ 10746 w 11634"/>
                      <a:gd name="connsiteY1" fmla="*/ 3030 h 10173"/>
                      <a:gd name="connsiteX2" fmla="*/ 10746 w 11634"/>
                      <a:gd name="connsiteY2" fmla="*/ 5887 h 10173"/>
                      <a:gd name="connsiteX3" fmla="*/ 6460 w 11634"/>
                      <a:gd name="connsiteY3" fmla="*/ 10173 h 10173"/>
                      <a:gd name="connsiteX4" fmla="*/ 5090 w 11634"/>
                      <a:gd name="connsiteY4" fmla="*/ 10049 h 10173"/>
                      <a:gd name="connsiteX5" fmla="*/ 746 w 11634"/>
                      <a:gd name="connsiteY5" fmla="*/ 3030 h 10173"/>
                      <a:gd name="connsiteX6" fmla="*/ 746 w 11634"/>
                      <a:gd name="connsiteY6" fmla="*/ 173 h 10173"/>
                      <a:gd name="connsiteX0" fmla="*/ 746 w 11781"/>
                      <a:gd name="connsiteY0" fmla="*/ 278 h 10278"/>
                      <a:gd name="connsiteX1" fmla="*/ 10994 w 11781"/>
                      <a:gd name="connsiteY1" fmla="*/ 2143 h 10278"/>
                      <a:gd name="connsiteX2" fmla="*/ 10746 w 11781"/>
                      <a:gd name="connsiteY2" fmla="*/ 5992 h 10278"/>
                      <a:gd name="connsiteX3" fmla="*/ 6460 w 11781"/>
                      <a:gd name="connsiteY3" fmla="*/ 10278 h 10278"/>
                      <a:gd name="connsiteX4" fmla="*/ 5090 w 11781"/>
                      <a:gd name="connsiteY4" fmla="*/ 10154 h 10278"/>
                      <a:gd name="connsiteX5" fmla="*/ 746 w 11781"/>
                      <a:gd name="connsiteY5" fmla="*/ 3135 h 10278"/>
                      <a:gd name="connsiteX6" fmla="*/ 746 w 11781"/>
                      <a:gd name="connsiteY6" fmla="*/ 278 h 10278"/>
                      <a:gd name="connsiteX0" fmla="*/ 746 w 11625"/>
                      <a:gd name="connsiteY0" fmla="*/ 278 h 10278"/>
                      <a:gd name="connsiteX1" fmla="*/ 10994 w 11625"/>
                      <a:gd name="connsiteY1" fmla="*/ 2143 h 10278"/>
                      <a:gd name="connsiteX2" fmla="*/ 10746 w 11625"/>
                      <a:gd name="connsiteY2" fmla="*/ 5992 h 10278"/>
                      <a:gd name="connsiteX3" fmla="*/ 6460 w 11625"/>
                      <a:gd name="connsiteY3" fmla="*/ 10278 h 10278"/>
                      <a:gd name="connsiteX4" fmla="*/ 5090 w 11625"/>
                      <a:gd name="connsiteY4" fmla="*/ 10154 h 10278"/>
                      <a:gd name="connsiteX5" fmla="*/ 746 w 11625"/>
                      <a:gd name="connsiteY5" fmla="*/ 3135 h 10278"/>
                      <a:gd name="connsiteX6" fmla="*/ 746 w 11625"/>
                      <a:gd name="connsiteY6" fmla="*/ 278 h 10278"/>
                      <a:gd name="connsiteX0" fmla="*/ 746 w 11625"/>
                      <a:gd name="connsiteY0" fmla="*/ 278 h 10526"/>
                      <a:gd name="connsiteX1" fmla="*/ 10994 w 11625"/>
                      <a:gd name="connsiteY1" fmla="*/ 2143 h 10526"/>
                      <a:gd name="connsiteX2" fmla="*/ 10746 w 11625"/>
                      <a:gd name="connsiteY2" fmla="*/ 5992 h 10526"/>
                      <a:gd name="connsiteX3" fmla="*/ 5964 w 11625"/>
                      <a:gd name="connsiteY3" fmla="*/ 10526 h 10526"/>
                      <a:gd name="connsiteX4" fmla="*/ 5090 w 11625"/>
                      <a:gd name="connsiteY4" fmla="*/ 10154 h 10526"/>
                      <a:gd name="connsiteX5" fmla="*/ 746 w 11625"/>
                      <a:gd name="connsiteY5" fmla="*/ 3135 h 10526"/>
                      <a:gd name="connsiteX6" fmla="*/ 746 w 11625"/>
                      <a:gd name="connsiteY6" fmla="*/ 278 h 10526"/>
                      <a:gd name="connsiteX0" fmla="*/ 746 w 11625"/>
                      <a:gd name="connsiteY0" fmla="*/ 278 h 10526"/>
                      <a:gd name="connsiteX1" fmla="*/ 10994 w 11625"/>
                      <a:gd name="connsiteY1" fmla="*/ 2143 h 10526"/>
                      <a:gd name="connsiteX2" fmla="*/ 10746 w 11625"/>
                      <a:gd name="connsiteY2" fmla="*/ 5992 h 10526"/>
                      <a:gd name="connsiteX3" fmla="*/ 5964 w 11625"/>
                      <a:gd name="connsiteY3" fmla="*/ 10526 h 10526"/>
                      <a:gd name="connsiteX4" fmla="*/ 5090 w 11625"/>
                      <a:gd name="connsiteY4" fmla="*/ 10154 h 10526"/>
                      <a:gd name="connsiteX5" fmla="*/ 746 w 11625"/>
                      <a:gd name="connsiteY5" fmla="*/ 3135 h 10526"/>
                      <a:gd name="connsiteX6" fmla="*/ 746 w 11625"/>
                      <a:gd name="connsiteY6" fmla="*/ 278 h 10526"/>
                      <a:gd name="connsiteX0" fmla="*/ 3086 w 13965"/>
                      <a:gd name="connsiteY0" fmla="*/ 278 h 10526"/>
                      <a:gd name="connsiteX1" fmla="*/ 13334 w 13965"/>
                      <a:gd name="connsiteY1" fmla="*/ 2143 h 10526"/>
                      <a:gd name="connsiteX2" fmla="*/ 13086 w 13965"/>
                      <a:gd name="connsiteY2" fmla="*/ 5992 h 10526"/>
                      <a:gd name="connsiteX3" fmla="*/ 8304 w 13965"/>
                      <a:gd name="connsiteY3" fmla="*/ 10526 h 10526"/>
                      <a:gd name="connsiteX4" fmla="*/ 7430 w 13965"/>
                      <a:gd name="connsiteY4" fmla="*/ 10154 h 10526"/>
                      <a:gd name="connsiteX5" fmla="*/ 239 w 13965"/>
                      <a:gd name="connsiteY5" fmla="*/ 4287 h 10526"/>
                      <a:gd name="connsiteX6" fmla="*/ 3086 w 13965"/>
                      <a:gd name="connsiteY6" fmla="*/ 278 h 10526"/>
                      <a:gd name="connsiteX0" fmla="*/ 3600 w 13937"/>
                      <a:gd name="connsiteY0" fmla="*/ 135 h 12078"/>
                      <a:gd name="connsiteX1" fmla="*/ 13306 w 13937"/>
                      <a:gd name="connsiteY1" fmla="*/ 3695 h 12078"/>
                      <a:gd name="connsiteX2" fmla="*/ 13058 w 13937"/>
                      <a:gd name="connsiteY2" fmla="*/ 7544 h 12078"/>
                      <a:gd name="connsiteX3" fmla="*/ 8276 w 13937"/>
                      <a:gd name="connsiteY3" fmla="*/ 12078 h 12078"/>
                      <a:gd name="connsiteX4" fmla="*/ 7402 w 13937"/>
                      <a:gd name="connsiteY4" fmla="*/ 11706 h 12078"/>
                      <a:gd name="connsiteX5" fmla="*/ 211 w 13937"/>
                      <a:gd name="connsiteY5" fmla="*/ 5839 h 12078"/>
                      <a:gd name="connsiteX6" fmla="*/ 3600 w 13937"/>
                      <a:gd name="connsiteY6" fmla="*/ 135 h 12078"/>
                      <a:gd name="connsiteX0" fmla="*/ 3600 w 14355"/>
                      <a:gd name="connsiteY0" fmla="*/ 392 h 12335"/>
                      <a:gd name="connsiteX1" fmla="*/ 13916 w 14355"/>
                      <a:gd name="connsiteY1" fmla="*/ 1715 h 12335"/>
                      <a:gd name="connsiteX2" fmla="*/ 13058 w 14355"/>
                      <a:gd name="connsiteY2" fmla="*/ 7801 h 12335"/>
                      <a:gd name="connsiteX3" fmla="*/ 8276 w 14355"/>
                      <a:gd name="connsiteY3" fmla="*/ 12335 h 12335"/>
                      <a:gd name="connsiteX4" fmla="*/ 7402 w 14355"/>
                      <a:gd name="connsiteY4" fmla="*/ 11963 h 12335"/>
                      <a:gd name="connsiteX5" fmla="*/ 211 w 14355"/>
                      <a:gd name="connsiteY5" fmla="*/ 6096 h 12335"/>
                      <a:gd name="connsiteX6" fmla="*/ 3600 w 14355"/>
                      <a:gd name="connsiteY6" fmla="*/ 392 h 12335"/>
                      <a:gd name="connsiteX0" fmla="*/ 3600 w 14355"/>
                      <a:gd name="connsiteY0" fmla="*/ 392 h 14607"/>
                      <a:gd name="connsiteX1" fmla="*/ 13916 w 14355"/>
                      <a:gd name="connsiteY1" fmla="*/ 1715 h 14607"/>
                      <a:gd name="connsiteX2" fmla="*/ 13058 w 14355"/>
                      <a:gd name="connsiteY2" fmla="*/ 7801 h 14607"/>
                      <a:gd name="connsiteX3" fmla="*/ 8276 w 14355"/>
                      <a:gd name="connsiteY3" fmla="*/ 12335 h 14607"/>
                      <a:gd name="connsiteX4" fmla="*/ 5911 w 14355"/>
                      <a:gd name="connsiteY4" fmla="*/ 14607 h 14607"/>
                      <a:gd name="connsiteX5" fmla="*/ 211 w 14355"/>
                      <a:gd name="connsiteY5" fmla="*/ 6096 h 14607"/>
                      <a:gd name="connsiteX6" fmla="*/ 3600 w 14355"/>
                      <a:gd name="connsiteY6" fmla="*/ 392 h 14607"/>
                      <a:gd name="connsiteX0" fmla="*/ 3600 w 14355"/>
                      <a:gd name="connsiteY0" fmla="*/ 392 h 14607"/>
                      <a:gd name="connsiteX1" fmla="*/ 13916 w 14355"/>
                      <a:gd name="connsiteY1" fmla="*/ 1715 h 14607"/>
                      <a:gd name="connsiteX2" fmla="*/ 13058 w 14355"/>
                      <a:gd name="connsiteY2" fmla="*/ 7801 h 14607"/>
                      <a:gd name="connsiteX3" fmla="*/ 9971 w 14355"/>
                      <a:gd name="connsiteY3" fmla="*/ 13148 h 14607"/>
                      <a:gd name="connsiteX4" fmla="*/ 5911 w 14355"/>
                      <a:gd name="connsiteY4" fmla="*/ 14607 h 14607"/>
                      <a:gd name="connsiteX5" fmla="*/ 211 w 14355"/>
                      <a:gd name="connsiteY5" fmla="*/ 6096 h 14607"/>
                      <a:gd name="connsiteX6" fmla="*/ 3600 w 14355"/>
                      <a:gd name="connsiteY6" fmla="*/ 392 h 14607"/>
                      <a:gd name="connsiteX0" fmla="*/ 3600 w 14355"/>
                      <a:gd name="connsiteY0" fmla="*/ 392 h 13658"/>
                      <a:gd name="connsiteX1" fmla="*/ 13916 w 14355"/>
                      <a:gd name="connsiteY1" fmla="*/ 1715 h 13658"/>
                      <a:gd name="connsiteX2" fmla="*/ 13058 w 14355"/>
                      <a:gd name="connsiteY2" fmla="*/ 7801 h 13658"/>
                      <a:gd name="connsiteX3" fmla="*/ 9971 w 14355"/>
                      <a:gd name="connsiteY3" fmla="*/ 13148 h 13658"/>
                      <a:gd name="connsiteX4" fmla="*/ 5504 w 14355"/>
                      <a:gd name="connsiteY4" fmla="*/ 13658 h 13658"/>
                      <a:gd name="connsiteX5" fmla="*/ 211 w 14355"/>
                      <a:gd name="connsiteY5" fmla="*/ 6096 h 13658"/>
                      <a:gd name="connsiteX6" fmla="*/ 3600 w 14355"/>
                      <a:gd name="connsiteY6" fmla="*/ 392 h 13658"/>
                      <a:gd name="connsiteX0" fmla="*/ 3600 w 14355"/>
                      <a:gd name="connsiteY0" fmla="*/ 392 h 14551"/>
                      <a:gd name="connsiteX1" fmla="*/ 13916 w 14355"/>
                      <a:gd name="connsiteY1" fmla="*/ 1715 h 14551"/>
                      <a:gd name="connsiteX2" fmla="*/ 13058 w 14355"/>
                      <a:gd name="connsiteY2" fmla="*/ 7801 h 14551"/>
                      <a:gd name="connsiteX3" fmla="*/ 9971 w 14355"/>
                      <a:gd name="connsiteY3" fmla="*/ 13148 h 14551"/>
                      <a:gd name="connsiteX4" fmla="*/ 5504 w 14355"/>
                      <a:gd name="connsiteY4" fmla="*/ 13658 h 14551"/>
                      <a:gd name="connsiteX5" fmla="*/ 211 w 14355"/>
                      <a:gd name="connsiteY5" fmla="*/ 6096 h 14551"/>
                      <a:gd name="connsiteX6" fmla="*/ 3600 w 14355"/>
                      <a:gd name="connsiteY6" fmla="*/ 392 h 14551"/>
                      <a:gd name="connsiteX0" fmla="*/ 3600 w 14355"/>
                      <a:gd name="connsiteY0" fmla="*/ 392 h 14908"/>
                      <a:gd name="connsiteX1" fmla="*/ 13916 w 14355"/>
                      <a:gd name="connsiteY1" fmla="*/ 1715 h 14908"/>
                      <a:gd name="connsiteX2" fmla="*/ 13058 w 14355"/>
                      <a:gd name="connsiteY2" fmla="*/ 7801 h 14908"/>
                      <a:gd name="connsiteX3" fmla="*/ 9971 w 14355"/>
                      <a:gd name="connsiteY3" fmla="*/ 13148 h 14908"/>
                      <a:gd name="connsiteX4" fmla="*/ 5504 w 14355"/>
                      <a:gd name="connsiteY4" fmla="*/ 13658 h 14908"/>
                      <a:gd name="connsiteX5" fmla="*/ 211 w 14355"/>
                      <a:gd name="connsiteY5" fmla="*/ 6096 h 14908"/>
                      <a:gd name="connsiteX6" fmla="*/ 3600 w 14355"/>
                      <a:gd name="connsiteY6" fmla="*/ 392 h 14908"/>
                      <a:gd name="connsiteX0" fmla="*/ 3600 w 14355"/>
                      <a:gd name="connsiteY0" fmla="*/ 392 h 14908"/>
                      <a:gd name="connsiteX1" fmla="*/ 13916 w 14355"/>
                      <a:gd name="connsiteY1" fmla="*/ 1715 h 14908"/>
                      <a:gd name="connsiteX2" fmla="*/ 13058 w 14355"/>
                      <a:gd name="connsiteY2" fmla="*/ 7801 h 14908"/>
                      <a:gd name="connsiteX3" fmla="*/ 9971 w 14355"/>
                      <a:gd name="connsiteY3" fmla="*/ 13148 h 14908"/>
                      <a:gd name="connsiteX4" fmla="*/ 5504 w 14355"/>
                      <a:gd name="connsiteY4" fmla="*/ 13658 h 14908"/>
                      <a:gd name="connsiteX5" fmla="*/ 211 w 14355"/>
                      <a:gd name="connsiteY5" fmla="*/ 6096 h 14908"/>
                      <a:gd name="connsiteX6" fmla="*/ 3600 w 14355"/>
                      <a:gd name="connsiteY6" fmla="*/ 392 h 14908"/>
                      <a:gd name="connsiteX0" fmla="*/ 3600 w 14605"/>
                      <a:gd name="connsiteY0" fmla="*/ 392 h 14908"/>
                      <a:gd name="connsiteX1" fmla="*/ 13916 w 14605"/>
                      <a:gd name="connsiteY1" fmla="*/ 1715 h 14908"/>
                      <a:gd name="connsiteX2" fmla="*/ 13804 w 14605"/>
                      <a:gd name="connsiteY2" fmla="*/ 7462 h 14908"/>
                      <a:gd name="connsiteX3" fmla="*/ 9971 w 14605"/>
                      <a:gd name="connsiteY3" fmla="*/ 13148 h 14908"/>
                      <a:gd name="connsiteX4" fmla="*/ 5504 w 14605"/>
                      <a:gd name="connsiteY4" fmla="*/ 13658 h 14908"/>
                      <a:gd name="connsiteX5" fmla="*/ 211 w 14605"/>
                      <a:gd name="connsiteY5" fmla="*/ 6096 h 14908"/>
                      <a:gd name="connsiteX6" fmla="*/ 3600 w 14605"/>
                      <a:gd name="connsiteY6" fmla="*/ 392 h 14908"/>
                      <a:gd name="connsiteX0" fmla="*/ 3600 w 14605"/>
                      <a:gd name="connsiteY0" fmla="*/ 784 h 15300"/>
                      <a:gd name="connsiteX1" fmla="*/ 13916 w 14605"/>
                      <a:gd name="connsiteY1" fmla="*/ 2107 h 15300"/>
                      <a:gd name="connsiteX2" fmla="*/ 13804 w 14605"/>
                      <a:gd name="connsiteY2" fmla="*/ 7854 h 15300"/>
                      <a:gd name="connsiteX3" fmla="*/ 9971 w 14605"/>
                      <a:gd name="connsiteY3" fmla="*/ 13540 h 15300"/>
                      <a:gd name="connsiteX4" fmla="*/ 5504 w 14605"/>
                      <a:gd name="connsiteY4" fmla="*/ 14050 h 15300"/>
                      <a:gd name="connsiteX5" fmla="*/ 211 w 14605"/>
                      <a:gd name="connsiteY5" fmla="*/ 6488 h 15300"/>
                      <a:gd name="connsiteX6" fmla="*/ 3600 w 14605"/>
                      <a:gd name="connsiteY6" fmla="*/ 784 h 15300"/>
                      <a:gd name="connsiteX0" fmla="*/ 3600 w 14630"/>
                      <a:gd name="connsiteY0" fmla="*/ 784 h 15300"/>
                      <a:gd name="connsiteX1" fmla="*/ 13916 w 14630"/>
                      <a:gd name="connsiteY1" fmla="*/ 2107 h 15300"/>
                      <a:gd name="connsiteX2" fmla="*/ 13804 w 14630"/>
                      <a:gd name="connsiteY2" fmla="*/ 7854 h 15300"/>
                      <a:gd name="connsiteX3" fmla="*/ 9971 w 14630"/>
                      <a:gd name="connsiteY3" fmla="*/ 13540 h 15300"/>
                      <a:gd name="connsiteX4" fmla="*/ 5504 w 14630"/>
                      <a:gd name="connsiteY4" fmla="*/ 14050 h 15300"/>
                      <a:gd name="connsiteX5" fmla="*/ 211 w 14630"/>
                      <a:gd name="connsiteY5" fmla="*/ 6488 h 15300"/>
                      <a:gd name="connsiteX6" fmla="*/ 3600 w 14630"/>
                      <a:gd name="connsiteY6" fmla="*/ 784 h 15300"/>
                      <a:gd name="connsiteX0" fmla="*/ 3738 w 14768"/>
                      <a:gd name="connsiteY0" fmla="*/ 784 h 15300"/>
                      <a:gd name="connsiteX1" fmla="*/ 14054 w 14768"/>
                      <a:gd name="connsiteY1" fmla="*/ 2107 h 15300"/>
                      <a:gd name="connsiteX2" fmla="*/ 13942 w 14768"/>
                      <a:gd name="connsiteY2" fmla="*/ 7854 h 15300"/>
                      <a:gd name="connsiteX3" fmla="*/ 10109 w 14768"/>
                      <a:gd name="connsiteY3" fmla="*/ 13540 h 15300"/>
                      <a:gd name="connsiteX4" fmla="*/ 5642 w 14768"/>
                      <a:gd name="connsiteY4" fmla="*/ 14050 h 15300"/>
                      <a:gd name="connsiteX5" fmla="*/ 349 w 14768"/>
                      <a:gd name="connsiteY5" fmla="*/ 6488 h 15300"/>
                      <a:gd name="connsiteX6" fmla="*/ 3738 w 14768"/>
                      <a:gd name="connsiteY6" fmla="*/ 784 h 15300"/>
                      <a:gd name="connsiteX0" fmla="*/ 3738 w 14768"/>
                      <a:gd name="connsiteY0" fmla="*/ 784 h 15300"/>
                      <a:gd name="connsiteX1" fmla="*/ 14054 w 14768"/>
                      <a:gd name="connsiteY1" fmla="*/ 2107 h 15300"/>
                      <a:gd name="connsiteX2" fmla="*/ 13942 w 14768"/>
                      <a:gd name="connsiteY2" fmla="*/ 7854 h 15300"/>
                      <a:gd name="connsiteX3" fmla="*/ 10109 w 14768"/>
                      <a:gd name="connsiteY3" fmla="*/ 13540 h 15300"/>
                      <a:gd name="connsiteX4" fmla="*/ 5642 w 14768"/>
                      <a:gd name="connsiteY4" fmla="*/ 14050 h 15300"/>
                      <a:gd name="connsiteX5" fmla="*/ 349 w 14768"/>
                      <a:gd name="connsiteY5" fmla="*/ 6488 h 15300"/>
                      <a:gd name="connsiteX6" fmla="*/ 3738 w 14768"/>
                      <a:gd name="connsiteY6" fmla="*/ 784 h 15300"/>
                      <a:gd name="connsiteX0" fmla="*/ 3738 w 14768"/>
                      <a:gd name="connsiteY0" fmla="*/ 784 h 15300"/>
                      <a:gd name="connsiteX1" fmla="*/ 14054 w 14768"/>
                      <a:gd name="connsiteY1" fmla="*/ 2107 h 15300"/>
                      <a:gd name="connsiteX2" fmla="*/ 13942 w 14768"/>
                      <a:gd name="connsiteY2" fmla="*/ 7854 h 15300"/>
                      <a:gd name="connsiteX3" fmla="*/ 10109 w 14768"/>
                      <a:gd name="connsiteY3" fmla="*/ 13540 h 15300"/>
                      <a:gd name="connsiteX4" fmla="*/ 5642 w 14768"/>
                      <a:gd name="connsiteY4" fmla="*/ 14050 h 15300"/>
                      <a:gd name="connsiteX5" fmla="*/ 349 w 14768"/>
                      <a:gd name="connsiteY5" fmla="*/ 6488 h 15300"/>
                      <a:gd name="connsiteX6" fmla="*/ 3738 w 14768"/>
                      <a:gd name="connsiteY6" fmla="*/ 784 h 15300"/>
                      <a:gd name="connsiteX0" fmla="*/ 3558 w 14588"/>
                      <a:gd name="connsiteY0" fmla="*/ 784 h 15300"/>
                      <a:gd name="connsiteX1" fmla="*/ 13874 w 14588"/>
                      <a:gd name="connsiteY1" fmla="*/ 2107 h 15300"/>
                      <a:gd name="connsiteX2" fmla="*/ 13762 w 14588"/>
                      <a:gd name="connsiteY2" fmla="*/ 7854 h 15300"/>
                      <a:gd name="connsiteX3" fmla="*/ 9929 w 14588"/>
                      <a:gd name="connsiteY3" fmla="*/ 13540 h 15300"/>
                      <a:gd name="connsiteX4" fmla="*/ 5462 w 14588"/>
                      <a:gd name="connsiteY4" fmla="*/ 14050 h 15300"/>
                      <a:gd name="connsiteX5" fmla="*/ 169 w 14588"/>
                      <a:gd name="connsiteY5" fmla="*/ 6488 h 15300"/>
                      <a:gd name="connsiteX6" fmla="*/ 3558 w 14588"/>
                      <a:gd name="connsiteY6" fmla="*/ 784 h 1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88" h="15300">
                        <a:moveTo>
                          <a:pt x="3558" y="784"/>
                        </a:moveTo>
                        <a:cubicBezTo>
                          <a:pt x="5225" y="40"/>
                          <a:pt x="11719" y="-1001"/>
                          <a:pt x="13874" y="2107"/>
                        </a:cubicBezTo>
                        <a:cubicBezTo>
                          <a:pt x="14865" y="3679"/>
                          <a:pt x="14822" y="5908"/>
                          <a:pt x="13762" y="7854"/>
                        </a:cubicBezTo>
                        <a:cubicBezTo>
                          <a:pt x="12733" y="9636"/>
                          <a:pt x="11771" y="11283"/>
                          <a:pt x="9929" y="13540"/>
                        </a:cubicBezTo>
                        <a:cubicBezTo>
                          <a:pt x="8915" y="15201"/>
                          <a:pt x="6070" y="16253"/>
                          <a:pt x="5462" y="14050"/>
                        </a:cubicBezTo>
                        <a:cubicBezTo>
                          <a:pt x="4113" y="9698"/>
                          <a:pt x="1951" y="9841"/>
                          <a:pt x="169" y="6488"/>
                        </a:cubicBezTo>
                        <a:cubicBezTo>
                          <a:pt x="-471" y="3888"/>
                          <a:pt x="724" y="2189"/>
                          <a:pt x="3558" y="784"/>
                        </a:cubicBez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90" name="Diamond 100"/>
                  <p:cNvSpPr/>
                  <p:nvPr/>
                </p:nvSpPr>
                <p:spPr>
                  <a:xfrm>
                    <a:off x="-3345525" y="3824630"/>
                    <a:ext cx="1041069" cy="2120858"/>
                  </a:xfrm>
                  <a:custGeom>
                    <a:avLst/>
                    <a:gdLst>
                      <a:gd name="connsiteX0" fmla="*/ 0 w 1255594"/>
                      <a:gd name="connsiteY0" fmla="*/ 1330657 h 2661314"/>
                      <a:gd name="connsiteX1" fmla="*/ 627797 w 1255594"/>
                      <a:gd name="connsiteY1" fmla="*/ 0 h 2661314"/>
                      <a:gd name="connsiteX2" fmla="*/ 1255594 w 1255594"/>
                      <a:gd name="connsiteY2" fmla="*/ 1330657 h 2661314"/>
                      <a:gd name="connsiteX3" fmla="*/ 627797 w 1255594"/>
                      <a:gd name="connsiteY3" fmla="*/ 2661314 h 2661314"/>
                      <a:gd name="connsiteX4" fmla="*/ 0 w 1255594"/>
                      <a:gd name="connsiteY4" fmla="*/ 1330657 h 2661314"/>
                      <a:gd name="connsiteX0" fmla="*/ 0 w 1439839"/>
                      <a:gd name="connsiteY0" fmla="*/ 1330657 h 2661314"/>
                      <a:gd name="connsiteX1" fmla="*/ 627797 w 1439839"/>
                      <a:gd name="connsiteY1" fmla="*/ 0 h 2661314"/>
                      <a:gd name="connsiteX2" fmla="*/ 1439839 w 1439839"/>
                      <a:gd name="connsiteY2" fmla="*/ 1235122 h 2661314"/>
                      <a:gd name="connsiteX3" fmla="*/ 627797 w 1439839"/>
                      <a:gd name="connsiteY3" fmla="*/ 2661314 h 2661314"/>
                      <a:gd name="connsiteX4" fmla="*/ 0 w 1439839"/>
                      <a:gd name="connsiteY4" fmla="*/ 1330657 h 2661314"/>
                      <a:gd name="connsiteX0" fmla="*/ 0 w 1453487"/>
                      <a:gd name="connsiteY0" fmla="*/ 1241947 h 2661314"/>
                      <a:gd name="connsiteX1" fmla="*/ 641445 w 1453487"/>
                      <a:gd name="connsiteY1" fmla="*/ 0 h 2661314"/>
                      <a:gd name="connsiteX2" fmla="*/ 1453487 w 1453487"/>
                      <a:gd name="connsiteY2" fmla="*/ 1235122 h 2661314"/>
                      <a:gd name="connsiteX3" fmla="*/ 641445 w 1453487"/>
                      <a:gd name="connsiteY3" fmla="*/ 2661314 h 2661314"/>
                      <a:gd name="connsiteX4" fmla="*/ 0 w 1453487"/>
                      <a:gd name="connsiteY4" fmla="*/ 1241947 h 2661314"/>
                      <a:gd name="connsiteX0" fmla="*/ 0 w 1453487"/>
                      <a:gd name="connsiteY0" fmla="*/ 1241947 h 2661314"/>
                      <a:gd name="connsiteX1" fmla="*/ 641445 w 1453487"/>
                      <a:gd name="connsiteY1" fmla="*/ 0 h 2661314"/>
                      <a:gd name="connsiteX2" fmla="*/ 887105 w 1453487"/>
                      <a:gd name="connsiteY2" fmla="*/ 368490 h 2661314"/>
                      <a:gd name="connsiteX3" fmla="*/ 1453487 w 1453487"/>
                      <a:gd name="connsiteY3" fmla="*/ 1235122 h 2661314"/>
                      <a:gd name="connsiteX4" fmla="*/ 641445 w 1453487"/>
                      <a:gd name="connsiteY4" fmla="*/ 2661314 h 2661314"/>
                      <a:gd name="connsiteX5" fmla="*/ 0 w 1453487"/>
                      <a:gd name="connsiteY5" fmla="*/ 1241947 h 2661314"/>
                      <a:gd name="connsiteX0" fmla="*/ 0 w 1453487"/>
                      <a:gd name="connsiteY0" fmla="*/ 1514901 h 2934268"/>
                      <a:gd name="connsiteX1" fmla="*/ 641445 w 1453487"/>
                      <a:gd name="connsiteY1" fmla="*/ 272954 h 2934268"/>
                      <a:gd name="connsiteX2" fmla="*/ 1173708 w 1453487"/>
                      <a:gd name="connsiteY2" fmla="*/ 0 h 2934268"/>
                      <a:gd name="connsiteX3" fmla="*/ 1453487 w 1453487"/>
                      <a:gd name="connsiteY3" fmla="*/ 1508076 h 2934268"/>
                      <a:gd name="connsiteX4" fmla="*/ 641445 w 1453487"/>
                      <a:gd name="connsiteY4" fmla="*/ 2934268 h 2934268"/>
                      <a:gd name="connsiteX5" fmla="*/ 0 w 1453487"/>
                      <a:gd name="connsiteY5" fmla="*/ 1514901 h 2934268"/>
                      <a:gd name="connsiteX0" fmla="*/ 0 w 1453487"/>
                      <a:gd name="connsiteY0" fmla="*/ 1514901 h 2934268"/>
                      <a:gd name="connsiteX1" fmla="*/ 334371 w 1453487"/>
                      <a:gd name="connsiteY1" fmla="*/ 859808 h 2934268"/>
                      <a:gd name="connsiteX2" fmla="*/ 641445 w 1453487"/>
                      <a:gd name="connsiteY2" fmla="*/ 272954 h 2934268"/>
                      <a:gd name="connsiteX3" fmla="*/ 1173708 w 1453487"/>
                      <a:gd name="connsiteY3" fmla="*/ 0 h 2934268"/>
                      <a:gd name="connsiteX4" fmla="*/ 1453487 w 1453487"/>
                      <a:gd name="connsiteY4" fmla="*/ 1508076 h 2934268"/>
                      <a:gd name="connsiteX5" fmla="*/ 641445 w 1453487"/>
                      <a:gd name="connsiteY5" fmla="*/ 2934268 h 2934268"/>
                      <a:gd name="connsiteX6" fmla="*/ 0 w 1453487"/>
                      <a:gd name="connsiteY6" fmla="*/ 1514901 h 2934268"/>
                      <a:gd name="connsiteX0" fmla="*/ 0 w 1453487"/>
                      <a:gd name="connsiteY0" fmla="*/ 1521726 h 2941093"/>
                      <a:gd name="connsiteX1" fmla="*/ 361667 w 1453487"/>
                      <a:gd name="connsiteY1" fmla="*/ 0 h 2941093"/>
                      <a:gd name="connsiteX2" fmla="*/ 641445 w 1453487"/>
                      <a:gd name="connsiteY2" fmla="*/ 279779 h 2941093"/>
                      <a:gd name="connsiteX3" fmla="*/ 1173708 w 1453487"/>
                      <a:gd name="connsiteY3" fmla="*/ 6825 h 2941093"/>
                      <a:gd name="connsiteX4" fmla="*/ 1453487 w 1453487"/>
                      <a:gd name="connsiteY4" fmla="*/ 1514901 h 2941093"/>
                      <a:gd name="connsiteX5" fmla="*/ 641445 w 1453487"/>
                      <a:gd name="connsiteY5" fmla="*/ 2941093 h 2941093"/>
                      <a:gd name="connsiteX6" fmla="*/ 0 w 1453487"/>
                      <a:gd name="connsiteY6"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1173708 w 1453487"/>
                      <a:gd name="connsiteY3" fmla="*/ 6825 h 2941093"/>
                      <a:gd name="connsiteX4" fmla="*/ 1453487 w 1453487"/>
                      <a:gd name="connsiteY4" fmla="*/ 1514901 h 2941093"/>
                      <a:gd name="connsiteX5" fmla="*/ 641445 w 1453487"/>
                      <a:gd name="connsiteY5" fmla="*/ 2941093 h 2941093"/>
                      <a:gd name="connsiteX6" fmla="*/ 0 w 1453487"/>
                      <a:gd name="connsiteY6"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846162 w 1453487"/>
                      <a:gd name="connsiteY3" fmla="*/ 143303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1003112 w 1453487"/>
                      <a:gd name="connsiteY3" fmla="*/ 266133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52735 w 1453487"/>
                      <a:gd name="connsiteY2" fmla="*/ 252483 h 2941093"/>
                      <a:gd name="connsiteX3" fmla="*/ 1000263 w 1453487"/>
                      <a:gd name="connsiteY3" fmla="*/ 260435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49886 w 1453487"/>
                      <a:gd name="connsiteY2" fmla="*/ 252483 h 2941093"/>
                      <a:gd name="connsiteX3" fmla="*/ 1000263 w 1453487"/>
                      <a:gd name="connsiteY3" fmla="*/ 260435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49886 w 1453487"/>
                      <a:gd name="connsiteY2" fmla="*/ 252483 h 2941093"/>
                      <a:gd name="connsiteX3" fmla="*/ 997414 w 1453487"/>
                      <a:gd name="connsiteY3" fmla="*/ 257587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21726 h 2941093"/>
                      <a:gd name="connsiteX1" fmla="*/ 361667 w 1453487"/>
                      <a:gd name="connsiteY1" fmla="*/ 0 h 2941093"/>
                      <a:gd name="connsiteX2" fmla="*/ 549886 w 1453487"/>
                      <a:gd name="connsiteY2" fmla="*/ 252483 h 2941093"/>
                      <a:gd name="connsiteX3" fmla="*/ 997414 w 1453487"/>
                      <a:gd name="connsiteY3" fmla="*/ 251890 h 2941093"/>
                      <a:gd name="connsiteX4" fmla="*/ 1173708 w 1453487"/>
                      <a:gd name="connsiteY4" fmla="*/ 6825 h 2941093"/>
                      <a:gd name="connsiteX5" fmla="*/ 1453487 w 1453487"/>
                      <a:gd name="connsiteY5" fmla="*/ 1514901 h 2941093"/>
                      <a:gd name="connsiteX6" fmla="*/ 641445 w 1453487"/>
                      <a:gd name="connsiteY6" fmla="*/ 2941093 h 2941093"/>
                      <a:gd name="connsiteX7" fmla="*/ 0 w 1453487"/>
                      <a:gd name="connsiteY7" fmla="*/ 1521726 h 2941093"/>
                      <a:gd name="connsiteX0" fmla="*/ 0 w 1453487"/>
                      <a:gd name="connsiteY0" fmla="*/ 1541666 h 2961033"/>
                      <a:gd name="connsiteX1" fmla="*/ 364516 w 1453487"/>
                      <a:gd name="connsiteY1" fmla="*/ 0 h 2961033"/>
                      <a:gd name="connsiteX2" fmla="*/ 549886 w 1453487"/>
                      <a:gd name="connsiteY2" fmla="*/ 272423 h 2961033"/>
                      <a:gd name="connsiteX3" fmla="*/ 997414 w 1453487"/>
                      <a:gd name="connsiteY3" fmla="*/ 271830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 name="connsiteX0" fmla="*/ 0 w 1453487"/>
                      <a:gd name="connsiteY0" fmla="*/ 1541666 h 2961033"/>
                      <a:gd name="connsiteX1" fmla="*/ 364516 w 1453487"/>
                      <a:gd name="connsiteY1" fmla="*/ 0 h 2961033"/>
                      <a:gd name="connsiteX2" fmla="*/ 547038 w 1453487"/>
                      <a:gd name="connsiteY2" fmla="*/ 269574 h 2961033"/>
                      <a:gd name="connsiteX3" fmla="*/ 997414 w 1453487"/>
                      <a:gd name="connsiteY3" fmla="*/ 271830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 name="connsiteX0" fmla="*/ 0 w 1453487"/>
                      <a:gd name="connsiteY0" fmla="*/ 1541666 h 2961033"/>
                      <a:gd name="connsiteX1" fmla="*/ 364516 w 1453487"/>
                      <a:gd name="connsiteY1" fmla="*/ 0 h 2961033"/>
                      <a:gd name="connsiteX2" fmla="*/ 547038 w 1453487"/>
                      <a:gd name="connsiteY2" fmla="*/ 269574 h 2961033"/>
                      <a:gd name="connsiteX3" fmla="*/ 1000263 w 1453487"/>
                      <a:gd name="connsiteY3" fmla="*/ 268982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 name="connsiteX0" fmla="*/ 0 w 1453487"/>
                      <a:gd name="connsiteY0" fmla="*/ 1541666 h 2961033"/>
                      <a:gd name="connsiteX1" fmla="*/ 364516 w 1453487"/>
                      <a:gd name="connsiteY1" fmla="*/ 0 h 2961033"/>
                      <a:gd name="connsiteX2" fmla="*/ 547038 w 1453487"/>
                      <a:gd name="connsiteY2" fmla="*/ 269574 h 2961033"/>
                      <a:gd name="connsiteX3" fmla="*/ 994566 w 1453487"/>
                      <a:gd name="connsiteY3" fmla="*/ 271831 h 2961033"/>
                      <a:gd name="connsiteX4" fmla="*/ 1173708 w 1453487"/>
                      <a:gd name="connsiteY4" fmla="*/ 26765 h 2961033"/>
                      <a:gd name="connsiteX5" fmla="*/ 1453487 w 1453487"/>
                      <a:gd name="connsiteY5" fmla="*/ 1534841 h 2961033"/>
                      <a:gd name="connsiteX6" fmla="*/ 641445 w 1453487"/>
                      <a:gd name="connsiteY6" fmla="*/ 2961033 h 2961033"/>
                      <a:gd name="connsiteX7" fmla="*/ 0 w 1453487"/>
                      <a:gd name="connsiteY7" fmla="*/ 1541666 h 296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53487" h="2961033">
                        <a:moveTo>
                          <a:pt x="0" y="1541666"/>
                        </a:moveTo>
                        <a:lnTo>
                          <a:pt x="364516" y="0"/>
                        </a:lnTo>
                        <a:lnTo>
                          <a:pt x="547038" y="269574"/>
                        </a:lnTo>
                        <a:lnTo>
                          <a:pt x="994566" y="271831"/>
                        </a:lnTo>
                        <a:lnTo>
                          <a:pt x="1173708" y="26765"/>
                        </a:lnTo>
                        <a:lnTo>
                          <a:pt x="1453487" y="1534841"/>
                        </a:lnTo>
                        <a:lnTo>
                          <a:pt x="641445" y="2961033"/>
                        </a:lnTo>
                        <a:lnTo>
                          <a:pt x="0" y="1541666"/>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grpSp>
            <p:nvGrpSpPr>
              <p:cNvPr id="217" name="Group 216"/>
              <p:cNvGrpSpPr/>
              <p:nvPr/>
            </p:nvGrpSpPr>
            <p:grpSpPr>
              <a:xfrm>
                <a:off x="3679944" y="4163715"/>
                <a:ext cx="442851" cy="670552"/>
                <a:chOff x="7162118" y="1922306"/>
                <a:chExt cx="717438" cy="1086322"/>
              </a:xfrm>
              <a:solidFill>
                <a:schemeClr val="tx1">
                  <a:lumMod val="50000"/>
                  <a:lumOff val="50000"/>
                </a:schemeClr>
              </a:solidFill>
            </p:grpSpPr>
            <p:grpSp>
              <p:nvGrpSpPr>
                <p:cNvPr id="359" name="Group 358"/>
                <p:cNvGrpSpPr/>
                <p:nvPr/>
              </p:nvGrpSpPr>
              <p:grpSpPr>
                <a:xfrm>
                  <a:off x="7469457" y="1932117"/>
                  <a:ext cx="410099" cy="738998"/>
                  <a:chOff x="4892575" y="253941"/>
                  <a:chExt cx="2464534" cy="4441085"/>
                </a:xfrm>
                <a:grpFill/>
              </p:grpSpPr>
              <p:grpSp>
                <p:nvGrpSpPr>
                  <p:cNvPr id="370" name="Group 369"/>
                  <p:cNvGrpSpPr/>
                  <p:nvPr/>
                </p:nvGrpSpPr>
                <p:grpSpPr>
                  <a:xfrm>
                    <a:off x="6044181" y="253941"/>
                    <a:ext cx="1312928" cy="3367024"/>
                    <a:chOff x="6901017" y="226358"/>
                    <a:chExt cx="2545655" cy="6528366"/>
                  </a:xfrm>
                  <a:grpFill/>
                </p:grpSpPr>
                <p:sp>
                  <p:nvSpPr>
                    <p:cNvPr id="374" name="Oval 373"/>
                    <p:cNvSpPr/>
                    <p:nvPr/>
                  </p:nvSpPr>
                  <p:spPr>
                    <a:xfrm>
                      <a:off x="7699123" y="226358"/>
                      <a:ext cx="867075" cy="1156093"/>
                    </a:xfrm>
                    <a:prstGeom prst="ellipse">
                      <a:avLst/>
                    </a:prstGeom>
                    <a:grpFill/>
                    <a:ln w="12700" cap="flat" cmpd="sng" algn="ctr">
                      <a:noFill/>
                      <a:prstDash val="solid"/>
                      <a:miter lim="800000"/>
                    </a:ln>
                    <a:effectLst/>
                  </p:spPr>
                  <p:txBody>
                    <a:bodyPr rtlCol="0" anchor="ctr"/>
                    <a:lstStyle/>
                    <a:p>
                      <a:pPr algn="ctr"/>
                      <a:endParaRPr lang="en-US" kern="0">
                        <a:solidFill>
                          <a:prstClr val="white"/>
                        </a:solidFill>
                      </a:endParaRPr>
                    </a:p>
                  </p:txBody>
                </p:sp>
                <p:sp>
                  <p:nvSpPr>
                    <p:cNvPr id="375" name="Freeform 374"/>
                    <p:cNvSpPr>
                      <a:spLocks/>
                    </p:cNvSpPr>
                    <p:nvPr/>
                  </p:nvSpPr>
                  <p:spPr bwMode="auto">
                    <a:xfrm flipH="1">
                      <a:off x="6901017" y="1388971"/>
                      <a:ext cx="2545655" cy="5365753"/>
                    </a:xfrm>
                    <a:custGeom>
                      <a:avLst/>
                      <a:gdLst>
                        <a:gd name="connsiteX0" fmla="*/ 1833863 w 2545655"/>
                        <a:gd name="connsiteY0" fmla="*/ 0 h 5365753"/>
                        <a:gd name="connsiteX1" fmla="*/ 1720444 w 2545655"/>
                        <a:gd name="connsiteY1" fmla="*/ 0 h 5365753"/>
                        <a:gd name="connsiteX2" fmla="*/ 1712450 w 2545655"/>
                        <a:gd name="connsiteY2" fmla="*/ 33996 h 5365753"/>
                        <a:gd name="connsiteX3" fmla="*/ 1308987 w 2545655"/>
                        <a:gd name="connsiteY3" fmla="*/ 387041 h 5365753"/>
                        <a:gd name="connsiteX4" fmla="*/ 905524 w 2545655"/>
                        <a:gd name="connsiteY4" fmla="*/ 33996 h 5365753"/>
                        <a:gd name="connsiteX5" fmla="*/ 897530 w 2545655"/>
                        <a:gd name="connsiteY5" fmla="*/ 0 h 5365753"/>
                        <a:gd name="connsiteX6" fmla="*/ 784111 w 2545655"/>
                        <a:gd name="connsiteY6" fmla="*/ 0 h 5365753"/>
                        <a:gd name="connsiteX7" fmla="*/ 0 w 2545655"/>
                        <a:gd name="connsiteY7" fmla="*/ 637062 h 5365753"/>
                        <a:gd name="connsiteX8" fmla="*/ 98014 w 2545655"/>
                        <a:gd name="connsiteY8" fmla="*/ 2626232 h 5365753"/>
                        <a:gd name="connsiteX9" fmla="*/ 506229 w 2545655"/>
                        <a:gd name="connsiteY9" fmla="*/ 2618328 h 5365753"/>
                        <a:gd name="connsiteX10" fmla="*/ 458942 w 2545655"/>
                        <a:gd name="connsiteY10" fmla="*/ 947017 h 5365753"/>
                        <a:gd name="connsiteX11" fmla="*/ 537487 w 2545655"/>
                        <a:gd name="connsiteY11" fmla="*/ 938273 h 5365753"/>
                        <a:gd name="connsiteX12" fmla="*/ 628349 w 2545655"/>
                        <a:gd name="connsiteY12" fmla="*/ 2743738 h 5365753"/>
                        <a:gd name="connsiteX13" fmla="*/ 660036 w 2545655"/>
                        <a:gd name="connsiteY13" fmla="*/ 5253048 h 5365753"/>
                        <a:gd name="connsiteX14" fmla="*/ 1078873 w 2545655"/>
                        <a:gd name="connsiteY14" fmla="*/ 5268268 h 5365753"/>
                        <a:gd name="connsiteX15" fmla="*/ 1259876 w 2545655"/>
                        <a:gd name="connsiteY15" fmla="*/ 2594089 h 5365753"/>
                        <a:gd name="connsiteX16" fmla="*/ 1314346 w 2545655"/>
                        <a:gd name="connsiteY16" fmla="*/ 2550192 h 5365753"/>
                        <a:gd name="connsiteX17" fmla="*/ 1340038 w 2545655"/>
                        <a:gd name="connsiteY17" fmla="*/ 2562406 h 5365753"/>
                        <a:gd name="connsiteX18" fmla="*/ 1329996 w 2545655"/>
                        <a:gd name="connsiteY18" fmla="*/ 2340608 h 5365753"/>
                        <a:gd name="connsiteX19" fmla="*/ 1275128 w 2545655"/>
                        <a:gd name="connsiteY19" fmla="*/ 1258964 h 5365753"/>
                        <a:gd name="connsiteX20" fmla="*/ 2430026 w 2545655"/>
                        <a:gd name="connsiteY20" fmla="*/ 320652 h 5365753"/>
                        <a:gd name="connsiteX21" fmla="*/ 2545655 w 2545655"/>
                        <a:gd name="connsiteY21" fmla="*/ 320652 h 5365753"/>
                        <a:gd name="connsiteX22" fmla="*/ 2513250 w 2545655"/>
                        <a:gd name="connsiteY22" fmla="*/ 259319 h 5365753"/>
                        <a:gd name="connsiteX23" fmla="*/ 1833863 w 2545655"/>
                        <a:gd name="connsiteY23" fmla="*/ 0 h 5365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45655" h="5365753">
                          <a:moveTo>
                            <a:pt x="1833863" y="0"/>
                          </a:moveTo>
                          <a:lnTo>
                            <a:pt x="1720444" y="0"/>
                          </a:lnTo>
                          <a:lnTo>
                            <a:pt x="1712450" y="33996"/>
                          </a:lnTo>
                          <a:cubicBezTo>
                            <a:pt x="1645977" y="241466"/>
                            <a:pt x="1490360" y="387041"/>
                            <a:pt x="1308987" y="387041"/>
                          </a:cubicBezTo>
                          <a:cubicBezTo>
                            <a:pt x="1127614" y="387041"/>
                            <a:pt x="971997" y="241466"/>
                            <a:pt x="905524" y="33996"/>
                          </a:cubicBezTo>
                          <a:lnTo>
                            <a:pt x="897530" y="0"/>
                          </a:lnTo>
                          <a:lnTo>
                            <a:pt x="784111" y="0"/>
                          </a:lnTo>
                          <a:cubicBezTo>
                            <a:pt x="223578" y="14227"/>
                            <a:pt x="10066" y="227635"/>
                            <a:pt x="0" y="637062"/>
                          </a:cubicBezTo>
                          <a:cubicBezTo>
                            <a:pt x="35497" y="1236711"/>
                            <a:pt x="62517" y="2025002"/>
                            <a:pt x="98014" y="2626232"/>
                          </a:cubicBezTo>
                          <a:cubicBezTo>
                            <a:pt x="140663" y="2804335"/>
                            <a:pt x="483712" y="2751642"/>
                            <a:pt x="506229" y="2618328"/>
                          </a:cubicBezTo>
                          <a:cubicBezTo>
                            <a:pt x="488480" y="2084545"/>
                            <a:pt x="476690" y="1480273"/>
                            <a:pt x="458942" y="947017"/>
                          </a:cubicBezTo>
                          <a:cubicBezTo>
                            <a:pt x="463844" y="861407"/>
                            <a:pt x="541929" y="875026"/>
                            <a:pt x="537487" y="938273"/>
                          </a:cubicBezTo>
                          <a:cubicBezTo>
                            <a:pt x="567686" y="1513683"/>
                            <a:pt x="598150" y="2168327"/>
                            <a:pt x="628349" y="2743738"/>
                          </a:cubicBezTo>
                          <a:cubicBezTo>
                            <a:pt x="632057" y="3583141"/>
                            <a:pt x="651613" y="4413645"/>
                            <a:pt x="660036" y="5253048"/>
                          </a:cubicBezTo>
                          <a:cubicBezTo>
                            <a:pt x="689090" y="5386107"/>
                            <a:pt x="1036677" y="5413821"/>
                            <a:pt x="1078873" y="5268268"/>
                          </a:cubicBezTo>
                          <a:cubicBezTo>
                            <a:pt x="1135033" y="4379333"/>
                            <a:pt x="1203717" y="3483551"/>
                            <a:pt x="1259876" y="2594089"/>
                          </a:cubicBezTo>
                          <a:cubicBezTo>
                            <a:pt x="1267530" y="2558871"/>
                            <a:pt x="1291831" y="2547215"/>
                            <a:pt x="1314346" y="2550192"/>
                          </a:cubicBezTo>
                          <a:lnTo>
                            <a:pt x="1340038" y="2562406"/>
                          </a:lnTo>
                          <a:lnTo>
                            <a:pt x="1329996" y="2340608"/>
                          </a:lnTo>
                          <a:cubicBezTo>
                            <a:pt x="1312584" y="1960442"/>
                            <a:pt x="1294734" y="1590167"/>
                            <a:pt x="1275128" y="1258964"/>
                          </a:cubicBezTo>
                          <a:cubicBezTo>
                            <a:pt x="1289954" y="655930"/>
                            <a:pt x="1604431" y="341607"/>
                            <a:pt x="2430026" y="320652"/>
                          </a:cubicBezTo>
                          <a:lnTo>
                            <a:pt x="2545655" y="320652"/>
                          </a:lnTo>
                          <a:lnTo>
                            <a:pt x="2513250" y="259319"/>
                          </a:lnTo>
                          <a:cubicBezTo>
                            <a:pt x="2398974" y="95589"/>
                            <a:pt x="2184196" y="8892"/>
                            <a:pt x="1833863" y="0"/>
                          </a:cubicBez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noAutofit/>
                    </a:bodyPr>
                    <a:lstStyle/>
                    <a:p>
                      <a:endParaRPr lang="en-US" kern="0">
                        <a:solidFill>
                          <a:prstClr val="black"/>
                        </a:solidFill>
                      </a:endParaRPr>
                    </a:p>
                  </p:txBody>
                </p:sp>
              </p:grpSp>
              <p:grpSp>
                <p:nvGrpSpPr>
                  <p:cNvPr id="371" name="Group 370"/>
                  <p:cNvGrpSpPr/>
                  <p:nvPr/>
                </p:nvGrpSpPr>
                <p:grpSpPr>
                  <a:xfrm>
                    <a:off x="4892575" y="297484"/>
                    <a:ext cx="1714766" cy="4397542"/>
                    <a:chOff x="6901017" y="226358"/>
                    <a:chExt cx="2545655" cy="6528366"/>
                  </a:xfrm>
                  <a:grpFill/>
                </p:grpSpPr>
                <p:sp>
                  <p:nvSpPr>
                    <p:cNvPr id="372" name="Oval 371"/>
                    <p:cNvSpPr/>
                    <p:nvPr/>
                  </p:nvSpPr>
                  <p:spPr>
                    <a:xfrm>
                      <a:off x="7699123" y="226358"/>
                      <a:ext cx="867075" cy="1156093"/>
                    </a:xfrm>
                    <a:prstGeom prst="ellipse">
                      <a:avLst/>
                    </a:prstGeom>
                    <a:grpFill/>
                    <a:ln w="12700" cap="flat" cmpd="sng" algn="ctr">
                      <a:noFill/>
                      <a:prstDash val="solid"/>
                      <a:miter lim="800000"/>
                    </a:ln>
                    <a:effectLst/>
                  </p:spPr>
                  <p:txBody>
                    <a:bodyPr rtlCol="0" anchor="ctr"/>
                    <a:lstStyle/>
                    <a:p>
                      <a:pPr algn="ctr"/>
                      <a:endParaRPr lang="en-US" kern="0">
                        <a:solidFill>
                          <a:prstClr val="white"/>
                        </a:solidFill>
                      </a:endParaRPr>
                    </a:p>
                  </p:txBody>
                </p:sp>
                <p:sp>
                  <p:nvSpPr>
                    <p:cNvPr id="373" name="Freeform 372"/>
                    <p:cNvSpPr>
                      <a:spLocks/>
                    </p:cNvSpPr>
                    <p:nvPr/>
                  </p:nvSpPr>
                  <p:spPr bwMode="auto">
                    <a:xfrm flipH="1">
                      <a:off x="6901017" y="1388971"/>
                      <a:ext cx="2545655" cy="5365753"/>
                    </a:xfrm>
                    <a:custGeom>
                      <a:avLst/>
                      <a:gdLst>
                        <a:gd name="connsiteX0" fmla="*/ 1833863 w 2545655"/>
                        <a:gd name="connsiteY0" fmla="*/ 0 h 5365753"/>
                        <a:gd name="connsiteX1" fmla="*/ 1720444 w 2545655"/>
                        <a:gd name="connsiteY1" fmla="*/ 0 h 5365753"/>
                        <a:gd name="connsiteX2" fmla="*/ 1712450 w 2545655"/>
                        <a:gd name="connsiteY2" fmla="*/ 33996 h 5365753"/>
                        <a:gd name="connsiteX3" fmla="*/ 1308987 w 2545655"/>
                        <a:gd name="connsiteY3" fmla="*/ 387041 h 5365753"/>
                        <a:gd name="connsiteX4" fmla="*/ 905524 w 2545655"/>
                        <a:gd name="connsiteY4" fmla="*/ 33996 h 5365753"/>
                        <a:gd name="connsiteX5" fmla="*/ 897530 w 2545655"/>
                        <a:gd name="connsiteY5" fmla="*/ 0 h 5365753"/>
                        <a:gd name="connsiteX6" fmla="*/ 784111 w 2545655"/>
                        <a:gd name="connsiteY6" fmla="*/ 0 h 5365753"/>
                        <a:gd name="connsiteX7" fmla="*/ 0 w 2545655"/>
                        <a:gd name="connsiteY7" fmla="*/ 637062 h 5365753"/>
                        <a:gd name="connsiteX8" fmla="*/ 98014 w 2545655"/>
                        <a:gd name="connsiteY8" fmla="*/ 2626232 h 5365753"/>
                        <a:gd name="connsiteX9" fmla="*/ 506229 w 2545655"/>
                        <a:gd name="connsiteY9" fmla="*/ 2618328 h 5365753"/>
                        <a:gd name="connsiteX10" fmla="*/ 458942 w 2545655"/>
                        <a:gd name="connsiteY10" fmla="*/ 947017 h 5365753"/>
                        <a:gd name="connsiteX11" fmla="*/ 537487 w 2545655"/>
                        <a:gd name="connsiteY11" fmla="*/ 938273 h 5365753"/>
                        <a:gd name="connsiteX12" fmla="*/ 628349 w 2545655"/>
                        <a:gd name="connsiteY12" fmla="*/ 2743738 h 5365753"/>
                        <a:gd name="connsiteX13" fmla="*/ 660036 w 2545655"/>
                        <a:gd name="connsiteY13" fmla="*/ 5253048 h 5365753"/>
                        <a:gd name="connsiteX14" fmla="*/ 1078873 w 2545655"/>
                        <a:gd name="connsiteY14" fmla="*/ 5268268 h 5365753"/>
                        <a:gd name="connsiteX15" fmla="*/ 1259876 w 2545655"/>
                        <a:gd name="connsiteY15" fmla="*/ 2594089 h 5365753"/>
                        <a:gd name="connsiteX16" fmla="*/ 1314346 w 2545655"/>
                        <a:gd name="connsiteY16" fmla="*/ 2550192 h 5365753"/>
                        <a:gd name="connsiteX17" fmla="*/ 1340038 w 2545655"/>
                        <a:gd name="connsiteY17" fmla="*/ 2562406 h 5365753"/>
                        <a:gd name="connsiteX18" fmla="*/ 1329996 w 2545655"/>
                        <a:gd name="connsiteY18" fmla="*/ 2340608 h 5365753"/>
                        <a:gd name="connsiteX19" fmla="*/ 1275128 w 2545655"/>
                        <a:gd name="connsiteY19" fmla="*/ 1258964 h 5365753"/>
                        <a:gd name="connsiteX20" fmla="*/ 2430026 w 2545655"/>
                        <a:gd name="connsiteY20" fmla="*/ 320652 h 5365753"/>
                        <a:gd name="connsiteX21" fmla="*/ 2545655 w 2545655"/>
                        <a:gd name="connsiteY21" fmla="*/ 320652 h 5365753"/>
                        <a:gd name="connsiteX22" fmla="*/ 2513250 w 2545655"/>
                        <a:gd name="connsiteY22" fmla="*/ 259319 h 5365753"/>
                        <a:gd name="connsiteX23" fmla="*/ 1833863 w 2545655"/>
                        <a:gd name="connsiteY23" fmla="*/ 0 h 5365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45655" h="5365753">
                          <a:moveTo>
                            <a:pt x="1833863" y="0"/>
                          </a:moveTo>
                          <a:lnTo>
                            <a:pt x="1720444" y="0"/>
                          </a:lnTo>
                          <a:lnTo>
                            <a:pt x="1712450" y="33996"/>
                          </a:lnTo>
                          <a:cubicBezTo>
                            <a:pt x="1645977" y="241466"/>
                            <a:pt x="1490360" y="387041"/>
                            <a:pt x="1308987" y="387041"/>
                          </a:cubicBezTo>
                          <a:cubicBezTo>
                            <a:pt x="1127614" y="387041"/>
                            <a:pt x="971997" y="241466"/>
                            <a:pt x="905524" y="33996"/>
                          </a:cubicBezTo>
                          <a:lnTo>
                            <a:pt x="897530" y="0"/>
                          </a:lnTo>
                          <a:lnTo>
                            <a:pt x="784111" y="0"/>
                          </a:lnTo>
                          <a:cubicBezTo>
                            <a:pt x="223578" y="14227"/>
                            <a:pt x="10066" y="227635"/>
                            <a:pt x="0" y="637062"/>
                          </a:cubicBezTo>
                          <a:cubicBezTo>
                            <a:pt x="35497" y="1236711"/>
                            <a:pt x="62517" y="2025002"/>
                            <a:pt x="98014" y="2626232"/>
                          </a:cubicBezTo>
                          <a:cubicBezTo>
                            <a:pt x="140663" y="2804335"/>
                            <a:pt x="483712" y="2751642"/>
                            <a:pt x="506229" y="2618328"/>
                          </a:cubicBezTo>
                          <a:cubicBezTo>
                            <a:pt x="488480" y="2084545"/>
                            <a:pt x="476690" y="1480273"/>
                            <a:pt x="458942" y="947017"/>
                          </a:cubicBezTo>
                          <a:cubicBezTo>
                            <a:pt x="463844" y="861407"/>
                            <a:pt x="541929" y="875026"/>
                            <a:pt x="537487" y="938273"/>
                          </a:cubicBezTo>
                          <a:cubicBezTo>
                            <a:pt x="567686" y="1513683"/>
                            <a:pt x="598150" y="2168327"/>
                            <a:pt x="628349" y="2743738"/>
                          </a:cubicBezTo>
                          <a:cubicBezTo>
                            <a:pt x="632057" y="3583141"/>
                            <a:pt x="651613" y="4413645"/>
                            <a:pt x="660036" y="5253048"/>
                          </a:cubicBezTo>
                          <a:cubicBezTo>
                            <a:pt x="689090" y="5386107"/>
                            <a:pt x="1036677" y="5413821"/>
                            <a:pt x="1078873" y="5268268"/>
                          </a:cubicBezTo>
                          <a:cubicBezTo>
                            <a:pt x="1135033" y="4379333"/>
                            <a:pt x="1203717" y="3483551"/>
                            <a:pt x="1259876" y="2594089"/>
                          </a:cubicBezTo>
                          <a:cubicBezTo>
                            <a:pt x="1267530" y="2558871"/>
                            <a:pt x="1291831" y="2547215"/>
                            <a:pt x="1314346" y="2550192"/>
                          </a:cubicBezTo>
                          <a:lnTo>
                            <a:pt x="1340038" y="2562406"/>
                          </a:lnTo>
                          <a:lnTo>
                            <a:pt x="1329996" y="2340608"/>
                          </a:lnTo>
                          <a:cubicBezTo>
                            <a:pt x="1312584" y="1960442"/>
                            <a:pt x="1294734" y="1590167"/>
                            <a:pt x="1275128" y="1258964"/>
                          </a:cubicBezTo>
                          <a:cubicBezTo>
                            <a:pt x="1289954" y="655930"/>
                            <a:pt x="1604431" y="341607"/>
                            <a:pt x="2430026" y="320652"/>
                          </a:cubicBezTo>
                          <a:lnTo>
                            <a:pt x="2545655" y="320652"/>
                          </a:lnTo>
                          <a:lnTo>
                            <a:pt x="2513250" y="259319"/>
                          </a:lnTo>
                          <a:cubicBezTo>
                            <a:pt x="2398974" y="95589"/>
                            <a:pt x="2184196" y="8892"/>
                            <a:pt x="1833863" y="0"/>
                          </a:cubicBez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noAutofit/>
                    </a:bodyPr>
                    <a:lstStyle/>
                    <a:p>
                      <a:endParaRPr lang="en-US" kern="0">
                        <a:solidFill>
                          <a:prstClr val="black"/>
                        </a:solidFill>
                      </a:endParaRPr>
                    </a:p>
                  </p:txBody>
                </p:sp>
              </p:grpSp>
            </p:grpSp>
            <p:grpSp>
              <p:nvGrpSpPr>
                <p:cNvPr id="360" name="Group 359"/>
                <p:cNvGrpSpPr/>
                <p:nvPr/>
              </p:nvGrpSpPr>
              <p:grpSpPr>
                <a:xfrm>
                  <a:off x="7162118" y="1922306"/>
                  <a:ext cx="435632" cy="1086322"/>
                  <a:chOff x="7162118" y="1922306"/>
                  <a:chExt cx="435632" cy="1086322"/>
                </a:xfrm>
                <a:grpFill/>
              </p:grpSpPr>
              <p:sp>
                <p:nvSpPr>
                  <p:cNvPr id="361" name="Freeform 360"/>
                  <p:cNvSpPr>
                    <a:spLocks/>
                  </p:cNvSpPr>
                  <p:nvPr/>
                </p:nvSpPr>
                <p:spPr bwMode="auto">
                  <a:xfrm flipH="1">
                    <a:off x="7162118" y="2115765"/>
                    <a:ext cx="435632" cy="892863"/>
                  </a:xfrm>
                  <a:custGeom>
                    <a:avLst/>
                    <a:gdLst>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276247 w 2617974"/>
                      <a:gd name="connsiteY12" fmla="*/ 2562481 h 5262475"/>
                      <a:gd name="connsiteX13" fmla="*/ 1301051 w 2617974"/>
                      <a:gd name="connsiteY13" fmla="*/ 2552646 h 5262475"/>
                      <a:gd name="connsiteX14" fmla="*/ 1301051 w 2617974"/>
                      <a:gd name="connsiteY14" fmla="*/ 2553839 h 5262475"/>
                      <a:gd name="connsiteX15" fmla="*/ 1308987 w 2617974"/>
                      <a:gd name="connsiteY15" fmla="*/ 2551546 h 5262475"/>
                      <a:gd name="connsiteX16" fmla="*/ 1316923 w 2617974"/>
                      <a:gd name="connsiteY16" fmla="*/ 2553839 h 5262475"/>
                      <a:gd name="connsiteX17" fmla="*/ 1316923 w 2617974"/>
                      <a:gd name="connsiteY17" fmla="*/ 2552646 h 5262475"/>
                      <a:gd name="connsiteX18" fmla="*/ 1341728 w 2617974"/>
                      <a:gd name="connsiteY18" fmla="*/ 2562481 h 5262475"/>
                      <a:gd name="connsiteX19" fmla="*/ 1358098 w 2617974"/>
                      <a:gd name="connsiteY19" fmla="*/ 2594089 h 5262475"/>
                      <a:gd name="connsiteX20" fmla="*/ 1551742 w 2617974"/>
                      <a:gd name="connsiteY20" fmla="*/ 5259840 h 5262475"/>
                      <a:gd name="connsiteX21" fmla="*/ 1943797 w 2617974"/>
                      <a:gd name="connsiteY21" fmla="*/ 5262475 h 5262475"/>
                      <a:gd name="connsiteX22" fmla="*/ 1989625 w 2617974"/>
                      <a:gd name="connsiteY22" fmla="*/ 2743738 h 5262475"/>
                      <a:gd name="connsiteX23" fmla="*/ 2080487 w 2617974"/>
                      <a:gd name="connsiteY23" fmla="*/ 1018034 h 5262475"/>
                      <a:gd name="connsiteX24" fmla="*/ 2153335 w 2617974"/>
                      <a:gd name="connsiteY24" fmla="*/ 1029626 h 5262475"/>
                      <a:gd name="connsiteX25" fmla="*/ 2111745 w 2617974"/>
                      <a:gd name="connsiteY25" fmla="*/ 2618328 h 5262475"/>
                      <a:gd name="connsiteX26" fmla="*/ 2519960 w 2617974"/>
                      <a:gd name="connsiteY26" fmla="*/ 2626232 h 5262475"/>
                      <a:gd name="connsiteX27" fmla="*/ 2617974 w 2617974"/>
                      <a:gd name="connsiteY27" fmla="*/ 637062 h 5262475"/>
                      <a:gd name="connsiteX28" fmla="*/ 1833863 w 2617974"/>
                      <a:gd name="connsiteY28"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276247 w 2617974"/>
                      <a:gd name="connsiteY12" fmla="*/ 2562481 h 5262475"/>
                      <a:gd name="connsiteX13" fmla="*/ 1301051 w 2617974"/>
                      <a:gd name="connsiteY13" fmla="*/ 2552646 h 5262475"/>
                      <a:gd name="connsiteX14" fmla="*/ 1301051 w 2617974"/>
                      <a:gd name="connsiteY14" fmla="*/ 2553839 h 5262475"/>
                      <a:gd name="connsiteX15" fmla="*/ 1308987 w 2617974"/>
                      <a:gd name="connsiteY15" fmla="*/ 2551546 h 5262475"/>
                      <a:gd name="connsiteX16" fmla="*/ 1316923 w 2617974"/>
                      <a:gd name="connsiteY16" fmla="*/ 2553839 h 5262475"/>
                      <a:gd name="connsiteX17" fmla="*/ 1341728 w 2617974"/>
                      <a:gd name="connsiteY17" fmla="*/ 2562481 h 5262475"/>
                      <a:gd name="connsiteX18" fmla="*/ 1358098 w 2617974"/>
                      <a:gd name="connsiteY18" fmla="*/ 2594089 h 5262475"/>
                      <a:gd name="connsiteX19" fmla="*/ 1551742 w 2617974"/>
                      <a:gd name="connsiteY19" fmla="*/ 5259840 h 5262475"/>
                      <a:gd name="connsiteX20" fmla="*/ 1943797 w 2617974"/>
                      <a:gd name="connsiteY20" fmla="*/ 5262475 h 5262475"/>
                      <a:gd name="connsiteX21" fmla="*/ 1989625 w 2617974"/>
                      <a:gd name="connsiteY21" fmla="*/ 2743738 h 5262475"/>
                      <a:gd name="connsiteX22" fmla="*/ 2080487 w 2617974"/>
                      <a:gd name="connsiteY22" fmla="*/ 1018034 h 5262475"/>
                      <a:gd name="connsiteX23" fmla="*/ 2153335 w 2617974"/>
                      <a:gd name="connsiteY23" fmla="*/ 1029626 h 5262475"/>
                      <a:gd name="connsiteX24" fmla="*/ 2111745 w 2617974"/>
                      <a:gd name="connsiteY24" fmla="*/ 2618328 h 5262475"/>
                      <a:gd name="connsiteX25" fmla="*/ 2519960 w 2617974"/>
                      <a:gd name="connsiteY25" fmla="*/ 2626232 h 5262475"/>
                      <a:gd name="connsiteX26" fmla="*/ 2617974 w 2617974"/>
                      <a:gd name="connsiteY26" fmla="*/ 637062 h 5262475"/>
                      <a:gd name="connsiteX27" fmla="*/ 1833863 w 2617974"/>
                      <a:gd name="connsiteY27"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276247 w 2617974"/>
                      <a:gd name="connsiteY12" fmla="*/ 2562481 h 5262475"/>
                      <a:gd name="connsiteX13" fmla="*/ 1301051 w 2617974"/>
                      <a:gd name="connsiteY13" fmla="*/ 2552646 h 5262475"/>
                      <a:gd name="connsiteX14" fmla="*/ 1301051 w 2617974"/>
                      <a:gd name="connsiteY14" fmla="*/ 2553839 h 5262475"/>
                      <a:gd name="connsiteX15" fmla="*/ 1316923 w 2617974"/>
                      <a:gd name="connsiteY15" fmla="*/ 2553839 h 5262475"/>
                      <a:gd name="connsiteX16" fmla="*/ 1341728 w 2617974"/>
                      <a:gd name="connsiteY16" fmla="*/ 2562481 h 5262475"/>
                      <a:gd name="connsiteX17" fmla="*/ 1358098 w 2617974"/>
                      <a:gd name="connsiteY17" fmla="*/ 2594089 h 5262475"/>
                      <a:gd name="connsiteX18" fmla="*/ 1551742 w 2617974"/>
                      <a:gd name="connsiteY18" fmla="*/ 5259840 h 5262475"/>
                      <a:gd name="connsiteX19" fmla="*/ 1943797 w 2617974"/>
                      <a:gd name="connsiteY19" fmla="*/ 5262475 h 5262475"/>
                      <a:gd name="connsiteX20" fmla="*/ 1989625 w 2617974"/>
                      <a:gd name="connsiteY20" fmla="*/ 2743738 h 5262475"/>
                      <a:gd name="connsiteX21" fmla="*/ 2080487 w 2617974"/>
                      <a:gd name="connsiteY21" fmla="*/ 1018034 h 5262475"/>
                      <a:gd name="connsiteX22" fmla="*/ 2153335 w 2617974"/>
                      <a:gd name="connsiteY22" fmla="*/ 1029626 h 5262475"/>
                      <a:gd name="connsiteX23" fmla="*/ 2111745 w 2617974"/>
                      <a:gd name="connsiteY23" fmla="*/ 2618328 h 5262475"/>
                      <a:gd name="connsiteX24" fmla="*/ 2519960 w 2617974"/>
                      <a:gd name="connsiteY24" fmla="*/ 2626232 h 5262475"/>
                      <a:gd name="connsiteX25" fmla="*/ 2617974 w 2617974"/>
                      <a:gd name="connsiteY25" fmla="*/ 637062 h 5262475"/>
                      <a:gd name="connsiteX26" fmla="*/ 1833863 w 2617974"/>
                      <a:gd name="connsiteY26"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276247 w 2617974"/>
                      <a:gd name="connsiteY12" fmla="*/ 2562481 h 5262475"/>
                      <a:gd name="connsiteX13" fmla="*/ 1301051 w 2617974"/>
                      <a:gd name="connsiteY13" fmla="*/ 2552646 h 5262475"/>
                      <a:gd name="connsiteX14" fmla="*/ 1316923 w 2617974"/>
                      <a:gd name="connsiteY14" fmla="*/ 2553839 h 5262475"/>
                      <a:gd name="connsiteX15" fmla="*/ 1341728 w 2617974"/>
                      <a:gd name="connsiteY15" fmla="*/ 2562481 h 5262475"/>
                      <a:gd name="connsiteX16" fmla="*/ 1358098 w 2617974"/>
                      <a:gd name="connsiteY16" fmla="*/ 2594089 h 5262475"/>
                      <a:gd name="connsiteX17" fmla="*/ 1551742 w 2617974"/>
                      <a:gd name="connsiteY17" fmla="*/ 5259840 h 5262475"/>
                      <a:gd name="connsiteX18" fmla="*/ 1943797 w 2617974"/>
                      <a:gd name="connsiteY18" fmla="*/ 5262475 h 5262475"/>
                      <a:gd name="connsiteX19" fmla="*/ 1989625 w 2617974"/>
                      <a:gd name="connsiteY19" fmla="*/ 2743738 h 5262475"/>
                      <a:gd name="connsiteX20" fmla="*/ 2080487 w 2617974"/>
                      <a:gd name="connsiteY20" fmla="*/ 1018034 h 5262475"/>
                      <a:gd name="connsiteX21" fmla="*/ 2153335 w 2617974"/>
                      <a:gd name="connsiteY21" fmla="*/ 1029626 h 5262475"/>
                      <a:gd name="connsiteX22" fmla="*/ 2111745 w 2617974"/>
                      <a:gd name="connsiteY22" fmla="*/ 2618328 h 5262475"/>
                      <a:gd name="connsiteX23" fmla="*/ 2519960 w 2617974"/>
                      <a:gd name="connsiteY23" fmla="*/ 2626232 h 5262475"/>
                      <a:gd name="connsiteX24" fmla="*/ 2617974 w 2617974"/>
                      <a:gd name="connsiteY24" fmla="*/ 637062 h 5262475"/>
                      <a:gd name="connsiteX25" fmla="*/ 1833863 w 2617974"/>
                      <a:gd name="connsiteY25"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276247 w 2617974"/>
                      <a:gd name="connsiteY12" fmla="*/ 2562481 h 5262475"/>
                      <a:gd name="connsiteX13" fmla="*/ 1301051 w 2617974"/>
                      <a:gd name="connsiteY13" fmla="*/ 2552646 h 5262475"/>
                      <a:gd name="connsiteX14" fmla="*/ 1341728 w 2617974"/>
                      <a:gd name="connsiteY14" fmla="*/ 2562481 h 5262475"/>
                      <a:gd name="connsiteX15" fmla="*/ 1358098 w 2617974"/>
                      <a:gd name="connsiteY15" fmla="*/ 2594089 h 5262475"/>
                      <a:gd name="connsiteX16" fmla="*/ 1551742 w 2617974"/>
                      <a:gd name="connsiteY16" fmla="*/ 5259840 h 5262475"/>
                      <a:gd name="connsiteX17" fmla="*/ 1943797 w 2617974"/>
                      <a:gd name="connsiteY17" fmla="*/ 5262475 h 5262475"/>
                      <a:gd name="connsiteX18" fmla="*/ 1989625 w 2617974"/>
                      <a:gd name="connsiteY18" fmla="*/ 2743738 h 5262475"/>
                      <a:gd name="connsiteX19" fmla="*/ 2080487 w 2617974"/>
                      <a:gd name="connsiteY19" fmla="*/ 1018034 h 5262475"/>
                      <a:gd name="connsiteX20" fmla="*/ 2153335 w 2617974"/>
                      <a:gd name="connsiteY20" fmla="*/ 1029626 h 5262475"/>
                      <a:gd name="connsiteX21" fmla="*/ 2111745 w 2617974"/>
                      <a:gd name="connsiteY21" fmla="*/ 2618328 h 5262475"/>
                      <a:gd name="connsiteX22" fmla="*/ 2519960 w 2617974"/>
                      <a:gd name="connsiteY22" fmla="*/ 2626232 h 5262475"/>
                      <a:gd name="connsiteX23" fmla="*/ 2617974 w 2617974"/>
                      <a:gd name="connsiteY23" fmla="*/ 637062 h 5262475"/>
                      <a:gd name="connsiteX24" fmla="*/ 1833863 w 2617974"/>
                      <a:gd name="connsiteY24"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276247 w 2617974"/>
                      <a:gd name="connsiteY12" fmla="*/ 2562481 h 5262475"/>
                      <a:gd name="connsiteX13" fmla="*/ 1341728 w 2617974"/>
                      <a:gd name="connsiteY13" fmla="*/ 2562481 h 5262475"/>
                      <a:gd name="connsiteX14" fmla="*/ 1358098 w 2617974"/>
                      <a:gd name="connsiteY14" fmla="*/ 2594089 h 5262475"/>
                      <a:gd name="connsiteX15" fmla="*/ 1551742 w 2617974"/>
                      <a:gd name="connsiteY15" fmla="*/ 5259840 h 5262475"/>
                      <a:gd name="connsiteX16" fmla="*/ 1943797 w 2617974"/>
                      <a:gd name="connsiteY16" fmla="*/ 5262475 h 5262475"/>
                      <a:gd name="connsiteX17" fmla="*/ 1989625 w 2617974"/>
                      <a:gd name="connsiteY17" fmla="*/ 2743738 h 5262475"/>
                      <a:gd name="connsiteX18" fmla="*/ 2080487 w 2617974"/>
                      <a:gd name="connsiteY18" fmla="*/ 1018034 h 5262475"/>
                      <a:gd name="connsiteX19" fmla="*/ 2153335 w 2617974"/>
                      <a:gd name="connsiteY19" fmla="*/ 1029626 h 5262475"/>
                      <a:gd name="connsiteX20" fmla="*/ 2111745 w 2617974"/>
                      <a:gd name="connsiteY20" fmla="*/ 2618328 h 5262475"/>
                      <a:gd name="connsiteX21" fmla="*/ 2519960 w 2617974"/>
                      <a:gd name="connsiteY21" fmla="*/ 2626232 h 5262475"/>
                      <a:gd name="connsiteX22" fmla="*/ 2617974 w 2617974"/>
                      <a:gd name="connsiteY22" fmla="*/ 637062 h 5262475"/>
                      <a:gd name="connsiteX23" fmla="*/ 1833863 w 2617974"/>
                      <a:gd name="connsiteY23"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41728 w 2617974"/>
                      <a:gd name="connsiteY12" fmla="*/ 2562481 h 5262475"/>
                      <a:gd name="connsiteX13" fmla="*/ 1358098 w 2617974"/>
                      <a:gd name="connsiteY13" fmla="*/ 2594089 h 5262475"/>
                      <a:gd name="connsiteX14" fmla="*/ 1551742 w 2617974"/>
                      <a:gd name="connsiteY14" fmla="*/ 5259840 h 5262475"/>
                      <a:gd name="connsiteX15" fmla="*/ 1943797 w 2617974"/>
                      <a:gd name="connsiteY15" fmla="*/ 5262475 h 5262475"/>
                      <a:gd name="connsiteX16" fmla="*/ 1989625 w 2617974"/>
                      <a:gd name="connsiteY16" fmla="*/ 2743738 h 5262475"/>
                      <a:gd name="connsiteX17" fmla="*/ 2080487 w 2617974"/>
                      <a:gd name="connsiteY17" fmla="*/ 1018034 h 5262475"/>
                      <a:gd name="connsiteX18" fmla="*/ 2153335 w 2617974"/>
                      <a:gd name="connsiteY18" fmla="*/ 1029626 h 5262475"/>
                      <a:gd name="connsiteX19" fmla="*/ 2111745 w 2617974"/>
                      <a:gd name="connsiteY19" fmla="*/ 2618328 h 5262475"/>
                      <a:gd name="connsiteX20" fmla="*/ 2519960 w 2617974"/>
                      <a:gd name="connsiteY20" fmla="*/ 2626232 h 5262475"/>
                      <a:gd name="connsiteX21" fmla="*/ 2617974 w 2617974"/>
                      <a:gd name="connsiteY21" fmla="*/ 637062 h 5262475"/>
                      <a:gd name="connsiteX22" fmla="*/ 1833863 w 2617974"/>
                      <a:gd name="connsiteY22"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7487 w 2617974"/>
                      <a:gd name="connsiteY7" fmla="*/ 1018034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64639 w 2617974"/>
                      <a:gd name="connsiteY6" fmla="*/ 1029626 h 5262475"/>
                      <a:gd name="connsiteX7" fmla="*/ 534638 w 2617974"/>
                      <a:gd name="connsiteY7" fmla="*/ 926878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4638 w 2617974"/>
                      <a:gd name="connsiteY7" fmla="*/ 926878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4638 w 2617974"/>
                      <a:gd name="connsiteY7" fmla="*/ 926878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0487 w 2617974"/>
                      <a:gd name="connsiteY16" fmla="*/ 1018034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6184 w 2617974"/>
                      <a:gd name="connsiteY16" fmla="*/ 935425 h 5262475"/>
                      <a:gd name="connsiteX17" fmla="*/ 2153335 w 2617974"/>
                      <a:gd name="connsiteY17" fmla="*/ 1029626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6184 w 2617974"/>
                      <a:gd name="connsiteY16" fmla="*/ 935425 h 5262475"/>
                      <a:gd name="connsiteX17" fmla="*/ 2161881 w 2617974"/>
                      <a:gd name="connsiteY17" fmla="*/ 935622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6184 w 2617974"/>
                      <a:gd name="connsiteY16" fmla="*/ 926880 h 5262475"/>
                      <a:gd name="connsiteX17" fmla="*/ 2161881 w 2617974"/>
                      <a:gd name="connsiteY17" fmla="*/ 935622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6184 w 2617974"/>
                      <a:gd name="connsiteY16" fmla="*/ 926880 h 5262475"/>
                      <a:gd name="connsiteX17" fmla="*/ 2161881 w 2617974"/>
                      <a:gd name="connsiteY17" fmla="*/ 935622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6184 w 2617974"/>
                      <a:gd name="connsiteY16" fmla="*/ 926880 h 5262475"/>
                      <a:gd name="connsiteX17" fmla="*/ 2161881 w 2617974"/>
                      <a:gd name="connsiteY17" fmla="*/ 935622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6184 w 2617974"/>
                      <a:gd name="connsiteY16" fmla="*/ 926880 h 5262475"/>
                      <a:gd name="connsiteX17" fmla="*/ 2161881 w 2617974"/>
                      <a:gd name="connsiteY17" fmla="*/ 935622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6184 w 2617974"/>
                      <a:gd name="connsiteY16" fmla="*/ 926880 h 5262475"/>
                      <a:gd name="connsiteX17" fmla="*/ 2161881 w 2617974"/>
                      <a:gd name="connsiteY17" fmla="*/ 935622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6184 w 2617974"/>
                      <a:gd name="connsiteY16" fmla="*/ 926880 h 5262475"/>
                      <a:gd name="connsiteX17" fmla="*/ 2161881 w 2617974"/>
                      <a:gd name="connsiteY17" fmla="*/ 935622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43797 w 2617974"/>
                      <a:gd name="connsiteY14" fmla="*/ 5262475 h 5262475"/>
                      <a:gd name="connsiteX15" fmla="*/ 1989625 w 2617974"/>
                      <a:gd name="connsiteY15" fmla="*/ 2743738 h 5262475"/>
                      <a:gd name="connsiteX16" fmla="*/ 2086184 w 2617974"/>
                      <a:gd name="connsiteY16" fmla="*/ 926880 h 5262475"/>
                      <a:gd name="connsiteX17" fmla="*/ 2161881 w 2617974"/>
                      <a:gd name="connsiteY17" fmla="*/ 935622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262475"/>
                      <a:gd name="connsiteX1" fmla="*/ 1308987 w 2617974"/>
                      <a:gd name="connsiteY1" fmla="*/ 1124129 h 5262475"/>
                      <a:gd name="connsiteX2" fmla="*/ 784111 w 2617974"/>
                      <a:gd name="connsiteY2" fmla="*/ 0 h 5262475"/>
                      <a:gd name="connsiteX3" fmla="*/ 0 w 2617974"/>
                      <a:gd name="connsiteY3" fmla="*/ 637062 h 5262475"/>
                      <a:gd name="connsiteX4" fmla="*/ 98014 w 2617974"/>
                      <a:gd name="connsiteY4" fmla="*/ 2626232 h 5262475"/>
                      <a:gd name="connsiteX5" fmla="*/ 506229 w 2617974"/>
                      <a:gd name="connsiteY5" fmla="*/ 2618328 h 5262475"/>
                      <a:gd name="connsiteX6" fmla="*/ 458942 w 2617974"/>
                      <a:gd name="connsiteY6" fmla="*/ 947017 h 5262475"/>
                      <a:gd name="connsiteX7" fmla="*/ 537487 w 2617974"/>
                      <a:gd name="connsiteY7" fmla="*/ 938273 h 5262475"/>
                      <a:gd name="connsiteX8" fmla="*/ 628349 w 2617974"/>
                      <a:gd name="connsiteY8" fmla="*/ 2743738 h 5262475"/>
                      <a:gd name="connsiteX9" fmla="*/ 674177 w 2617974"/>
                      <a:gd name="connsiteY9" fmla="*/ 5262475 h 5262475"/>
                      <a:gd name="connsiteX10" fmla="*/ 1066232 w 2617974"/>
                      <a:gd name="connsiteY10" fmla="*/ 5259840 h 5262475"/>
                      <a:gd name="connsiteX11" fmla="*/ 1259876 w 2617974"/>
                      <a:gd name="connsiteY11" fmla="*/ 2594089 h 5262475"/>
                      <a:gd name="connsiteX12" fmla="*/ 1358098 w 2617974"/>
                      <a:gd name="connsiteY12" fmla="*/ 2594089 h 5262475"/>
                      <a:gd name="connsiteX13" fmla="*/ 1551742 w 2617974"/>
                      <a:gd name="connsiteY13" fmla="*/ 5259840 h 5262475"/>
                      <a:gd name="connsiteX14" fmla="*/ 1956439 w 2617974"/>
                      <a:gd name="connsiteY14" fmla="*/ 5258261 h 5262475"/>
                      <a:gd name="connsiteX15" fmla="*/ 1989625 w 2617974"/>
                      <a:gd name="connsiteY15" fmla="*/ 2743738 h 5262475"/>
                      <a:gd name="connsiteX16" fmla="*/ 2086184 w 2617974"/>
                      <a:gd name="connsiteY16" fmla="*/ 926880 h 5262475"/>
                      <a:gd name="connsiteX17" fmla="*/ 2161881 w 2617974"/>
                      <a:gd name="connsiteY17" fmla="*/ 935622 h 5262475"/>
                      <a:gd name="connsiteX18" fmla="*/ 2111745 w 2617974"/>
                      <a:gd name="connsiteY18" fmla="*/ 2618328 h 5262475"/>
                      <a:gd name="connsiteX19" fmla="*/ 2519960 w 2617974"/>
                      <a:gd name="connsiteY19" fmla="*/ 2626232 h 5262475"/>
                      <a:gd name="connsiteX20" fmla="*/ 2617974 w 2617974"/>
                      <a:gd name="connsiteY20" fmla="*/ 637062 h 5262475"/>
                      <a:gd name="connsiteX21" fmla="*/ 1833863 w 2617974"/>
                      <a:gd name="connsiteY21" fmla="*/ 0 h 5262475"/>
                      <a:gd name="connsiteX0" fmla="*/ 1833863 w 2617974"/>
                      <a:gd name="connsiteY0" fmla="*/ 0 h 5301864"/>
                      <a:gd name="connsiteX1" fmla="*/ 1308987 w 2617974"/>
                      <a:gd name="connsiteY1" fmla="*/ 1124129 h 5301864"/>
                      <a:gd name="connsiteX2" fmla="*/ 784111 w 2617974"/>
                      <a:gd name="connsiteY2" fmla="*/ 0 h 5301864"/>
                      <a:gd name="connsiteX3" fmla="*/ 0 w 2617974"/>
                      <a:gd name="connsiteY3" fmla="*/ 637062 h 5301864"/>
                      <a:gd name="connsiteX4" fmla="*/ 98014 w 2617974"/>
                      <a:gd name="connsiteY4" fmla="*/ 2626232 h 5301864"/>
                      <a:gd name="connsiteX5" fmla="*/ 506229 w 2617974"/>
                      <a:gd name="connsiteY5" fmla="*/ 2618328 h 5301864"/>
                      <a:gd name="connsiteX6" fmla="*/ 458942 w 2617974"/>
                      <a:gd name="connsiteY6" fmla="*/ 947017 h 5301864"/>
                      <a:gd name="connsiteX7" fmla="*/ 537487 w 2617974"/>
                      <a:gd name="connsiteY7" fmla="*/ 938273 h 5301864"/>
                      <a:gd name="connsiteX8" fmla="*/ 628349 w 2617974"/>
                      <a:gd name="connsiteY8" fmla="*/ 2743738 h 5301864"/>
                      <a:gd name="connsiteX9" fmla="*/ 674177 w 2617974"/>
                      <a:gd name="connsiteY9" fmla="*/ 5262475 h 5301864"/>
                      <a:gd name="connsiteX10" fmla="*/ 1066232 w 2617974"/>
                      <a:gd name="connsiteY10" fmla="*/ 5259840 h 5301864"/>
                      <a:gd name="connsiteX11" fmla="*/ 1259876 w 2617974"/>
                      <a:gd name="connsiteY11" fmla="*/ 2594089 h 5301864"/>
                      <a:gd name="connsiteX12" fmla="*/ 1358098 w 2617974"/>
                      <a:gd name="connsiteY12" fmla="*/ 2594089 h 5301864"/>
                      <a:gd name="connsiteX13" fmla="*/ 1551742 w 2617974"/>
                      <a:gd name="connsiteY13" fmla="*/ 5259840 h 5301864"/>
                      <a:gd name="connsiteX14" fmla="*/ 1956439 w 2617974"/>
                      <a:gd name="connsiteY14" fmla="*/ 5258261 h 5301864"/>
                      <a:gd name="connsiteX15" fmla="*/ 1989625 w 2617974"/>
                      <a:gd name="connsiteY15" fmla="*/ 2743738 h 5301864"/>
                      <a:gd name="connsiteX16" fmla="*/ 2086184 w 2617974"/>
                      <a:gd name="connsiteY16" fmla="*/ 926880 h 5301864"/>
                      <a:gd name="connsiteX17" fmla="*/ 2161881 w 2617974"/>
                      <a:gd name="connsiteY17" fmla="*/ 935622 h 5301864"/>
                      <a:gd name="connsiteX18" fmla="*/ 2111745 w 2617974"/>
                      <a:gd name="connsiteY18" fmla="*/ 2618328 h 5301864"/>
                      <a:gd name="connsiteX19" fmla="*/ 2519960 w 2617974"/>
                      <a:gd name="connsiteY19" fmla="*/ 2626232 h 5301864"/>
                      <a:gd name="connsiteX20" fmla="*/ 2617974 w 2617974"/>
                      <a:gd name="connsiteY20" fmla="*/ 637062 h 5301864"/>
                      <a:gd name="connsiteX21" fmla="*/ 1833863 w 2617974"/>
                      <a:gd name="connsiteY21" fmla="*/ 0 h 5301864"/>
                      <a:gd name="connsiteX0" fmla="*/ 1833863 w 2617974"/>
                      <a:gd name="connsiteY0" fmla="*/ 0 h 5324031"/>
                      <a:gd name="connsiteX1" fmla="*/ 1308987 w 2617974"/>
                      <a:gd name="connsiteY1" fmla="*/ 1124129 h 5324031"/>
                      <a:gd name="connsiteX2" fmla="*/ 784111 w 2617974"/>
                      <a:gd name="connsiteY2" fmla="*/ 0 h 5324031"/>
                      <a:gd name="connsiteX3" fmla="*/ 0 w 2617974"/>
                      <a:gd name="connsiteY3" fmla="*/ 637062 h 5324031"/>
                      <a:gd name="connsiteX4" fmla="*/ 98014 w 2617974"/>
                      <a:gd name="connsiteY4" fmla="*/ 2626232 h 5324031"/>
                      <a:gd name="connsiteX5" fmla="*/ 506229 w 2617974"/>
                      <a:gd name="connsiteY5" fmla="*/ 2618328 h 5324031"/>
                      <a:gd name="connsiteX6" fmla="*/ 458942 w 2617974"/>
                      <a:gd name="connsiteY6" fmla="*/ 947017 h 5324031"/>
                      <a:gd name="connsiteX7" fmla="*/ 537487 w 2617974"/>
                      <a:gd name="connsiteY7" fmla="*/ 938273 h 5324031"/>
                      <a:gd name="connsiteX8" fmla="*/ 628349 w 2617974"/>
                      <a:gd name="connsiteY8" fmla="*/ 2743738 h 5324031"/>
                      <a:gd name="connsiteX9" fmla="*/ 674177 w 2617974"/>
                      <a:gd name="connsiteY9" fmla="*/ 5262475 h 5324031"/>
                      <a:gd name="connsiteX10" fmla="*/ 1066232 w 2617974"/>
                      <a:gd name="connsiteY10" fmla="*/ 5259840 h 5324031"/>
                      <a:gd name="connsiteX11" fmla="*/ 1259876 w 2617974"/>
                      <a:gd name="connsiteY11" fmla="*/ 2594089 h 5324031"/>
                      <a:gd name="connsiteX12" fmla="*/ 1358098 w 2617974"/>
                      <a:gd name="connsiteY12" fmla="*/ 2594089 h 5324031"/>
                      <a:gd name="connsiteX13" fmla="*/ 1551742 w 2617974"/>
                      <a:gd name="connsiteY13" fmla="*/ 5259840 h 5324031"/>
                      <a:gd name="connsiteX14" fmla="*/ 1956439 w 2617974"/>
                      <a:gd name="connsiteY14" fmla="*/ 5258261 h 5324031"/>
                      <a:gd name="connsiteX15" fmla="*/ 1989625 w 2617974"/>
                      <a:gd name="connsiteY15" fmla="*/ 2743738 h 5324031"/>
                      <a:gd name="connsiteX16" fmla="*/ 2086184 w 2617974"/>
                      <a:gd name="connsiteY16" fmla="*/ 926880 h 5324031"/>
                      <a:gd name="connsiteX17" fmla="*/ 2161881 w 2617974"/>
                      <a:gd name="connsiteY17" fmla="*/ 935622 h 5324031"/>
                      <a:gd name="connsiteX18" fmla="*/ 2111745 w 2617974"/>
                      <a:gd name="connsiteY18" fmla="*/ 2618328 h 5324031"/>
                      <a:gd name="connsiteX19" fmla="*/ 2519960 w 2617974"/>
                      <a:gd name="connsiteY19" fmla="*/ 2626232 h 5324031"/>
                      <a:gd name="connsiteX20" fmla="*/ 2617974 w 2617974"/>
                      <a:gd name="connsiteY20" fmla="*/ 637062 h 5324031"/>
                      <a:gd name="connsiteX21" fmla="*/ 1833863 w 2617974"/>
                      <a:gd name="connsiteY21" fmla="*/ 0 h 5324031"/>
                      <a:gd name="connsiteX0" fmla="*/ 1833863 w 2617974"/>
                      <a:gd name="connsiteY0" fmla="*/ 0 h 5330781"/>
                      <a:gd name="connsiteX1" fmla="*/ 1308987 w 2617974"/>
                      <a:gd name="connsiteY1" fmla="*/ 1124129 h 5330781"/>
                      <a:gd name="connsiteX2" fmla="*/ 784111 w 2617974"/>
                      <a:gd name="connsiteY2" fmla="*/ 0 h 5330781"/>
                      <a:gd name="connsiteX3" fmla="*/ 0 w 2617974"/>
                      <a:gd name="connsiteY3" fmla="*/ 637062 h 5330781"/>
                      <a:gd name="connsiteX4" fmla="*/ 98014 w 2617974"/>
                      <a:gd name="connsiteY4" fmla="*/ 2626232 h 5330781"/>
                      <a:gd name="connsiteX5" fmla="*/ 506229 w 2617974"/>
                      <a:gd name="connsiteY5" fmla="*/ 2618328 h 5330781"/>
                      <a:gd name="connsiteX6" fmla="*/ 458942 w 2617974"/>
                      <a:gd name="connsiteY6" fmla="*/ 947017 h 5330781"/>
                      <a:gd name="connsiteX7" fmla="*/ 537487 w 2617974"/>
                      <a:gd name="connsiteY7" fmla="*/ 938273 h 5330781"/>
                      <a:gd name="connsiteX8" fmla="*/ 628349 w 2617974"/>
                      <a:gd name="connsiteY8" fmla="*/ 2743738 h 5330781"/>
                      <a:gd name="connsiteX9" fmla="*/ 674177 w 2617974"/>
                      <a:gd name="connsiteY9" fmla="*/ 5262475 h 5330781"/>
                      <a:gd name="connsiteX10" fmla="*/ 1066232 w 2617974"/>
                      <a:gd name="connsiteY10" fmla="*/ 5259840 h 5330781"/>
                      <a:gd name="connsiteX11" fmla="*/ 1259876 w 2617974"/>
                      <a:gd name="connsiteY11" fmla="*/ 2594089 h 5330781"/>
                      <a:gd name="connsiteX12" fmla="*/ 1358098 w 2617974"/>
                      <a:gd name="connsiteY12" fmla="*/ 2594089 h 5330781"/>
                      <a:gd name="connsiteX13" fmla="*/ 1551742 w 2617974"/>
                      <a:gd name="connsiteY13" fmla="*/ 5259840 h 5330781"/>
                      <a:gd name="connsiteX14" fmla="*/ 1956439 w 2617974"/>
                      <a:gd name="connsiteY14" fmla="*/ 5258261 h 5330781"/>
                      <a:gd name="connsiteX15" fmla="*/ 1989625 w 2617974"/>
                      <a:gd name="connsiteY15" fmla="*/ 2743738 h 5330781"/>
                      <a:gd name="connsiteX16" fmla="*/ 2086184 w 2617974"/>
                      <a:gd name="connsiteY16" fmla="*/ 926880 h 5330781"/>
                      <a:gd name="connsiteX17" fmla="*/ 2161881 w 2617974"/>
                      <a:gd name="connsiteY17" fmla="*/ 935622 h 5330781"/>
                      <a:gd name="connsiteX18" fmla="*/ 2111745 w 2617974"/>
                      <a:gd name="connsiteY18" fmla="*/ 2618328 h 5330781"/>
                      <a:gd name="connsiteX19" fmla="*/ 2519960 w 2617974"/>
                      <a:gd name="connsiteY19" fmla="*/ 2626232 h 5330781"/>
                      <a:gd name="connsiteX20" fmla="*/ 2617974 w 2617974"/>
                      <a:gd name="connsiteY20" fmla="*/ 637062 h 5330781"/>
                      <a:gd name="connsiteX21" fmla="*/ 1833863 w 2617974"/>
                      <a:gd name="connsiteY21" fmla="*/ 0 h 5330781"/>
                      <a:gd name="connsiteX0" fmla="*/ 1833863 w 2617974"/>
                      <a:gd name="connsiteY0" fmla="*/ 0 h 5335957"/>
                      <a:gd name="connsiteX1" fmla="*/ 1308987 w 2617974"/>
                      <a:gd name="connsiteY1" fmla="*/ 1124129 h 5335957"/>
                      <a:gd name="connsiteX2" fmla="*/ 784111 w 2617974"/>
                      <a:gd name="connsiteY2" fmla="*/ 0 h 5335957"/>
                      <a:gd name="connsiteX3" fmla="*/ 0 w 2617974"/>
                      <a:gd name="connsiteY3" fmla="*/ 637062 h 5335957"/>
                      <a:gd name="connsiteX4" fmla="*/ 98014 w 2617974"/>
                      <a:gd name="connsiteY4" fmla="*/ 2626232 h 5335957"/>
                      <a:gd name="connsiteX5" fmla="*/ 506229 w 2617974"/>
                      <a:gd name="connsiteY5" fmla="*/ 2618328 h 5335957"/>
                      <a:gd name="connsiteX6" fmla="*/ 458942 w 2617974"/>
                      <a:gd name="connsiteY6" fmla="*/ 947017 h 5335957"/>
                      <a:gd name="connsiteX7" fmla="*/ 537487 w 2617974"/>
                      <a:gd name="connsiteY7" fmla="*/ 938273 h 5335957"/>
                      <a:gd name="connsiteX8" fmla="*/ 628349 w 2617974"/>
                      <a:gd name="connsiteY8" fmla="*/ 2743738 h 5335957"/>
                      <a:gd name="connsiteX9" fmla="*/ 674177 w 2617974"/>
                      <a:gd name="connsiteY9" fmla="*/ 5262475 h 5335957"/>
                      <a:gd name="connsiteX10" fmla="*/ 1066232 w 2617974"/>
                      <a:gd name="connsiteY10" fmla="*/ 5259840 h 5335957"/>
                      <a:gd name="connsiteX11" fmla="*/ 1259876 w 2617974"/>
                      <a:gd name="connsiteY11" fmla="*/ 2594089 h 5335957"/>
                      <a:gd name="connsiteX12" fmla="*/ 1358098 w 2617974"/>
                      <a:gd name="connsiteY12" fmla="*/ 2594089 h 5335957"/>
                      <a:gd name="connsiteX13" fmla="*/ 1551742 w 2617974"/>
                      <a:gd name="connsiteY13" fmla="*/ 5259840 h 5335957"/>
                      <a:gd name="connsiteX14" fmla="*/ 1956439 w 2617974"/>
                      <a:gd name="connsiteY14" fmla="*/ 5258261 h 5335957"/>
                      <a:gd name="connsiteX15" fmla="*/ 1989625 w 2617974"/>
                      <a:gd name="connsiteY15" fmla="*/ 2743738 h 5335957"/>
                      <a:gd name="connsiteX16" fmla="*/ 2086184 w 2617974"/>
                      <a:gd name="connsiteY16" fmla="*/ 926880 h 5335957"/>
                      <a:gd name="connsiteX17" fmla="*/ 2161881 w 2617974"/>
                      <a:gd name="connsiteY17" fmla="*/ 935622 h 5335957"/>
                      <a:gd name="connsiteX18" fmla="*/ 2111745 w 2617974"/>
                      <a:gd name="connsiteY18" fmla="*/ 2618328 h 5335957"/>
                      <a:gd name="connsiteX19" fmla="*/ 2519960 w 2617974"/>
                      <a:gd name="connsiteY19" fmla="*/ 2626232 h 5335957"/>
                      <a:gd name="connsiteX20" fmla="*/ 2617974 w 2617974"/>
                      <a:gd name="connsiteY20" fmla="*/ 637062 h 5335957"/>
                      <a:gd name="connsiteX21" fmla="*/ 1833863 w 2617974"/>
                      <a:gd name="connsiteY21" fmla="*/ 0 h 5335957"/>
                      <a:gd name="connsiteX0" fmla="*/ 1833863 w 2617974"/>
                      <a:gd name="connsiteY0" fmla="*/ 0 h 5350716"/>
                      <a:gd name="connsiteX1" fmla="*/ 1308987 w 2617974"/>
                      <a:gd name="connsiteY1" fmla="*/ 1124129 h 5350716"/>
                      <a:gd name="connsiteX2" fmla="*/ 784111 w 2617974"/>
                      <a:gd name="connsiteY2" fmla="*/ 0 h 5350716"/>
                      <a:gd name="connsiteX3" fmla="*/ 0 w 2617974"/>
                      <a:gd name="connsiteY3" fmla="*/ 637062 h 5350716"/>
                      <a:gd name="connsiteX4" fmla="*/ 98014 w 2617974"/>
                      <a:gd name="connsiteY4" fmla="*/ 2626232 h 5350716"/>
                      <a:gd name="connsiteX5" fmla="*/ 506229 w 2617974"/>
                      <a:gd name="connsiteY5" fmla="*/ 2618328 h 5350716"/>
                      <a:gd name="connsiteX6" fmla="*/ 458942 w 2617974"/>
                      <a:gd name="connsiteY6" fmla="*/ 947017 h 5350716"/>
                      <a:gd name="connsiteX7" fmla="*/ 537487 w 2617974"/>
                      <a:gd name="connsiteY7" fmla="*/ 938273 h 5350716"/>
                      <a:gd name="connsiteX8" fmla="*/ 628349 w 2617974"/>
                      <a:gd name="connsiteY8" fmla="*/ 2743738 h 5350716"/>
                      <a:gd name="connsiteX9" fmla="*/ 674177 w 2617974"/>
                      <a:gd name="connsiteY9" fmla="*/ 5262475 h 5350716"/>
                      <a:gd name="connsiteX10" fmla="*/ 1066232 w 2617974"/>
                      <a:gd name="connsiteY10" fmla="*/ 5259840 h 5350716"/>
                      <a:gd name="connsiteX11" fmla="*/ 1259876 w 2617974"/>
                      <a:gd name="connsiteY11" fmla="*/ 2594089 h 5350716"/>
                      <a:gd name="connsiteX12" fmla="*/ 1358098 w 2617974"/>
                      <a:gd name="connsiteY12" fmla="*/ 2594089 h 5350716"/>
                      <a:gd name="connsiteX13" fmla="*/ 1551742 w 2617974"/>
                      <a:gd name="connsiteY13" fmla="*/ 5259840 h 5350716"/>
                      <a:gd name="connsiteX14" fmla="*/ 1956439 w 2617974"/>
                      <a:gd name="connsiteY14" fmla="*/ 5258261 h 5350716"/>
                      <a:gd name="connsiteX15" fmla="*/ 1989625 w 2617974"/>
                      <a:gd name="connsiteY15" fmla="*/ 2743738 h 5350716"/>
                      <a:gd name="connsiteX16" fmla="*/ 2086184 w 2617974"/>
                      <a:gd name="connsiteY16" fmla="*/ 926880 h 5350716"/>
                      <a:gd name="connsiteX17" fmla="*/ 2161881 w 2617974"/>
                      <a:gd name="connsiteY17" fmla="*/ 935622 h 5350716"/>
                      <a:gd name="connsiteX18" fmla="*/ 2111745 w 2617974"/>
                      <a:gd name="connsiteY18" fmla="*/ 2618328 h 5350716"/>
                      <a:gd name="connsiteX19" fmla="*/ 2519960 w 2617974"/>
                      <a:gd name="connsiteY19" fmla="*/ 2626232 h 5350716"/>
                      <a:gd name="connsiteX20" fmla="*/ 2617974 w 2617974"/>
                      <a:gd name="connsiteY20" fmla="*/ 637062 h 5350716"/>
                      <a:gd name="connsiteX21" fmla="*/ 1833863 w 2617974"/>
                      <a:gd name="connsiteY21" fmla="*/ 0 h 5350716"/>
                      <a:gd name="connsiteX0" fmla="*/ 1833863 w 2617974"/>
                      <a:gd name="connsiteY0" fmla="*/ 0 h 5350716"/>
                      <a:gd name="connsiteX1" fmla="*/ 1308987 w 2617974"/>
                      <a:gd name="connsiteY1" fmla="*/ 1124129 h 5350716"/>
                      <a:gd name="connsiteX2" fmla="*/ 784111 w 2617974"/>
                      <a:gd name="connsiteY2" fmla="*/ 0 h 5350716"/>
                      <a:gd name="connsiteX3" fmla="*/ 0 w 2617974"/>
                      <a:gd name="connsiteY3" fmla="*/ 637062 h 5350716"/>
                      <a:gd name="connsiteX4" fmla="*/ 98014 w 2617974"/>
                      <a:gd name="connsiteY4" fmla="*/ 2626232 h 5350716"/>
                      <a:gd name="connsiteX5" fmla="*/ 506229 w 2617974"/>
                      <a:gd name="connsiteY5" fmla="*/ 2618328 h 5350716"/>
                      <a:gd name="connsiteX6" fmla="*/ 458942 w 2617974"/>
                      <a:gd name="connsiteY6" fmla="*/ 947017 h 5350716"/>
                      <a:gd name="connsiteX7" fmla="*/ 537487 w 2617974"/>
                      <a:gd name="connsiteY7" fmla="*/ 938273 h 5350716"/>
                      <a:gd name="connsiteX8" fmla="*/ 628349 w 2617974"/>
                      <a:gd name="connsiteY8" fmla="*/ 2743738 h 5350716"/>
                      <a:gd name="connsiteX9" fmla="*/ 674177 w 2617974"/>
                      <a:gd name="connsiteY9" fmla="*/ 5262475 h 5350716"/>
                      <a:gd name="connsiteX10" fmla="*/ 1066232 w 2617974"/>
                      <a:gd name="connsiteY10" fmla="*/ 5259840 h 5350716"/>
                      <a:gd name="connsiteX11" fmla="*/ 1259876 w 2617974"/>
                      <a:gd name="connsiteY11" fmla="*/ 2594089 h 5350716"/>
                      <a:gd name="connsiteX12" fmla="*/ 1358098 w 2617974"/>
                      <a:gd name="connsiteY12" fmla="*/ 2594089 h 5350716"/>
                      <a:gd name="connsiteX13" fmla="*/ 1551742 w 2617974"/>
                      <a:gd name="connsiteY13" fmla="*/ 5259840 h 5350716"/>
                      <a:gd name="connsiteX14" fmla="*/ 1956439 w 2617974"/>
                      <a:gd name="connsiteY14" fmla="*/ 5258261 h 5350716"/>
                      <a:gd name="connsiteX15" fmla="*/ 1989625 w 2617974"/>
                      <a:gd name="connsiteY15" fmla="*/ 2743738 h 5350716"/>
                      <a:gd name="connsiteX16" fmla="*/ 2086184 w 2617974"/>
                      <a:gd name="connsiteY16" fmla="*/ 926880 h 5350716"/>
                      <a:gd name="connsiteX17" fmla="*/ 2161881 w 2617974"/>
                      <a:gd name="connsiteY17" fmla="*/ 935622 h 5350716"/>
                      <a:gd name="connsiteX18" fmla="*/ 2111745 w 2617974"/>
                      <a:gd name="connsiteY18" fmla="*/ 2618328 h 5350716"/>
                      <a:gd name="connsiteX19" fmla="*/ 2519960 w 2617974"/>
                      <a:gd name="connsiteY19" fmla="*/ 2626232 h 5350716"/>
                      <a:gd name="connsiteX20" fmla="*/ 2617974 w 2617974"/>
                      <a:gd name="connsiteY20" fmla="*/ 637062 h 5350716"/>
                      <a:gd name="connsiteX21" fmla="*/ 1833863 w 2617974"/>
                      <a:gd name="connsiteY21" fmla="*/ 0 h 5350716"/>
                      <a:gd name="connsiteX0" fmla="*/ 1833863 w 2617974"/>
                      <a:gd name="connsiteY0" fmla="*/ 0 h 5350716"/>
                      <a:gd name="connsiteX1" fmla="*/ 1308987 w 2617974"/>
                      <a:gd name="connsiteY1" fmla="*/ 1124129 h 5350716"/>
                      <a:gd name="connsiteX2" fmla="*/ 784111 w 2617974"/>
                      <a:gd name="connsiteY2" fmla="*/ 0 h 5350716"/>
                      <a:gd name="connsiteX3" fmla="*/ 0 w 2617974"/>
                      <a:gd name="connsiteY3" fmla="*/ 637062 h 5350716"/>
                      <a:gd name="connsiteX4" fmla="*/ 98014 w 2617974"/>
                      <a:gd name="connsiteY4" fmla="*/ 2626232 h 5350716"/>
                      <a:gd name="connsiteX5" fmla="*/ 506229 w 2617974"/>
                      <a:gd name="connsiteY5" fmla="*/ 2618328 h 5350716"/>
                      <a:gd name="connsiteX6" fmla="*/ 458942 w 2617974"/>
                      <a:gd name="connsiteY6" fmla="*/ 947017 h 5350716"/>
                      <a:gd name="connsiteX7" fmla="*/ 537487 w 2617974"/>
                      <a:gd name="connsiteY7" fmla="*/ 938273 h 5350716"/>
                      <a:gd name="connsiteX8" fmla="*/ 628349 w 2617974"/>
                      <a:gd name="connsiteY8" fmla="*/ 2743738 h 5350716"/>
                      <a:gd name="connsiteX9" fmla="*/ 674177 w 2617974"/>
                      <a:gd name="connsiteY9" fmla="*/ 5262475 h 5350716"/>
                      <a:gd name="connsiteX10" fmla="*/ 1066232 w 2617974"/>
                      <a:gd name="connsiteY10" fmla="*/ 5259840 h 5350716"/>
                      <a:gd name="connsiteX11" fmla="*/ 1259876 w 2617974"/>
                      <a:gd name="connsiteY11" fmla="*/ 2594089 h 5350716"/>
                      <a:gd name="connsiteX12" fmla="*/ 1358098 w 2617974"/>
                      <a:gd name="connsiteY12" fmla="*/ 2594089 h 5350716"/>
                      <a:gd name="connsiteX13" fmla="*/ 1551742 w 2617974"/>
                      <a:gd name="connsiteY13" fmla="*/ 5259840 h 5350716"/>
                      <a:gd name="connsiteX14" fmla="*/ 1956439 w 2617974"/>
                      <a:gd name="connsiteY14" fmla="*/ 5258261 h 5350716"/>
                      <a:gd name="connsiteX15" fmla="*/ 1989625 w 2617974"/>
                      <a:gd name="connsiteY15" fmla="*/ 2743738 h 5350716"/>
                      <a:gd name="connsiteX16" fmla="*/ 2086184 w 2617974"/>
                      <a:gd name="connsiteY16" fmla="*/ 926880 h 5350716"/>
                      <a:gd name="connsiteX17" fmla="*/ 2161881 w 2617974"/>
                      <a:gd name="connsiteY17" fmla="*/ 935622 h 5350716"/>
                      <a:gd name="connsiteX18" fmla="*/ 2111745 w 2617974"/>
                      <a:gd name="connsiteY18" fmla="*/ 2618328 h 5350716"/>
                      <a:gd name="connsiteX19" fmla="*/ 2519960 w 2617974"/>
                      <a:gd name="connsiteY19" fmla="*/ 2626232 h 5350716"/>
                      <a:gd name="connsiteX20" fmla="*/ 2617974 w 2617974"/>
                      <a:gd name="connsiteY20" fmla="*/ 637062 h 5350716"/>
                      <a:gd name="connsiteX21" fmla="*/ 1833863 w 2617974"/>
                      <a:gd name="connsiteY21" fmla="*/ 0 h 5350716"/>
                      <a:gd name="connsiteX0" fmla="*/ 1833863 w 2617974"/>
                      <a:gd name="connsiteY0" fmla="*/ 0 h 5350716"/>
                      <a:gd name="connsiteX1" fmla="*/ 1308987 w 2617974"/>
                      <a:gd name="connsiteY1" fmla="*/ 1124129 h 5350716"/>
                      <a:gd name="connsiteX2" fmla="*/ 784111 w 2617974"/>
                      <a:gd name="connsiteY2" fmla="*/ 0 h 5350716"/>
                      <a:gd name="connsiteX3" fmla="*/ 0 w 2617974"/>
                      <a:gd name="connsiteY3" fmla="*/ 637062 h 5350716"/>
                      <a:gd name="connsiteX4" fmla="*/ 98014 w 2617974"/>
                      <a:gd name="connsiteY4" fmla="*/ 2626232 h 5350716"/>
                      <a:gd name="connsiteX5" fmla="*/ 506229 w 2617974"/>
                      <a:gd name="connsiteY5" fmla="*/ 2618328 h 5350716"/>
                      <a:gd name="connsiteX6" fmla="*/ 458942 w 2617974"/>
                      <a:gd name="connsiteY6" fmla="*/ 947017 h 5350716"/>
                      <a:gd name="connsiteX7" fmla="*/ 537487 w 2617974"/>
                      <a:gd name="connsiteY7" fmla="*/ 938273 h 5350716"/>
                      <a:gd name="connsiteX8" fmla="*/ 628349 w 2617974"/>
                      <a:gd name="connsiteY8" fmla="*/ 2743738 h 5350716"/>
                      <a:gd name="connsiteX9" fmla="*/ 674177 w 2617974"/>
                      <a:gd name="connsiteY9" fmla="*/ 5262475 h 5350716"/>
                      <a:gd name="connsiteX10" fmla="*/ 1078873 w 2617974"/>
                      <a:gd name="connsiteY10" fmla="*/ 5268268 h 5350716"/>
                      <a:gd name="connsiteX11" fmla="*/ 1259876 w 2617974"/>
                      <a:gd name="connsiteY11" fmla="*/ 2594089 h 5350716"/>
                      <a:gd name="connsiteX12" fmla="*/ 1358098 w 2617974"/>
                      <a:gd name="connsiteY12" fmla="*/ 2594089 h 5350716"/>
                      <a:gd name="connsiteX13" fmla="*/ 1551742 w 2617974"/>
                      <a:gd name="connsiteY13" fmla="*/ 5259840 h 5350716"/>
                      <a:gd name="connsiteX14" fmla="*/ 1956439 w 2617974"/>
                      <a:gd name="connsiteY14" fmla="*/ 5258261 h 5350716"/>
                      <a:gd name="connsiteX15" fmla="*/ 1989625 w 2617974"/>
                      <a:gd name="connsiteY15" fmla="*/ 2743738 h 5350716"/>
                      <a:gd name="connsiteX16" fmla="*/ 2086184 w 2617974"/>
                      <a:gd name="connsiteY16" fmla="*/ 926880 h 5350716"/>
                      <a:gd name="connsiteX17" fmla="*/ 2161881 w 2617974"/>
                      <a:gd name="connsiteY17" fmla="*/ 935622 h 5350716"/>
                      <a:gd name="connsiteX18" fmla="*/ 2111745 w 2617974"/>
                      <a:gd name="connsiteY18" fmla="*/ 2618328 h 5350716"/>
                      <a:gd name="connsiteX19" fmla="*/ 2519960 w 2617974"/>
                      <a:gd name="connsiteY19" fmla="*/ 2626232 h 5350716"/>
                      <a:gd name="connsiteX20" fmla="*/ 2617974 w 2617974"/>
                      <a:gd name="connsiteY20" fmla="*/ 637062 h 5350716"/>
                      <a:gd name="connsiteX21" fmla="*/ 1833863 w 2617974"/>
                      <a:gd name="connsiteY21" fmla="*/ 0 h 5350716"/>
                      <a:gd name="connsiteX0" fmla="*/ 1833863 w 2617974"/>
                      <a:gd name="connsiteY0" fmla="*/ 0 h 5350716"/>
                      <a:gd name="connsiteX1" fmla="*/ 1308987 w 2617974"/>
                      <a:gd name="connsiteY1" fmla="*/ 1124129 h 5350716"/>
                      <a:gd name="connsiteX2" fmla="*/ 784111 w 2617974"/>
                      <a:gd name="connsiteY2" fmla="*/ 0 h 5350716"/>
                      <a:gd name="connsiteX3" fmla="*/ 0 w 2617974"/>
                      <a:gd name="connsiteY3" fmla="*/ 637062 h 5350716"/>
                      <a:gd name="connsiteX4" fmla="*/ 98014 w 2617974"/>
                      <a:gd name="connsiteY4" fmla="*/ 2626232 h 5350716"/>
                      <a:gd name="connsiteX5" fmla="*/ 506229 w 2617974"/>
                      <a:gd name="connsiteY5" fmla="*/ 2618328 h 5350716"/>
                      <a:gd name="connsiteX6" fmla="*/ 458942 w 2617974"/>
                      <a:gd name="connsiteY6" fmla="*/ 947017 h 5350716"/>
                      <a:gd name="connsiteX7" fmla="*/ 537487 w 2617974"/>
                      <a:gd name="connsiteY7" fmla="*/ 938273 h 5350716"/>
                      <a:gd name="connsiteX8" fmla="*/ 628349 w 2617974"/>
                      <a:gd name="connsiteY8" fmla="*/ 2743738 h 5350716"/>
                      <a:gd name="connsiteX9" fmla="*/ 674177 w 2617974"/>
                      <a:gd name="connsiteY9" fmla="*/ 5262475 h 5350716"/>
                      <a:gd name="connsiteX10" fmla="*/ 1078873 w 2617974"/>
                      <a:gd name="connsiteY10" fmla="*/ 5268268 h 5350716"/>
                      <a:gd name="connsiteX11" fmla="*/ 1259876 w 2617974"/>
                      <a:gd name="connsiteY11" fmla="*/ 2594089 h 5350716"/>
                      <a:gd name="connsiteX12" fmla="*/ 1358098 w 2617974"/>
                      <a:gd name="connsiteY12" fmla="*/ 2594089 h 5350716"/>
                      <a:gd name="connsiteX13" fmla="*/ 1551742 w 2617974"/>
                      <a:gd name="connsiteY13" fmla="*/ 5259840 h 5350716"/>
                      <a:gd name="connsiteX14" fmla="*/ 1956439 w 2617974"/>
                      <a:gd name="connsiteY14" fmla="*/ 5258261 h 5350716"/>
                      <a:gd name="connsiteX15" fmla="*/ 1989625 w 2617974"/>
                      <a:gd name="connsiteY15" fmla="*/ 2743738 h 5350716"/>
                      <a:gd name="connsiteX16" fmla="*/ 2086184 w 2617974"/>
                      <a:gd name="connsiteY16" fmla="*/ 926880 h 5350716"/>
                      <a:gd name="connsiteX17" fmla="*/ 2161881 w 2617974"/>
                      <a:gd name="connsiteY17" fmla="*/ 935622 h 5350716"/>
                      <a:gd name="connsiteX18" fmla="*/ 2111745 w 2617974"/>
                      <a:gd name="connsiteY18" fmla="*/ 2618328 h 5350716"/>
                      <a:gd name="connsiteX19" fmla="*/ 2519960 w 2617974"/>
                      <a:gd name="connsiteY19" fmla="*/ 2626232 h 5350716"/>
                      <a:gd name="connsiteX20" fmla="*/ 2617974 w 2617974"/>
                      <a:gd name="connsiteY20" fmla="*/ 637062 h 5350716"/>
                      <a:gd name="connsiteX21" fmla="*/ 1833863 w 2617974"/>
                      <a:gd name="connsiteY21" fmla="*/ 0 h 5350716"/>
                      <a:gd name="connsiteX0" fmla="*/ 1833863 w 2617974"/>
                      <a:gd name="connsiteY0" fmla="*/ 0 h 5350716"/>
                      <a:gd name="connsiteX1" fmla="*/ 1308987 w 2617974"/>
                      <a:gd name="connsiteY1" fmla="*/ 1124129 h 5350716"/>
                      <a:gd name="connsiteX2" fmla="*/ 784111 w 2617974"/>
                      <a:gd name="connsiteY2" fmla="*/ 0 h 5350716"/>
                      <a:gd name="connsiteX3" fmla="*/ 0 w 2617974"/>
                      <a:gd name="connsiteY3" fmla="*/ 637062 h 5350716"/>
                      <a:gd name="connsiteX4" fmla="*/ 98014 w 2617974"/>
                      <a:gd name="connsiteY4" fmla="*/ 2626232 h 5350716"/>
                      <a:gd name="connsiteX5" fmla="*/ 506229 w 2617974"/>
                      <a:gd name="connsiteY5" fmla="*/ 2618328 h 5350716"/>
                      <a:gd name="connsiteX6" fmla="*/ 458942 w 2617974"/>
                      <a:gd name="connsiteY6" fmla="*/ 947017 h 5350716"/>
                      <a:gd name="connsiteX7" fmla="*/ 537487 w 2617974"/>
                      <a:gd name="connsiteY7" fmla="*/ 938273 h 5350716"/>
                      <a:gd name="connsiteX8" fmla="*/ 628349 w 2617974"/>
                      <a:gd name="connsiteY8" fmla="*/ 2743738 h 5350716"/>
                      <a:gd name="connsiteX9" fmla="*/ 674177 w 2617974"/>
                      <a:gd name="connsiteY9" fmla="*/ 5262475 h 5350716"/>
                      <a:gd name="connsiteX10" fmla="*/ 1078873 w 2617974"/>
                      <a:gd name="connsiteY10" fmla="*/ 5268268 h 5350716"/>
                      <a:gd name="connsiteX11" fmla="*/ 1259876 w 2617974"/>
                      <a:gd name="connsiteY11" fmla="*/ 2594089 h 5350716"/>
                      <a:gd name="connsiteX12" fmla="*/ 1358098 w 2617974"/>
                      <a:gd name="connsiteY12" fmla="*/ 2594089 h 5350716"/>
                      <a:gd name="connsiteX13" fmla="*/ 1551742 w 2617974"/>
                      <a:gd name="connsiteY13" fmla="*/ 5259840 h 5350716"/>
                      <a:gd name="connsiteX14" fmla="*/ 1956439 w 2617974"/>
                      <a:gd name="connsiteY14" fmla="*/ 5258261 h 5350716"/>
                      <a:gd name="connsiteX15" fmla="*/ 1989625 w 2617974"/>
                      <a:gd name="connsiteY15" fmla="*/ 2743738 h 5350716"/>
                      <a:gd name="connsiteX16" fmla="*/ 2086184 w 2617974"/>
                      <a:gd name="connsiteY16" fmla="*/ 926880 h 5350716"/>
                      <a:gd name="connsiteX17" fmla="*/ 2161881 w 2617974"/>
                      <a:gd name="connsiteY17" fmla="*/ 935622 h 5350716"/>
                      <a:gd name="connsiteX18" fmla="*/ 2111745 w 2617974"/>
                      <a:gd name="connsiteY18" fmla="*/ 2618328 h 5350716"/>
                      <a:gd name="connsiteX19" fmla="*/ 2519960 w 2617974"/>
                      <a:gd name="connsiteY19" fmla="*/ 2626232 h 5350716"/>
                      <a:gd name="connsiteX20" fmla="*/ 2617974 w 2617974"/>
                      <a:gd name="connsiteY20" fmla="*/ 637062 h 5350716"/>
                      <a:gd name="connsiteX21" fmla="*/ 1833863 w 2617974"/>
                      <a:gd name="connsiteY21" fmla="*/ 0 h 5350716"/>
                      <a:gd name="connsiteX0" fmla="*/ 1833863 w 2617974"/>
                      <a:gd name="connsiteY0" fmla="*/ 0 h 5355763"/>
                      <a:gd name="connsiteX1" fmla="*/ 1308987 w 2617974"/>
                      <a:gd name="connsiteY1" fmla="*/ 1124129 h 5355763"/>
                      <a:gd name="connsiteX2" fmla="*/ 784111 w 2617974"/>
                      <a:gd name="connsiteY2" fmla="*/ 0 h 5355763"/>
                      <a:gd name="connsiteX3" fmla="*/ 0 w 2617974"/>
                      <a:gd name="connsiteY3" fmla="*/ 637062 h 5355763"/>
                      <a:gd name="connsiteX4" fmla="*/ 98014 w 2617974"/>
                      <a:gd name="connsiteY4" fmla="*/ 2626232 h 5355763"/>
                      <a:gd name="connsiteX5" fmla="*/ 506229 w 2617974"/>
                      <a:gd name="connsiteY5" fmla="*/ 2618328 h 5355763"/>
                      <a:gd name="connsiteX6" fmla="*/ 458942 w 2617974"/>
                      <a:gd name="connsiteY6" fmla="*/ 947017 h 5355763"/>
                      <a:gd name="connsiteX7" fmla="*/ 537487 w 2617974"/>
                      <a:gd name="connsiteY7" fmla="*/ 938273 h 5355763"/>
                      <a:gd name="connsiteX8" fmla="*/ 628349 w 2617974"/>
                      <a:gd name="connsiteY8" fmla="*/ 2743738 h 5355763"/>
                      <a:gd name="connsiteX9" fmla="*/ 674177 w 2617974"/>
                      <a:gd name="connsiteY9" fmla="*/ 5262475 h 5355763"/>
                      <a:gd name="connsiteX10" fmla="*/ 1078873 w 2617974"/>
                      <a:gd name="connsiteY10" fmla="*/ 5268268 h 5355763"/>
                      <a:gd name="connsiteX11" fmla="*/ 1259876 w 2617974"/>
                      <a:gd name="connsiteY11" fmla="*/ 2594089 h 5355763"/>
                      <a:gd name="connsiteX12" fmla="*/ 1358098 w 2617974"/>
                      <a:gd name="connsiteY12" fmla="*/ 2594089 h 5355763"/>
                      <a:gd name="connsiteX13" fmla="*/ 1551742 w 2617974"/>
                      <a:gd name="connsiteY13" fmla="*/ 5259840 h 5355763"/>
                      <a:gd name="connsiteX14" fmla="*/ 1956439 w 2617974"/>
                      <a:gd name="connsiteY14" fmla="*/ 5258261 h 5355763"/>
                      <a:gd name="connsiteX15" fmla="*/ 1989625 w 2617974"/>
                      <a:gd name="connsiteY15" fmla="*/ 2743738 h 5355763"/>
                      <a:gd name="connsiteX16" fmla="*/ 2086184 w 2617974"/>
                      <a:gd name="connsiteY16" fmla="*/ 926880 h 5355763"/>
                      <a:gd name="connsiteX17" fmla="*/ 2161881 w 2617974"/>
                      <a:gd name="connsiteY17" fmla="*/ 935622 h 5355763"/>
                      <a:gd name="connsiteX18" fmla="*/ 2111745 w 2617974"/>
                      <a:gd name="connsiteY18" fmla="*/ 2618328 h 5355763"/>
                      <a:gd name="connsiteX19" fmla="*/ 2519960 w 2617974"/>
                      <a:gd name="connsiteY19" fmla="*/ 2626232 h 5355763"/>
                      <a:gd name="connsiteX20" fmla="*/ 2617974 w 2617974"/>
                      <a:gd name="connsiteY20" fmla="*/ 637062 h 5355763"/>
                      <a:gd name="connsiteX21" fmla="*/ 1833863 w 2617974"/>
                      <a:gd name="connsiteY21" fmla="*/ 0 h 5355763"/>
                      <a:gd name="connsiteX0" fmla="*/ 1833863 w 2617974"/>
                      <a:gd name="connsiteY0" fmla="*/ 0 h 5360279"/>
                      <a:gd name="connsiteX1" fmla="*/ 1308987 w 2617974"/>
                      <a:gd name="connsiteY1" fmla="*/ 1124129 h 5360279"/>
                      <a:gd name="connsiteX2" fmla="*/ 784111 w 2617974"/>
                      <a:gd name="connsiteY2" fmla="*/ 0 h 5360279"/>
                      <a:gd name="connsiteX3" fmla="*/ 0 w 2617974"/>
                      <a:gd name="connsiteY3" fmla="*/ 637062 h 5360279"/>
                      <a:gd name="connsiteX4" fmla="*/ 98014 w 2617974"/>
                      <a:gd name="connsiteY4" fmla="*/ 2626232 h 5360279"/>
                      <a:gd name="connsiteX5" fmla="*/ 506229 w 2617974"/>
                      <a:gd name="connsiteY5" fmla="*/ 2618328 h 5360279"/>
                      <a:gd name="connsiteX6" fmla="*/ 458942 w 2617974"/>
                      <a:gd name="connsiteY6" fmla="*/ 947017 h 5360279"/>
                      <a:gd name="connsiteX7" fmla="*/ 537487 w 2617974"/>
                      <a:gd name="connsiteY7" fmla="*/ 938273 h 5360279"/>
                      <a:gd name="connsiteX8" fmla="*/ 628349 w 2617974"/>
                      <a:gd name="connsiteY8" fmla="*/ 2743738 h 5360279"/>
                      <a:gd name="connsiteX9" fmla="*/ 674177 w 2617974"/>
                      <a:gd name="connsiteY9" fmla="*/ 5262475 h 5360279"/>
                      <a:gd name="connsiteX10" fmla="*/ 1078873 w 2617974"/>
                      <a:gd name="connsiteY10" fmla="*/ 5268268 h 5360279"/>
                      <a:gd name="connsiteX11" fmla="*/ 1259876 w 2617974"/>
                      <a:gd name="connsiteY11" fmla="*/ 2594089 h 5360279"/>
                      <a:gd name="connsiteX12" fmla="*/ 1358098 w 2617974"/>
                      <a:gd name="connsiteY12" fmla="*/ 2594089 h 5360279"/>
                      <a:gd name="connsiteX13" fmla="*/ 1551742 w 2617974"/>
                      <a:gd name="connsiteY13" fmla="*/ 5259840 h 5360279"/>
                      <a:gd name="connsiteX14" fmla="*/ 1956439 w 2617974"/>
                      <a:gd name="connsiteY14" fmla="*/ 5258261 h 5360279"/>
                      <a:gd name="connsiteX15" fmla="*/ 1989625 w 2617974"/>
                      <a:gd name="connsiteY15" fmla="*/ 2743738 h 5360279"/>
                      <a:gd name="connsiteX16" fmla="*/ 2086184 w 2617974"/>
                      <a:gd name="connsiteY16" fmla="*/ 926880 h 5360279"/>
                      <a:gd name="connsiteX17" fmla="*/ 2161881 w 2617974"/>
                      <a:gd name="connsiteY17" fmla="*/ 935622 h 5360279"/>
                      <a:gd name="connsiteX18" fmla="*/ 2111745 w 2617974"/>
                      <a:gd name="connsiteY18" fmla="*/ 2618328 h 5360279"/>
                      <a:gd name="connsiteX19" fmla="*/ 2519960 w 2617974"/>
                      <a:gd name="connsiteY19" fmla="*/ 2626232 h 5360279"/>
                      <a:gd name="connsiteX20" fmla="*/ 2617974 w 2617974"/>
                      <a:gd name="connsiteY20" fmla="*/ 637062 h 5360279"/>
                      <a:gd name="connsiteX21" fmla="*/ 1833863 w 2617974"/>
                      <a:gd name="connsiteY21" fmla="*/ 0 h 5360279"/>
                      <a:gd name="connsiteX0" fmla="*/ 1833863 w 2617974"/>
                      <a:gd name="connsiteY0" fmla="*/ 0 h 5366503"/>
                      <a:gd name="connsiteX1" fmla="*/ 1308987 w 2617974"/>
                      <a:gd name="connsiteY1" fmla="*/ 1124129 h 5366503"/>
                      <a:gd name="connsiteX2" fmla="*/ 784111 w 2617974"/>
                      <a:gd name="connsiteY2" fmla="*/ 0 h 5366503"/>
                      <a:gd name="connsiteX3" fmla="*/ 0 w 2617974"/>
                      <a:gd name="connsiteY3" fmla="*/ 637062 h 5366503"/>
                      <a:gd name="connsiteX4" fmla="*/ 98014 w 2617974"/>
                      <a:gd name="connsiteY4" fmla="*/ 2626232 h 5366503"/>
                      <a:gd name="connsiteX5" fmla="*/ 506229 w 2617974"/>
                      <a:gd name="connsiteY5" fmla="*/ 2618328 h 5366503"/>
                      <a:gd name="connsiteX6" fmla="*/ 458942 w 2617974"/>
                      <a:gd name="connsiteY6" fmla="*/ 947017 h 5366503"/>
                      <a:gd name="connsiteX7" fmla="*/ 537487 w 2617974"/>
                      <a:gd name="connsiteY7" fmla="*/ 938273 h 5366503"/>
                      <a:gd name="connsiteX8" fmla="*/ 628349 w 2617974"/>
                      <a:gd name="connsiteY8" fmla="*/ 2743738 h 5366503"/>
                      <a:gd name="connsiteX9" fmla="*/ 674177 w 2617974"/>
                      <a:gd name="connsiteY9" fmla="*/ 5262475 h 5366503"/>
                      <a:gd name="connsiteX10" fmla="*/ 1078873 w 2617974"/>
                      <a:gd name="connsiteY10" fmla="*/ 5268268 h 5366503"/>
                      <a:gd name="connsiteX11" fmla="*/ 1259876 w 2617974"/>
                      <a:gd name="connsiteY11" fmla="*/ 2594089 h 5366503"/>
                      <a:gd name="connsiteX12" fmla="*/ 1358098 w 2617974"/>
                      <a:gd name="connsiteY12" fmla="*/ 2594089 h 5366503"/>
                      <a:gd name="connsiteX13" fmla="*/ 1551742 w 2617974"/>
                      <a:gd name="connsiteY13" fmla="*/ 5259840 h 5366503"/>
                      <a:gd name="connsiteX14" fmla="*/ 1956439 w 2617974"/>
                      <a:gd name="connsiteY14" fmla="*/ 5258261 h 5366503"/>
                      <a:gd name="connsiteX15" fmla="*/ 1989625 w 2617974"/>
                      <a:gd name="connsiteY15" fmla="*/ 2743738 h 5366503"/>
                      <a:gd name="connsiteX16" fmla="*/ 2086184 w 2617974"/>
                      <a:gd name="connsiteY16" fmla="*/ 926880 h 5366503"/>
                      <a:gd name="connsiteX17" fmla="*/ 2161881 w 2617974"/>
                      <a:gd name="connsiteY17" fmla="*/ 935622 h 5366503"/>
                      <a:gd name="connsiteX18" fmla="*/ 2111745 w 2617974"/>
                      <a:gd name="connsiteY18" fmla="*/ 2618328 h 5366503"/>
                      <a:gd name="connsiteX19" fmla="*/ 2519960 w 2617974"/>
                      <a:gd name="connsiteY19" fmla="*/ 2626232 h 5366503"/>
                      <a:gd name="connsiteX20" fmla="*/ 2617974 w 2617974"/>
                      <a:gd name="connsiteY20" fmla="*/ 637062 h 5366503"/>
                      <a:gd name="connsiteX21" fmla="*/ 1833863 w 2617974"/>
                      <a:gd name="connsiteY21" fmla="*/ 0 h 5366503"/>
                      <a:gd name="connsiteX0" fmla="*/ 1833863 w 2617974"/>
                      <a:gd name="connsiteY0" fmla="*/ 0 h 5355794"/>
                      <a:gd name="connsiteX1" fmla="*/ 1308987 w 2617974"/>
                      <a:gd name="connsiteY1" fmla="*/ 1124129 h 5355794"/>
                      <a:gd name="connsiteX2" fmla="*/ 784111 w 2617974"/>
                      <a:gd name="connsiteY2" fmla="*/ 0 h 5355794"/>
                      <a:gd name="connsiteX3" fmla="*/ 0 w 2617974"/>
                      <a:gd name="connsiteY3" fmla="*/ 637062 h 5355794"/>
                      <a:gd name="connsiteX4" fmla="*/ 98014 w 2617974"/>
                      <a:gd name="connsiteY4" fmla="*/ 2626232 h 5355794"/>
                      <a:gd name="connsiteX5" fmla="*/ 506229 w 2617974"/>
                      <a:gd name="connsiteY5" fmla="*/ 2618328 h 5355794"/>
                      <a:gd name="connsiteX6" fmla="*/ 458942 w 2617974"/>
                      <a:gd name="connsiteY6" fmla="*/ 947017 h 5355794"/>
                      <a:gd name="connsiteX7" fmla="*/ 537487 w 2617974"/>
                      <a:gd name="connsiteY7" fmla="*/ 938273 h 5355794"/>
                      <a:gd name="connsiteX8" fmla="*/ 628349 w 2617974"/>
                      <a:gd name="connsiteY8" fmla="*/ 2743738 h 5355794"/>
                      <a:gd name="connsiteX9" fmla="*/ 674177 w 2617974"/>
                      <a:gd name="connsiteY9" fmla="*/ 5262475 h 5355794"/>
                      <a:gd name="connsiteX10" fmla="*/ 1078873 w 2617974"/>
                      <a:gd name="connsiteY10" fmla="*/ 5268268 h 5355794"/>
                      <a:gd name="connsiteX11" fmla="*/ 1259876 w 2617974"/>
                      <a:gd name="connsiteY11" fmla="*/ 2594089 h 5355794"/>
                      <a:gd name="connsiteX12" fmla="*/ 1358098 w 2617974"/>
                      <a:gd name="connsiteY12" fmla="*/ 2594089 h 5355794"/>
                      <a:gd name="connsiteX13" fmla="*/ 1551742 w 2617974"/>
                      <a:gd name="connsiteY13" fmla="*/ 5259840 h 5355794"/>
                      <a:gd name="connsiteX14" fmla="*/ 1956439 w 2617974"/>
                      <a:gd name="connsiteY14" fmla="*/ 5258261 h 5355794"/>
                      <a:gd name="connsiteX15" fmla="*/ 1989625 w 2617974"/>
                      <a:gd name="connsiteY15" fmla="*/ 2743738 h 5355794"/>
                      <a:gd name="connsiteX16" fmla="*/ 2086184 w 2617974"/>
                      <a:gd name="connsiteY16" fmla="*/ 926880 h 5355794"/>
                      <a:gd name="connsiteX17" fmla="*/ 2161881 w 2617974"/>
                      <a:gd name="connsiteY17" fmla="*/ 935622 h 5355794"/>
                      <a:gd name="connsiteX18" fmla="*/ 2111745 w 2617974"/>
                      <a:gd name="connsiteY18" fmla="*/ 2618328 h 5355794"/>
                      <a:gd name="connsiteX19" fmla="*/ 2519960 w 2617974"/>
                      <a:gd name="connsiteY19" fmla="*/ 2626232 h 5355794"/>
                      <a:gd name="connsiteX20" fmla="*/ 2617974 w 2617974"/>
                      <a:gd name="connsiteY20" fmla="*/ 637062 h 5355794"/>
                      <a:gd name="connsiteX21" fmla="*/ 1833863 w 2617974"/>
                      <a:gd name="connsiteY21" fmla="*/ 0 h 5355794"/>
                      <a:gd name="connsiteX0" fmla="*/ 1833863 w 2617974"/>
                      <a:gd name="connsiteY0" fmla="*/ 0 h 5350716"/>
                      <a:gd name="connsiteX1" fmla="*/ 1308987 w 2617974"/>
                      <a:gd name="connsiteY1" fmla="*/ 1124129 h 5350716"/>
                      <a:gd name="connsiteX2" fmla="*/ 784111 w 2617974"/>
                      <a:gd name="connsiteY2" fmla="*/ 0 h 5350716"/>
                      <a:gd name="connsiteX3" fmla="*/ 0 w 2617974"/>
                      <a:gd name="connsiteY3" fmla="*/ 637062 h 5350716"/>
                      <a:gd name="connsiteX4" fmla="*/ 98014 w 2617974"/>
                      <a:gd name="connsiteY4" fmla="*/ 2626232 h 5350716"/>
                      <a:gd name="connsiteX5" fmla="*/ 506229 w 2617974"/>
                      <a:gd name="connsiteY5" fmla="*/ 2618328 h 5350716"/>
                      <a:gd name="connsiteX6" fmla="*/ 458942 w 2617974"/>
                      <a:gd name="connsiteY6" fmla="*/ 947017 h 5350716"/>
                      <a:gd name="connsiteX7" fmla="*/ 537487 w 2617974"/>
                      <a:gd name="connsiteY7" fmla="*/ 938273 h 5350716"/>
                      <a:gd name="connsiteX8" fmla="*/ 628349 w 2617974"/>
                      <a:gd name="connsiteY8" fmla="*/ 2743738 h 5350716"/>
                      <a:gd name="connsiteX9" fmla="*/ 674177 w 2617974"/>
                      <a:gd name="connsiteY9" fmla="*/ 5262475 h 5350716"/>
                      <a:gd name="connsiteX10" fmla="*/ 1078873 w 2617974"/>
                      <a:gd name="connsiteY10" fmla="*/ 5268268 h 5350716"/>
                      <a:gd name="connsiteX11" fmla="*/ 1259876 w 2617974"/>
                      <a:gd name="connsiteY11" fmla="*/ 2594089 h 5350716"/>
                      <a:gd name="connsiteX12" fmla="*/ 1358098 w 2617974"/>
                      <a:gd name="connsiteY12" fmla="*/ 2594089 h 5350716"/>
                      <a:gd name="connsiteX13" fmla="*/ 1551742 w 2617974"/>
                      <a:gd name="connsiteY13" fmla="*/ 5259840 h 5350716"/>
                      <a:gd name="connsiteX14" fmla="*/ 1956439 w 2617974"/>
                      <a:gd name="connsiteY14" fmla="*/ 5258261 h 5350716"/>
                      <a:gd name="connsiteX15" fmla="*/ 1989625 w 2617974"/>
                      <a:gd name="connsiteY15" fmla="*/ 2743738 h 5350716"/>
                      <a:gd name="connsiteX16" fmla="*/ 2086184 w 2617974"/>
                      <a:gd name="connsiteY16" fmla="*/ 926880 h 5350716"/>
                      <a:gd name="connsiteX17" fmla="*/ 2161881 w 2617974"/>
                      <a:gd name="connsiteY17" fmla="*/ 935622 h 5350716"/>
                      <a:gd name="connsiteX18" fmla="*/ 2111745 w 2617974"/>
                      <a:gd name="connsiteY18" fmla="*/ 2618328 h 5350716"/>
                      <a:gd name="connsiteX19" fmla="*/ 2519960 w 2617974"/>
                      <a:gd name="connsiteY19" fmla="*/ 2626232 h 5350716"/>
                      <a:gd name="connsiteX20" fmla="*/ 2617974 w 2617974"/>
                      <a:gd name="connsiteY20" fmla="*/ 637062 h 5350716"/>
                      <a:gd name="connsiteX21" fmla="*/ 1833863 w 2617974"/>
                      <a:gd name="connsiteY21" fmla="*/ 0 h 5350716"/>
                      <a:gd name="connsiteX0" fmla="*/ 1833863 w 2617974"/>
                      <a:gd name="connsiteY0" fmla="*/ 0 h 5350725"/>
                      <a:gd name="connsiteX1" fmla="*/ 1308987 w 2617974"/>
                      <a:gd name="connsiteY1" fmla="*/ 1124129 h 5350725"/>
                      <a:gd name="connsiteX2" fmla="*/ 784111 w 2617974"/>
                      <a:gd name="connsiteY2" fmla="*/ 0 h 5350725"/>
                      <a:gd name="connsiteX3" fmla="*/ 0 w 2617974"/>
                      <a:gd name="connsiteY3" fmla="*/ 637062 h 5350725"/>
                      <a:gd name="connsiteX4" fmla="*/ 98014 w 2617974"/>
                      <a:gd name="connsiteY4" fmla="*/ 2626232 h 5350725"/>
                      <a:gd name="connsiteX5" fmla="*/ 506229 w 2617974"/>
                      <a:gd name="connsiteY5" fmla="*/ 2618328 h 5350725"/>
                      <a:gd name="connsiteX6" fmla="*/ 458942 w 2617974"/>
                      <a:gd name="connsiteY6" fmla="*/ 947017 h 5350725"/>
                      <a:gd name="connsiteX7" fmla="*/ 537487 w 2617974"/>
                      <a:gd name="connsiteY7" fmla="*/ 938273 h 5350725"/>
                      <a:gd name="connsiteX8" fmla="*/ 628349 w 2617974"/>
                      <a:gd name="connsiteY8" fmla="*/ 2743738 h 5350725"/>
                      <a:gd name="connsiteX9" fmla="*/ 674177 w 2617974"/>
                      <a:gd name="connsiteY9" fmla="*/ 5262475 h 5350725"/>
                      <a:gd name="connsiteX10" fmla="*/ 1078873 w 2617974"/>
                      <a:gd name="connsiteY10" fmla="*/ 5268268 h 5350725"/>
                      <a:gd name="connsiteX11" fmla="*/ 1259876 w 2617974"/>
                      <a:gd name="connsiteY11" fmla="*/ 2594089 h 5350725"/>
                      <a:gd name="connsiteX12" fmla="*/ 1358098 w 2617974"/>
                      <a:gd name="connsiteY12" fmla="*/ 2594089 h 5350725"/>
                      <a:gd name="connsiteX13" fmla="*/ 1551742 w 2617974"/>
                      <a:gd name="connsiteY13" fmla="*/ 5259840 h 5350725"/>
                      <a:gd name="connsiteX14" fmla="*/ 1956439 w 2617974"/>
                      <a:gd name="connsiteY14" fmla="*/ 5258261 h 5350725"/>
                      <a:gd name="connsiteX15" fmla="*/ 1989625 w 2617974"/>
                      <a:gd name="connsiteY15" fmla="*/ 2743738 h 5350725"/>
                      <a:gd name="connsiteX16" fmla="*/ 2086184 w 2617974"/>
                      <a:gd name="connsiteY16" fmla="*/ 926880 h 5350725"/>
                      <a:gd name="connsiteX17" fmla="*/ 2161881 w 2617974"/>
                      <a:gd name="connsiteY17" fmla="*/ 935622 h 5350725"/>
                      <a:gd name="connsiteX18" fmla="*/ 2111745 w 2617974"/>
                      <a:gd name="connsiteY18" fmla="*/ 2618328 h 5350725"/>
                      <a:gd name="connsiteX19" fmla="*/ 2519960 w 2617974"/>
                      <a:gd name="connsiteY19" fmla="*/ 2626232 h 5350725"/>
                      <a:gd name="connsiteX20" fmla="*/ 2617974 w 2617974"/>
                      <a:gd name="connsiteY20" fmla="*/ 637062 h 5350725"/>
                      <a:gd name="connsiteX21" fmla="*/ 1833863 w 2617974"/>
                      <a:gd name="connsiteY21" fmla="*/ 0 h 5350725"/>
                      <a:gd name="connsiteX0" fmla="*/ 1833863 w 2617974"/>
                      <a:gd name="connsiteY0" fmla="*/ 0 h 5350725"/>
                      <a:gd name="connsiteX1" fmla="*/ 1308987 w 2617974"/>
                      <a:gd name="connsiteY1" fmla="*/ 1124129 h 5350725"/>
                      <a:gd name="connsiteX2" fmla="*/ 784111 w 2617974"/>
                      <a:gd name="connsiteY2" fmla="*/ 0 h 5350725"/>
                      <a:gd name="connsiteX3" fmla="*/ 0 w 2617974"/>
                      <a:gd name="connsiteY3" fmla="*/ 637062 h 5350725"/>
                      <a:gd name="connsiteX4" fmla="*/ 98014 w 2617974"/>
                      <a:gd name="connsiteY4" fmla="*/ 2626232 h 5350725"/>
                      <a:gd name="connsiteX5" fmla="*/ 506229 w 2617974"/>
                      <a:gd name="connsiteY5" fmla="*/ 2618328 h 5350725"/>
                      <a:gd name="connsiteX6" fmla="*/ 458942 w 2617974"/>
                      <a:gd name="connsiteY6" fmla="*/ 947017 h 5350725"/>
                      <a:gd name="connsiteX7" fmla="*/ 537487 w 2617974"/>
                      <a:gd name="connsiteY7" fmla="*/ 938273 h 5350725"/>
                      <a:gd name="connsiteX8" fmla="*/ 628349 w 2617974"/>
                      <a:gd name="connsiteY8" fmla="*/ 2743738 h 5350725"/>
                      <a:gd name="connsiteX9" fmla="*/ 674177 w 2617974"/>
                      <a:gd name="connsiteY9" fmla="*/ 5262475 h 5350725"/>
                      <a:gd name="connsiteX10" fmla="*/ 1078873 w 2617974"/>
                      <a:gd name="connsiteY10" fmla="*/ 5268268 h 5350725"/>
                      <a:gd name="connsiteX11" fmla="*/ 1259876 w 2617974"/>
                      <a:gd name="connsiteY11" fmla="*/ 2594089 h 5350725"/>
                      <a:gd name="connsiteX12" fmla="*/ 1358098 w 2617974"/>
                      <a:gd name="connsiteY12" fmla="*/ 2594089 h 5350725"/>
                      <a:gd name="connsiteX13" fmla="*/ 1551742 w 2617974"/>
                      <a:gd name="connsiteY13" fmla="*/ 5259840 h 5350725"/>
                      <a:gd name="connsiteX14" fmla="*/ 1956439 w 2617974"/>
                      <a:gd name="connsiteY14" fmla="*/ 5258261 h 5350725"/>
                      <a:gd name="connsiteX15" fmla="*/ 1989625 w 2617974"/>
                      <a:gd name="connsiteY15" fmla="*/ 2743738 h 5350725"/>
                      <a:gd name="connsiteX16" fmla="*/ 2086184 w 2617974"/>
                      <a:gd name="connsiteY16" fmla="*/ 926880 h 5350725"/>
                      <a:gd name="connsiteX17" fmla="*/ 2161881 w 2617974"/>
                      <a:gd name="connsiteY17" fmla="*/ 935622 h 5350725"/>
                      <a:gd name="connsiteX18" fmla="*/ 2111745 w 2617974"/>
                      <a:gd name="connsiteY18" fmla="*/ 2618328 h 5350725"/>
                      <a:gd name="connsiteX19" fmla="*/ 2519960 w 2617974"/>
                      <a:gd name="connsiteY19" fmla="*/ 2626232 h 5350725"/>
                      <a:gd name="connsiteX20" fmla="*/ 2617974 w 2617974"/>
                      <a:gd name="connsiteY20" fmla="*/ 637062 h 5350725"/>
                      <a:gd name="connsiteX21" fmla="*/ 1833863 w 2617974"/>
                      <a:gd name="connsiteY21" fmla="*/ 0 h 5350725"/>
                      <a:gd name="connsiteX0" fmla="*/ 1833863 w 2617974"/>
                      <a:gd name="connsiteY0" fmla="*/ 0 h 5350725"/>
                      <a:gd name="connsiteX1" fmla="*/ 1308987 w 2617974"/>
                      <a:gd name="connsiteY1" fmla="*/ 1124129 h 5350725"/>
                      <a:gd name="connsiteX2" fmla="*/ 784111 w 2617974"/>
                      <a:gd name="connsiteY2" fmla="*/ 0 h 5350725"/>
                      <a:gd name="connsiteX3" fmla="*/ 0 w 2617974"/>
                      <a:gd name="connsiteY3" fmla="*/ 637062 h 5350725"/>
                      <a:gd name="connsiteX4" fmla="*/ 98014 w 2617974"/>
                      <a:gd name="connsiteY4" fmla="*/ 2626232 h 5350725"/>
                      <a:gd name="connsiteX5" fmla="*/ 506229 w 2617974"/>
                      <a:gd name="connsiteY5" fmla="*/ 2618328 h 5350725"/>
                      <a:gd name="connsiteX6" fmla="*/ 458942 w 2617974"/>
                      <a:gd name="connsiteY6" fmla="*/ 947017 h 5350725"/>
                      <a:gd name="connsiteX7" fmla="*/ 537487 w 2617974"/>
                      <a:gd name="connsiteY7" fmla="*/ 938273 h 5350725"/>
                      <a:gd name="connsiteX8" fmla="*/ 628349 w 2617974"/>
                      <a:gd name="connsiteY8" fmla="*/ 2743738 h 5350725"/>
                      <a:gd name="connsiteX9" fmla="*/ 674177 w 2617974"/>
                      <a:gd name="connsiteY9" fmla="*/ 5262475 h 5350725"/>
                      <a:gd name="connsiteX10" fmla="*/ 1078873 w 2617974"/>
                      <a:gd name="connsiteY10" fmla="*/ 5268268 h 5350725"/>
                      <a:gd name="connsiteX11" fmla="*/ 1259876 w 2617974"/>
                      <a:gd name="connsiteY11" fmla="*/ 2594089 h 5350725"/>
                      <a:gd name="connsiteX12" fmla="*/ 1358098 w 2617974"/>
                      <a:gd name="connsiteY12" fmla="*/ 2594089 h 5350725"/>
                      <a:gd name="connsiteX13" fmla="*/ 1551742 w 2617974"/>
                      <a:gd name="connsiteY13" fmla="*/ 5259840 h 5350725"/>
                      <a:gd name="connsiteX14" fmla="*/ 1956439 w 2617974"/>
                      <a:gd name="connsiteY14" fmla="*/ 5258261 h 5350725"/>
                      <a:gd name="connsiteX15" fmla="*/ 1989625 w 2617974"/>
                      <a:gd name="connsiteY15" fmla="*/ 2743738 h 5350725"/>
                      <a:gd name="connsiteX16" fmla="*/ 2086184 w 2617974"/>
                      <a:gd name="connsiteY16" fmla="*/ 926880 h 5350725"/>
                      <a:gd name="connsiteX17" fmla="*/ 2161881 w 2617974"/>
                      <a:gd name="connsiteY17" fmla="*/ 935622 h 5350725"/>
                      <a:gd name="connsiteX18" fmla="*/ 2111745 w 2617974"/>
                      <a:gd name="connsiteY18" fmla="*/ 2618328 h 5350725"/>
                      <a:gd name="connsiteX19" fmla="*/ 2519960 w 2617974"/>
                      <a:gd name="connsiteY19" fmla="*/ 2626232 h 5350725"/>
                      <a:gd name="connsiteX20" fmla="*/ 2617974 w 2617974"/>
                      <a:gd name="connsiteY20" fmla="*/ 637062 h 5350725"/>
                      <a:gd name="connsiteX21" fmla="*/ 1833863 w 2617974"/>
                      <a:gd name="connsiteY21" fmla="*/ 0 h 5350725"/>
                      <a:gd name="connsiteX0" fmla="*/ 1833863 w 2617974"/>
                      <a:gd name="connsiteY0" fmla="*/ 0 h 5357290"/>
                      <a:gd name="connsiteX1" fmla="*/ 1308987 w 2617974"/>
                      <a:gd name="connsiteY1" fmla="*/ 1124129 h 5357290"/>
                      <a:gd name="connsiteX2" fmla="*/ 784111 w 2617974"/>
                      <a:gd name="connsiteY2" fmla="*/ 0 h 5357290"/>
                      <a:gd name="connsiteX3" fmla="*/ 0 w 2617974"/>
                      <a:gd name="connsiteY3" fmla="*/ 637062 h 5357290"/>
                      <a:gd name="connsiteX4" fmla="*/ 98014 w 2617974"/>
                      <a:gd name="connsiteY4" fmla="*/ 2626232 h 5357290"/>
                      <a:gd name="connsiteX5" fmla="*/ 506229 w 2617974"/>
                      <a:gd name="connsiteY5" fmla="*/ 2618328 h 5357290"/>
                      <a:gd name="connsiteX6" fmla="*/ 458942 w 2617974"/>
                      <a:gd name="connsiteY6" fmla="*/ 947017 h 5357290"/>
                      <a:gd name="connsiteX7" fmla="*/ 537487 w 2617974"/>
                      <a:gd name="connsiteY7" fmla="*/ 938273 h 5357290"/>
                      <a:gd name="connsiteX8" fmla="*/ 628349 w 2617974"/>
                      <a:gd name="connsiteY8" fmla="*/ 2743738 h 5357290"/>
                      <a:gd name="connsiteX9" fmla="*/ 674177 w 2617974"/>
                      <a:gd name="connsiteY9" fmla="*/ 5262475 h 5357290"/>
                      <a:gd name="connsiteX10" fmla="*/ 1078873 w 2617974"/>
                      <a:gd name="connsiteY10" fmla="*/ 5268268 h 5357290"/>
                      <a:gd name="connsiteX11" fmla="*/ 1259876 w 2617974"/>
                      <a:gd name="connsiteY11" fmla="*/ 2594089 h 5357290"/>
                      <a:gd name="connsiteX12" fmla="*/ 1358098 w 2617974"/>
                      <a:gd name="connsiteY12" fmla="*/ 2594089 h 5357290"/>
                      <a:gd name="connsiteX13" fmla="*/ 1551742 w 2617974"/>
                      <a:gd name="connsiteY13" fmla="*/ 5259840 h 5357290"/>
                      <a:gd name="connsiteX14" fmla="*/ 1956439 w 2617974"/>
                      <a:gd name="connsiteY14" fmla="*/ 5258261 h 5357290"/>
                      <a:gd name="connsiteX15" fmla="*/ 1989625 w 2617974"/>
                      <a:gd name="connsiteY15" fmla="*/ 2743738 h 5357290"/>
                      <a:gd name="connsiteX16" fmla="*/ 2086184 w 2617974"/>
                      <a:gd name="connsiteY16" fmla="*/ 926880 h 5357290"/>
                      <a:gd name="connsiteX17" fmla="*/ 2161881 w 2617974"/>
                      <a:gd name="connsiteY17" fmla="*/ 935622 h 5357290"/>
                      <a:gd name="connsiteX18" fmla="*/ 2111745 w 2617974"/>
                      <a:gd name="connsiteY18" fmla="*/ 2618328 h 5357290"/>
                      <a:gd name="connsiteX19" fmla="*/ 2519960 w 2617974"/>
                      <a:gd name="connsiteY19" fmla="*/ 2626232 h 5357290"/>
                      <a:gd name="connsiteX20" fmla="*/ 2617974 w 2617974"/>
                      <a:gd name="connsiteY20" fmla="*/ 637062 h 5357290"/>
                      <a:gd name="connsiteX21" fmla="*/ 1833863 w 2617974"/>
                      <a:gd name="connsiteY21" fmla="*/ 0 h 5357290"/>
                      <a:gd name="connsiteX0" fmla="*/ 1833863 w 2617974"/>
                      <a:gd name="connsiteY0" fmla="*/ 0 h 5357290"/>
                      <a:gd name="connsiteX1" fmla="*/ 1308987 w 2617974"/>
                      <a:gd name="connsiteY1" fmla="*/ 1124129 h 5357290"/>
                      <a:gd name="connsiteX2" fmla="*/ 784111 w 2617974"/>
                      <a:gd name="connsiteY2" fmla="*/ 0 h 5357290"/>
                      <a:gd name="connsiteX3" fmla="*/ 0 w 2617974"/>
                      <a:gd name="connsiteY3" fmla="*/ 637062 h 5357290"/>
                      <a:gd name="connsiteX4" fmla="*/ 98014 w 2617974"/>
                      <a:gd name="connsiteY4" fmla="*/ 2626232 h 5357290"/>
                      <a:gd name="connsiteX5" fmla="*/ 506229 w 2617974"/>
                      <a:gd name="connsiteY5" fmla="*/ 2618328 h 5357290"/>
                      <a:gd name="connsiteX6" fmla="*/ 458942 w 2617974"/>
                      <a:gd name="connsiteY6" fmla="*/ 947017 h 5357290"/>
                      <a:gd name="connsiteX7" fmla="*/ 537487 w 2617974"/>
                      <a:gd name="connsiteY7" fmla="*/ 938273 h 5357290"/>
                      <a:gd name="connsiteX8" fmla="*/ 628349 w 2617974"/>
                      <a:gd name="connsiteY8" fmla="*/ 2743738 h 5357290"/>
                      <a:gd name="connsiteX9" fmla="*/ 674177 w 2617974"/>
                      <a:gd name="connsiteY9" fmla="*/ 5262475 h 5357290"/>
                      <a:gd name="connsiteX10" fmla="*/ 1078873 w 2617974"/>
                      <a:gd name="connsiteY10" fmla="*/ 5268268 h 5357290"/>
                      <a:gd name="connsiteX11" fmla="*/ 1259876 w 2617974"/>
                      <a:gd name="connsiteY11" fmla="*/ 2594089 h 5357290"/>
                      <a:gd name="connsiteX12" fmla="*/ 1358098 w 2617974"/>
                      <a:gd name="connsiteY12" fmla="*/ 2594089 h 5357290"/>
                      <a:gd name="connsiteX13" fmla="*/ 1551742 w 2617974"/>
                      <a:gd name="connsiteY13" fmla="*/ 5259840 h 5357290"/>
                      <a:gd name="connsiteX14" fmla="*/ 1956439 w 2617974"/>
                      <a:gd name="connsiteY14" fmla="*/ 5258261 h 5357290"/>
                      <a:gd name="connsiteX15" fmla="*/ 1989625 w 2617974"/>
                      <a:gd name="connsiteY15" fmla="*/ 2743738 h 5357290"/>
                      <a:gd name="connsiteX16" fmla="*/ 2086184 w 2617974"/>
                      <a:gd name="connsiteY16" fmla="*/ 926880 h 5357290"/>
                      <a:gd name="connsiteX17" fmla="*/ 2161881 w 2617974"/>
                      <a:gd name="connsiteY17" fmla="*/ 935622 h 5357290"/>
                      <a:gd name="connsiteX18" fmla="*/ 2111745 w 2617974"/>
                      <a:gd name="connsiteY18" fmla="*/ 2618328 h 5357290"/>
                      <a:gd name="connsiteX19" fmla="*/ 2519960 w 2617974"/>
                      <a:gd name="connsiteY19" fmla="*/ 2626232 h 5357290"/>
                      <a:gd name="connsiteX20" fmla="*/ 2617974 w 2617974"/>
                      <a:gd name="connsiteY20" fmla="*/ 637062 h 5357290"/>
                      <a:gd name="connsiteX21" fmla="*/ 1833863 w 2617974"/>
                      <a:gd name="connsiteY21" fmla="*/ 0 h 5357290"/>
                      <a:gd name="connsiteX0" fmla="*/ 1833863 w 2617974"/>
                      <a:gd name="connsiteY0" fmla="*/ 0 h 5361814"/>
                      <a:gd name="connsiteX1" fmla="*/ 1308987 w 2617974"/>
                      <a:gd name="connsiteY1" fmla="*/ 1124129 h 5361814"/>
                      <a:gd name="connsiteX2" fmla="*/ 784111 w 2617974"/>
                      <a:gd name="connsiteY2" fmla="*/ 0 h 5361814"/>
                      <a:gd name="connsiteX3" fmla="*/ 0 w 2617974"/>
                      <a:gd name="connsiteY3" fmla="*/ 637062 h 5361814"/>
                      <a:gd name="connsiteX4" fmla="*/ 98014 w 2617974"/>
                      <a:gd name="connsiteY4" fmla="*/ 2626232 h 5361814"/>
                      <a:gd name="connsiteX5" fmla="*/ 506229 w 2617974"/>
                      <a:gd name="connsiteY5" fmla="*/ 2618328 h 5361814"/>
                      <a:gd name="connsiteX6" fmla="*/ 458942 w 2617974"/>
                      <a:gd name="connsiteY6" fmla="*/ 947017 h 5361814"/>
                      <a:gd name="connsiteX7" fmla="*/ 537487 w 2617974"/>
                      <a:gd name="connsiteY7" fmla="*/ 938273 h 5361814"/>
                      <a:gd name="connsiteX8" fmla="*/ 628349 w 2617974"/>
                      <a:gd name="connsiteY8" fmla="*/ 2743738 h 5361814"/>
                      <a:gd name="connsiteX9" fmla="*/ 674177 w 2617974"/>
                      <a:gd name="connsiteY9" fmla="*/ 5262475 h 5361814"/>
                      <a:gd name="connsiteX10" fmla="*/ 1078873 w 2617974"/>
                      <a:gd name="connsiteY10" fmla="*/ 5268268 h 5361814"/>
                      <a:gd name="connsiteX11" fmla="*/ 1259876 w 2617974"/>
                      <a:gd name="connsiteY11" fmla="*/ 2594089 h 5361814"/>
                      <a:gd name="connsiteX12" fmla="*/ 1358098 w 2617974"/>
                      <a:gd name="connsiteY12" fmla="*/ 2594089 h 5361814"/>
                      <a:gd name="connsiteX13" fmla="*/ 1551742 w 2617974"/>
                      <a:gd name="connsiteY13" fmla="*/ 5259840 h 5361814"/>
                      <a:gd name="connsiteX14" fmla="*/ 1956439 w 2617974"/>
                      <a:gd name="connsiteY14" fmla="*/ 5258261 h 5361814"/>
                      <a:gd name="connsiteX15" fmla="*/ 1989625 w 2617974"/>
                      <a:gd name="connsiteY15" fmla="*/ 2743738 h 5361814"/>
                      <a:gd name="connsiteX16" fmla="*/ 2086184 w 2617974"/>
                      <a:gd name="connsiteY16" fmla="*/ 926880 h 5361814"/>
                      <a:gd name="connsiteX17" fmla="*/ 2161881 w 2617974"/>
                      <a:gd name="connsiteY17" fmla="*/ 935622 h 5361814"/>
                      <a:gd name="connsiteX18" fmla="*/ 2111745 w 2617974"/>
                      <a:gd name="connsiteY18" fmla="*/ 2618328 h 5361814"/>
                      <a:gd name="connsiteX19" fmla="*/ 2519960 w 2617974"/>
                      <a:gd name="connsiteY19" fmla="*/ 2626232 h 5361814"/>
                      <a:gd name="connsiteX20" fmla="*/ 2617974 w 2617974"/>
                      <a:gd name="connsiteY20" fmla="*/ 637062 h 5361814"/>
                      <a:gd name="connsiteX21" fmla="*/ 1833863 w 2617974"/>
                      <a:gd name="connsiteY21" fmla="*/ 0 h 5361814"/>
                      <a:gd name="connsiteX0" fmla="*/ 1833863 w 2617974"/>
                      <a:gd name="connsiteY0" fmla="*/ 0 h 5361814"/>
                      <a:gd name="connsiteX1" fmla="*/ 1308987 w 2617974"/>
                      <a:gd name="connsiteY1" fmla="*/ 1124129 h 5361814"/>
                      <a:gd name="connsiteX2" fmla="*/ 784111 w 2617974"/>
                      <a:gd name="connsiteY2" fmla="*/ 0 h 5361814"/>
                      <a:gd name="connsiteX3" fmla="*/ 0 w 2617974"/>
                      <a:gd name="connsiteY3" fmla="*/ 637062 h 5361814"/>
                      <a:gd name="connsiteX4" fmla="*/ 98014 w 2617974"/>
                      <a:gd name="connsiteY4" fmla="*/ 2626232 h 5361814"/>
                      <a:gd name="connsiteX5" fmla="*/ 506229 w 2617974"/>
                      <a:gd name="connsiteY5" fmla="*/ 2618328 h 5361814"/>
                      <a:gd name="connsiteX6" fmla="*/ 458942 w 2617974"/>
                      <a:gd name="connsiteY6" fmla="*/ 947017 h 5361814"/>
                      <a:gd name="connsiteX7" fmla="*/ 537487 w 2617974"/>
                      <a:gd name="connsiteY7" fmla="*/ 938273 h 5361814"/>
                      <a:gd name="connsiteX8" fmla="*/ 628349 w 2617974"/>
                      <a:gd name="connsiteY8" fmla="*/ 2743738 h 5361814"/>
                      <a:gd name="connsiteX9" fmla="*/ 674177 w 2617974"/>
                      <a:gd name="connsiteY9" fmla="*/ 5262475 h 5361814"/>
                      <a:gd name="connsiteX10" fmla="*/ 1078873 w 2617974"/>
                      <a:gd name="connsiteY10" fmla="*/ 5268268 h 5361814"/>
                      <a:gd name="connsiteX11" fmla="*/ 1259876 w 2617974"/>
                      <a:gd name="connsiteY11" fmla="*/ 2594089 h 5361814"/>
                      <a:gd name="connsiteX12" fmla="*/ 1358098 w 2617974"/>
                      <a:gd name="connsiteY12" fmla="*/ 2594089 h 5361814"/>
                      <a:gd name="connsiteX13" fmla="*/ 1551742 w 2617974"/>
                      <a:gd name="connsiteY13" fmla="*/ 5259840 h 5361814"/>
                      <a:gd name="connsiteX14" fmla="*/ 1960653 w 2617974"/>
                      <a:gd name="connsiteY14" fmla="*/ 5258261 h 5361814"/>
                      <a:gd name="connsiteX15" fmla="*/ 1989625 w 2617974"/>
                      <a:gd name="connsiteY15" fmla="*/ 2743738 h 5361814"/>
                      <a:gd name="connsiteX16" fmla="*/ 2086184 w 2617974"/>
                      <a:gd name="connsiteY16" fmla="*/ 926880 h 5361814"/>
                      <a:gd name="connsiteX17" fmla="*/ 2161881 w 2617974"/>
                      <a:gd name="connsiteY17" fmla="*/ 935622 h 5361814"/>
                      <a:gd name="connsiteX18" fmla="*/ 2111745 w 2617974"/>
                      <a:gd name="connsiteY18" fmla="*/ 2618328 h 5361814"/>
                      <a:gd name="connsiteX19" fmla="*/ 2519960 w 2617974"/>
                      <a:gd name="connsiteY19" fmla="*/ 2626232 h 5361814"/>
                      <a:gd name="connsiteX20" fmla="*/ 2617974 w 2617974"/>
                      <a:gd name="connsiteY20" fmla="*/ 637062 h 5361814"/>
                      <a:gd name="connsiteX21" fmla="*/ 1833863 w 2617974"/>
                      <a:gd name="connsiteY21" fmla="*/ 0 h 5361814"/>
                      <a:gd name="connsiteX0" fmla="*/ 1833863 w 2617974"/>
                      <a:gd name="connsiteY0" fmla="*/ 0 h 5361814"/>
                      <a:gd name="connsiteX1" fmla="*/ 1308987 w 2617974"/>
                      <a:gd name="connsiteY1" fmla="*/ 1124129 h 5361814"/>
                      <a:gd name="connsiteX2" fmla="*/ 784111 w 2617974"/>
                      <a:gd name="connsiteY2" fmla="*/ 0 h 5361814"/>
                      <a:gd name="connsiteX3" fmla="*/ 0 w 2617974"/>
                      <a:gd name="connsiteY3" fmla="*/ 637062 h 5361814"/>
                      <a:gd name="connsiteX4" fmla="*/ 98014 w 2617974"/>
                      <a:gd name="connsiteY4" fmla="*/ 2626232 h 5361814"/>
                      <a:gd name="connsiteX5" fmla="*/ 506229 w 2617974"/>
                      <a:gd name="connsiteY5" fmla="*/ 2618328 h 5361814"/>
                      <a:gd name="connsiteX6" fmla="*/ 458942 w 2617974"/>
                      <a:gd name="connsiteY6" fmla="*/ 947017 h 5361814"/>
                      <a:gd name="connsiteX7" fmla="*/ 537487 w 2617974"/>
                      <a:gd name="connsiteY7" fmla="*/ 938273 h 5361814"/>
                      <a:gd name="connsiteX8" fmla="*/ 628349 w 2617974"/>
                      <a:gd name="connsiteY8" fmla="*/ 2743738 h 5361814"/>
                      <a:gd name="connsiteX9" fmla="*/ 674177 w 2617974"/>
                      <a:gd name="connsiteY9" fmla="*/ 5262475 h 5361814"/>
                      <a:gd name="connsiteX10" fmla="*/ 1078873 w 2617974"/>
                      <a:gd name="connsiteY10" fmla="*/ 5268268 h 5361814"/>
                      <a:gd name="connsiteX11" fmla="*/ 1259876 w 2617974"/>
                      <a:gd name="connsiteY11" fmla="*/ 2594089 h 5361814"/>
                      <a:gd name="connsiteX12" fmla="*/ 1358098 w 2617974"/>
                      <a:gd name="connsiteY12" fmla="*/ 2594089 h 5361814"/>
                      <a:gd name="connsiteX13" fmla="*/ 1551742 w 2617974"/>
                      <a:gd name="connsiteY13" fmla="*/ 5259840 h 5361814"/>
                      <a:gd name="connsiteX14" fmla="*/ 1960653 w 2617974"/>
                      <a:gd name="connsiteY14" fmla="*/ 5258261 h 5361814"/>
                      <a:gd name="connsiteX15" fmla="*/ 1989625 w 2617974"/>
                      <a:gd name="connsiteY15" fmla="*/ 2743738 h 5361814"/>
                      <a:gd name="connsiteX16" fmla="*/ 2086184 w 2617974"/>
                      <a:gd name="connsiteY16" fmla="*/ 926880 h 5361814"/>
                      <a:gd name="connsiteX17" fmla="*/ 2161881 w 2617974"/>
                      <a:gd name="connsiteY17" fmla="*/ 935622 h 5361814"/>
                      <a:gd name="connsiteX18" fmla="*/ 2111745 w 2617974"/>
                      <a:gd name="connsiteY18" fmla="*/ 2618328 h 5361814"/>
                      <a:gd name="connsiteX19" fmla="*/ 2519960 w 2617974"/>
                      <a:gd name="connsiteY19" fmla="*/ 2626232 h 5361814"/>
                      <a:gd name="connsiteX20" fmla="*/ 2617974 w 2617974"/>
                      <a:gd name="connsiteY20" fmla="*/ 637062 h 5361814"/>
                      <a:gd name="connsiteX21" fmla="*/ 1833863 w 2617974"/>
                      <a:gd name="connsiteY21" fmla="*/ 0 h 5361814"/>
                      <a:gd name="connsiteX0" fmla="*/ 1833863 w 2617974"/>
                      <a:gd name="connsiteY0" fmla="*/ 0 h 5368366"/>
                      <a:gd name="connsiteX1" fmla="*/ 1308987 w 2617974"/>
                      <a:gd name="connsiteY1" fmla="*/ 1124129 h 5368366"/>
                      <a:gd name="connsiteX2" fmla="*/ 784111 w 2617974"/>
                      <a:gd name="connsiteY2" fmla="*/ 0 h 5368366"/>
                      <a:gd name="connsiteX3" fmla="*/ 0 w 2617974"/>
                      <a:gd name="connsiteY3" fmla="*/ 637062 h 5368366"/>
                      <a:gd name="connsiteX4" fmla="*/ 98014 w 2617974"/>
                      <a:gd name="connsiteY4" fmla="*/ 2626232 h 5368366"/>
                      <a:gd name="connsiteX5" fmla="*/ 506229 w 2617974"/>
                      <a:gd name="connsiteY5" fmla="*/ 2618328 h 5368366"/>
                      <a:gd name="connsiteX6" fmla="*/ 458942 w 2617974"/>
                      <a:gd name="connsiteY6" fmla="*/ 947017 h 5368366"/>
                      <a:gd name="connsiteX7" fmla="*/ 537487 w 2617974"/>
                      <a:gd name="connsiteY7" fmla="*/ 938273 h 5368366"/>
                      <a:gd name="connsiteX8" fmla="*/ 628349 w 2617974"/>
                      <a:gd name="connsiteY8" fmla="*/ 2743738 h 5368366"/>
                      <a:gd name="connsiteX9" fmla="*/ 674177 w 2617974"/>
                      <a:gd name="connsiteY9" fmla="*/ 5262475 h 5368366"/>
                      <a:gd name="connsiteX10" fmla="*/ 1078873 w 2617974"/>
                      <a:gd name="connsiteY10" fmla="*/ 5268268 h 5368366"/>
                      <a:gd name="connsiteX11" fmla="*/ 1259876 w 2617974"/>
                      <a:gd name="connsiteY11" fmla="*/ 2594089 h 5368366"/>
                      <a:gd name="connsiteX12" fmla="*/ 1358098 w 2617974"/>
                      <a:gd name="connsiteY12" fmla="*/ 2594089 h 5368366"/>
                      <a:gd name="connsiteX13" fmla="*/ 1551742 w 2617974"/>
                      <a:gd name="connsiteY13" fmla="*/ 5259840 h 5368366"/>
                      <a:gd name="connsiteX14" fmla="*/ 1960653 w 2617974"/>
                      <a:gd name="connsiteY14" fmla="*/ 5258261 h 5368366"/>
                      <a:gd name="connsiteX15" fmla="*/ 1989625 w 2617974"/>
                      <a:gd name="connsiteY15" fmla="*/ 2743738 h 5368366"/>
                      <a:gd name="connsiteX16" fmla="*/ 2086184 w 2617974"/>
                      <a:gd name="connsiteY16" fmla="*/ 926880 h 5368366"/>
                      <a:gd name="connsiteX17" fmla="*/ 2161881 w 2617974"/>
                      <a:gd name="connsiteY17" fmla="*/ 935622 h 5368366"/>
                      <a:gd name="connsiteX18" fmla="*/ 2111745 w 2617974"/>
                      <a:gd name="connsiteY18" fmla="*/ 2618328 h 5368366"/>
                      <a:gd name="connsiteX19" fmla="*/ 2519960 w 2617974"/>
                      <a:gd name="connsiteY19" fmla="*/ 2626232 h 5368366"/>
                      <a:gd name="connsiteX20" fmla="*/ 2617974 w 2617974"/>
                      <a:gd name="connsiteY20" fmla="*/ 637062 h 5368366"/>
                      <a:gd name="connsiteX21" fmla="*/ 1833863 w 2617974"/>
                      <a:gd name="connsiteY21" fmla="*/ 0 h 5368366"/>
                      <a:gd name="connsiteX0" fmla="*/ 1833863 w 2617974"/>
                      <a:gd name="connsiteY0" fmla="*/ 0 h 5368366"/>
                      <a:gd name="connsiteX1" fmla="*/ 1308987 w 2617974"/>
                      <a:gd name="connsiteY1" fmla="*/ 1124129 h 5368366"/>
                      <a:gd name="connsiteX2" fmla="*/ 784111 w 2617974"/>
                      <a:gd name="connsiteY2" fmla="*/ 0 h 5368366"/>
                      <a:gd name="connsiteX3" fmla="*/ 0 w 2617974"/>
                      <a:gd name="connsiteY3" fmla="*/ 637062 h 5368366"/>
                      <a:gd name="connsiteX4" fmla="*/ 98014 w 2617974"/>
                      <a:gd name="connsiteY4" fmla="*/ 2626232 h 5368366"/>
                      <a:gd name="connsiteX5" fmla="*/ 506229 w 2617974"/>
                      <a:gd name="connsiteY5" fmla="*/ 2618328 h 5368366"/>
                      <a:gd name="connsiteX6" fmla="*/ 458942 w 2617974"/>
                      <a:gd name="connsiteY6" fmla="*/ 947017 h 5368366"/>
                      <a:gd name="connsiteX7" fmla="*/ 537487 w 2617974"/>
                      <a:gd name="connsiteY7" fmla="*/ 938273 h 5368366"/>
                      <a:gd name="connsiteX8" fmla="*/ 628349 w 2617974"/>
                      <a:gd name="connsiteY8" fmla="*/ 2743738 h 5368366"/>
                      <a:gd name="connsiteX9" fmla="*/ 674177 w 2617974"/>
                      <a:gd name="connsiteY9" fmla="*/ 5262475 h 5368366"/>
                      <a:gd name="connsiteX10" fmla="*/ 1078873 w 2617974"/>
                      <a:gd name="connsiteY10" fmla="*/ 5268268 h 5368366"/>
                      <a:gd name="connsiteX11" fmla="*/ 1259876 w 2617974"/>
                      <a:gd name="connsiteY11" fmla="*/ 2594089 h 5368366"/>
                      <a:gd name="connsiteX12" fmla="*/ 1358098 w 2617974"/>
                      <a:gd name="connsiteY12" fmla="*/ 2594089 h 5368366"/>
                      <a:gd name="connsiteX13" fmla="*/ 1551742 w 2617974"/>
                      <a:gd name="connsiteY13" fmla="*/ 5259840 h 5368366"/>
                      <a:gd name="connsiteX14" fmla="*/ 1960653 w 2617974"/>
                      <a:gd name="connsiteY14" fmla="*/ 5258261 h 5368366"/>
                      <a:gd name="connsiteX15" fmla="*/ 1989625 w 2617974"/>
                      <a:gd name="connsiteY15" fmla="*/ 2743738 h 5368366"/>
                      <a:gd name="connsiteX16" fmla="*/ 2086184 w 2617974"/>
                      <a:gd name="connsiteY16" fmla="*/ 926880 h 5368366"/>
                      <a:gd name="connsiteX17" fmla="*/ 2161881 w 2617974"/>
                      <a:gd name="connsiteY17" fmla="*/ 935622 h 5368366"/>
                      <a:gd name="connsiteX18" fmla="*/ 2111745 w 2617974"/>
                      <a:gd name="connsiteY18" fmla="*/ 2618328 h 5368366"/>
                      <a:gd name="connsiteX19" fmla="*/ 2519960 w 2617974"/>
                      <a:gd name="connsiteY19" fmla="*/ 2626232 h 5368366"/>
                      <a:gd name="connsiteX20" fmla="*/ 2617974 w 2617974"/>
                      <a:gd name="connsiteY20" fmla="*/ 637062 h 5368366"/>
                      <a:gd name="connsiteX21" fmla="*/ 1833863 w 2617974"/>
                      <a:gd name="connsiteY21" fmla="*/ 0 h 5368366"/>
                      <a:gd name="connsiteX0" fmla="*/ 1833863 w 2617974"/>
                      <a:gd name="connsiteY0" fmla="*/ 0 h 5368366"/>
                      <a:gd name="connsiteX1" fmla="*/ 1308987 w 2617974"/>
                      <a:gd name="connsiteY1" fmla="*/ 1124129 h 5368366"/>
                      <a:gd name="connsiteX2" fmla="*/ 784111 w 2617974"/>
                      <a:gd name="connsiteY2" fmla="*/ 0 h 5368366"/>
                      <a:gd name="connsiteX3" fmla="*/ 0 w 2617974"/>
                      <a:gd name="connsiteY3" fmla="*/ 637062 h 5368366"/>
                      <a:gd name="connsiteX4" fmla="*/ 98014 w 2617974"/>
                      <a:gd name="connsiteY4" fmla="*/ 2626232 h 5368366"/>
                      <a:gd name="connsiteX5" fmla="*/ 506229 w 2617974"/>
                      <a:gd name="connsiteY5" fmla="*/ 2618328 h 5368366"/>
                      <a:gd name="connsiteX6" fmla="*/ 458942 w 2617974"/>
                      <a:gd name="connsiteY6" fmla="*/ 947017 h 5368366"/>
                      <a:gd name="connsiteX7" fmla="*/ 537487 w 2617974"/>
                      <a:gd name="connsiteY7" fmla="*/ 938273 h 5368366"/>
                      <a:gd name="connsiteX8" fmla="*/ 628349 w 2617974"/>
                      <a:gd name="connsiteY8" fmla="*/ 2743738 h 5368366"/>
                      <a:gd name="connsiteX9" fmla="*/ 674177 w 2617974"/>
                      <a:gd name="connsiteY9" fmla="*/ 5262475 h 5368366"/>
                      <a:gd name="connsiteX10" fmla="*/ 1078873 w 2617974"/>
                      <a:gd name="connsiteY10" fmla="*/ 5268268 h 5368366"/>
                      <a:gd name="connsiteX11" fmla="*/ 1259876 w 2617974"/>
                      <a:gd name="connsiteY11" fmla="*/ 2594089 h 5368366"/>
                      <a:gd name="connsiteX12" fmla="*/ 1358098 w 2617974"/>
                      <a:gd name="connsiteY12" fmla="*/ 2594089 h 5368366"/>
                      <a:gd name="connsiteX13" fmla="*/ 1551742 w 2617974"/>
                      <a:gd name="connsiteY13" fmla="*/ 5259840 h 5368366"/>
                      <a:gd name="connsiteX14" fmla="*/ 1970080 w 2617974"/>
                      <a:gd name="connsiteY14" fmla="*/ 5258261 h 5368366"/>
                      <a:gd name="connsiteX15" fmla="*/ 1989625 w 2617974"/>
                      <a:gd name="connsiteY15" fmla="*/ 2743738 h 5368366"/>
                      <a:gd name="connsiteX16" fmla="*/ 2086184 w 2617974"/>
                      <a:gd name="connsiteY16" fmla="*/ 926880 h 5368366"/>
                      <a:gd name="connsiteX17" fmla="*/ 2161881 w 2617974"/>
                      <a:gd name="connsiteY17" fmla="*/ 935622 h 5368366"/>
                      <a:gd name="connsiteX18" fmla="*/ 2111745 w 2617974"/>
                      <a:gd name="connsiteY18" fmla="*/ 2618328 h 5368366"/>
                      <a:gd name="connsiteX19" fmla="*/ 2519960 w 2617974"/>
                      <a:gd name="connsiteY19" fmla="*/ 2626232 h 5368366"/>
                      <a:gd name="connsiteX20" fmla="*/ 2617974 w 2617974"/>
                      <a:gd name="connsiteY20" fmla="*/ 637062 h 5368366"/>
                      <a:gd name="connsiteX21" fmla="*/ 1833863 w 2617974"/>
                      <a:gd name="connsiteY21" fmla="*/ 0 h 5368366"/>
                      <a:gd name="connsiteX0" fmla="*/ 1833863 w 2617974"/>
                      <a:gd name="connsiteY0" fmla="*/ 0 h 5364140"/>
                      <a:gd name="connsiteX1" fmla="*/ 1308987 w 2617974"/>
                      <a:gd name="connsiteY1" fmla="*/ 1124129 h 5364140"/>
                      <a:gd name="connsiteX2" fmla="*/ 784111 w 2617974"/>
                      <a:gd name="connsiteY2" fmla="*/ 0 h 5364140"/>
                      <a:gd name="connsiteX3" fmla="*/ 0 w 2617974"/>
                      <a:gd name="connsiteY3" fmla="*/ 637062 h 5364140"/>
                      <a:gd name="connsiteX4" fmla="*/ 98014 w 2617974"/>
                      <a:gd name="connsiteY4" fmla="*/ 2626232 h 5364140"/>
                      <a:gd name="connsiteX5" fmla="*/ 506229 w 2617974"/>
                      <a:gd name="connsiteY5" fmla="*/ 2618328 h 5364140"/>
                      <a:gd name="connsiteX6" fmla="*/ 458942 w 2617974"/>
                      <a:gd name="connsiteY6" fmla="*/ 947017 h 5364140"/>
                      <a:gd name="connsiteX7" fmla="*/ 537487 w 2617974"/>
                      <a:gd name="connsiteY7" fmla="*/ 938273 h 5364140"/>
                      <a:gd name="connsiteX8" fmla="*/ 628349 w 2617974"/>
                      <a:gd name="connsiteY8" fmla="*/ 2743738 h 5364140"/>
                      <a:gd name="connsiteX9" fmla="*/ 660036 w 2617974"/>
                      <a:gd name="connsiteY9" fmla="*/ 5253048 h 5364140"/>
                      <a:gd name="connsiteX10" fmla="*/ 1078873 w 2617974"/>
                      <a:gd name="connsiteY10" fmla="*/ 5268268 h 5364140"/>
                      <a:gd name="connsiteX11" fmla="*/ 1259876 w 2617974"/>
                      <a:gd name="connsiteY11" fmla="*/ 2594089 h 5364140"/>
                      <a:gd name="connsiteX12" fmla="*/ 1358098 w 2617974"/>
                      <a:gd name="connsiteY12" fmla="*/ 2594089 h 5364140"/>
                      <a:gd name="connsiteX13" fmla="*/ 1551742 w 2617974"/>
                      <a:gd name="connsiteY13" fmla="*/ 5259840 h 5364140"/>
                      <a:gd name="connsiteX14" fmla="*/ 1970080 w 2617974"/>
                      <a:gd name="connsiteY14" fmla="*/ 5258261 h 5364140"/>
                      <a:gd name="connsiteX15" fmla="*/ 1989625 w 2617974"/>
                      <a:gd name="connsiteY15" fmla="*/ 2743738 h 5364140"/>
                      <a:gd name="connsiteX16" fmla="*/ 2086184 w 2617974"/>
                      <a:gd name="connsiteY16" fmla="*/ 926880 h 5364140"/>
                      <a:gd name="connsiteX17" fmla="*/ 2161881 w 2617974"/>
                      <a:gd name="connsiteY17" fmla="*/ 935622 h 5364140"/>
                      <a:gd name="connsiteX18" fmla="*/ 2111745 w 2617974"/>
                      <a:gd name="connsiteY18" fmla="*/ 2618328 h 5364140"/>
                      <a:gd name="connsiteX19" fmla="*/ 2519960 w 2617974"/>
                      <a:gd name="connsiteY19" fmla="*/ 2626232 h 5364140"/>
                      <a:gd name="connsiteX20" fmla="*/ 2617974 w 2617974"/>
                      <a:gd name="connsiteY20" fmla="*/ 637062 h 5364140"/>
                      <a:gd name="connsiteX21" fmla="*/ 1833863 w 2617974"/>
                      <a:gd name="connsiteY21" fmla="*/ 0 h 5364140"/>
                      <a:gd name="connsiteX0" fmla="*/ 1833863 w 2617974"/>
                      <a:gd name="connsiteY0" fmla="*/ 0 h 5364140"/>
                      <a:gd name="connsiteX1" fmla="*/ 1308987 w 2617974"/>
                      <a:gd name="connsiteY1" fmla="*/ 1124129 h 5364140"/>
                      <a:gd name="connsiteX2" fmla="*/ 784111 w 2617974"/>
                      <a:gd name="connsiteY2" fmla="*/ 0 h 5364140"/>
                      <a:gd name="connsiteX3" fmla="*/ 0 w 2617974"/>
                      <a:gd name="connsiteY3" fmla="*/ 637062 h 5364140"/>
                      <a:gd name="connsiteX4" fmla="*/ 98014 w 2617974"/>
                      <a:gd name="connsiteY4" fmla="*/ 2626232 h 5364140"/>
                      <a:gd name="connsiteX5" fmla="*/ 506229 w 2617974"/>
                      <a:gd name="connsiteY5" fmla="*/ 2618328 h 5364140"/>
                      <a:gd name="connsiteX6" fmla="*/ 458942 w 2617974"/>
                      <a:gd name="connsiteY6" fmla="*/ 947017 h 5364140"/>
                      <a:gd name="connsiteX7" fmla="*/ 537487 w 2617974"/>
                      <a:gd name="connsiteY7" fmla="*/ 938273 h 5364140"/>
                      <a:gd name="connsiteX8" fmla="*/ 628349 w 2617974"/>
                      <a:gd name="connsiteY8" fmla="*/ 2743738 h 5364140"/>
                      <a:gd name="connsiteX9" fmla="*/ 660036 w 2617974"/>
                      <a:gd name="connsiteY9" fmla="*/ 5253048 h 5364140"/>
                      <a:gd name="connsiteX10" fmla="*/ 1078873 w 2617974"/>
                      <a:gd name="connsiteY10" fmla="*/ 5268268 h 5364140"/>
                      <a:gd name="connsiteX11" fmla="*/ 1259876 w 2617974"/>
                      <a:gd name="connsiteY11" fmla="*/ 2594089 h 5364140"/>
                      <a:gd name="connsiteX12" fmla="*/ 1358098 w 2617974"/>
                      <a:gd name="connsiteY12" fmla="*/ 2594089 h 5364140"/>
                      <a:gd name="connsiteX13" fmla="*/ 1551742 w 2617974"/>
                      <a:gd name="connsiteY13" fmla="*/ 5259840 h 5364140"/>
                      <a:gd name="connsiteX14" fmla="*/ 1970080 w 2617974"/>
                      <a:gd name="connsiteY14" fmla="*/ 5258261 h 5364140"/>
                      <a:gd name="connsiteX15" fmla="*/ 1989625 w 2617974"/>
                      <a:gd name="connsiteY15" fmla="*/ 2743738 h 5364140"/>
                      <a:gd name="connsiteX16" fmla="*/ 2086184 w 2617974"/>
                      <a:gd name="connsiteY16" fmla="*/ 926880 h 5364140"/>
                      <a:gd name="connsiteX17" fmla="*/ 2161881 w 2617974"/>
                      <a:gd name="connsiteY17" fmla="*/ 935622 h 5364140"/>
                      <a:gd name="connsiteX18" fmla="*/ 2111745 w 2617974"/>
                      <a:gd name="connsiteY18" fmla="*/ 2618328 h 5364140"/>
                      <a:gd name="connsiteX19" fmla="*/ 2519960 w 2617974"/>
                      <a:gd name="connsiteY19" fmla="*/ 2626232 h 5364140"/>
                      <a:gd name="connsiteX20" fmla="*/ 2617974 w 2617974"/>
                      <a:gd name="connsiteY20" fmla="*/ 637062 h 5364140"/>
                      <a:gd name="connsiteX21" fmla="*/ 1833863 w 2617974"/>
                      <a:gd name="connsiteY21" fmla="*/ 0 h 5364140"/>
                      <a:gd name="connsiteX0" fmla="*/ 1833863 w 2617974"/>
                      <a:gd name="connsiteY0" fmla="*/ 0 h 5364140"/>
                      <a:gd name="connsiteX1" fmla="*/ 1308987 w 2617974"/>
                      <a:gd name="connsiteY1" fmla="*/ 1124129 h 5364140"/>
                      <a:gd name="connsiteX2" fmla="*/ 784111 w 2617974"/>
                      <a:gd name="connsiteY2" fmla="*/ 0 h 5364140"/>
                      <a:gd name="connsiteX3" fmla="*/ 0 w 2617974"/>
                      <a:gd name="connsiteY3" fmla="*/ 637062 h 5364140"/>
                      <a:gd name="connsiteX4" fmla="*/ 98014 w 2617974"/>
                      <a:gd name="connsiteY4" fmla="*/ 2626232 h 5364140"/>
                      <a:gd name="connsiteX5" fmla="*/ 506229 w 2617974"/>
                      <a:gd name="connsiteY5" fmla="*/ 2618328 h 5364140"/>
                      <a:gd name="connsiteX6" fmla="*/ 458942 w 2617974"/>
                      <a:gd name="connsiteY6" fmla="*/ 947017 h 5364140"/>
                      <a:gd name="connsiteX7" fmla="*/ 537487 w 2617974"/>
                      <a:gd name="connsiteY7" fmla="*/ 938273 h 5364140"/>
                      <a:gd name="connsiteX8" fmla="*/ 628349 w 2617974"/>
                      <a:gd name="connsiteY8" fmla="*/ 2743738 h 5364140"/>
                      <a:gd name="connsiteX9" fmla="*/ 660036 w 2617974"/>
                      <a:gd name="connsiteY9" fmla="*/ 5253048 h 5364140"/>
                      <a:gd name="connsiteX10" fmla="*/ 1078873 w 2617974"/>
                      <a:gd name="connsiteY10" fmla="*/ 5268268 h 5364140"/>
                      <a:gd name="connsiteX11" fmla="*/ 1259876 w 2617974"/>
                      <a:gd name="connsiteY11" fmla="*/ 2594089 h 5364140"/>
                      <a:gd name="connsiteX12" fmla="*/ 1358098 w 2617974"/>
                      <a:gd name="connsiteY12" fmla="*/ 2594089 h 5364140"/>
                      <a:gd name="connsiteX13" fmla="*/ 1551742 w 2617974"/>
                      <a:gd name="connsiteY13" fmla="*/ 5259840 h 5364140"/>
                      <a:gd name="connsiteX14" fmla="*/ 1970080 w 2617974"/>
                      <a:gd name="connsiteY14" fmla="*/ 5258261 h 5364140"/>
                      <a:gd name="connsiteX15" fmla="*/ 1989625 w 2617974"/>
                      <a:gd name="connsiteY15" fmla="*/ 2743738 h 5364140"/>
                      <a:gd name="connsiteX16" fmla="*/ 2086184 w 2617974"/>
                      <a:gd name="connsiteY16" fmla="*/ 926880 h 5364140"/>
                      <a:gd name="connsiteX17" fmla="*/ 2161881 w 2617974"/>
                      <a:gd name="connsiteY17" fmla="*/ 935622 h 5364140"/>
                      <a:gd name="connsiteX18" fmla="*/ 2111745 w 2617974"/>
                      <a:gd name="connsiteY18" fmla="*/ 2618328 h 5364140"/>
                      <a:gd name="connsiteX19" fmla="*/ 2519960 w 2617974"/>
                      <a:gd name="connsiteY19" fmla="*/ 2626232 h 5364140"/>
                      <a:gd name="connsiteX20" fmla="*/ 2617974 w 2617974"/>
                      <a:gd name="connsiteY20" fmla="*/ 637062 h 5364140"/>
                      <a:gd name="connsiteX21" fmla="*/ 1833863 w 2617974"/>
                      <a:gd name="connsiteY21" fmla="*/ 0 h 5364140"/>
                      <a:gd name="connsiteX0" fmla="*/ 1833863 w 2617974"/>
                      <a:gd name="connsiteY0" fmla="*/ 0 h 5365753"/>
                      <a:gd name="connsiteX1" fmla="*/ 1308987 w 2617974"/>
                      <a:gd name="connsiteY1" fmla="*/ 1124129 h 5365753"/>
                      <a:gd name="connsiteX2" fmla="*/ 784111 w 2617974"/>
                      <a:gd name="connsiteY2" fmla="*/ 0 h 5365753"/>
                      <a:gd name="connsiteX3" fmla="*/ 0 w 2617974"/>
                      <a:gd name="connsiteY3" fmla="*/ 637062 h 5365753"/>
                      <a:gd name="connsiteX4" fmla="*/ 98014 w 2617974"/>
                      <a:gd name="connsiteY4" fmla="*/ 2626232 h 5365753"/>
                      <a:gd name="connsiteX5" fmla="*/ 506229 w 2617974"/>
                      <a:gd name="connsiteY5" fmla="*/ 2618328 h 5365753"/>
                      <a:gd name="connsiteX6" fmla="*/ 458942 w 2617974"/>
                      <a:gd name="connsiteY6" fmla="*/ 947017 h 5365753"/>
                      <a:gd name="connsiteX7" fmla="*/ 537487 w 2617974"/>
                      <a:gd name="connsiteY7" fmla="*/ 938273 h 5365753"/>
                      <a:gd name="connsiteX8" fmla="*/ 628349 w 2617974"/>
                      <a:gd name="connsiteY8" fmla="*/ 2743738 h 5365753"/>
                      <a:gd name="connsiteX9" fmla="*/ 660036 w 2617974"/>
                      <a:gd name="connsiteY9" fmla="*/ 5253048 h 5365753"/>
                      <a:gd name="connsiteX10" fmla="*/ 1078873 w 2617974"/>
                      <a:gd name="connsiteY10" fmla="*/ 5268268 h 5365753"/>
                      <a:gd name="connsiteX11" fmla="*/ 1259876 w 2617974"/>
                      <a:gd name="connsiteY11" fmla="*/ 2594089 h 5365753"/>
                      <a:gd name="connsiteX12" fmla="*/ 1358098 w 2617974"/>
                      <a:gd name="connsiteY12" fmla="*/ 2594089 h 5365753"/>
                      <a:gd name="connsiteX13" fmla="*/ 1551742 w 2617974"/>
                      <a:gd name="connsiteY13" fmla="*/ 5259840 h 5365753"/>
                      <a:gd name="connsiteX14" fmla="*/ 1970080 w 2617974"/>
                      <a:gd name="connsiteY14" fmla="*/ 5258261 h 5365753"/>
                      <a:gd name="connsiteX15" fmla="*/ 1989625 w 2617974"/>
                      <a:gd name="connsiteY15" fmla="*/ 2743738 h 5365753"/>
                      <a:gd name="connsiteX16" fmla="*/ 2086184 w 2617974"/>
                      <a:gd name="connsiteY16" fmla="*/ 926880 h 5365753"/>
                      <a:gd name="connsiteX17" fmla="*/ 2161881 w 2617974"/>
                      <a:gd name="connsiteY17" fmla="*/ 935622 h 5365753"/>
                      <a:gd name="connsiteX18" fmla="*/ 2111745 w 2617974"/>
                      <a:gd name="connsiteY18" fmla="*/ 2618328 h 5365753"/>
                      <a:gd name="connsiteX19" fmla="*/ 2519960 w 2617974"/>
                      <a:gd name="connsiteY19" fmla="*/ 2626232 h 5365753"/>
                      <a:gd name="connsiteX20" fmla="*/ 2617974 w 2617974"/>
                      <a:gd name="connsiteY20" fmla="*/ 637062 h 5365753"/>
                      <a:gd name="connsiteX21" fmla="*/ 1833863 w 2617974"/>
                      <a:gd name="connsiteY21" fmla="*/ 0 h 5365753"/>
                      <a:gd name="connsiteX0" fmla="*/ 1833863 w 2617974"/>
                      <a:gd name="connsiteY0" fmla="*/ 0 h 5365753"/>
                      <a:gd name="connsiteX1" fmla="*/ 1308987 w 2617974"/>
                      <a:gd name="connsiteY1" fmla="*/ 1124129 h 5365753"/>
                      <a:gd name="connsiteX2" fmla="*/ 784111 w 2617974"/>
                      <a:gd name="connsiteY2" fmla="*/ 0 h 5365753"/>
                      <a:gd name="connsiteX3" fmla="*/ 0 w 2617974"/>
                      <a:gd name="connsiteY3" fmla="*/ 637062 h 5365753"/>
                      <a:gd name="connsiteX4" fmla="*/ 98014 w 2617974"/>
                      <a:gd name="connsiteY4" fmla="*/ 2626232 h 5365753"/>
                      <a:gd name="connsiteX5" fmla="*/ 506229 w 2617974"/>
                      <a:gd name="connsiteY5" fmla="*/ 2618328 h 5365753"/>
                      <a:gd name="connsiteX6" fmla="*/ 458942 w 2617974"/>
                      <a:gd name="connsiteY6" fmla="*/ 947017 h 5365753"/>
                      <a:gd name="connsiteX7" fmla="*/ 537487 w 2617974"/>
                      <a:gd name="connsiteY7" fmla="*/ 938273 h 5365753"/>
                      <a:gd name="connsiteX8" fmla="*/ 628349 w 2617974"/>
                      <a:gd name="connsiteY8" fmla="*/ 2743738 h 5365753"/>
                      <a:gd name="connsiteX9" fmla="*/ 660036 w 2617974"/>
                      <a:gd name="connsiteY9" fmla="*/ 5253048 h 5365753"/>
                      <a:gd name="connsiteX10" fmla="*/ 1078873 w 2617974"/>
                      <a:gd name="connsiteY10" fmla="*/ 5268268 h 5365753"/>
                      <a:gd name="connsiteX11" fmla="*/ 1259876 w 2617974"/>
                      <a:gd name="connsiteY11" fmla="*/ 2594089 h 5365753"/>
                      <a:gd name="connsiteX12" fmla="*/ 1358098 w 2617974"/>
                      <a:gd name="connsiteY12" fmla="*/ 2594089 h 5365753"/>
                      <a:gd name="connsiteX13" fmla="*/ 1551742 w 2617974"/>
                      <a:gd name="connsiteY13" fmla="*/ 5259840 h 5365753"/>
                      <a:gd name="connsiteX14" fmla="*/ 1970080 w 2617974"/>
                      <a:gd name="connsiteY14" fmla="*/ 5258261 h 5365753"/>
                      <a:gd name="connsiteX15" fmla="*/ 1989625 w 2617974"/>
                      <a:gd name="connsiteY15" fmla="*/ 2743738 h 5365753"/>
                      <a:gd name="connsiteX16" fmla="*/ 2086184 w 2617974"/>
                      <a:gd name="connsiteY16" fmla="*/ 926880 h 5365753"/>
                      <a:gd name="connsiteX17" fmla="*/ 2161881 w 2617974"/>
                      <a:gd name="connsiteY17" fmla="*/ 935622 h 5365753"/>
                      <a:gd name="connsiteX18" fmla="*/ 2111745 w 2617974"/>
                      <a:gd name="connsiteY18" fmla="*/ 2618328 h 5365753"/>
                      <a:gd name="connsiteX19" fmla="*/ 2519960 w 2617974"/>
                      <a:gd name="connsiteY19" fmla="*/ 2626232 h 5365753"/>
                      <a:gd name="connsiteX20" fmla="*/ 2617974 w 2617974"/>
                      <a:gd name="connsiteY20" fmla="*/ 637062 h 5365753"/>
                      <a:gd name="connsiteX21" fmla="*/ 1833863 w 2617974"/>
                      <a:gd name="connsiteY21" fmla="*/ 0 h 5365753"/>
                      <a:gd name="connsiteX0" fmla="*/ 1833863 w 2617974"/>
                      <a:gd name="connsiteY0" fmla="*/ 0 h 5365753"/>
                      <a:gd name="connsiteX1" fmla="*/ 1308987 w 2617974"/>
                      <a:gd name="connsiteY1" fmla="*/ 1124129 h 5365753"/>
                      <a:gd name="connsiteX2" fmla="*/ 784111 w 2617974"/>
                      <a:gd name="connsiteY2" fmla="*/ 0 h 5365753"/>
                      <a:gd name="connsiteX3" fmla="*/ 0 w 2617974"/>
                      <a:gd name="connsiteY3" fmla="*/ 637062 h 5365753"/>
                      <a:gd name="connsiteX4" fmla="*/ 98014 w 2617974"/>
                      <a:gd name="connsiteY4" fmla="*/ 2626232 h 5365753"/>
                      <a:gd name="connsiteX5" fmla="*/ 506229 w 2617974"/>
                      <a:gd name="connsiteY5" fmla="*/ 2618328 h 5365753"/>
                      <a:gd name="connsiteX6" fmla="*/ 458942 w 2617974"/>
                      <a:gd name="connsiteY6" fmla="*/ 947017 h 5365753"/>
                      <a:gd name="connsiteX7" fmla="*/ 537487 w 2617974"/>
                      <a:gd name="connsiteY7" fmla="*/ 938273 h 5365753"/>
                      <a:gd name="connsiteX8" fmla="*/ 628349 w 2617974"/>
                      <a:gd name="connsiteY8" fmla="*/ 2743738 h 5365753"/>
                      <a:gd name="connsiteX9" fmla="*/ 660036 w 2617974"/>
                      <a:gd name="connsiteY9" fmla="*/ 5253048 h 5365753"/>
                      <a:gd name="connsiteX10" fmla="*/ 1078873 w 2617974"/>
                      <a:gd name="connsiteY10" fmla="*/ 5268268 h 5365753"/>
                      <a:gd name="connsiteX11" fmla="*/ 1259876 w 2617974"/>
                      <a:gd name="connsiteY11" fmla="*/ 2594089 h 5365753"/>
                      <a:gd name="connsiteX12" fmla="*/ 1358098 w 2617974"/>
                      <a:gd name="connsiteY12" fmla="*/ 2594089 h 5365753"/>
                      <a:gd name="connsiteX13" fmla="*/ 1551742 w 2617974"/>
                      <a:gd name="connsiteY13" fmla="*/ 5259840 h 5365753"/>
                      <a:gd name="connsiteX14" fmla="*/ 1970080 w 2617974"/>
                      <a:gd name="connsiteY14" fmla="*/ 5258261 h 5365753"/>
                      <a:gd name="connsiteX15" fmla="*/ 1989625 w 2617974"/>
                      <a:gd name="connsiteY15" fmla="*/ 2743738 h 5365753"/>
                      <a:gd name="connsiteX16" fmla="*/ 2086184 w 2617974"/>
                      <a:gd name="connsiteY16" fmla="*/ 926880 h 5365753"/>
                      <a:gd name="connsiteX17" fmla="*/ 2161881 w 2617974"/>
                      <a:gd name="connsiteY17" fmla="*/ 935622 h 5365753"/>
                      <a:gd name="connsiteX18" fmla="*/ 2111745 w 2617974"/>
                      <a:gd name="connsiteY18" fmla="*/ 2618328 h 5365753"/>
                      <a:gd name="connsiteX19" fmla="*/ 2519960 w 2617974"/>
                      <a:gd name="connsiteY19" fmla="*/ 2626232 h 5365753"/>
                      <a:gd name="connsiteX20" fmla="*/ 2617974 w 2617974"/>
                      <a:gd name="connsiteY20" fmla="*/ 637062 h 5365753"/>
                      <a:gd name="connsiteX21" fmla="*/ 1833863 w 2617974"/>
                      <a:gd name="connsiteY21" fmla="*/ 0 h 5365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617974" h="5365753">
                        <a:moveTo>
                          <a:pt x="1833863" y="0"/>
                        </a:moveTo>
                        <a:lnTo>
                          <a:pt x="1308987" y="1124129"/>
                        </a:lnTo>
                        <a:lnTo>
                          <a:pt x="784111" y="0"/>
                        </a:lnTo>
                        <a:cubicBezTo>
                          <a:pt x="223578" y="14227"/>
                          <a:pt x="10066" y="227635"/>
                          <a:pt x="0" y="637062"/>
                        </a:cubicBezTo>
                        <a:cubicBezTo>
                          <a:pt x="35497" y="1236711"/>
                          <a:pt x="62517" y="2025002"/>
                          <a:pt x="98014" y="2626232"/>
                        </a:cubicBezTo>
                        <a:cubicBezTo>
                          <a:pt x="140663" y="2804335"/>
                          <a:pt x="483712" y="2751642"/>
                          <a:pt x="506229" y="2618328"/>
                        </a:cubicBezTo>
                        <a:cubicBezTo>
                          <a:pt x="488480" y="2084545"/>
                          <a:pt x="476690" y="1480273"/>
                          <a:pt x="458942" y="947017"/>
                        </a:cubicBezTo>
                        <a:cubicBezTo>
                          <a:pt x="463844" y="861407"/>
                          <a:pt x="541929" y="875026"/>
                          <a:pt x="537487" y="938273"/>
                        </a:cubicBezTo>
                        <a:cubicBezTo>
                          <a:pt x="567686" y="1513683"/>
                          <a:pt x="598150" y="2168327"/>
                          <a:pt x="628349" y="2743738"/>
                        </a:cubicBezTo>
                        <a:cubicBezTo>
                          <a:pt x="632057" y="3583141"/>
                          <a:pt x="651613" y="4413645"/>
                          <a:pt x="660036" y="5253048"/>
                        </a:cubicBezTo>
                        <a:cubicBezTo>
                          <a:pt x="689090" y="5386107"/>
                          <a:pt x="1036677" y="5413821"/>
                          <a:pt x="1078873" y="5268268"/>
                        </a:cubicBezTo>
                        <a:cubicBezTo>
                          <a:pt x="1135033" y="4379333"/>
                          <a:pt x="1203717" y="3483551"/>
                          <a:pt x="1259876" y="2594089"/>
                        </a:cubicBezTo>
                        <a:cubicBezTo>
                          <a:pt x="1275183" y="2523653"/>
                          <a:pt x="1357080" y="2547466"/>
                          <a:pt x="1358098" y="2594089"/>
                        </a:cubicBezTo>
                        <a:cubicBezTo>
                          <a:pt x="1414257" y="3483551"/>
                          <a:pt x="1487155" y="4370905"/>
                          <a:pt x="1551742" y="5259840"/>
                        </a:cubicBezTo>
                        <a:cubicBezTo>
                          <a:pt x="1598150" y="5402584"/>
                          <a:pt x="1943927" y="5385203"/>
                          <a:pt x="1970080" y="5258261"/>
                        </a:cubicBezTo>
                        <a:cubicBezTo>
                          <a:pt x="1973789" y="4418858"/>
                          <a:pt x="1985917" y="3583141"/>
                          <a:pt x="1989625" y="2743738"/>
                        </a:cubicBezTo>
                        <a:cubicBezTo>
                          <a:pt x="2019824" y="2168327"/>
                          <a:pt x="2055985" y="1502290"/>
                          <a:pt x="2086184" y="926880"/>
                        </a:cubicBezTo>
                        <a:cubicBezTo>
                          <a:pt x="2101682" y="872178"/>
                          <a:pt x="2167933" y="878499"/>
                          <a:pt x="2161881" y="935622"/>
                        </a:cubicBezTo>
                        <a:cubicBezTo>
                          <a:pt x="2144133" y="1468878"/>
                          <a:pt x="2129494" y="2084545"/>
                          <a:pt x="2111745" y="2618328"/>
                        </a:cubicBezTo>
                        <a:cubicBezTo>
                          <a:pt x="2134262" y="2751642"/>
                          <a:pt x="2477311" y="2804335"/>
                          <a:pt x="2519960" y="2626232"/>
                        </a:cubicBezTo>
                        <a:cubicBezTo>
                          <a:pt x="2555457" y="2025002"/>
                          <a:pt x="2582477" y="1236711"/>
                          <a:pt x="2617974" y="637062"/>
                        </a:cubicBezTo>
                        <a:cubicBezTo>
                          <a:pt x="2607908" y="227635"/>
                          <a:pt x="2394396" y="14227"/>
                          <a:pt x="1833863" y="0"/>
                        </a:cubicBez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noAutofit/>
                  </a:bodyPr>
                  <a:lstStyle/>
                  <a:p>
                    <a:endParaRPr lang="en-US" kern="0">
                      <a:solidFill>
                        <a:prstClr val="black"/>
                      </a:solidFill>
                    </a:endParaRPr>
                  </a:p>
                </p:txBody>
              </p:sp>
              <p:grpSp>
                <p:nvGrpSpPr>
                  <p:cNvPr id="362" name="Group 361"/>
                  <p:cNvGrpSpPr/>
                  <p:nvPr/>
                </p:nvGrpSpPr>
                <p:grpSpPr>
                  <a:xfrm>
                    <a:off x="7308788" y="1922306"/>
                    <a:ext cx="144282" cy="353375"/>
                    <a:chOff x="7308788" y="1922306"/>
                    <a:chExt cx="144282" cy="353375"/>
                  </a:xfrm>
                  <a:grpFill/>
                </p:grpSpPr>
                <p:sp>
                  <p:nvSpPr>
                    <p:cNvPr id="363" name="Oval 362"/>
                    <p:cNvSpPr/>
                    <p:nvPr/>
                  </p:nvSpPr>
                  <p:spPr>
                    <a:xfrm>
                      <a:off x="7308788" y="1922306"/>
                      <a:ext cx="144282" cy="192374"/>
                    </a:xfrm>
                    <a:prstGeom prst="ellipse">
                      <a:avLst/>
                    </a:prstGeom>
                    <a:grpFill/>
                    <a:ln w="12700" cap="flat" cmpd="sng" algn="ctr">
                      <a:noFill/>
                      <a:prstDash val="solid"/>
                      <a:miter lim="800000"/>
                    </a:ln>
                    <a:effectLst/>
                  </p:spPr>
                  <p:txBody>
                    <a:bodyPr rtlCol="0" anchor="ctr"/>
                    <a:lstStyle/>
                    <a:p>
                      <a:pPr algn="ctr"/>
                      <a:endParaRPr lang="en-US" kern="0">
                        <a:solidFill>
                          <a:prstClr val="white"/>
                        </a:solidFill>
                      </a:endParaRPr>
                    </a:p>
                  </p:txBody>
                </p:sp>
                <p:grpSp>
                  <p:nvGrpSpPr>
                    <p:cNvPr id="364" name="Group 363"/>
                    <p:cNvGrpSpPr/>
                    <p:nvPr/>
                  </p:nvGrpSpPr>
                  <p:grpSpPr>
                    <a:xfrm>
                      <a:off x="7344249" y="2124071"/>
                      <a:ext cx="73360" cy="151610"/>
                      <a:chOff x="3582412" y="2220074"/>
                      <a:chExt cx="70325" cy="145340"/>
                    </a:xfrm>
                    <a:grpFill/>
                  </p:grpSpPr>
                  <p:sp>
                    <p:nvSpPr>
                      <p:cNvPr id="365" name="Freeform 78"/>
                      <p:cNvSpPr>
                        <a:spLocks/>
                      </p:cNvSpPr>
                      <p:nvPr/>
                    </p:nvSpPr>
                    <p:spPr bwMode="auto">
                      <a:xfrm>
                        <a:off x="3593351" y="2296651"/>
                        <a:ext cx="59386" cy="32818"/>
                      </a:xfrm>
                      <a:custGeom>
                        <a:avLst/>
                        <a:gdLst>
                          <a:gd name="T0" fmla="*/ 38 w 38"/>
                          <a:gd name="T1" fmla="*/ 0 h 21"/>
                          <a:gd name="T2" fmla="*/ 30 w 38"/>
                          <a:gd name="T3" fmla="*/ 13 h 21"/>
                          <a:gd name="T4" fmla="*/ 5 w 38"/>
                          <a:gd name="T5" fmla="*/ 21 h 21"/>
                          <a:gd name="T6" fmla="*/ 0 w 38"/>
                          <a:gd name="T7" fmla="*/ 13 h 21"/>
                          <a:gd name="T8" fmla="*/ 38 w 38"/>
                          <a:gd name="T9" fmla="*/ 0 h 21"/>
                        </a:gdLst>
                        <a:ahLst/>
                        <a:cxnLst>
                          <a:cxn ang="0">
                            <a:pos x="T0" y="T1"/>
                          </a:cxn>
                          <a:cxn ang="0">
                            <a:pos x="T2" y="T3"/>
                          </a:cxn>
                          <a:cxn ang="0">
                            <a:pos x="T4" y="T5"/>
                          </a:cxn>
                          <a:cxn ang="0">
                            <a:pos x="T6" y="T7"/>
                          </a:cxn>
                          <a:cxn ang="0">
                            <a:pos x="T8" y="T9"/>
                          </a:cxn>
                        </a:cxnLst>
                        <a:rect l="0" t="0" r="r" b="b"/>
                        <a:pathLst>
                          <a:path w="38" h="21">
                            <a:moveTo>
                              <a:pt x="38" y="0"/>
                            </a:moveTo>
                            <a:lnTo>
                              <a:pt x="30" y="13"/>
                            </a:lnTo>
                            <a:lnTo>
                              <a:pt x="5" y="21"/>
                            </a:lnTo>
                            <a:lnTo>
                              <a:pt x="0" y="13"/>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endParaRPr>
                      </a:p>
                    </p:txBody>
                  </p:sp>
                  <p:sp>
                    <p:nvSpPr>
                      <p:cNvPr id="366" name="Freeform 79"/>
                      <p:cNvSpPr>
                        <a:spLocks/>
                      </p:cNvSpPr>
                      <p:nvPr/>
                    </p:nvSpPr>
                    <p:spPr bwMode="auto">
                      <a:xfrm>
                        <a:off x="3582412" y="2270084"/>
                        <a:ext cx="67200" cy="37507"/>
                      </a:xfrm>
                      <a:custGeom>
                        <a:avLst/>
                        <a:gdLst>
                          <a:gd name="T0" fmla="*/ 37 w 43"/>
                          <a:gd name="T1" fmla="*/ 0 h 24"/>
                          <a:gd name="T2" fmla="*/ 43 w 43"/>
                          <a:gd name="T3" fmla="*/ 11 h 24"/>
                          <a:gd name="T4" fmla="*/ 5 w 43"/>
                          <a:gd name="T5" fmla="*/ 24 h 24"/>
                          <a:gd name="T6" fmla="*/ 0 w 43"/>
                          <a:gd name="T7" fmla="*/ 15 h 24"/>
                          <a:gd name="T8" fmla="*/ 2 w 43"/>
                          <a:gd name="T9" fmla="*/ 13 h 24"/>
                          <a:gd name="T10" fmla="*/ 37 w 43"/>
                          <a:gd name="T11" fmla="*/ 0 h 24"/>
                        </a:gdLst>
                        <a:ahLst/>
                        <a:cxnLst>
                          <a:cxn ang="0">
                            <a:pos x="T0" y="T1"/>
                          </a:cxn>
                          <a:cxn ang="0">
                            <a:pos x="T2" y="T3"/>
                          </a:cxn>
                          <a:cxn ang="0">
                            <a:pos x="T4" y="T5"/>
                          </a:cxn>
                          <a:cxn ang="0">
                            <a:pos x="T6" y="T7"/>
                          </a:cxn>
                          <a:cxn ang="0">
                            <a:pos x="T8" y="T9"/>
                          </a:cxn>
                          <a:cxn ang="0">
                            <a:pos x="T10" y="T11"/>
                          </a:cxn>
                        </a:cxnLst>
                        <a:rect l="0" t="0" r="r" b="b"/>
                        <a:pathLst>
                          <a:path w="43" h="24">
                            <a:moveTo>
                              <a:pt x="37" y="0"/>
                            </a:moveTo>
                            <a:lnTo>
                              <a:pt x="43" y="11"/>
                            </a:lnTo>
                            <a:lnTo>
                              <a:pt x="5" y="24"/>
                            </a:lnTo>
                            <a:lnTo>
                              <a:pt x="0" y="15"/>
                            </a:lnTo>
                            <a:lnTo>
                              <a:pt x="2" y="13"/>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endParaRPr>
                      </a:p>
                    </p:txBody>
                  </p:sp>
                  <p:sp>
                    <p:nvSpPr>
                      <p:cNvPr id="367" name="Freeform 80"/>
                      <p:cNvSpPr>
                        <a:spLocks/>
                      </p:cNvSpPr>
                      <p:nvPr/>
                    </p:nvSpPr>
                    <p:spPr bwMode="auto">
                      <a:xfrm>
                        <a:off x="3590227" y="2246641"/>
                        <a:ext cx="48447" cy="31256"/>
                      </a:xfrm>
                      <a:custGeom>
                        <a:avLst/>
                        <a:gdLst>
                          <a:gd name="T0" fmla="*/ 28 w 31"/>
                          <a:gd name="T1" fmla="*/ 0 h 20"/>
                          <a:gd name="T2" fmla="*/ 31 w 31"/>
                          <a:gd name="T3" fmla="*/ 9 h 20"/>
                          <a:gd name="T4" fmla="*/ 0 w 31"/>
                          <a:gd name="T5" fmla="*/ 20 h 20"/>
                          <a:gd name="T6" fmla="*/ 4 w 31"/>
                          <a:gd name="T7" fmla="*/ 9 h 20"/>
                          <a:gd name="T8" fmla="*/ 28 w 31"/>
                          <a:gd name="T9" fmla="*/ 0 h 20"/>
                        </a:gdLst>
                        <a:ahLst/>
                        <a:cxnLst>
                          <a:cxn ang="0">
                            <a:pos x="T0" y="T1"/>
                          </a:cxn>
                          <a:cxn ang="0">
                            <a:pos x="T2" y="T3"/>
                          </a:cxn>
                          <a:cxn ang="0">
                            <a:pos x="T4" y="T5"/>
                          </a:cxn>
                          <a:cxn ang="0">
                            <a:pos x="T6" y="T7"/>
                          </a:cxn>
                          <a:cxn ang="0">
                            <a:pos x="T8" y="T9"/>
                          </a:cxn>
                        </a:cxnLst>
                        <a:rect l="0" t="0" r="r" b="b"/>
                        <a:pathLst>
                          <a:path w="31" h="20">
                            <a:moveTo>
                              <a:pt x="28" y="0"/>
                            </a:moveTo>
                            <a:lnTo>
                              <a:pt x="31" y="9"/>
                            </a:lnTo>
                            <a:lnTo>
                              <a:pt x="0" y="20"/>
                            </a:lnTo>
                            <a:lnTo>
                              <a:pt x="4" y="9"/>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endParaRPr>
                      </a:p>
                    </p:txBody>
                  </p:sp>
                  <p:sp>
                    <p:nvSpPr>
                      <p:cNvPr id="368" name="Freeform 81"/>
                      <p:cNvSpPr>
                        <a:spLocks/>
                      </p:cNvSpPr>
                      <p:nvPr/>
                    </p:nvSpPr>
                    <p:spPr bwMode="auto">
                      <a:xfrm>
                        <a:off x="3602728" y="2324781"/>
                        <a:ext cx="34381" cy="40633"/>
                      </a:xfrm>
                      <a:custGeom>
                        <a:avLst/>
                        <a:gdLst>
                          <a:gd name="T0" fmla="*/ 22 w 22"/>
                          <a:gd name="T1" fmla="*/ 0 h 26"/>
                          <a:gd name="T2" fmla="*/ 9 w 22"/>
                          <a:gd name="T3" fmla="*/ 26 h 26"/>
                          <a:gd name="T4" fmla="*/ 0 w 22"/>
                          <a:gd name="T5" fmla="*/ 9 h 26"/>
                          <a:gd name="T6" fmla="*/ 22 w 22"/>
                          <a:gd name="T7" fmla="*/ 0 h 26"/>
                        </a:gdLst>
                        <a:ahLst/>
                        <a:cxnLst>
                          <a:cxn ang="0">
                            <a:pos x="T0" y="T1"/>
                          </a:cxn>
                          <a:cxn ang="0">
                            <a:pos x="T2" y="T3"/>
                          </a:cxn>
                          <a:cxn ang="0">
                            <a:pos x="T4" y="T5"/>
                          </a:cxn>
                          <a:cxn ang="0">
                            <a:pos x="T6" y="T7"/>
                          </a:cxn>
                        </a:cxnLst>
                        <a:rect l="0" t="0" r="r" b="b"/>
                        <a:pathLst>
                          <a:path w="22" h="26">
                            <a:moveTo>
                              <a:pt x="22" y="0"/>
                            </a:moveTo>
                            <a:lnTo>
                              <a:pt x="9" y="26"/>
                            </a:lnTo>
                            <a:lnTo>
                              <a:pt x="0" y="9"/>
                            </a:lnTo>
                            <a:lnTo>
                              <a:pt x="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endParaRPr>
                      </a:p>
                    </p:txBody>
                  </p:sp>
                  <p:sp>
                    <p:nvSpPr>
                      <p:cNvPr id="369" name="Freeform 82"/>
                      <p:cNvSpPr>
                        <a:spLocks/>
                      </p:cNvSpPr>
                      <p:nvPr/>
                    </p:nvSpPr>
                    <p:spPr bwMode="auto">
                      <a:xfrm>
                        <a:off x="3601165" y="2220074"/>
                        <a:ext cx="28130" cy="29694"/>
                      </a:xfrm>
                      <a:custGeom>
                        <a:avLst/>
                        <a:gdLst>
                          <a:gd name="T0" fmla="*/ 14 w 18"/>
                          <a:gd name="T1" fmla="*/ 0 h 19"/>
                          <a:gd name="T2" fmla="*/ 18 w 18"/>
                          <a:gd name="T3" fmla="*/ 12 h 19"/>
                          <a:gd name="T4" fmla="*/ 0 w 18"/>
                          <a:gd name="T5" fmla="*/ 19 h 19"/>
                          <a:gd name="T6" fmla="*/ 7 w 18"/>
                          <a:gd name="T7" fmla="*/ 0 h 19"/>
                          <a:gd name="T8" fmla="*/ 14 w 18"/>
                          <a:gd name="T9" fmla="*/ 0 h 19"/>
                        </a:gdLst>
                        <a:ahLst/>
                        <a:cxnLst>
                          <a:cxn ang="0">
                            <a:pos x="T0" y="T1"/>
                          </a:cxn>
                          <a:cxn ang="0">
                            <a:pos x="T2" y="T3"/>
                          </a:cxn>
                          <a:cxn ang="0">
                            <a:pos x="T4" y="T5"/>
                          </a:cxn>
                          <a:cxn ang="0">
                            <a:pos x="T6" y="T7"/>
                          </a:cxn>
                          <a:cxn ang="0">
                            <a:pos x="T8" y="T9"/>
                          </a:cxn>
                        </a:cxnLst>
                        <a:rect l="0" t="0" r="r" b="b"/>
                        <a:pathLst>
                          <a:path w="18" h="19">
                            <a:moveTo>
                              <a:pt x="14" y="0"/>
                            </a:moveTo>
                            <a:lnTo>
                              <a:pt x="18" y="12"/>
                            </a:lnTo>
                            <a:lnTo>
                              <a:pt x="0" y="19"/>
                            </a:lnTo>
                            <a:lnTo>
                              <a:pt x="7" y="0"/>
                            </a:ln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endParaRPr>
                      </a:p>
                    </p:txBody>
                  </p:sp>
                </p:grpSp>
              </p:grpSp>
            </p:grpSp>
          </p:grpSp>
          <p:grpSp>
            <p:nvGrpSpPr>
              <p:cNvPr id="221" name="Group 220"/>
              <p:cNvGrpSpPr/>
              <p:nvPr/>
            </p:nvGrpSpPr>
            <p:grpSpPr>
              <a:xfrm>
                <a:off x="1879378" y="4206412"/>
                <a:ext cx="582085" cy="585158"/>
                <a:chOff x="2130683" y="2079870"/>
                <a:chExt cx="4390433" cy="4413610"/>
              </a:xfrm>
              <a:solidFill>
                <a:schemeClr val="tx1">
                  <a:lumMod val="50000"/>
                  <a:lumOff val="50000"/>
                </a:schemeClr>
              </a:solidFill>
              <a:effectLst/>
            </p:grpSpPr>
            <p:sp>
              <p:nvSpPr>
                <p:cNvPr id="334" name="Freeform 333"/>
                <p:cNvSpPr/>
                <p:nvPr/>
              </p:nvSpPr>
              <p:spPr>
                <a:xfrm>
                  <a:off x="4047160" y="2629230"/>
                  <a:ext cx="781390" cy="820346"/>
                </a:xfrm>
                <a:custGeom>
                  <a:avLst/>
                  <a:gdLst>
                    <a:gd name="connsiteX0" fmla="*/ 179739 w 781390"/>
                    <a:gd name="connsiteY0" fmla="*/ 0 h 820346"/>
                    <a:gd name="connsiteX1" fmla="*/ 600711 w 781390"/>
                    <a:gd name="connsiteY1" fmla="*/ 0 h 820346"/>
                    <a:gd name="connsiteX2" fmla="*/ 781390 w 781390"/>
                    <a:gd name="connsiteY2" fmla="*/ 180679 h 820346"/>
                    <a:gd name="connsiteX3" fmla="*/ 781390 w 781390"/>
                    <a:gd name="connsiteY3" fmla="*/ 639667 h 820346"/>
                    <a:gd name="connsiteX4" fmla="*/ 600711 w 781390"/>
                    <a:gd name="connsiteY4" fmla="*/ 820346 h 820346"/>
                    <a:gd name="connsiteX5" fmla="*/ 472297 w 781390"/>
                    <a:gd name="connsiteY5" fmla="*/ 820346 h 820346"/>
                    <a:gd name="connsiteX6" fmla="*/ 520017 w 781390"/>
                    <a:gd name="connsiteY6" fmla="*/ 780635 h 820346"/>
                    <a:gd name="connsiteX7" fmla="*/ 636731 w 781390"/>
                    <a:gd name="connsiteY7" fmla="*/ 496442 h 820346"/>
                    <a:gd name="connsiteX8" fmla="*/ 461042 w 781390"/>
                    <a:gd name="connsiteY8" fmla="*/ 163172 h 820346"/>
                    <a:gd name="connsiteX9" fmla="*/ 425933 w 781390"/>
                    <a:gd name="connsiteY9" fmla="*/ 143952 h 820346"/>
                    <a:gd name="connsiteX10" fmla="*/ 459201 w 781390"/>
                    <a:gd name="connsiteY10" fmla="*/ 117628 h 820346"/>
                    <a:gd name="connsiteX11" fmla="*/ 488264 w 781390"/>
                    <a:gd name="connsiteY11" fmla="*/ 45391 h 820346"/>
                    <a:gd name="connsiteX12" fmla="*/ 323672 w 781390"/>
                    <a:gd name="connsiteY12" fmla="*/ 45391 h 820346"/>
                    <a:gd name="connsiteX13" fmla="*/ 343721 w 781390"/>
                    <a:gd name="connsiteY13" fmla="*/ 97349 h 820346"/>
                    <a:gd name="connsiteX14" fmla="*/ 363728 w 781390"/>
                    <a:gd name="connsiteY14" fmla="*/ 116841 h 820346"/>
                    <a:gd name="connsiteX15" fmla="*/ 318553 w 781390"/>
                    <a:gd name="connsiteY15" fmla="*/ 102698 h 820346"/>
                    <a:gd name="connsiteX16" fmla="*/ 238244 w 781390"/>
                    <a:gd name="connsiteY16" fmla="*/ 94532 h 820346"/>
                    <a:gd name="connsiteX17" fmla="*/ 15446 w 781390"/>
                    <a:gd name="connsiteY17" fmla="*/ 163172 h 820346"/>
                    <a:gd name="connsiteX18" fmla="*/ 0 w 781390"/>
                    <a:gd name="connsiteY18" fmla="*/ 176026 h 820346"/>
                    <a:gd name="connsiteX19" fmla="*/ 13259 w 781390"/>
                    <a:gd name="connsiteY19" fmla="*/ 110351 h 820346"/>
                    <a:gd name="connsiteX20" fmla="*/ 179739 w 781390"/>
                    <a:gd name="connsiteY20" fmla="*/ 0 h 820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81390" h="820346">
                      <a:moveTo>
                        <a:pt x="179739" y="0"/>
                      </a:moveTo>
                      <a:lnTo>
                        <a:pt x="600711" y="0"/>
                      </a:lnTo>
                      <a:cubicBezTo>
                        <a:pt x="700497" y="0"/>
                        <a:pt x="781390" y="80893"/>
                        <a:pt x="781390" y="180679"/>
                      </a:cubicBezTo>
                      <a:lnTo>
                        <a:pt x="781390" y="639667"/>
                      </a:lnTo>
                      <a:cubicBezTo>
                        <a:pt x="781390" y="739453"/>
                        <a:pt x="700497" y="820346"/>
                        <a:pt x="600711" y="820346"/>
                      </a:cubicBezTo>
                      <a:lnTo>
                        <a:pt x="472297" y="820346"/>
                      </a:lnTo>
                      <a:lnTo>
                        <a:pt x="520017" y="780635"/>
                      </a:lnTo>
                      <a:cubicBezTo>
                        <a:pt x="592129" y="707904"/>
                        <a:pt x="636731" y="607427"/>
                        <a:pt x="636731" y="496442"/>
                      </a:cubicBezTo>
                      <a:cubicBezTo>
                        <a:pt x="636731" y="357712"/>
                        <a:pt x="567040" y="235398"/>
                        <a:pt x="461042" y="163172"/>
                      </a:cubicBezTo>
                      <a:lnTo>
                        <a:pt x="425933" y="143952"/>
                      </a:lnTo>
                      <a:lnTo>
                        <a:pt x="459201" y="117628"/>
                      </a:lnTo>
                      <a:cubicBezTo>
                        <a:pt x="480565" y="93959"/>
                        <a:pt x="495783" y="62915"/>
                        <a:pt x="488264" y="45391"/>
                      </a:cubicBezTo>
                      <a:cubicBezTo>
                        <a:pt x="380700" y="90028"/>
                        <a:pt x="383108" y="59107"/>
                        <a:pt x="323672" y="45391"/>
                      </a:cubicBezTo>
                      <a:cubicBezTo>
                        <a:pt x="325439" y="64144"/>
                        <a:pt x="332122" y="81054"/>
                        <a:pt x="343721" y="97349"/>
                      </a:cubicBezTo>
                      <a:lnTo>
                        <a:pt x="363728" y="116841"/>
                      </a:lnTo>
                      <a:lnTo>
                        <a:pt x="318553" y="102698"/>
                      </a:lnTo>
                      <a:cubicBezTo>
                        <a:pt x="292613" y="97344"/>
                        <a:pt x="265754" y="94532"/>
                        <a:pt x="238244" y="94532"/>
                      </a:cubicBezTo>
                      <a:cubicBezTo>
                        <a:pt x="155715" y="94532"/>
                        <a:pt x="79045" y="119836"/>
                        <a:pt x="15446" y="163172"/>
                      </a:cubicBezTo>
                      <a:lnTo>
                        <a:pt x="0" y="176026"/>
                      </a:lnTo>
                      <a:lnTo>
                        <a:pt x="13259" y="110351"/>
                      </a:lnTo>
                      <a:cubicBezTo>
                        <a:pt x="40687" y="45502"/>
                        <a:pt x="104900" y="0"/>
                        <a:pt x="179739"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5" name="Freeform 334"/>
                <p:cNvSpPr/>
                <p:nvPr/>
              </p:nvSpPr>
              <p:spPr>
                <a:xfrm>
                  <a:off x="3126320" y="2627699"/>
                  <a:ext cx="719455" cy="1846578"/>
                </a:xfrm>
                <a:custGeom>
                  <a:avLst/>
                  <a:gdLst>
                    <a:gd name="connsiteX0" fmla="*/ 335061 w 719455"/>
                    <a:gd name="connsiteY0" fmla="*/ 164957 h 1846578"/>
                    <a:gd name="connsiteX1" fmla="*/ 312915 w 719455"/>
                    <a:gd name="connsiteY1" fmla="*/ 448310 h 1846578"/>
                    <a:gd name="connsiteX2" fmla="*/ 380187 w 719455"/>
                    <a:gd name="connsiteY2" fmla="*/ 541253 h 1846578"/>
                    <a:gd name="connsiteX3" fmla="*/ 442476 w 719455"/>
                    <a:gd name="connsiteY3" fmla="*/ 433634 h 1846578"/>
                    <a:gd name="connsiteX4" fmla="*/ 417283 w 719455"/>
                    <a:gd name="connsiteY4" fmla="*/ 174740 h 1846578"/>
                    <a:gd name="connsiteX5" fmla="*/ 335061 w 719455"/>
                    <a:gd name="connsiteY5" fmla="*/ 164957 h 1846578"/>
                    <a:gd name="connsiteX6" fmla="*/ 307656 w 719455"/>
                    <a:gd name="connsiteY6" fmla="*/ 59786 h 1846578"/>
                    <a:gd name="connsiteX7" fmla="*/ 375732 w 719455"/>
                    <a:gd name="connsiteY7" fmla="*/ 167037 h 1846578"/>
                    <a:gd name="connsiteX8" fmla="*/ 447182 w 719455"/>
                    <a:gd name="connsiteY8" fmla="*/ 62233 h 1846578"/>
                    <a:gd name="connsiteX9" fmla="*/ 307656 w 719455"/>
                    <a:gd name="connsiteY9" fmla="*/ 59786 h 1846578"/>
                    <a:gd name="connsiteX10" fmla="*/ 133726 w 719455"/>
                    <a:gd name="connsiteY10" fmla="*/ 0 h 1846578"/>
                    <a:gd name="connsiteX11" fmla="*/ 584837 w 719455"/>
                    <a:gd name="connsiteY11" fmla="*/ 0 h 1846578"/>
                    <a:gd name="connsiteX12" fmla="*/ 719455 w 719455"/>
                    <a:gd name="connsiteY12" fmla="*/ 132149 h 1846578"/>
                    <a:gd name="connsiteX13" fmla="*/ 719455 w 719455"/>
                    <a:gd name="connsiteY13" fmla="*/ 811907 h 1846578"/>
                    <a:gd name="connsiteX14" fmla="*/ 564875 w 719455"/>
                    <a:gd name="connsiteY14" fmla="*/ 811907 h 1846578"/>
                    <a:gd name="connsiteX15" fmla="*/ 564875 w 719455"/>
                    <a:gd name="connsiteY15" fmla="*/ 1772638 h 1846578"/>
                    <a:gd name="connsiteX16" fmla="*/ 435268 w 719455"/>
                    <a:gd name="connsiteY16" fmla="*/ 1761420 h 1846578"/>
                    <a:gd name="connsiteX17" fmla="*/ 433605 w 719455"/>
                    <a:gd name="connsiteY17" fmla="*/ 1461875 h 1846578"/>
                    <a:gd name="connsiteX18" fmla="*/ 433605 w 719455"/>
                    <a:gd name="connsiteY18" fmla="*/ 1051938 h 1846578"/>
                    <a:gd name="connsiteX19" fmla="*/ 337376 w 719455"/>
                    <a:gd name="connsiteY19" fmla="*/ 847889 h 1846578"/>
                    <a:gd name="connsiteX20" fmla="*/ 278069 w 719455"/>
                    <a:gd name="connsiteY20" fmla="*/ 811907 h 1846578"/>
                    <a:gd name="connsiteX21" fmla="*/ 127130 w 719455"/>
                    <a:gd name="connsiteY21" fmla="*/ 811907 h 1846578"/>
                    <a:gd name="connsiteX22" fmla="*/ 153515 w 719455"/>
                    <a:gd name="connsiteY22" fmla="*/ 790281 h 1846578"/>
                    <a:gd name="connsiteX23" fmla="*/ 272061 w 719455"/>
                    <a:gd name="connsiteY23" fmla="*/ 505965 h 1846578"/>
                    <a:gd name="connsiteX24" fmla="*/ 24862 w 719455"/>
                    <a:gd name="connsiteY24" fmla="*/ 135480 h 1846578"/>
                    <a:gd name="connsiteX25" fmla="*/ 0 w 719455"/>
                    <a:gd name="connsiteY25" fmla="*/ 127813 h 1846578"/>
                    <a:gd name="connsiteX26" fmla="*/ 9687 w 719455"/>
                    <a:gd name="connsiteY26" fmla="*/ 80711 h 1846578"/>
                    <a:gd name="connsiteX27" fmla="*/ 133726 w 719455"/>
                    <a:gd name="connsiteY27" fmla="*/ 0 h 1846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19455" h="1846578">
                      <a:moveTo>
                        <a:pt x="335061" y="164957"/>
                      </a:moveTo>
                      <a:lnTo>
                        <a:pt x="312915" y="448310"/>
                      </a:lnTo>
                      <a:lnTo>
                        <a:pt x="380187" y="541253"/>
                      </a:lnTo>
                      <a:lnTo>
                        <a:pt x="442476" y="433634"/>
                      </a:lnTo>
                      <a:lnTo>
                        <a:pt x="417283" y="174740"/>
                      </a:lnTo>
                      <a:cubicBezTo>
                        <a:pt x="387383" y="194306"/>
                        <a:pt x="364959" y="216321"/>
                        <a:pt x="335061" y="164957"/>
                      </a:cubicBezTo>
                      <a:close/>
                      <a:moveTo>
                        <a:pt x="307656" y="59786"/>
                      </a:moveTo>
                      <a:cubicBezTo>
                        <a:pt x="275534" y="49879"/>
                        <a:pt x="320650" y="142700"/>
                        <a:pt x="375732" y="167037"/>
                      </a:cubicBezTo>
                      <a:cubicBezTo>
                        <a:pt x="421142" y="146777"/>
                        <a:pt x="476518" y="82493"/>
                        <a:pt x="447182" y="62233"/>
                      </a:cubicBezTo>
                      <a:cubicBezTo>
                        <a:pt x="349181" y="98107"/>
                        <a:pt x="368283" y="77723"/>
                        <a:pt x="307656" y="59786"/>
                      </a:cubicBezTo>
                      <a:close/>
                      <a:moveTo>
                        <a:pt x="133726" y="0"/>
                      </a:moveTo>
                      <a:lnTo>
                        <a:pt x="584837" y="0"/>
                      </a:lnTo>
                      <a:cubicBezTo>
                        <a:pt x="659184" y="0"/>
                        <a:pt x="719455" y="59166"/>
                        <a:pt x="719455" y="132149"/>
                      </a:cubicBezTo>
                      <a:lnTo>
                        <a:pt x="719455" y="811907"/>
                      </a:lnTo>
                      <a:lnTo>
                        <a:pt x="564875" y="811907"/>
                      </a:lnTo>
                      <a:lnTo>
                        <a:pt x="564875" y="1772638"/>
                      </a:lnTo>
                      <a:cubicBezTo>
                        <a:pt x="570706" y="1856209"/>
                        <a:pt x="443430" y="1889414"/>
                        <a:pt x="435268" y="1761420"/>
                      </a:cubicBezTo>
                      <a:cubicBezTo>
                        <a:pt x="431771" y="1676444"/>
                        <a:pt x="433120" y="1586980"/>
                        <a:pt x="433605" y="1461875"/>
                      </a:cubicBezTo>
                      <a:lnTo>
                        <a:pt x="433605" y="1051938"/>
                      </a:lnTo>
                      <a:cubicBezTo>
                        <a:pt x="433605" y="969790"/>
                        <a:pt x="396145" y="896390"/>
                        <a:pt x="337376" y="847889"/>
                      </a:cubicBezTo>
                      <a:lnTo>
                        <a:pt x="278069" y="811907"/>
                      </a:lnTo>
                      <a:lnTo>
                        <a:pt x="127130" y="811907"/>
                      </a:lnTo>
                      <a:lnTo>
                        <a:pt x="153515" y="790281"/>
                      </a:lnTo>
                      <a:cubicBezTo>
                        <a:pt x="226759" y="717518"/>
                        <a:pt x="272061" y="616997"/>
                        <a:pt x="272061" y="505965"/>
                      </a:cubicBezTo>
                      <a:cubicBezTo>
                        <a:pt x="272061" y="339417"/>
                        <a:pt x="170131" y="196519"/>
                        <a:pt x="24862" y="135480"/>
                      </a:cubicBezTo>
                      <a:lnTo>
                        <a:pt x="0" y="127813"/>
                      </a:lnTo>
                      <a:lnTo>
                        <a:pt x="9687" y="80711"/>
                      </a:lnTo>
                      <a:cubicBezTo>
                        <a:pt x="30123" y="33281"/>
                        <a:pt x="77966" y="0"/>
                        <a:pt x="133726"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6" name="Freeform 335"/>
                <p:cNvSpPr/>
                <p:nvPr/>
              </p:nvSpPr>
              <p:spPr>
                <a:xfrm>
                  <a:off x="2130683" y="2629452"/>
                  <a:ext cx="719761" cy="1868344"/>
                </a:xfrm>
                <a:custGeom>
                  <a:avLst/>
                  <a:gdLst>
                    <a:gd name="connsiteX0" fmla="*/ 335953 w 719761"/>
                    <a:gd name="connsiteY0" fmla="*/ 164957 h 1868344"/>
                    <a:gd name="connsiteX1" fmla="*/ 313807 w 719761"/>
                    <a:gd name="connsiteY1" fmla="*/ 448310 h 1868344"/>
                    <a:gd name="connsiteX2" fmla="*/ 381079 w 719761"/>
                    <a:gd name="connsiteY2" fmla="*/ 541253 h 1868344"/>
                    <a:gd name="connsiteX3" fmla="*/ 443368 w 719761"/>
                    <a:gd name="connsiteY3" fmla="*/ 433634 h 1868344"/>
                    <a:gd name="connsiteX4" fmla="*/ 418175 w 719761"/>
                    <a:gd name="connsiteY4" fmla="*/ 174740 h 1868344"/>
                    <a:gd name="connsiteX5" fmla="*/ 335953 w 719761"/>
                    <a:gd name="connsiteY5" fmla="*/ 164957 h 1868344"/>
                    <a:gd name="connsiteX6" fmla="*/ 308548 w 719761"/>
                    <a:gd name="connsiteY6" fmla="*/ 59786 h 1868344"/>
                    <a:gd name="connsiteX7" fmla="*/ 376624 w 719761"/>
                    <a:gd name="connsiteY7" fmla="*/ 167037 h 1868344"/>
                    <a:gd name="connsiteX8" fmla="*/ 448074 w 719761"/>
                    <a:gd name="connsiteY8" fmla="*/ 62233 h 1868344"/>
                    <a:gd name="connsiteX9" fmla="*/ 308548 w 719761"/>
                    <a:gd name="connsiteY9" fmla="*/ 59786 h 1868344"/>
                    <a:gd name="connsiteX10" fmla="*/ 134618 w 719761"/>
                    <a:gd name="connsiteY10" fmla="*/ 0 h 1868344"/>
                    <a:gd name="connsiteX11" fmla="*/ 585729 w 719761"/>
                    <a:gd name="connsiteY11" fmla="*/ 0 h 1868344"/>
                    <a:gd name="connsiteX12" fmla="*/ 709768 w 719761"/>
                    <a:gd name="connsiteY12" fmla="*/ 80711 h 1868344"/>
                    <a:gd name="connsiteX13" fmla="*/ 719761 w 719761"/>
                    <a:gd name="connsiteY13" fmla="*/ 129302 h 1868344"/>
                    <a:gd name="connsiteX14" fmla="*/ 705411 w 719761"/>
                    <a:gd name="connsiteY14" fmla="*/ 133727 h 1868344"/>
                    <a:gd name="connsiteX15" fmla="*/ 458212 w 719761"/>
                    <a:gd name="connsiteY15" fmla="*/ 504212 h 1868344"/>
                    <a:gd name="connsiteX16" fmla="*/ 576759 w 719761"/>
                    <a:gd name="connsiteY16" fmla="*/ 788528 h 1868344"/>
                    <a:gd name="connsiteX17" fmla="*/ 605282 w 719761"/>
                    <a:gd name="connsiteY17" fmla="*/ 811907 h 1868344"/>
                    <a:gd name="connsiteX18" fmla="*/ 428227 w 719761"/>
                    <a:gd name="connsiteY18" fmla="*/ 811907 h 1868344"/>
                    <a:gd name="connsiteX19" fmla="*/ 371809 w 719761"/>
                    <a:gd name="connsiteY19" fmla="*/ 846136 h 1868344"/>
                    <a:gd name="connsiteX20" fmla="*/ 275580 w 719761"/>
                    <a:gd name="connsiteY20" fmla="*/ 1050185 h 1868344"/>
                    <a:gd name="connsiteX21" fmla="*/ 275580 w 719761"/>
                    <a:gd name="connsiteY21" fmla="*/ 1460122 h 1868344"/>
                    <a:gd name="connsiteX22" fmla="*/ 278761 w 719761"/>
                    <a:gd name="connsiteY22" fmla="*/ 1791672 h 1868344"/>
                    <a:gd name="connsiteX23" fmla="*/ 158523 w 719761"/>
                    <a:gd name="connsiteY23" fmla="*/ 1760860 h 1868344"/>
                    <a:gd name="connsiteX24" fmla="*/ 163019 w 719761"/>
                    <a:gd name="connsiteY24" fmla="*/ 811907 h 1868344"/>
                    <a:gd name="connsiteX25" fmla="*/ 0 w 719761"/>
                    <a:gd name="connsiteY25" fmla="*/ 811907 h 1868344"/>
                    <a:gd name="connsiteX26" fmla="*/ 0 w 719761"/>
                    <a:gd name="connsiteY26" fmla="*/ 132149 h 1868344"/>
                    <a:gd name="connsiteX27" fmla="*/ 134618 w 719761"/>
                    <a:gd name="connsiteY27" fmla="*/ 0 h 1868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19761" h="1868344">
                      <a:moveTo>
                        <a:pt x="335953" y="164957"/>
                      </a:moveTo>
                      <a:lnTo>
                        <a:pt x="313807" y="448310"/>
                      </a:lnTo>
                      <a:lnTo>
                        <a:pt x="381079" y="541253"/>
                      </a:lnTo>
                      <a:lnTo>
                        <a:pt x="443368" y="433634"/>
                      </a:lnTo>
                      <a:lnTo>
                        <a:pt x="418175" y="174740"/>
                      </a:lnTo>
                      <a:cubicBezTo>
                        <a:pt x="388275" y="194306"/>
                        <a:pt x="365851" y="216321"/>
                        <a:pt x="335953" y="164957"/>
                      </a:cubicBezTo>
                      <a:close/>
                      <a:moveTo>
                        <a:pt x="308548" y="59786"/>
                      </a:moveTo>
                      <a:cubicBezTo>
                        <a:pt x="276426" y="49879"/>
                        <a:pt x="321542" y="142700"/>
                        <a:pt x="376624" y="167037"/>
                      </a:cubicBezTo>
                      <a:cubicBezTo>
                        <a:pt x="422034" y="146777"/>
                        <a:pt x="477410" y="82493"/>
                        <a:pt x="448074" y="62233"/>
                      </a:cubicBezTo>
                      <a:cubicBezTo>
                        <a:pt x="350073" y="98107"/>
                        <a:pt x="369175" y="77723"/>
                        <a:pt x="308548" y="59786"/>
                      </a:cubicBezTo>
                      <a:close/>
                      <a:moveTo>
                        <a:pt x="134618" y="0"/>
                      </a:moveTo>
                      <a:lnTo>
                        <a:pt x="585729" y="0"/>
                      </a:lnTo>
                      <a:cubicBezTo>
                        <a:pt x="641489" y="0"/>
                        <a:pt x="689332" y="33281"/>
                        <a:pt x="709768" y="80711"/>
                      </a:cubicBezTo>
                      <a:lnTo>
                        <a:pt x="719761" y="129302"/>
                      </a:lnTo>
                      <a:lnTo>
                        <a:pt x="705411" y="133727"/>
                      </a:lnTo>
                      <a:cubicBezTo>
                        <a:pt x="560143" y="194766"/>
                        <a:pt x="458212" y="337664"/>
                        <a:pt x="458212" y="504212"/>
                      </a:cubicBezTo>
                      <a:cubicBezTo>
                        <a:pt x="458212" y="615244"/>
                        <a:pt x="503515" y="715765"/>
                        <a:pt x="576759" y="788528"/>
                      </a:cubicBezTo>
                      <a:lnTo>
                        <a:pt x="605282" y="811907"/>
                      </a:lnTo>
                      <a:lnTo>
                        <a:pt x="428227" y="811907"/>
                      </a:lnTo>
                      <a:lnTo>
                        <a:pt x="371809" y="846136"/>
                      </a:lnTo>
                      <a:cubicBezTo>
                        <a:pt x="313040" y="894637"/>
                        <a:pt x="275580" y="968037"/>
                        <a:pt x="275580" y="1050185"/>
                      </a:cubicBezTo>
                      <a:lnTo>
                        <a:pt x="275580" y="1460122"/>
                      </a:lnTo>
                      <a:cubicBezTo>
                        <a:pt x="276110" y="1583703"/>
                        <a:pt x="279982" y="1727833"/>
                        <a:pt x="278761" y="1791672"/>
                      </a:cubicBezTo>
                      <a:cubicBezTo>
                        <a:pt x="282112" y="1860083"/>
                        <a:pt x="159513" y="1935970"/>
                        <a:pt x="158523" y="1760860"/>
                      </a:cubicBezTo>
                      <a:lnTo>
                        <a:pt x="163019" y="811907"/>
                      </a:lnTo>
                      <a:lnTo>
                        <a:pt x="0" y="811907"/>
                      </a:lnTo>
                      <a:lnTo>
                        <a:pt x="0" y="132149"/>
                      </a:lnTo>
                      <a:cubicBezTo>
                        <a:pt x="0" y="59166"/>
                        <a:pt x="60271" y="0"/>
                        <a:pt x="134618" y="0"/>
                      </a:cubicBez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7" name="Freeform 336"/>
                <p:cNvSpPr/>
                <p:nvPr/>
              </p:nvSpPr>
              <p:spPr>
                <a:xfrm>
                  <a:off x="5255853" y="3288279"/>
                  <a:ext cx="1265263" cy="3205201"/>
                </a:xfrm>
                <a:custGeom>
                  <a:avLst/>
                  <a:gdLst>
                    <a:gd name="connsiteX0" fmla="*/ 481836 w 1563566"/>
                    <a:gd name="connsiteY0" fmla="*/ 0 h 3982480"/>
                    <a:gd name="connsiteX1" fmla="*/ 1550877 w 1563566"/>
                    <a:gd name="connsiteY1" fmla="*/ 504264 h 3982480"/>
                    <a:gd name="connsiteX2" fmla="*/ 1563566 w 1563566"/>
                    <a:gd name="connsiteY2" fmla="*/ 2097957 h 3982480"/>
                    <a:gd name="connsiteX3" fmla="*/ 1319765 w 1563566"/>
                    <a:gd name="connsiteY3" fmla="*/ 2097957 h 3982480"/>
                    <a:gd name="connsiteX4" fmla="*/ 1319765 w 1563566"/>
                    <a:gd name="connsiteY4" fmla="*/ 2251614 h 3982480"/>
                    <a:gd name="connsiteX5" fmla="*/ 1319765 w 1563566"/>
                    <a:gd name="connsiteY5" fmla="*/ 3980229 h 3982480"/>
                    <a:gd name="connsiteX6" fmla="*/ 1033438 w 1563566"/>
                    <a:gd name="connsiteY6" fmla="*/ 3980229 h 3982480"/>
                    <a:gd name="connsiteX7" fmla="*/ 1033438 w 1563566"/>
                    <a:gd name="connsiteY7" fmla="*/ 2251614 h 3982480"/>
                    <a:gd name="connsiteX8" fmla="*/ 898694 w 1563566"/>
                    <a:gd name="connsiteY8" fmla="*/ 2251614 h 3982480"/>
                    <a:gd name="connsiteX9" fmla="*/ 898694 w 1563566"/>
                    <a:gd name="connsiteY9" fmla="*/ 3982480 h 3982480"/>
                    <a:gd name="connsiteX10" fmla="*/ 340640 w 1563566"/>
                    <a:gd name="connsiteY10" fmla="*/ 3982480 h 3982480"/>
                    <a:gd name="connsiteX11" fmla="*/ 340640 w 1563566"/>
                    <a:gd name="connsiteY11" fmla="*/ 2251614 h 3982480"/>
                    <a:gd name="connsiteX12" fmla="*/ 340640 w 1563566"/>
                    <a:gd name="connsiteY12" fmla="*/ 2097957 h 3982480"/>
                    <a:gd name="connsiteX13" fmla="*/ 70 w 1563566"/>
                    <a:gd name="connsiteY13" fmla="*/ 2097957 h 3982480"/>
                    <a:gd name="connsiteX14" fmla="*/ 4465 w 1563566"/>
                    <a:gd name="connsiteY14" fmla="*/ 316006 h 3982480"/>
                    <a:gd name="connsiteX15" fmla="*/ 481836 w 1563566"/>
                    <a:gd name="connsiteY15" fmla="*/ 0 h 3982480"/>
                    <a:gd name="connsiteX0" fmla="*/ 481836 w 1563566"/>
                    <a:gd name="connsiteY0" fmla="*/ 0 h 3982480"/>
                    <a:gd name="connsiteX1" fmla="*/ 1562379 w 1563566"/>
                    <a:gd name="connsiteY1" fmla="*/ 527268 h 3982480"/>
                    <a:gd name="connsiteX2" fmla="*/ 1563566 w 1563566"/>
                    <a:gd name="connsiteY2" fmla="*/ 2097957 h 3982480"/>
                    <a:gd name="connsiteX3" fmla="*/ 1319765 w 1563566"/>
                    <a:gd name="connsiteY3" fmla="*/ 2097957 h 3982480"/>
                    <a:gd name="connsiteX4" fmla="*/ 1319765 w 1563566"/>
                    <a:gd name="connsiteY4" fmla="*/ 2251614 h 3982480"/>
                    <a:gd name="connsiteX5" fmla="*/ 1319765 w 1563566"/>
                    <a:gd name="connsiteY5" fmla="*/ 3980229 h 3982480"/>
                    <a:gd name="connsiteX6" fmla="*/ 1033438 w 1563566"/>
                    <a:gd name="connsiteY6" fmla="*/ 3980229 h 3982480"/>
                    <a:gd name="connsiteX7" fmla="*/ 1033438 w 1563566"/>
                    <a:gd name="connsiteY7" fmla="*/ 2251614 h 3982480"/>
                    <a:gd name="connsiteX8" fmla="*/ 898694 w 1563566"/>
                    <a:gd name="connsiteY8" fmla="*/ 2251614 h 3982480"/>
                    <a:gd name="connsiteX9" fmla="*/ 898694 w 1563566"/>
                    <a:gd name="connsiteY9" fmla="*/ 3982480 h 3982480"/>
                    <a:gd name="connsiteX10" fmla="*/ 340640 w 1563566"/>
                    <a:gd name="connsiteY10" fmla="*/ 3982480 h 3982480"/>
                    <a:gd name="connsiteX11" fmla="*/ 340640 w 1563566"/>
                    <a:gd name="connsiteY11" fmla="*/ 2251614 h 3982480"/>
                    <a:gd name="connsiteX12" fmla="*/ 340640 w 1563566"/>
                    <a:gd name="connsiteY12" fmla="*/ 2097957 h 3982480"/>
                    <a:gd name="connsiteX13" fmla="*/ 70 w 1563566"/>
                    <a:gd name="connsiteY13" fmla="*/ 2097957 h 3982480"/>
                    <a:gd name="connsiteX14" fmla="*/ 4465 w 1563566"/>
                    <a:gd name="connsiteY14" fmla="*/ 316006 h 3982480"/>
                    <a:gd name="connsiteX15" fmla="*/ 481836 w 1563566"/>
                    <a:gd name="connsiteY15" fmla="*/ 0 h 3982480"/>
                    <a:gd name="connsiteX0" fmla="*/ 481836 w 1575068"/>
                    <a:gd name="connsiteY0" fmla="*/ 0 h 3982480"/>
                    <a:gd name="connsiteX1" fmla="*/ 1562379 w 1575068"/>
                    <a:gd name="connsiteY1" fmla="*/ 527268 h 3982480"/>
                    <a:gd name="connsiteX2" fmla="*/ 1575068 w 1575068"/>
                    <a:gd name="connsiteY2" fmla="*/ 2097957 h 3982480"/>
                    <a:gd name="connsiteX3" fmla="*/ 1319765 w 1575068"/>
                    <a:gd name="connsiteY3" fmla="*/ 2097957 h 3982480"/>
                    <a:gd name="connsiteX4" fmla="*/ 1319765 w 1575068"/>
                    <a:gd name="connsiteY4" fmla="*/ 2251614 h 3982480"/>
                    <a:gd name="connsiteX5" fmla="*/ 1319765 w 1575068"/>
                    <a:gd name="connsiteY5" fmla="*/ 3980229 h 3982480"/>
                    <a:gd name="connsiteX6" fmla="*/ 1033438 w 1575068"/>
                    <a:gd name="connsiteY6" fmla="*/ 3980229 h 3982480"/>
                    <a:gd name="connsiteX7" fmla="*/ 1033438 w 1575068"/>
                    <a:gd name="connsiteY7" fmla="*/ 2251614 h 3982480"/>
                    <a:gd name="connsiteX8" fmla="*/ 898694 w 1575068"/>
                    <a:gd name="connsiteY8" fmla="*/ 2251614 h 3982480"/>
                    <a:gd name="connsiteX9" fmla="*/ 898694 w 1575068"/>
                    <a:gd name="connsiteY9" fmla="*/ 3982480 h 3982480"/>
                    <a:gd name="connsiteX10" fmla="*/ 340640 w 1575068"/>
                    <a:gd name="connsiteY10" fmla="*/ 3982480 h 3982480"/>
                    <a:gd name="connsiteX11" fmla="*/ 340640 w 1575068"/>
                    <a:gd name="connsiteY11" fmla="*/ 2251614 h 3982480"/>
                    <a:gd name="connsiteX12" fmla="*/ 340640 w 1575068"/>
                    <a:gd name="connsiteY12" fmla="*/ 2097957 h 3982480"/>
                    <a:gd name="connsiteX13" fmla="*/ 70 w 1575068"/>
                    <a:gd name="connsiteY13" fmla="*/ 2097957 h 3982480"/>
                    <a:gd name="connsiteX14" fmla="*/ 4465 w 1575068"/>
                    <a:gd name="connsiteY14" fmla="*/ 316006 h 3982480"/>
                    <a:gd name="connsiteX15" fmla="*/ 481836 w 1575068"/>
                    <a:gd name="connsiteY15" fmla="*/ 0 h 3982480"/>
                    <a:gd name="connsiteX0" fmla="*/ 481836 w 1575068"/>
                    <a:gd name="connsiteY0" fmla="*/ 0 h 3982480"/>
                    <a:gd name="connsiteX1" fmla="*/ 1573881 w 1575068"/>
                    <a:gd name="connsiteY1" fmla="*/ 521517 h 3982480"/>
                    <a:gd name="connsiteX2" fmla="*/ 1575068 w 1575068"/>
                    <a:gd name="connsiteY2" fmla="*/ 2097957 h 3982480"/>
                    <a:gd name="connsiteX3" fmla="*/ 1319765 w 1575068"/>
                    <a:gd name="connsiteY3" fmla="*/ 2097957 h 3982480"/>
                    <a:gd name="connsiteX4" fmla="*/ 1319765 w 1575068"/>
                    <a:gd name="connsiteY4" fmla="*/ 2251614 h 3982480"/>
                    <a:gd name="connsiteX5" fmla="*/ 1319765 w 1575068"/>
                    <a:gd name="connsiteY5" fmla="*/ 3980229 h 3982480"/>
                    <a:gd name="connsiteX6" fmla="*/ 1033438 w 1575068"/>
                    <a:gd name="connsiteY6" fmla="*/ 3980229 h 3982480"/>
                    <a:gd name="connsiteX7" fmla="*/ 1033438 w 1575068"/>
                    <a:gd name="connsiteY7" fmla="*/ 2251614 h 3982480"/>
                    <a:gd name="connsiteX8" fmla="*/ 898694 w 1575068"/>
                    <a:gd name="connsiteY8" fmla="*/ 2251614 h 3982480"/>
                    <a:gd name="connsiteX9" fmla="*/ 898694 w 1575068"/>
                    <a:gd name="connsiteY9" fmla="*/ 3982480 h 3982480"/>
                    <a:gd name="connsiteX10" fmla="*/ 340640 w 1575068"/>
                    <a:gd name="connsiteY10" fmla="*/ 3982480 h 3982480"/>
                    <a:gd name="connsiteX11" fmla="*/ 340640 w 1575068"/>
                    <a:gd name="connsiteY11" fmla="*/ 2251614 h 3982480"/>
                    <a:gd name="connsiteX12" fmla="*/ 340640 w 1575068"/>
                    <a:gd name="connsiteY12" fmla="*/ 2097957 h 3982480"/>
                    <a:gd name="connsiteX13" fmla="*/ 70 w 1575068"/>
                    <a:gd name="connsiteY13" fmla="*/ 2097957 h 3982480"/>
                    <a:gd name="connsiteX14" fmla="*/ 4465 w 1575068"/>
                    <a:gd name="connsiteY14" fmla="*/ 316006 h 3982480"/>
                    <a:gd name="connsiteX15" fmla="*/ 481836 w 1575068"/>
                    <a:gd name="connsiteY15" fmla="*/ 0 h 3982480"/>
                    <a:gd name="connsiteX0" fmla="*/ 481836 w 1575068"/>
                    <a:gd name="connsiteY0" fmla="*/ 0 h 3982480"/>
                    <a:gd name="connsiteX1" fmla="*/ 1573881 w 1575068"/>
                    <a:gd name="connsiteY1" fmla="*/ 521517 h 3982480"/>
                    <a:gd name="connsiteX2" fmla="*/ 1575068 w 1575068"/>
                    <a:gd name="connsiteY2" fmla="*/ 2097957 h 3982480"/>
                    <a:gd name="connsiteX3" fmla="*/ 1319765 w 1575068"/>
                    <a:gd name="connsiteY3" fmla="*/ 2097957 h 3982480"/>
                    <a:gd name="connsiteX4" fmla="*/ 1319765 w 1575068"/>
                    <a:gd name="connsiteY4" fmla="*/ 2251614 h 3982480"/>
                    <a:gd name="connsiteX5" fmla="*/ 1319765 w 1575068"/>
                    <a:gd name="connsiteY5" fmla="*/ 3980229 h 3982480"/>
                    <a:gd name="connsiteX6" fmla="*/ 1033438 w 1575068"/>
                    <a:gd name="connsiteY6" fmla="*/ 3980229 h 3982480"/>
                    <a:gd name="connsiteX7" fmla="*/ 1033438 w 1575068"/>
                    <a:gd name="connsiteY7" fmla="*/ 2251614 h 3982480"/>
                    <a:gd name="connsiteX8" fmla="*/ 759776 w 1575068"/>
                    <a:gd name="connsiteY8" fmla="*/ 2264240 h 3982480"/>
                    <a:gd name="connsiteX9" fmla="*/ 898694 w 1575068"/>
                    <a:gd name="connsiteY9" fmla="*/ 3982480 h 3982480"/>
                    <a:gd name="connsiteX10" fmla="*/ 340640 w 1575068"/>
                    <a:gd name="connsiteY10" fmla="*/ 3982480 h 3982480"/>
                    <a:gd name="connsiteX11" fmla="*/ 340640 w 1575068"/>
                    <a:gd name="connsiteY11" fmla="*/ 2251614 h 3982480"/>
                    <a:gd name="connsiteX12" fmla="*/ 340640 w 1575068"/>
                    <a:gd name="connsiteY12" fmla="*/ 2097957 h 3982480"/>
                    <a:gd name="connsiteX13" fmla="*/ 70 w 1575068"/>
                    <a:gd name="connsiteY13" fmla="*/ 2097957 h 3982480"/>
                    <a:gd name="connsiteX14" fmla="*/ 4465 w 1575068"/>
                    <a:gd name="connsiteY14" fmla="*/ 316006 h 3982480"/>
                    <a:gd name="connsiteX15" fmla="*/ 481836 w 1575068"/>
                    <a:gd name="connsiteY15" fmla="*/ 0 h 3982480"/>
                    <a:gd name="connsiteX0" fmla="*/ 481836 w 1575068"/>
                    <a:gd name="connsiteY0" fmla="*/ 0 h 3982480"/>
                    <a:gd name="connsiteX1" fmla="*/ 1573881 w 1575068"/>
                    <a:gd name="connsiteY1" fmla="*/ 521517 h 3982480"/>
                    <a:gd name="connsiteX2" fmla="*/ 1575068 w 1575068"/>
                    <a:gd name="connsiteY2" fmla="*/ 2097957 h 3982480"/>
                    <a:gd name="connsiteX3" fmla="*/ 1319765 w 1575068"/>
                    <a:gd name="connsiteY3" fmla="*/ 2097957 h 3982480"/>
                    <a:gd name="connsiteX4" fmla="*/ 1319765 w 1575068"/>
                    <a:gd name="connsiteY4" fmla="*/ 2251614 h 3982480"/>
                    <a:gd name="connsiteX5" fmla="*/ 1319765 w 1575068"/>
                    <a:gd name="connsiteY5" fmla="*/ 3980229 h 3982480"/>
                    <a:gd name="connsiteX6" fmla="*/ 1033438 w 1575068"/>
                    <a:gd name="connsiteY6" fmla="*/ 3980229 h 3982480"/>
                    <a:gd name="connsiteX7" fmla="*/ 1033438 w 1575068"/>
                    <a:gd name="connsiteY7" fmla="*/ 2251614 h 3982480"/>
                    <a:gd name="connsiteX8" fmla="*/ 759776 w 1575068"/>
                    <a:gd name="connsiteY8" fmla="*/ 2264240 h 3982480"/>
                    <a:gd name="connsiteX9" fmla="*/ 772403 w 1575068"/>
                    <a:gd name="connsiteY9" fmla="*/ 3969852 h 3982480"/>
                    <a:gd name="connsiteX10" fmla="*/ 340640 w 1575068"/>
                    <a:gd name="connsiteY10" fmla="*/ 3982480 h 3982480"/>
                    <a:gd name="connsiteX11" fmla="*/ 340640 w 1575068"/>
                    <a:gd name="connsiteY11" fmla="*/ 2251614 h 3982480"/>
                    <a:gd name="connsiteX12" fmla="*/ 340640 w 1575068"/>
                    <a:gd name="connsiteY12" fmla="*/ 2097957 h 3982480"/>
                    <a:gd name="connsiteX13" fmla="*/ 70 w 1575068"/>
                    <a:gd name="connsiteY13" fmla="*/ 2097957 h 3982480"/>
                    <a:gd name="connsiteX14" fmla="*/ 4465 w 1575068"/>
                    <a:gd name="connsiteY14" fmla="*/ 316006 h 3982480"/>
                    <a:gd name="connsiteX15" fmla="*/ 481836 w 1575068"/>
                    <a:gd name="connsiteY15" fmla="*/ 0 h 3982480"/>
                    <a:gd name="connsiteX0" fmla="*/ 481836 w 1575068"/>
                    <a:gd name="connsiteY0" fmla="*/ 0 h 3982480"/>
                    <a:gd name="connsiteX1" fmla="*/ 1573881 w 1575068"/>
                    <a:gd name="connsiteY1" fmla="*/ 521517 h 3982480"/>
                    <a:gd name="connsiteX2" fmla="*/ 1575068 w 1575068"/>
                    <a:gd name="connsiteY2" fmla="*/ 2097957 h 3982480"/>
                    <a:gd name="connsiteX3" fmla="*/ 1319765 w 1575068"/>
                    <a:gd name="connsiteY3" fmla="*/ 2097957 h 3982480"/>
                    <a:gd name="connsiteX4" fmla="*/ 1319765 w 1575068"/>
                    <a:gd name="connsiteY4" fmla="*/ 2251614 h 3982480"/>
                    <a:gd name="connsiteX5" fmla="*/ 1319765 w 1575068"/>
                    <a:gd name="connsiteY5" fmla="*/ 3980229 h 3982480"/>
                    <a:gd name="connsiteX6" fmla="*/ 1033438 w 1575068"/>
                    <a:gd name="connsiteY6" fmla="*/ 3980229 h 3982480"/>
                    <a:gd name="connsiteX7" fmla="*/ 1033438 w 1575068"/>
                    <a:gd name="connsiteY7" fmla="*/ 2251614 h 3982480"/>
                    <a:gd name="connsiteX8" fmla="*/ 759776 w 1575068"/>
                    <a:gd name="connsiteY8" fmla="*/ 2264240 h 3982480"/>
                    <a:gd name="connsiteX9" fmla="*/ 759776 w 1575068"/>
                    <a:gd name="connsiteY9" fmla="*/ 3969852 h 3982480"/>
                    <a:gd name="connsiteX10" fmla="*/ 340640 w 1575068"/>
                    <a:gd name="connsiteY10" fmla="*/ 3982480 h 3982480"/>
                    <a:gd name="connsiteX11" fmla="*/ 340640 w 1575068"/>
                    <a:gd name="connsiteY11" fmla="*/ 2251614 h 3982480"/>
                    <a:gd name="connsiteX12" fmla="*/ 340640 w 1575068"/>
                    <a:gd name="connsiteY12" fmla="*/ 2097957 h 3982480"/>
                    <a:gd name="connsiteX13" fmla="*/ 70 w 1575068"/>
                    <a:gd name="connsiteY13" fmla="*/ 2097957 h 3982480"/>
                    <a:gd name="connsiteX14" fmla="*/ 4465 w 1575068"/>
                    <a:gd name="connsiteY14" fmla="*/ 316006 h 3982480"/>
                    <a:gd name="connsiteX15" fmla="*/ 481836 w 1575068"/>
                    <a:gd name="connsiteY15" fmla="*/ 0 h 3982480"/>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59776 w 1575068"/>
                    <a:gd name="connsiteY9" fmla="*/ 3969852 h 3980231"/>
                    <a:gd name="connsiteX10" fmla="*/ 328015 w 1575068"/>
                    <a:gd name="connsiteY10" fmla="*/ 3969847 h 3980231"/>
                    <a:gd name="connsiteX11" fmla="*/ 340640 w 1575068"/>
                    <a:gd name="connsiteY11" fmla="*/ 2251614 h 3980231"/>
                    <a:gd name="connsiteX12" fmla="*/ 340640 w 1575068"/>
                    <a:gd name="connsiteY12" fmla="*/ 2097957 h 3980231"/>
                    <a:gd name="connsiteX13" fmla="*/ 70 w 1575068"/>
                    <a:gd name="connsiteY13" fmla="*/ 2097957 h 3980231"/>
                    <a:gd name="connsiteX14" fmla="*/ 4465 w 1575068"/>
                    <a:gd name="connsiteY14" fmla="*/ 316006 h 3980231"/>
                    <a:gd name="connsiteX15" fmla="*/ 481836 w 1575068"/>
                    <a:gd name="connsiteY15"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59776 w 1575068"/>
                    <a:gd name="connsiteY9" fmla="*/ 3969852 h 3980231"/>
                    <a:gd name="connsiteX10" fmla="*/ 353270 w 1575068"/>
                    <a:gd name="connsiteY10" fmla="*/ 3969847 h 3980231"/>
                    <a:gd name="connsiteX11" fmla="*/ 340640 w 1575068"/>
                    <a:gd name="connsiteY11" fmla="*/ 2251614 h 3980231"/>
                    <a:gd name="connsiteX12" fmla="*/ 340640 w 1575068"/>
                    <a:gd name="connsiteY12" fmla="*/ 2097957 h 3980231"/>
                    <a:gd name="connsiteX13" fmla="*/ 70 w 1575068"/>
                    <a:gd name="connsiteY13" fmla="*/ 2097957 h 3980231"/>
                    <a:gd name="connsiteX14" fmla="*/ 4465 w 1575068"/>
                    <a:gd name="connsiteY14" fmla="*/ 316006 h 3980231"/>
                    <a:gd name="connsiteX15" fmla="*/ 481836 w 1575068"/>
                    <a:gd name="connsiteY15"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59776 w 1575068"/>
                    <a:gd name="connsiteY9" fmla="*/ 3969852 h 3980231"/>
                    <a:gd name="connsiteX10" fmla="*/ 315382 w 1575068"/>
                    <a:gd name="connsiteY10" fmla="*/ 3906698 h 3980231"/>
                    <a:gd name="connsiteX11" fmla="*/ 340640 w 1575068"/>
                    <a:gd name="connsiteY11" fmla="*/ 2251614 h 3980231"/>
                    <a:gd name="connsiteX12" fmla="*/ 340640 w 1575068"/>
                    <a:gd name="connsiteY12" fmla="*/ 2097957 h 3980231"/>
                    <a:gd name="connsiteX13" fmla="*/ 70 w 1575068"/>
                    <a:gd name="connsiteY13" fmla="*/ 2097957 h 3980231"/>
                    <a:gd name="connsiteX14" fmla="*/ 4465 w 1575068"/>
                    <a:gd name="connsiteY14" fmla="*/ 316006 h 3980231"/>
                    <a:gd name="connsiteX15" fmla="*/ 481836 w 1575068"/>
                    <a:gd name="connsiteY15" fmla="*/ 0 h 3980231"/>
                    <a:gd name="connsiteX0" fmla="*/ 481836 w 1575068"/>
                    <a:gd name="connsiteY0" fmla="*/ 0 h 3982469"/>
                    <a:gd name="connsiteX1" fmla="*/ 1573881 w 1575068"/>
                    <a:gd name="connsiteY1" fmla="*/ 521517 h 3982469"/>
                    <a:gd name="connsiteX2" fmla="*/ 1575068 w 1575068"/>
                    <a:gd name="connsiteY2" fmla="*/ 2097957 h 3982469"/>
                    <a:gd name="connsiteX3" fmla="*/ 1319765 w 1575068"/>
                    <a:gd name="connsiteY3" fmla="*/ 2097957 h 3982469"/>
                    <a:gd name="connsiteX4" fmla="*/ 1319765 w 1575068"/>
                    <a:gd name="connsiteY4" fmla="*/ 2251614 h 3982469"/>
                    <a:gd name="connsiteX5" fmla="*/ 1319765 w 1575068"/>
                    <a:gd name="connsiteY5" fmla="*/ 3980229 h 3982469"/>
                    <a:gd name="connsiteX6" fmla="*/ 1033438 w 1575068"/>
                    <a:gd name="connsiteY6" fmla="*/ 3980229 h 3982469"/>
                    <a:gd name="connsiteX7" fmla="*/ 1033438 w 1575068"/>
                    <a:gd name="connsiteY7" fmla="*/ 2251614 h 3982469"/>
                    <a:gd name="connsiteX8" fmla="*/ 759776 w 1575068"/>
                    <a:gd name="connsiteY8" fmla="*/ 2264240 h 3982469"/>
                    <a:gd name="connsiteX9" fmla="*/ 759776 w 1575068"/>
                    <a:gd name="connsiteY9" fmla="*/ 3969852 h 3982469"/>
                    <a:gd name="connsiteX10" fmla="*/ 315382 w 1575068"/>
                    <a:gd name="connsiteY10" fmla="*/ 3982469 h 3982469"/>
                    <a:gd name="connsiteX11" fmla="*/ 340640 w 1575068"/>
                    <a:gd name="connsiteY11" fmla="*/ 2251614 h 3982469"/>
                    <a:gd name="connsiteX12" fmla="*/ 340640 w 1575068"/>
                    <a:gd name="connsiteY12" fmla="*/ 2097957 h 3982469"/>
                    <a:gd name="connsiteX13" fmla="*/ 70 w 1575068"/>
                    <a:gd name="connsiteY13" fmla="*/ 2097957 h 3982469"/>
                    <a:gd name="connsiteX14" fmla="*/ 4465 w 1575068"/>
                    <a:gd name="connsiteY14" fmla="*/ 316006 h 3982469"/>
                    <a:gd name="connsiteX15" fmla="*/ 481836 w 1575068"/>
                    <a:gd name="connsiteY15" fmla="*/ 0 h 3982469"/>
                    <a:gd name="connsiteX0" fmla="*/ 481836 w 1575068"/>
                    <a:gd name="connsiteY0" fmla="*/ 0 h 3982469"/>
                    <a:gd name="connsiteX1" fmla="*/ 1573881 w 1575068"/>
                    <a:gd name="connsiteY1" fmla="*/ 521517 h 3982469"/>
                    <a:gd name="connsiteX2" fmla="*/ 1575068 w 1575068"/>
                    <a:gd name="connsiteY2" fmla="*/ 2097957 h 3982469"/>
                    <a:gd name="connsiteX3" fmla="*/ 1319765 w 1575068"/>
                    <a:gd name="connsiteY3" fmla="*/ 2097957 h 3982469"/>
                    <a:gd name="connsiteX4" fmla="*/ 1319765 w 1575068"/>
                    <a:gd name="connsiteY4" fmla="*/ 2251614 h 3982469"/>
                    <a:gd name="connsiteX5" fmla="*/ 1319765 w 1575068"/>
                    <a:gd name="connsiteY5" fmla="*/ 3980229 h 3982469"/>
                    <a:gd name="connsiteX6" fmla="*/ 1033438 w 1575068"/>
                    <a:gd name="connsiteY6" fmla="*/ 3980229 h 3982469"/>
                    <a:gd name="connsiteX7" fmla="*/ 1033438 w 1575068"/>
                    <a:gd name="connsiteY7" fmla="*/ 2251614 h 3982469"/>
                    <a:gd name="connsiteX8" fmla="*/ 759776 w 1575068"/>
                    <a:gd name="connsiteY8" fmla="*/ 2264240 h 3982469"/>
                    <a:gd name="connsiteX9" fmla="*/ 759776 w 1575068"/>
                    <a:gd name="connsiteY9" fmla="*/ 3969852 h 3982469"/>
                    <a:gd name="connsiteX10" fmla="*/ 315382 w 1575068"/>
                    <a:gd name="connsiteY10" fmla="*/ 3982469 h 3982469"/>
                    <a:gd name="connsiteX11" fmla="*/ 340640 w 1575068"/>
                    <a:gd name="connsiteY11" fmla="*/ 2251614 h 3982469"/>
                    <a:gd name="connsiteX12" fmla="*/ 340640 w 1575068"/>
                    <a:gd name="connsiteY12" fmla="*/ 2097957 h 3982469"/>
                    <a:gd name="connsiteX13" fmla="*/ 70 w 1575068"/>
                    <a:gd name="connsiteY13" fmla="*/ 2097957 h 3982469"/>
                    <a:gd name="connsiteX14" fmla="*/ 4465 w 1575068"/>
                    <a:gd name="connsiteY14" fmla="*/ 316006 h 3982469"/>
                    <a:gd name="connsiteX15" fmla="*/ 481836 w 1575068"/>
                    <a:gd name="connsiteY15" fmla="*/ 0 h 3982469"/>
                    <a:gd name="connsiteX0" fmla="*/ 481836 w 1575068"/>
                    <a:gd name="connsiteY0" fmla="*/ 0 h 3982469"/>
                    <a:gd name="connsiteX1" fmla="*/ 1573881 w 1575068"/>
                    <a:gd name="connsiteY1" fmla="*/ 521517 h 3982469"/>
                    <a:gd name="connsiteX2" fmla="*/ 1575068 w 1575068"/>
                    <a:gd name="connsiteY2" fmla="*/ 2097957 h 3982469"/>
                    <a:gd name="connsiteX3" fmla="*/ 1319765 w 1575068"/>
                    <a:gd name="connsiteY3" fmla="*/ 2097957 h 3982469"/>
                    <a:gd name="connsiteX4" fmla="*/ 1319765 w 1575068"/>
                    <a:gd name="connsiteY4" fmla="*/ 2251614 h 3982469"/>
                    <a:gd name="connsiteX5" fmla="*/ 1319765 w 1575068"/>
                    <a:gd name="connsiteY5" fmla="*/ 3980229 h 3982469"/>
                    <a:gd name="connsiteX6" fmla="*/ 1033438 w 1575068"/>
                    <a:gd name="connsiteY6" fmla="*/ 3980229 h 3982469"/>
                    <a:gd name="connsiteX7" fmla="*/ 1033438 w 1575068"/>
                    <a:gd name="connsiteY7" fmla="*/ 2251614 h 3982469"/>
                    <a:gd name="connsiteX8" fmla="*/ 759776 w 1575068"/>
                    <a:gd name="connsiteY8" fmla="*/ 2264240 h 3982469"/>
                    <a:gd name="connsiteX9" fmla="*/ 759776 w 1575068"/>
                    <a:gd name="connsiteY9" fmla="*/ 3969852 h 3982469"/>
                    <a:gd name="connsiteX10" fmla="*/ 315382 w 1575068"/>
                    <a:gd name="connsiteY10" fmla="*/ 3982469 h 3982469"/>
                    <a:gd name="connsiteX11" fmla="*/ 340640 w 1575068"/>
                    <a:gd name="connsiteY11" fmla="*/ 2097957 h 3982469"/>
                    <a:gd name="connsiteX12" fmla="*/ 70 w 1575068"/>
                    <a:gd name="connsiteY12" fmla="*/ 2097957 h 3982469"/>
                    <a:gd name="connsiteX13" fmla="*/ 4465 w 1575068"/>
                    <a:gd name="connsiteY13" fmla="*/ 316006 h 3982469"/>
                    <a:gd name="connsiteX14" fmla="*/ 481836 w 1575068"/>
                    <a:gd name="connsiteY14" fmla="*/ 0 h 3982469"/>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59776 w 1575068"/>
                    <a:gd name="connsiteY9" fmla="*/ 3969852 h 3980231"/>
                    <a:gd name="connsiteX10" fmla="*/ 378525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59776 w 1575068"/>
                    <a:gd name="connsiteY9" fmla="*/ 3969852 h 3980231"/>
                    <a:gd name="connsiteX10" fmla="*/ 378525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59776 w 1575068"/>
                    <a:gd name="connsiteY9" fmla="*/ 3969852 h 3980231"/>
                    <a:gd name="connsiteX10" fmla="*/ 378525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59776 w 1575068"/>
                    <a:gd name="connsiteY9" fmla="*/ 3969852 h 3980231"/>
                    <a:gd name="connsiteX10" fmla="*/ 365897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59776 w 1575068"/>
                    <a:gd name="connsiteY9" fmla="*/ 3969852 h 3980231"/>
                    <a:gd name="connsiteX10" fmla="*/ 365897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59776 w 1575068"/>
                    <a:gd name="connsiteY9" fmla="*/ 3969852 h 3980231"/>
                    <a:gd name="connsiteX10" fmla="*/ 340637 w 1575068"/>
                    <a:gd name="connsiteY10" fmla="*/ 3957214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59776 w 1575068"/>
                    <a:gd name="connsiteY9" fmla="*/ 3969852 h 3980231"/>
                    <a:gd name="connsiteX10" fmla="*/ 340637 w 1575068"/>
                    <a:gd name="connsiteY10" fmla="*/ 3957214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59776 w 1575068"/>
                    <a:gd name="connsiteY9" fmla="*/ 3944597 h 3980231"/>
                    <a:gd name="connsiteX10" fmla="*/ 340637 w 1575068"/>
                    <a:gd name="connsiteY10" fmla="*/ 3957214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34515 w 1575068"/>
                    <a:gd name="connsiteY9" fmla="*/ 3957224 h 3980231"/>
                    <a:gd name="connsiteX10" fmla="*/ 340637 w 1575068"/>
                    <a:gd name="connsiteY10" fmla="*/ 3957214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47148 w 1575068"/>
                    <a:gd name="connsiteY9" fmla="*/ 3957224 h 3980231"/>
                    <a:gd name="connsiteX10" fmla="*/ 340637 w 1575068"/>
                    <a:gd name="connsiteY10" fmla="*/ 3957214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59776 w 1575068"/>
                    <a:gd name="connsiteY8" fmla="*/ 2264240 h 3980231"/>
                    <a:gd name="connsiteX9" fmla="*/ 747148 w 1575068"/>
                    <a:gd name="connsiteY9" fmla="*/ 3957224 h 3980231"/>
                    <a:gd name="connsiteX10" fmla="*/ 340637 w 1575068"/>
                    <a:gd name="connsiteY10" fmla="*/ 3957214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2485"/>
                    <a:gd name="connsiteX1" fmla="*/ 1573881 w 1575068"/>
                    <a:gd name="connsiteY1" fmla="*/ 521517 h 3982485"/>
                    <a:gd name="connsiteX2" fmla="*/ 1575068 w 1575068"/>
                    <a:gd name="connsiteY2" fmla="*/ 2097957 h 3982485"/>
                    <a:gd name="connsiteX3" fmla="*/ 1319765 w 1575068"/>
                    <a:gd name="connsiteY3" fmla="*/ 2097957 h 3982485"/>
                    <a:gd name="connsiteX4" fmla="*/ 1319765 w 1575068"/>
                    <a:gd name="connsiteY4" fmla="*/ 2251614 h 3982485"/>
                    <a:gd name="connsiteX5" fmla="*/ 1319765 w 1575068"/>
                    <a:gd name="connsiteY5" fmla="*/ 3980229 h 3982485"/>
                    <a:gd name="connsiteX6" fmla="*/ 1033438 w 1575068"/>
                    <a:gd name="connsiteY6" fmla="*/ 3980229 h 3982485"/>
                    <a:gd name="connsiteX7" fmla="*/ 1033438 w 1575068"/>
                    <a:gd name="connsiteY7" fmla="*/ 2251614 h 3982485"/>
                    <a:gd name="connsiteX8" fmla="*/ 759776 w 1575068"/>
                    <a:gd name="connsiteY8" fmla="*/ 2264240 h 3982485"/>
                    <a:gd name="connsiteX9" fmla="*/ 759776 w 1575068"/>
                    <a:gd name="connsiteY9" fmla="*/ 3982485 h 3982485"/>
                    <a:gd name="connsiteX10" fmla="*/ 340637 w 1575068"/>
                    <a:gd name="connsiteY10" fmla="*/ 3957214 h 3982485"/>
                    <a:gd name="connsiteX11" fmla="*/ 340640 w 1575068"/>
                    <a:gd name="connsiteY11" fmla="*/ 2097957 h 3982485"/>
                    <a:gd name="connsiteX12" fmla="*/ 70 w 1575068"/>
                    <a:gd name="connsiteY12" fmla="*/ 2097957 h 3982485"/>
                    <a:gd name="connsiteX13" fmla="*/ 4465 w 1575068"/>
                    <a:gd name="connsiteY13" fmla="*/ 316006 h 3982485"/>
                    <a:gd name="connsiteX14" fmla="*/ 481836 w 1575068"/>
                    <a:gd name="connsiteY14" fmla="*/ 0 h 3982485"/>
                    <a:gd name="connsiteX0" fmla="*/ 481836 w 1575068"/>
                    <a:gd name="connsiteY0" fmla="*/ 0 h 3982485"/>
                    <a:gd name="connsiteX1" fmla="*/ 1573881 w 1575068"/>
                    <a:gd name="connsiteY1" fmla="*/ 521517 h 3982485"/>
                    <a:gd name="connsiteX2" fmla="*/ 1575068 w 1575068"/>
                    <a:gd name="connsiteY2" fmla="*/ 2097957 h 3982485"/>
                    <a:gd name="connsiteX3" fmla="*/ 1319765 w 1575068"/>
                    <a:gd name="connsiteY3" fmla="*/ 2097957 h 3982485"/>
                    <a:gd name="connsiteX4" fmla="*/ 1319765 w 1575068"/>
                    <a:gd name="connsiteY4" fmla="*/ 2251614 h 3982485"/>
                    <a:gd name="connsiteX5" fmla="*/ 1319765 w 1575068"/>
                    <a:gd name="connsiteY5" fmla="*/ 3980229 h 3982485"/>
                    <a:gd name="connsiteX6" fmla="*/ 1033438 w 1575068"/>
                    <a:gd name="connsiteY6" fmla="*/ 3980229 h 3982485"/>
                    <a:gd name="connsiteX7" fmla="*/ 1033438 w 1575068"/>
                    <a:gd name="connsiteY7" fmla="*/ 2251614 h 3982485"/>
                    <a:gd name="connsiteX8" fmla="*/ 772403 w 1575068"/>
                    <a:gd name="connsiteY8" fmla="*/ 2251612 h 3982485"/>
                    <a:gd name="connsiteX9" fmla="*/ 759776 w 1575068"/>
                    <a:gd name="connsiteY9" fmla="*/ 3982485 h 3982485"/>
                    <a:gd name="connsiteX10" fmla="*/ 340637 w 1575068"/>
                    <a:gd name="connsiteY10" fmla="*/ 3957214 h 3982485"/>
                    <a:gd name="connsiteX11" fmla="*/ 340640 w 1575068"/>
                    <a:gd name="connsiteY11" fmla="*/ 2097957 h 3982485"/>
                    <a:gd name="connsiteX12" fmla="*/ 70 w 1575068"/>
                    <a:gd name="connsiteY12" fmla="*/ 2097957 h 3982485"/>
                    <a:gd name="connsiteX13" fmla="*/ 4465 w 1575068"/>
                    <a:gd name="connsiteY13" fmla="*/ 316006 h 3982485"/>
                    <a:gd name="connsiteX14" fmla="*/ 481836 w 1575068"/>
                    <a:gd name="connsiteY14" fmla="*/ 0 h 3982485"/>
                    <a:gd name="connsiteX0" fmla="*/ 481836 w 1575068"/>
                    <a:gd name="connsiteY0" fmla="*/ 0 h 3982485"/>
                    <a:gd name="connsiteX1" fmla="*/ 1573881 w 1575068"/>
                    <a:gd name="connsiteY1" fmla="*/ 521517 h 3982485"/>
                    <a:gd name="connsiteX2" fmla="*/ 1575068 w 1575068"/>
                    <a:gd name="connsiteY2" fmla="*/ 2097957 h 3982485"/>
                    <a:gd name="connsiteX3" fmla="*/ 1319765 w 1575068"/>
                    <a:gd name="connsiteY3" fmla="*/ 2097957 h 3982485"/>
                    <a:gd name="connsiteX4" fmla="*/ 1319765 w 1575068"/>
                    <a:gd name="connsiteY4" fmla="*/ 2251614 h 3982485"/>
                    <a:gd name="connsiteX5" fmla="*/ 1319765 w 1575068"/>
                    <a:gd name="connsiteY5" fmla="*/ 3980229 h 3982485"/>
                    <a:gd name="connsiteX6" fmla="*/ 1033438 w 1575068"/>
                    <a:gd name="connsiteY6" fmla="*/ 3980229 h 3982485"/>
                    <a:gd name="connsiteX7" fmla="*/ 1033438 w 1575068"/>
                    <a:gd name="connsiteY7" fmla="*/ 2251614 h 3982485"/>
                    <a:gd name="connsiteX8" fmla="*/ 772403 w 1575068"/>
                    <a:gd name="connsiteY8" fmla="*/ 2251612 h 3982485"/>
                    <a:gd name="connsiteX9" fmla="*/ 759776 w 1575068"/>
                    <a:gd name="connsiteY9" fmla="*/ 3982485 h 3982485"/>
                    <a:gd name="connsiteX10" fmla="*/ 340637 w 1575068"/>
                    <a:gd name="connsiteY10" fmla="*/ 3957214 h 3982485"/>
                    <a:gd name="connsiteX11" fmla="*/ 340640 w 1575068"/>
                    <a:gd name="connsiteY11" fmla="*/ 2097957 h 3982485"/>
                    <a:gd name="connsiteX12" fmla="*/ 70 w 1575068"/>
                    <a:gd name="connsiteY12" fmla="*/ 2097957 h 3982485"/>
                    <a:gd name="connsiteX13" fmla="*/ 4465 w 1575068"/>
                    <a:gd name="connsiteY13" fmla="*/ 316006 h 3982485"/>
                    <a:gd name="connsiteX14" fmla="*/ 481836 w 1575068"/>
                    <a:gd name="connsiteY14" fmla="*/ 0 h 3982485"/>
                    <a:gd name="connsiteX0" fmla="*/ 481836 w 1575068"/>
                    <a:gd name="connsiteY0" fmla="*/ 0 h 3982485"/>
                    <a:gd name="connsiteX1" fmla="*/ 1573881 w 1575068"/>
                    <a:gd name="connsiteY1" fmla="*/ 521517 h 3982485"/>
                    <a:gd name="connsiteX2" fmla="*/ 1575068 w 1575068"/>
                    <a:gd name="connsiteY2" fmla="*/ 2097957 h 3982485"/>
                    <a:gd name="connsiteX3" fmla="*/ 1319765 w 1575068"/>
                    <a:gd name="connsiteY3" fmla="*/ 2097957 h 3982485"/>
                    <a:gd name="connsiteX4" fmla="*/ 1319765 w 1575068"/>
                    <a:gd name="connsiteY4" fmla="*/ 2251614 h 3982485"/>
                    <a:gd name="connsiteX5" fmla="*/ 1319765 w 1575068"/>
                    <a:gd name="connsiteY5" fmla="*/ 3980229 h 3982485"/>
                    <a:gd name="connsiteX6" fmla="*/ 1033438 w 1575068"/>
                    <a:gd name="connsiteY6" fmla="*/ 3980229 h 3982485"/>
                    <a:gd name="connsiteX7" fmla="*/ 1033438 w 1575068"/>
                    <a:gd name="connsiteY7" fmla="*/ 2251614 h 3982485"/>
                    <a:gd name="connsiteX8" fmla="*/ 772403 w 1575068"/>
                    <a:gd name="connsiteY8" fmla="*/ 2251612 h 3982485"/>
                    <a:gd name="connsiteX9" fmla="*/ 759776 w 1575068"/>
                    <a:gd name="connsiteY9" fmla="*/ 3982485 h 3982485"/>
                    <a:gd name="connsiteX10" fmla="*/ 315382 w 1575068"/>
                    <a:gd name="connsiteY10" fmla="*/ 3957214 h 3982485"/>
                    <a:gd name="connsiteX11" fmla="*/ 340640 w 1575068"/>
                    <a:gd name="connsiteY11" fmla="*/ 2097957 h 3982485"/>
                    <a:gd name="connsiteX12" fmla="*/ 70 w 1575068"/>
                    <a:gd name="connsiteY12" fmla="*/ 2097957 h 3982485"/>
                    <a:gd name="connsiteX13" fmla="*/ 4465 w 1575068"/>
                    <a:gd name="connsiteY13" fmla="*/ 316006 h 3982485"/>
                    <a:gd name="connsiteX14" fmla="*/ 481836 w 1575068"/>
                    <a:gd name="connsiteY14" fmla="*/ 0 h 3982485"/>
                    <a:gd name="connsiteX0" fmla="*/ 481836 w 1575068"/>
                    <a:gd name="connsiteY0" fmla="*/ 0 h 3982485"/>
                    <a:gd name="connsiteX1" fmla="*/ 1573881 w 1575068"/>
                    <a:gd name="connsiteY1" fmla="*/ 521517 h 3982485"/>
                    <a:gd name="connsiteX2" fmla="*/ 1575068 w 1575068"/>
                    <a:gd name="connsiteY2" fmla="*/ 2097957 h 3982485"/>
                    <a:gd name="connsiteX3" fmla="*/ 1319765 w 1575068"/>
                    <a:gd name="connsiteY3" fmla="*/ 2097957 h 3982485"/>
                    <a:gd name="connsiteX4" fmla="*/ 1319765 w 1575068"/>
                    <a:gd name="connsiteY4" fmla="*/ 2251614 h 3982485"/>
                    <a:gd name="connsiteX5" fmla="*/ 1319765 w 1575068"/>
                    <a:gd name="connsiteY5" fmla="*/ 3980229 h 3982485"/>
                    <a:gd name="connsiteX6" fmla="*/ 1033438 w 1575068"/>
                    <a:gd name="connsiteY6" fmla="*/ 3980229 h 3982485"/>
                    <a:gd name="connsiteX7" fmla="*/ 1033438 w 1575068"/>
                    <a:gd name="connsiteY7" fmla="*/ 2251614 h 3982485"/>
                    <a:gd name="connsiteX8" fmla="*/ 772403 w 1575068"/>
                    <a:gd name="connsiteY8" fmla="*/ 2251612 h 3982485"/>
                    <a:gd name="connsiteX9" fmla="*/ 759776 w 1575068"/>
                    <a:gd name="connsiteY9" fmla="*/ 3982485 h 3982485"/>
                    <a:gd name="connsiteX10" fmla="*/ 315382 w 1575068"/>
                    <a:gd name="connsiteY10" fmla="*/ 3957214 h 3982485"/>
                    <a:gd name="connsiteX11" fmla="*/ 340640 w 1575068"/>
                    <a:gd name="connsiteY11" fmla="*/ 2097957 h 3982485"/>
                    <a:gd name="connsiteX12" fmla="*/ 70 w 1575068"/>
                    <a:gd name="connsiteY12" fmla="*/ 2097957 h 3982485"/>
                    <a:gd name="connsiteX13" fmla="*/ 4465 w 1575068"/>
                    <a:gd name="connsiteY13" fmla="*/ 316006 h 3982485"/>
                    <a:gd name="connsiteX14" fmla="*/ 481836 w 1575068"/>
                    <a:gd name="connsiteY14" fmla="*/ 0 h 3982485"/>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72403 w 1575068"/>
                    <a:gd name="connsiteY8" fmla="*/ 2251612 h 3980231"/>
                    <a:gd name="connsiteX9" fmla="*/ 759776 w 1575068"/>
                    <a:gd name="connsiteY9" fmla="*/ 3957224 h 3980231"/>
                    <a:gd name="connsiteX10" fmla="*/ 315382 w 1575068"/>
                    <a:gd name="connsiteY10" fmla="*/ 3957214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72403 w 1575068"/>
                    <a:gd name="connsiteY8" fmla="*/ 2251612 h 3980231"/>
                    <a:gd name="connsiteX9" fmla="*/ 759776 w 1575068"/>
                    <a:gd name="connsiteY9" fmla="*/ 3957224 h 3980231"/>
                    <a:gd name="connsiteX10" fmla="*/ 353270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72403 w 1575068"/>
                    <a:gd name="connsiteY8" fmla="*/ 2251612 h 3980231"/>
                    <a:gd name="connsiteX9" fmla="*/ 759776 w 1575068"/>
                    <a:gd name="connsiteY9" fmla="*/ 3957224 h 3980231"/>
                    <a:gd name="connsiteX10" fmla="*/ 353270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1033438 w 1575068"/>
                    <a:gd name="connsiteY7" fmla="*/ 2251614 h 3980231"/>
                    <a:gd name="connsiteX8" fmla="*/ 772403 w 1575068"/>
                    <a:gd name="connsiteY8" fmla="*/ 2251612 h 3980231"/>
                    <a:gd name="connsiteX9" fmla="*/ 759776 w 1575068"/>
                    <a:gd name="connsiteY9" fmla="*/ 3957224 h 3980231"/>
                    <a:gd name="connsiteX10" fmla="*/ 340642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1033438 w 1575068"/>
                    <a:gd name="connsiteY6" fmla="*/ 3980229 h 3980231"/>
                    <a:gd name="connsiteX7" fmla="*/ 945037 w 1575068"/>
                    <a:gd name="connsiteY7" fmla="*/ 2276872 h 3980231"/>
                    <a:gd name="connsiteX8" fmla="*/ 772403 w 1575068"/>
                    <a:gd name="connsiteY8" fmla="*/ 2251612 h 3980231"/>
                    <a:gd name="connsiteX9" fmla="*/ 759776 w 1575068"/>
                    <a:gd name="connsiteY9" fmla="*/ 3957224 h 3980231"/>
                    <a:gd name="connsiteX10" fmla="*/ 340642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970292 w 1575068"/>
                    <a:gd name="connsiteY6" fmla="*/ 3980231 h 3980231"/>
                    <a:gd name="connsiteX7" fmla="*/ 945037 w 1575068"/>
                    <a:gd name="connsiteY7" fmla="*/ 2276872 h 3980231"/>
                    <a:gd name="connsiteX8" fmla="*/ 772403 w 1575068"/>
                    <a:gd name="connsiteY8" fmla="*/ 2251612 h 3980231"/>
                    <a:gd name="connsiteX9" fmla="*/ 759776 w 1575068"/>
                    <a:gd name="connsiteY9" fmla="*/ 3957224 h 3980231"/>
                    <a:gd name="connsiteX10" fmla="*/ 340642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92859"/>
                    <a:gd name="connsiteX1" fmla="*/ 1573881 w 1575068"/>
                    <a:gd name="connsiteY1" fmla="*/ 521517 h 3992859"/>
                    <a:gd name="connsiteX2" fmla="*/ 1575068 w 1575068"/>
                    <a:gd name="connsiteY2" fmla="*/ 2097957 h 3992859"/>
                    <a:gd name="connsiteX3" fmla="*/ 1319765 w 1575068"/>
                    <a:gd name="connsiteY3" fmla="*/ 2097957 h 3992859"/>
                    <a:gd name="connsiteX4" fmla="*/ 1319765 w 1575068"/>
                    <a:gd name="connsiteY4" fmla="*/ 2251614 h 3992859"/>
                    <a:gd name="connsiteX5" fmla="*/ 1319765 w 1575068"/>
                    <a:gd name="connsiteY5" fmla="*/ 3980229 h 3992859"/>
                    <a:gd name="connsiteX6" fmla="*/ 932404 w 1575068"/>
                    <a:gd name="connsiteY6" fmla="*/ 3992859 h 3992859"/>
                    <a:gd name="connsiteX7" fmla="*/ 945037 w 1575068"/>
                    <a:gd name="connsiteY7" fmla="*/ 2276872 h 3992859"/>
                    <a:gd name="connsiteX8" fmla="*/ 772403 w 1575068"/>
                    <a:gd name="connsiteY8" fmla="*/ 2251612 h 3992859"/>
                    <a:gd name="connsiteX9" fmla="*/ 759776 w 1575068"/>
                    <a:gd name="connsiteY9" fmla="*/ 3957224 h 3992859"/>
                    <a:gd name="connsiteX10" fmla="*/ 340642 w 1575068"/>
                    <a:gd name="connsiteY10" fmla="*/ 3944586 h 3992859"/>
                    <a:gd name="connsiteX11" fmla="*/ 340640 w 1575068"/>
                    <a:gd name="connsiteY11" fmla="*/ 2097957 h 3992859"/>
                    <a:gd name="connsiteX12" fmla="*/ 70 w 1575068"/>
                    <a:gd name="connsiteY12" fmla="*/ 2097957 h 3992859"/>
                    <a:gd name="connsiteX13" fmla="*/ 4465 w 1575068"/>
                    <a:gd name="connsiteY13" fmla="*/ 316006 h 3992859"/>
                    <a:gd name="connsiteX14" fmla="*/ 481836 w 1575068"/>
                    <a:gd name="connsiteY14" fmla="*/ 0 h 3992859"/>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945031 w 1575068"/>
                    <a:gd name="connsiteY6" fmla="*/ 3980231 h 3980231"/>
                    <a:gd name="connsiteX7" fmla="*/ 945037 w 1575068"/>
                    <a:gd name="connsiteY7" fmla="*/ 2276872 h 3980231"/>
                    <a:gd name="connsiteX8" fmla="*/ 772403 w 1575068"/>
                    <a:gd name="connsiteY8" fmla="*/ 2251612 h 3980231"/>
                    <a:gd name="connsiteX9" fmla="*/ 759776 w 1575068"/>
                    <a:gd name="connsiteY9" fmla="*/ 3957224 h 3980231"/>
                    <a:gd name="connsiteX10" fmla="*/ 340642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945031 w 1575068"/>
                    <a:gd name="connsiteY6" fmla="*/ 3980231 h 3980231"/>
                    <a:gd name="connsiteX7" fmla="*/ 945037 w 1575068"/>
                    <a:gd name="connsiteY7" fmla="*/ 2276872 h 3980231"/>
                    <a:gd name="connsiteX8" fmla="*/ 759776 w 1575068"/>
                    <a:gd name="connsiteY8" fmla="*/ 2289495 h 3980231"/>
                    <a:gd name="connsiteX9" fmla="*/ 759776 w 1575068"/>
                    <a:gd name="connsiteY9" fmla="*/ 3957224 h 3980231"/>
                    <a:gd name="connsiteX10" fmla="*/ 340642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945031 w 1575068"/>
                    <a:gd name="connsiteY6" fmla="*/ 3980231 h 3980231"/>
                    <a:gd name="connsiteX7" fmla="*/ 945037 w 1575068"/>
                    <a:gd name="connsiteY7" fmla="*/ 2276872 h 3980231"/>
                    <a:gd name="connsiteX8" fmla="*/ 759776 w 1575068"/>
                    <a:gd name="connsiteY8" fmla="*/ 2289495 h 3980231"/>
                    <a:gd name="connsiteX9" fmla="*/ 759776 w 1575068"/>
                    <a:gd name="connsiteY9" fmla="*/ 3931969 h 3980231"/>
                    <a:gd name="connsiteX10" fmla="*/ 340642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945031 w 1575068"/>
                    <a:gd name="connsiteY6" fmla="*/ 3980231 h 3980231"/>
                    <a:gd name="connsiteX7" fmla="*/ 945037 w 1575068"/>
                    <a:gd name="connsiteY7" fmla="*/ 2276872 h 3980231"/>
                    <a:gd name="connsiteX8" fmla="*/ 759776 w 1575068"/>
                    <a:gd name="connsiteY8" fmla="*/ 2289495 h 3980231"/>
                    <a:gd name="connsiteX9" fmla="*/ 721888 w 1575068"/>
                    <a:gd name="connsiteY9" fmla="*/ 3931969 h 3980231"/>
                    <a:gd name="connsiteX10" fmla="*/ 340642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2251614 h 3980231"/>
                    <a:gd name="connsiteX5" fmla="*/ 1319765 w 1575068"/>
                    <a:gd name="connsiteY5" fmla="*/ 3980229 h 3980231"/>
                    <a:gd name="connsiteX6" fmla="*/ 945031 w 1575068"/>
                    <a:gd name="connsiteY6" fmla="*/ 3980231 h 3980231"/>
                    <a:gd name="connsiteX7" fmla="*/ 945037 w 1575068"/>
                    <a:gd name="connsiteY7" fmla="*/ 2276872 h 3980231"/>
                    <a:gd name="connsiteX8" fmla="*/ 759776 w 1575068"/>
                    <a:gd name="connsiteY8" fmla="*/ 2289495 h 3980231"/>
                    <a:gd name="connsiteX9" fmla="*/ 721888 w 1575068"/>
                    <a:gd name="connsiteY9" fmla="*/ 3931969 h 3980231"/>
                    <a:gd name="connsiteX10" fmla="*/ 340642 w 1575068"/>
                    <a:gd name="connsiteY10" fmla="*/ 3944586 h 3980231"/>
                    <a:gd name="connsiteX11" fmla="*/ 340640 w 1575068"/>
                    <a:gd name="connsiteY11" fmla="*/ 2097957 h 3980231"/>
                    <a:gd name="connsiteX12" fmla="*/ 70 w 1575068"/>
                    <a:gd name="connsiteY12" fmla="*/ 2097957 h 3980231"/>
                    <a:gd name="connsiteX13" fmla="*/ 4465 w 1575068"/>
                    <a:gd name="connsiteY13" fmla="*/ 316006 h 3980231"/>
                    <a:gd name="connsiteX14" fmla="*/ 481836 w 1575068"/>
                    <a:gd name="connsiteY14"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3980229 h 3980231"/>
                    <a:gd name="connsiteX5" fmla="*/ 945031 w 1575068"/>
                    <a:gd name="connsiteY5" fmla="*/ 3980231 h 3980231"/>
                    <a:gd name="connsiteX6" fmla="*/ 945037 w 1575068"/>
                    <a:gd name="connsiteY6" fmla="*/ 2276872 h 3980231"/>
                    <a:gd name="connsiteX7" fmla="*/ 759776 w 1575068"/>
                    <a:gd name="connsiteY7" fmla="*/ 2289495 h 3980231"/>
                    <a:gd name="connsiteX8" fmla="*/ 721888 w 1575068"/>
                    <a:gd name="connsiteY8" fmla="*/ 3931969 h 3980231"/>
                    <a:gd name="connsiteX9" fmla="*/ 340642 w 1575068"/>
                    <a:gd name="connsiteY9" fmla="*/ 3944586 h 3980231"/>
                    <a:gd name="connsiteX10" fmla="*/ 340640 w 1575068"/>
                    <a:gd name="connsiteY10" fmla="*/ 2097957 h 3980231"/>
                    <a:gd name="connsiteX11" fmla="*/ 70 w 1575068"/>
                    <a:gd name="connsiteY11" fmla="*/ 2097957 h 3980231"/>
                    <a:gd name="connsiteX12" fmla="*/ 4465 w 1575068"/>
                    <a:gd name="connsiteY12" fmla="*/ 316006 h 3980231"/>
                    <a:gd name="connsiteX13" fmla="*/ 481836 w 1575068"/>
                    <a:gd name="connsiteY13"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3980229 h 3980231"/>
                    <a:gd name="connsiteX5" fmla="*/ 945031 w 1575068"/>
                    <a:gd name="connsiteY5" fmla="*/ 3980231 h 3980231"/>
                    <a:gd name="connsiteX6" fmla="*/ 945037 w 1575068"/>
                    <a:gd name="connsiteY6" fmla="*/ 2276872 h 3980231"/>
                    <a:gd name="connsiteX7" fmla="*/ 747148 w 1575068"/>
                    <a:gd name="connsiteY7" fmla="*/ 2289495 h 3980231"/>
                    <a:gd name="connsiteX8" fmla="*/ 721888 w 1575068"/>
                    <a:gd name="connsiteY8" fmla="*/ 3931969 h 3980231"/>
                    <a:gd name="connsiteX9" fmla="*/ 340642 w 1575068"/>
                    <a:gd name="connsiteY9" fmla="*/ 3944586 h 3980231"/>
                    <a:gd name="connsiteX10" fmla="*/ 340640 w 1575068"/>
                    <a:gd name="connsiteY10" fmla="*/ 2097957 h 3980231"/>
                    <a:gd name="connsiteX11" fmla="*/ 70 w 1575068"/>
                    <a:gd name="connsiteY11" fmla="*/ 2097957 h 3980231"/>
                    <a:gd name="connsiteX12" fmla="*/ 4465 w 1575068"/>
                    <a:gd name="connsiteY12" fmla="*/ 316006 h 3980231"/>
                    <a:gd name="connsiteX13" fmla="*/ 481836 w 1575068"/>
                    <a:gd name="connsiteY13"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3980229 h 3980231"/>
                    <a:gd name="connsiteX5" fmla="*/ 945031 w 1575068"/>
                    <a:gd name="connsiteY5" fmla="*/ 3980231 h 3980231"/>
                    <a:gd name="connsiteX6" fmla="*/ 932404 w 1575068"/>
                    <a:gd name="connsiteY6" fmla="*/ 2276872 h 3980231"/>
                    <a:gd name="connsiteX7" fmla="*/ 747148 w 1575068"/>
                    <a:gd name="connsiteY7" fmla="*/ 2289495 h 3980231"/>
                    <a:gd name="connsiteX8" fmla="*/ 721888 w 1575068"/>
                    <a:gd name="connsiteY8" fmla="*/ 3931969 h 3980231"/>
                    <a:gd name="connsiteX9" fmla="*/ 340642 w 1575068"/>
                    <a:gd name="connsiteY9" fmla="*/ 3944586 h 3980231"/>
                    <a:gd name="connsiteX10" fmla="*/ 340640 w 1575068"/>
                    <a:gd name="connsiteY10" fmla="*/ 2097957 h 3980231"/>
                    <a:gd name="connsiteX11" fmla="*/ 70 w 1575068"/>
                    <a:gd name="connsiteY11" fmla="*/ 2097957 h 3980231"/>
                    <a:gd name="connsiteX12" fmla="*/ 4465 w 1575068"/>
                    <a:gd name="connsiteY12" fmla="*/ 316006 h 3980231"/>
                    <a:gd name="connsiteX13" fmla="*/ 481836 w 1575068"/>
                    <a:gd name="connsiteY13" fmla="*/ 0 h 3980231"/>
                    <a:gd name="connsiteX0" fmla="*/ 481836 w 1575068"/>
                    <a:gd name="connsiteY0" fmla="*/ 0 h 3980231"/>
                    <a:gd name="connsiteX1" fmla="*/ 1573881 w 1575068"/>
                    <a:gd name="connsiteY1" fmla="*/ 521517 h 3980231"/>
                    <a:gd name="connsiteX2" fmla="*/ 1575068 w 1575068"/>
                    <a:gd name="connsiteY2" fmla="*/ 2097957 h 3980231"/>
                    <a:gd name="connsiteX3" fmla="*/ 1319765 w 1575068"/>
                    <a:gd name="connsiteY3" fmla="*/ 2097957 h 3980231"/>
                    <a:gd name="connsiteX4" fmla="*/ 1319765 w 1575068"/>
                    <a:gd name="connsiteY4" fmla="*/ 3980229 h 3980231"/>
                    <a:gd name="connsiteX5" fmla="*/ 945031 w 1575068"/>
                    <a:gd name="connsiteY5" fmla="*/ 3929715 h 3980231"/>
                    <a:gd name="connsiteX6" fmla="*/ 932404 w 1575068"/>
                    <a:gd name="connsiteY6" fmla="*/ 2276872 h 3980231"/>
                    <a:gd name="connsiteX7" fmla="*/ 747148 w 1575068"/>
                    <a:gd name="connsiteY7" fmla="*/ 2289495 h 3980231"/>
                    <a:gd name="connsiteX8" fmla="*/ 721888 w 1575068"/>
                    <a:gd name="connsiteY8" fmla="*/ 3931969 h 3980231"/>
                    <a:gd name="connsiteX9" fmla="*/ 340642 w 1575068"/>
                    <a:gd name="connsiteY9" fmla="*/ 3944586 h 3980231"/>
                    <a:gd name="connsiteX10" fmla="*/ 340640 w 1575068"/>
                    <a:gd name="connsiteY10" fmla="*/ 2097957 h 3980231"/>
                    <a:gd name="connsiteX11" fmla="*/ 70 w 1575068"/>
                    <a:gd name="connsiteY11" fmla="*/ 2097957 h 3980231"/>
                    <a:gd name="connsiteX12" fmla="*/ 4465 w 1575068"/>
                    <a:gd name="connsiteY12" fmla="*/ 316006 h 3980231"/>
                    <a:gd name="connsiteX13" fmla="*/ 481836 w 1575068"/>
                    <a:gd name="connsiteY13" fmla="*/ 0 h 3980231"/>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45031 w 1575068"/>
                    <a:gd name="connsiteY5" fmla="*/ 3929715 h 3953385"/>
                    <a:gd name="connsiteX6" fmla="*/ 932404 w 1575068"/>
                    <a:gd name="connsiteY6" fmla="*/ 2276872 h 3953385"/>
                    <a:gd name="connsiteX7" fmla="*/ 747148 w 1575068"/>
                    <a:gd name="connsiteY7" fmla="*/ 2289495 h 3953385"/>
                    <a:gd name="connsiteX8" fmla="*/ 721888 w 1575068"/>
                    <a:gd name="connsiteY8" fmla="*/ 3931969 h 3953385"/>
                    <a:gd name="connsiteX9" fmla="*/ 340642 w 1575068"/>
                    <a:gd name="connsiteY9" fmla="*/ 3944586 h 3953385"/>
                    <a:gd name="connsiteX10" fmla="*/ 340640 w 1575068"/>
                    <a:gd name="connsiteY10" fmla="*/ 2097957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47148 w 1575068"/>
                    <a:gd name="connsiteY7" fmla="*/ 2289495 h 3953385"/>
                    <a:gd name="connsiteX8" fmla="*/ 721888 w 1575068"/>
                    <a:gd name="connsiteY8" fmla="*/ 3931969 h 3953385"/>
                    <a:gd name="connsiteX9" fmla="*/ 340642 w 1575068"/>
                    <a:gd name="connsiteY9" fmla="*/ 3944586 h 3953385"/>
                    <a:gd name="connsiteX10" fmla="*/ 340640 w 1575068"/>
                    <a:gd name="connsiteY10" fmla="*/ 2097957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47148 w 1575068"/>
                    <a:gd name="connsiteY7" fmla="*/ 2289495 h 3953385"/>
                    <a:gd name="connsiteX8" fmla="*/ 759776 w 1575068"/>
                    <a:gd name="connsiteY8" fmla="*/ 3931970 h 3953385"/>
                    <a:gd name="connsiteX9" fmla="*/ 340642 w 1575068"/>
                    <a:gd name="connsiteY9" fmla="*/ 3944586 h 3953385"/>
                    <a:gd name="connsiteX10" fmla="*/ 340640 w 1575068"/>
                    <a:gd name="connsiteY10" fmla="*/ 2097957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59776 w 1575068"/>
                    <a:gd name="connsiteY7" fmla="*/ 2276867 h 3953385"/>
                    <a:gd name="connsiteX8" fmla="*/ 759776 w 1575068"/>
                    <a:gd name="connsiteY8" fmla="*/ 3931970 h 3953385"/>
                    <a:gd name="connsiteX9" fmla="*/ 340642 w 1575068"/>
                    <a:gd name="connsiteY9" fmla="*/ 3944586 h 3953385"/>
                    <a:gd name="connsiteX10" fmla="*/ 340640 w 1575068"/>
                    <a:gd name="connsiteY10" fmla="*/ 2097957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59776 w 1575068"/>
                    <a:gd name="connsiteY7" fmla="*/ 2276867 h 3953385"/>
                    <a:gd name="connsiteX8" fmla="*/ 759776 w 1575068"/>
                    <a:gd name="connsiteY8" fmla="*/ 3931970 h 3953385"/>
                    <a:gd name="connsiteX9" fmla="*/ 340642 w 1575068"/>
                    <a:gd name="connsiteY9" fmla="*/ 3944586 h 3953385"/>
                    <a:gd name="connsiteX10" fmla="*/ 340640 w 1575068"/>
                    <a:gd name="connsiteY10" fmla="*/ 2097957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59776 w 1575068"/>
                    <a:gd name="connsiteY7" fmla="*/ 2276867 h 3953385"/>
                    <a:gd name="connsiteX8" fmla="*/ 759776 w 1575068"/>
                    <a:gd name="connsiteY8" fmla="*/ 3931970 h 3953385"/>
                    <a:gd name="connsiteX9" fmla="*/ 340642 w 1575068"/>
                    <a:gd name="connsiteY9" fmla="*/ 3944586 h 3953385"/>
                    <a:gd name="connsiteX10" fmla="*/ 340640 w 1575068"/>
                    <a:gd name="connsiteY10" fmla="*/ 2097957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59776 w 1575068"/>
                    <a:gd name="connsiteY7" fmla="*/ 2276867 h 3953385"/>
                    <a:gd name="connsiteX8" fmla="*/ 759776 w 1575068"/>
                    <a:gd name="connsiteY8" fmla="*/ 3931970 h 3953385"/>
                    <a:gd name="connsiteX9" fmla="*/ 340642 w 1575068"/>
                    <a:gd name="connsiteY9" fmla="*/ 3944586 h 3953385"/>
                    <a:gd name="connsiteX10" fmla="*/ 315382 w 1575068"/>
                    <a:gd name="connsiteY10" fmla="*/ 2097959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59776 w 1575068"/>
                    <a:gd name="connsiteY7" fmla="*/ 2276867 h 3953385"/>
                    <a:gd name="connsiteX8" fmla="*/ 759776 w 1575068"/>
                    <a:gd name="connsiteY8" fmla="*/ 3931970 h 3953385"/>
                    <a:gd name="connsiteX9" fmla="*/ 340642 w 1575068"/>
                    <a:gd name="connsiteY9" fmla="*/ 3944586 h 3953385"/>
                    <a:gd name="connsiteX10" fmla="*/ 328015 w 1575068"/>
                    <a:gd name="connsiteY10" fmla="*/ 2097959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59776 w 1575068"/>
                    <a:gd name="connsiteY7" fmla="*/ 2276867 h 3953385"/>
                    <a:gd name="connsiteX8" fmla="*/ 759776 w 1575068"/>
                    <a:gd name="connsiteY8" fmla="*/ 3931970 h 3953385"/>
                    <a:gd name="connsiteX9" fmla="*/ 340642 w 1575068"/>
                    <a:gd name="connsiteY9" fmla="*/ 3944586 h 3953385"/>
                    <a:gd name="connsiteX10" fmla="*/ 328015 w 1575068"/>
                    <a:gd name="connsiteY10" fmla="*/ 2097959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59776 w 1575068"/>
                    <a:gd name="connsiteY7" fmla="*/ 2276867 h 3953385"/>
                    <a:gd name="connsiteX8" fmla="*/ 759776 w 1575068"/>
                    <a:gd name="connsiteY8" fmla="*/ 3931970 h 3953385"/>
                    <a:gd name="connsiteX9" fmla="*/ 340642 w 1575068"/>
                    <a:gd name="connsiteY9" fmla="*/ 3944586 h 3953385"/>
                    <a:gd name="connsiteX10" fmla="*/ 328015 w 1575068"/>
                    <a:gd name="connsiteY10" fmla="*/ 2097959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59776 w 1575068"/>
                    <a:gd name="connsiteY7" fmla="*/ 2276867 h 3953385"/>
                    <a:gd name="connsiteX8" fmla="*/ 759776 w 1575068"/>
                    <a:gd name="connsiteY8" fmla="*/ 3931970 h 3953385"/>
                    <a:gd name="connsiteX9" fmla="*/ 340642 w 1575068"/>
                    <a:gd name="connsiteY9" fmla="*/ 3944586 h 3953385"/>
                    <a:gd name="connsiteX10" fmla="*/ 328015 w 1575068"/>
                    <a:gd name="connsiteY10" fmla="*/ 2097959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59776 w 1575068"/>
                    <a:gd name="connsiteY7" fmla="*/ 2276867 h 3953385"/>
                    <a:gd name="connsiteX8" fmla="*/ 759776 w 1575068"/>
                    <a:gd name="connsiteY8" fmla="*/ 3931970 h 3953385"/>
                    <a:gd name="connsiteX9" fmla="*/ 315387 w 1575068"/>
                    <a:gd name="connsiteY9" fmla="*/ 3944587 h 3953385"/>
                    <a:gd name="connsiteX10" fmla="*/ 328015 w 1575068"/>
                    <a:gd name="connsiteY10" fmla="*/ 2097959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59776 w 1575068"/>
                    <a:gd name="connsiteY7" fmla="*/ 2276867 h 3953385"/>
                    <a:gd name="connsiteX8" fmla="*/ 759776 w 1575068"/>
                    <a:gd name="connsiteY8" fmla="*/ 3931970 h 3953385"/>
                    <a:gd name="connsiteX9" fmla="*/ 315387 w 1575068"/>
                    <a:gd name="connsiteY9" fmla="*/ 3944587 h 3953385"/>
                    <a:gd name="connsiteX10" fmla="*/ 328015 w 1575068"/>
                    <a:gd name="connsiteY10" fmla="*/ 2097959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53385"/>
                    <a:gd name="connsiteX1" fmla="*/ 1573881 w 1575068"/>
                    <a:gd name="connsiteY1" fmla="*/ 521517 h 3953385"/>
                    <a:gd name="connsiteX2" fmla="*/ 1575068 w 1575068"/>
                    <a:gd name="connsiteY2" fmla="*/ 2097957 h 3953385"/>
                    <a:gd name="connsiteX3" fmla="*/ 1319765 w 1575068"/>
                    <a:gd name="connsiteY3" fmla="*/ 2097957 h 3953385"/>
                    <a:gd name="connsiteX4" fmla="*/ 1319764 w 1575068"/>
                    <a:gd name="connsiteY4" fmla="*/ 3942343 h 3953385"/>
                    <a:gd name="connsiteX5" fmla="*/ 919771 w 1575068"/>
                    <a:gd name="connsiteY5" fmla="*/ 3929716 h 3953385"/>
                    <a:gd name="connsiteX6" fmla="*/ 932404 w 1575068"/>
                    <a:gd name="connsiteY6" fmla="*/ 2276872 h 3953385"/>
                    <a:gd name="connsiteX7" fmla="*/ 759776 w 1575068"/>
                    <a:gd name="connsiteY7" fmla="*/ 2276867 h 3953385"/>
                    <a:gd name="connsiteX8" fmla="*/ 734515 w 1575068"/>
                    <a:gd name="connsiteY8" fmla="*/ 3931970 h 3953385"/>
                    <a:gd name="connsiteX9" fmla="*/ 315387 w 1575068"/>
                    <a:gd name="connsiteY9" fmla="*/ 3944587 h 3953385"/>
                    <a:gd name="connsiteX10" fmla="*/ 328015 w 1575068"/>
                    <a:gd name="connsiteY10" fmla="*/ 2097959 h 3953385"/>
                    <a:gd name="connsiteX11" fmla="*/ 70 w 1575068"/>
                    <a:gd name="connsiteY11" fmla="*/ 2097957 h 3953385"/>
                    <a:gd name="connsiteX12" fmla="*/ 4465 w 1575068"/>
                    <a:gd name="connsiteY12" fmla="*/ 316006 h 3953385"/>
                    <a:gd name="connsiteX13" fmla="*/ 481836 w 1575068"/>
                    <a:gd name="connsiteY13" fmla="*/ 0 h 3953385"/>
                    <a:gd name="connsiteX0" fmla="*/ 481836 w 1575068"/>
                    <a:gd name="connsiteY0" fmla="*/ 0 h 3944587"/>
                    <a:gd name="connsiteX1" fmla="*/ 1573881 w 1575068"/>
                    <a:gd name="connsiteY1" fmla="*/ 521517 h 3944587"/>
                    <a:gd name="connsiteX2" fmla="*/ 1575068 w 1575068"/>
                    <a:gd name="connsiteY2" fmla="*/ 2097957 h 3944587"/>
                    <a:gd name="connsiteX3" fmla="*/ 1319765 w 1575068"/>
                    <a:gd name="connsiteY3" fmla="*/ 2097957 h 3944587"/>
                    <a:gd name="connsiteX4" fmla="*/ 1319764 w 1575068"/>
                    <a:gd name="connsiteY4" fmla="*/ 3942343 h 3944587"/>
                    <a:gd name="connsiteX5" fmla="*/ 919771 w 1575068"/>
                    <a:gd name="connsiteY5" fmla="*/ 3929716 h 3944587"/>
                    <a:gd name="connsiteX6" fmla="*/ 932404 w 1575068"/>
                    <a:gd name="connsiteY6" fmla="*/ 2276872 h 3944587"/>
                    <a:gd name="connsiteX7" fmla="*/ 759776 w 1575068"/>
                    <a:gd name="connsiteY7" fmla="*/ 2276867 h 3944587"/>
                    <a:gd name="connsiteX8" fmla="*/ 734515 w 1575068"/>
                    <a:gd name="connsiteY8" fmla="*/ 3931970 h 3944587"/>
                    <a:gd name="connsiteX9" fmla="*/ 315387 w 1575068"/>
                    <a:gd name="connsiteY9" fmla="*/ 3944587 h 3944587"/>
                    <a:gd name="connsiteX10" fmla="*/ 328015 w 1575068"/>
                    <a:gd name="connsiteY10" fmla="*/ 2097959 h 3944587"/>
                    <a:gd name="connsiteX11" fmla="*/ 70 w 1575068"/>
                    <a:gd name="connsiteY11" fmla="*/ 2097957 h 3944587"/>
                    <a:gd name="connsiteX12" fmla="*/ 4465 w 1575068"/>
                    <a:gd name="connsiteY12" fmla="*/ 316006 h 3944587"/>
                    <a:gd name="connsiteX13" fmla="*/ 481836 w 1575068"/>
                    <a:gd name="connsiteY13" fmla="*/ 0 h 3944587"/>
                    <a:gd name="connsiteX0" fmla="*/ 481836 w 1575068"/>
                    <a:gd name="connsiteY0" fmla="*/ 0 h 3944587"/>
                    <a:gd name="connsiteX1" fmla="*/ 1573881 w 1575068"/>
                    <a:gd name="connsiteY1" fmla="*/ 521517 h 3944587"/>
                    <a:gd name="connsiteX2" fmla="*/ 1575068 w 1575068"/>
                    <a:gd name="connsiteY2" fmla="*/ 2097957 h 3944587"/>
                    <a:gd name="connsiteX3" fmla="*/ 1319765 w 1575068"/>
                    <a:gd name="connsiteY3" fmla="*/ 2097957 h 3944587"/>
                    <a:gd name="connsiteX4" fmla="*/ 1319764 w 1575068"/>
                    <a:gd name="connsiteY4" fmla="*/ 3942343 h 3944587"/>
                    <a:gd name="connsiteX5" fmla="*/ 919771 w 1575068"/>
                    <a:gd name="connsiteY5" fmla="*/ 3929716 h 3944587"/>
                    <a:gd name="connsiteX6" fmla="*/ 932404 w 1575068"/>
                    <a:gd name="connsiteY6" fmla="*/ 2276872 h 3944587"/>
                    <a:gd name="connsiteX7" fmla="*/ 759776 w 1575068"/>
                    <a:gd name="connsiteY7" fmla="*/ 2276867 h 3944587"/>
                    <a:gd name="connsiteX8" fmla="*/ 734515 w 1575068"/>
                    <a:gd name="connsiteY8" fmla="*/ 3931970 h 3944587"/>
                    <a:gd name="connsiteX9" fmla="*/ 315387 w 1575068"/>
                    <a:gd name="connsiteY9" fmla="*/ 3944587 h 3944587"/>
                    <a:gd name="connsiteX10" fmla="*/ 328015 w 1575068"/>
                    <a:gd name="connsiteY10" fmla="*/ 2097959 h 3944587"/>
                    <a:gd name="connsiteX11" fmla="*/ 70 w 1575068"/>
                    <a:gd name="connsiteY11" fmla="*/ 2097957 h 3944587"/>
                    <a:gd name="connsiteX12" fmla="*/ 4465 w 1575068"/>
                    <a:gd name="connsiteY12" fmla="*/ 316006 h 3944587"/>
                    <a:gd name="connsiteX13" fmla="*/ 481836 w 1575068"/>
                    <a:gd name="connsiteY13" fmla="*/ 0 h 3944587"/>
                    <a:gd name="connsiteX0" fmla="*/ 481836 w 1575068"/>
                    <a:gd name="connsiteY0" fmla="*/ 0 h 3944587"/>
                    <a:gd name="connsiteX1" fmla="*/ 1573881 w 1575068"/>
                    <a:gd name="connsiteY1" fmla="*/ 521517 h 3944587"/>
                    <a:gd name="connsiteX2" fmla="*/ 1575068 w 1575068"/>
                    <a:gd name="connsiteY2" fmla="*/ 2097957 h 3944587"/>
                    <a:gd name="connsiteX3" fmla="*/ 1319765 w 1575068"/>
                    <a:gd name="connsiteY3" fmla="*/ 2097957 h 3944587"/>
                    <a:gd name="connsiteX4" fmla="*/ 1319764 w 1575068"/>
                    <a:gd name="connsiteY4" fmla="*/ 3942343 h 3944587"/>
                    <a:gd name="connsiteX5" fmla="*/ 919771 w 1575068"/>
                    <a:gd name="connsiteY5" fmla="*/ 3929716 h 3944587"/>
                    <a:gd name="connsiteX6" fmla="*/ 932404 w 1575068"/>
                    <a:gd name="connsiteY6" fmla="*/ 2276872 h 3944587"/>
                    <a:gd name="connsiteX7" fmla="*/ 759776 w 1575068"/>
                    <a:gd name="connsiteY7" fmla="*/ 2276867 h 3944587"/>
                    <a:gd name="connsiteX8" fmla="*/ 734515 w 1575068"/>
                    <a:gd name="connsiteY8" fmla="*/ 3931970 h 3944587"/>
                    <a:gd name="connsiteX9" fmla="*/ 315387 w 1575068"/>
                    <a:gd name="connsiteY9" fmla="*/ 3944587 h 3944587"/>
                    <a:gd name="connsiteX10" fmla="*/ 328015 w 1575068"/>
                    <a:gd name="connsiteY10" fmla="*/ 2097959 h 3944587"/>
                    <a:gd name="connsiteX11" fmla="*/ 70 w 1575068"/>
                    <a:gd name="connsiteY11" fmla="*/ 2097957 h 3944587"/>
                    <a:gd name="connsiteX12" fmla="*/ 4465 w 1575068"/>
                    <a:gd name="connsiteY12" fmla="*/ 316006 h 3944587"/>
                    <a:gd name="connsiteX13" fmla="*/ 481836 w 1575068"/>
                    <a:gd name="connsiteY13" fmla="*/ 0 h 3944587"/>
                    <a:gd name="connsiteX0" fmla="*/ 481836 w 1575068"/>
                    <a:gd name="connsiteY0" fmla="*/ 0 h 3944587"/>
                    <a:gd name="connsiteX1" fmla="*/ 1573881 w 1575068"/>
                    <a:gd name="connsiteY1" fmla="*/ 521517 h 3944587"/>
                    <a:gd name="connsiteX2" fmla="*/ 1575068 w 1575068"/>
                    <a:gd name="connsiteY2" fmla="*/ 2097957 h 3944587"/>
                    <a:gd name="connsiteX3" fmla="*/ 1319765 w 1575068"/>
                    <a:gd name="connsiteY3" fmla="*/ 2097957 h 3944587"/>
                    <a:gd name="connsiteX4" fmla="*/ 1319764 w 1575068"/>
                    <a:gd name="connsiteY4" fmla="*/ 3942343 h 3944587"/>
                    <a:gd name="connsiteX5" fmla="*/ 919771 w 1575068"/>
                    <a:gd name="connsiteY5" fmla="*/ 3929716 h 3944587"/>
                    <a:gd name="connsiteX6" fmla="*/ 932404 w 1575068"/>
                    <a:gd name="connsiteY6" fmla="*/ 2276872 h 3944587"/>
                    <a:gd name="connsiteX7" fmla="*/ 759776 w 1575068"/>
                    <a:gd name="connsiteY7" fmla="*/ 2276867 h 3944587"/>
                    <a:gd name="connsiteX8" fmla="*/ 734515 w 1575068"/>
                    <a:gd name="connsiteY8" fmla="*/ 3931970 h 3944587"/>
                    <a:gd name="connsiteX9" fmla="*/ 340642 w 1575068"/>
                    <a:gd name="connsiteY9" fmla="*/ 3944587 h 3944587"/>
                    <a:gd name="connsiteX10" fmla="*/ 328015 w 1575068"/>
                    <a:gd name="connsiteY10" fmla="*/ 2097959 h 3944587"/>
                    <a:gd name="connsiteX11" fmla="*/ 70 w 1575068"/>
                    <a:gd name="connsiteY11" fmla="*/ 2097957 h 3944587"/>
                    <a:gd name="connsiteX12" fmla="*/ 4465 w 1575068"/>
                    <a:gd name="connsiteY12" fmla="*/ 316006 h 3944587"/>
                    <a:gd name="connsiteX13" fmla="*/ 481836 w 1575068"/>
                    <a:gd name="connsiteY13" fmla="*/ 0 h 3944587"/>
                    <a:gd name="connsiteX0" fmla="*/ 481836 w 1575068"/>
                    <a:gd name="connsiteY0" fmla="*/ 0 h 3942344"/>
                    <a:gd name="connsiteX1" fmla="*/ 1573881 w 1575068"/>
                    <a:gd name="connsiteY1" fmla="*/ 521517 h 3942344"/>
                    <a:gd name="connsiteX2" fmla="*/ 1575068 w 1575068"/>
                    <a:gd name="connsiteY2" fmla="*/ 2097957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32404 w 1575068"/>
                    <a:gd name="connsiteY6" fmla="*/ 2276872 h 3942344"/>
                    <a:gd name="connsiteX7" fmla="*/ 759776 w 1575068"/>
                    <a:gd name="connsiteY7" fmla="*/ 2276867 h 3942344"/>
                    <a:gd name="connsiteX8" fmla="*/ 734515 w 1575068"/>
                    <a:gd name="connsiteY8" fmla="*/ 3931970 h 3942344"/>
                    <a:gd name="connsiteX9" fmla="*/ 378530 w 1575068"/>
                    <a:gd name="connsiteY9" fmla="*/ 3931959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97957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32404 w 1575068"/>
                    <a:gd name="connsiteY6" fmla="*/ 2276872 h 3942344"/>
                    <a:gd name="connsiteX7" fmla="*/ 759776 w 1575068"/>
                    <a:gd name="connsiteY7" fmla="*/ 2276867 h 3942344"/>
                    <a:gd name="connsiteX8" fmla="*/ 734515 w 1575068"/>
                    <a:gd name="connsiteY8" fmla="*/ 3931970 h 3942344"/>
                    <a:gd name="connsiteX9" fmla="*/ 365903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97957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32404 w 1575068"/>
                    <a:gd name="connsiteY6" fmla="*/ 2276872 h 3942344"/>
                    <a:gd name="connsiteX7" fmla="*/ 759776 w 1575068"/>
                    <a:gd name="connsiteY7" fmla="*/ 2276867 h 3942344"/>
                    <a:gd name="connsiteX8" fmla="*/ 734515 w 1575068"/>
                    <a:gd name="connsiteY8" fmla="*/ 3931970 h 3942344"/>
                    <a:gd name="connsiteX9" fmla="*/ 340642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97957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32404 w 1575068"/>
                    <a:gd name="connsiteY6" fmla="*/ 2276872 h 3942344"/>
                    <a:gd name="connsiteX7" fmla="*/ 759776 w 1575068"/>
                    <a:gd name="connsiteY7" fmla="*/ 2276867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97957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32404 w 1575068"/>
                    <a:gd name="connsiteY6" fmla="*/ 2276872 h 3942344"/>
                    <a:gd name="connsiteX7" fmla="*/ 721888 w 1575068"/>
                    <a:gd name="connsiteY7" fmla="*/ 2264240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97957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32404 w 1575068"/>
                    <a:gd name="connsiteY6" fmla="*/ 2276872 h 3942344"/>
                    <a:gd name="connsiteX7" fmla="*/ 684005 w 1575068"/>
                    <a:gd name="connsiteY7" fmla="*/ 2264240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97957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32404 w 1575068"/>
                    <a:gd name="connsiteY6" fmla="*/ 2276872 h 3942344"/>
                    <a:gd name="connsiteX7" fmla="*/ 696632 w 1575068"/>
                    <a:gd name="connsiteY7" fmla="*/ 2251607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97957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32404 w 1575068"/>
                    <a:gd name="connsiteY6" fmla="*/ 2276872 h 3942344"/>
                    <a:gd name="connsiteX7" fmla="*/ 734520 w 1575068"/>
                    <a:gd name="connsiteY7" fmla="*/ 2251607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97957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32404 w 1575068"/>
                    <a:gd name="connsiteY6" fmla="*/ 2276872 h 3942344"/>
                    <a:gd name="connsiteX7" fmla="*/ 759776 w 1575068"/>
                    <a:gd name="connsiteY7" fmla="*/ 2251607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97957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19776 w 1575068"/>
                    <a:gd name="connsiteY6" fmla="*/ 2251613 h 3942344"/>
                    <a:gd name="connsiteX7" fmla="*/ 759776 w 1575068"/>
                    <a:gd name="connsiteY7" fmla="*/ 2251607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97957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19776 w 1575068"/>
                    <a:gd name="connsiteY6" fmla="*/ 2251613 h 3942344"/>
                    <a:gd name="connsiteX7" fmla="*/ 747148 w 1575068"/>
                    <a:gd name="connsiteY7" fmla="*/ 2251607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72699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19776 w 1575068"/>
                    <a:gd name="connsiteY6" fmla="*/ 2251613 h 3942344"/>
                    <a:gd name="connsiteX7" fmla="*/ 747148 w 1575068"/>
                    <a:gd name="connsiteY7" fmla="*/ 2251607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22184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19776 w 1575068"/>
                    <a:gd name="connsiteY6" fmla="*/ 2251613 h 3942344"/>
                    <a:gd name="connsiteX7" fmla="*/ 747148 w 1575068"/>
                    <a:gd name="connsiteY7" fmla="*/ 2251607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72699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19776 w 1575068"/>
                    <a:gd name="connsiteY6" fmla="*/ 2251613 h 3942344"/>
                    <a:gd name="connsiteX7" fmla="*/ 747148 w 1575068"/>
                    <a:gd name="connsiteY7" fmla="*/ 2251607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70 w 1575068"/>
                    <a:gd name="connsiteY11" fmla="*/ 2097957 h 3942344"/>
                    <a:gd name="connsiteX12" fmla="*/ 4465 w 1575068"/>
                    <a:gd name="connsiteY12" fmla="*/ 316006 h 3942344"/>
                    <a:gd name="connsiteX13" fmla="*/ 481836 w 1575068"/>
                    <a:gd name="connsiteY13" fmla="*/ 0 h 3942344"/>
                    <a:gd name="connsiteX0" fmla="*/ 481836 w 1575068"/>
                    <a:gd name="connsiteY0" fmla="*/ 0 h 3942344"/>
                    <a:gd name="connsiteX1" fmla="*/ 1573881 w 1575068"/>
                    <a:gd name="connsiteY1" fmla="*/ 521517 h 3942344"/>
                    <a:gd name="connsiteX2" fmla="*/ 1575068 w 1575068"/>
                    <a:gd name="connsiteY2" fmla="*/ 2072699 h 3942344"/>
                    <a:gd name="connsiteX3" fmla="*/ 1319765 w 1575068"/>
                    <a:gd name="connsiteY3" fmla="*/ 2097957 h 3942344"/>
                    <a:gd name="connsiteX4" fmla="*/ 1319764 w 1575068"/>
                    <a:gd name="connsiteY4" fmla="*/ 3942343 h 3942344"/>
                    <a:gd name="connsiteX5" fmla="*/ 919771 w 1575068"/>
                    <a:gd name="connsiteY5" fmla="*/ 3929716 h 3942344"/>
                    <a:gd name="connsiteX6" fmla="*/ 919776 w 1575068"/>
                    <a:gd name="connsiteY6" fmla="*/ 2251613 h 3942344"/>
                    <a:gd name="connsiteX7" fmla="*/ 747148 w 1575068"/>
                    <a:gd name="connsiteY7" fmla="*/ 2251607 h 3942344"/>
                    <a:gd name="connsiteX8" fmla="*/ 734515 w 1575068"/>
                    <a:gd name="connsiteY8" fmla="*/ 3931970 h 3942344"/>
                    <a:gd name="connsiteX9" fmla="*/ 328015 w 1575068"/>
                    <a:gd name="connsiteY9" fmla="*/ 3931960 h 3942344"/>
                    <a:gd name="connsiteX10" fmla="*/ 328015 w 1575068"/>
                    <a:gd name="connsiteY10" fmla="*/ 2097959 h 3942344"/>
                    <a:gd name="connsiteX11" fmla="*/ 69 w 1575068"/>
                    <a:gd name="connsiteY11" fmla="*/ 2060066 h 3942344"/>
                    <a:gd name="connsiteX12" fmla="*/ 4465 w 1575068"/>
                    <a:gd name="connsiteY12" fmla="*/ 316006 h 3942344"/>
                    <a:gd name="connsiteX13" fmla="*/ 481836 w 1575068"/>
                    <a:gd name="connsiteY13" fmla="*/ 0 h 3942344"/>
                    <a:gd name="connsiteX0" fmla="*/ 481837 w 1575069"/>
                    <a:gd name="connsiteY0" fmla="*/ 0 h 3942343"/>
                    <a:gd name="connsiteX1" fmla="*/ 1573882 w 1575069"/>
                    <a:gd name="connsiteY1" fmla="*/ 521517 h 3942343"/>
                    <a:gd name="connsiteX2" fmla="*/ 1575069 w 1575069"/>
                    <a:gd name="connsiteY2" fmla="*/ 2072699 h 3942343"/>
                    <a:gd name="connsiteX3" fmla="*/ 1319766 w 1575069"/>
                    <a:gd name="connsiteY3" fmla="*/ 2097957 h 3942343"/>
                    <a:gd name="connsiteX4" fmla="*/ 1319765 w 1575069"/>
                    <a:gd name="connsiteY4" fmla="*/ 3942343 h 3942343"/>
                    <a:gd name="connsiteX5" fmla="*/ 919772 w 1575069"/>
                    <a:gd name="connsiteY5" fmla="*/ 3929716 h 3942343"/>
                    <a:gd name="connsiteX6" fmla="*/ 919777 w 1575069"/>
                    <a:gd name="connsiteY6" fmla="*/ 2251613 h 3942343"/>
                    <a:gd name="connsiteX7" fmla="*/ 747149 w 1575069"/>
                    <a:gd name="connsiteY7" fmla="*/ 2251607 h 3942343"/>
                    <a:gd name="connsiteX8" fmla="*/ 734516 w 1575069"/>
                    <a:gd name="connsiteY8" fmla="*/ 3931970 h 3942343"/>
                    <a:gd name="connsiteX9" fmla="*/ 328016 w 1575069"/>
                    <a:gd name="connsiteY9" fmla="*/ 3931960 h 3942343"/>
                    <a:gd name="connsiteX10" fmla="*/ 328016 w 1575069"/>
                    <a:gd name="connsiteY10" fmla="*/ 2097959 h 3942343"/>
                    <a:gd name="connsiteX11" fmla="*/ 70 w 1575069"/>
                    <a:gd name="connsiteY11" fmla="*/ 2060066 h 3942343"/>
                    <a:gd name="connsiteX12" fmla="*/ 4466 w 1575069"/>
                    <a:gd name="connsiteY12" fmla="*/ 316006 h 3942343"/>
                    <a:gd name="connsiteX13" fmla="*/ 481837 w 1575069"/>
                    <a:gd name="connsiteY13" fmla="*/ 0 h 3942343"/>
                    <a:gd name="connsiteX0" fmla="*/ 481837 w 1575069"/>
                    <a:gd name="connsiteY0" fmla="*/ 0 h 3942343"/>
                    <a:gd name="connsiteX1" fmla="*/ 1573882 w 1575069"/>
                    <a:gd name="connsiteY1" fmla="*/ 521517 h 3942343"/>
                    <a:gd name="connsiteX2" fmla="*/ 1575069 w 1575069"/>
                    <a:gd name="connsiteY2" fmla="*/ 2072699 h 3942343"/>
                    <a:gd name="connsiteX3" fmla="*/ 1319766 w 1575069"/>
                    <a:gd name="connsiteY3" fmla="*/ 2097957 h 3942343"/>
                    <a:gd name="connsiteX4" fmla="*/ 1319765 w 1575069"/>
                    <a:gd name="connsiteY4" fmla="*/ 3942343 h 3942343"/>
                    <a:gd name="connsiteX5" fmla="*/ 919772 w 1575069"/>
                    <a:gd name="connsiteY5" fmla="*/ 3929716 h 3942343"/>
                    <a:gd name="connsiteX6" fmla="*/ 919777 w 1575069"/>
                    <a:gd name="connsiteY6" fmla="*/ 2251613 h 3942343"/>
                    <a:gd name="connsiteX7" fmla="*/ 747149 w 1575069"/>
                    <a:gd name="connsiteY7" fmla="*/ 2251607 h 3942343"/>
                    <a:gd name="connsiteX8" fmla="*/ 734516 w 1575069"/>
                    <a:gd name="connsiteY8" fmla="*/ 3931970 h 3942343"/>
                    <a:gd name="connsiteX9" fmla="*/ 332774 w 1575069"/>
                    <a:gd name="connsiteY9" fmla="*/ 3931960 h 3942343"/>
                    <a:gd name="connsiteX10" fmla="*/ 328016 w 1575069"/>
                    <a:gd name="connsiteY10" fmla="*/ 2097959 h 3942343"/>
                    <a:gd name="connsiteX11" fmla="*/ 70 w 1575069"/>
                    <a:gd name="connsiteY11" fmla="*/ 2060066 h 3942343"/>
                    <a:gd name="connsiteX12" fmla="*/ 4466 w 1575069"/>
                    <a:gd name="connsiteY12" fmla="*/ 316006 h 3942343"/>
                    <a:gd name="connsiteX13" fmla="*/ 481837 w 1575069"/>
                    <a:gd name="connsiteY13" fmla="*/ 0 h 3942343"/>
                    <a:gd name="connsiteX0" fmla="*/ 481837 w 1575069"/>
                    <a:gd name="connsiteY0" fmla="*/ 0 h 3942343"/>
                    <a:gd name="connsiteX1" fmla="*/ 1573882 w 1575069"/>
                    <a:gd name="connsiteY1" fmla="*/ 521517 h 3942343"/>
                    <a:gd name="connsiteX2" fmla="*/ 1575069 w 1575069"/>
                    <a:gd name="connsiteY2" fmla="*/ 2072699 h 3942343"/>
                    <a:gd name="connsiteX3" fmla="*/ 1319766 w 1575069"/>
                    <a:gd name="connsiteY3" fmla="*/ 2097957 h 3942343"/>
                    <a:gd name="connsiteX4" fmla="*/ 1319765 w 1575069"/>
                    <a:gd name="connsiteY4" fmla="*/ 3942343 h 3942343"/>
                    <a:gd name="connsiteX5" fmla="*/ 919772 w 1575069"/>
                    <a:gd name="connsiteY5" fmla="*/ 3929716 h 3942343"/>
                    <a:gd name="connsiteX6" fmla="*/ 919777 w 1575069"/>
                    <a:gd name="connsiteY6" fmla="*/ 2251613 h 3942343"/>
                    <a:gd name="connsiteX7" fmla="*/ 747149 w 1575069"/>
                    <a:gd name="connsiteY7" fmla="*/ 2251607 h 3942343"/>
                    <a:gd name="connsiteX8" fmla="*/ 734516 w 1575069"/>
                    <a:gd name="connsiteY8" fmla="*/ 3931970 h 3942343"/>
                    <a:gd name="connsiteX9" fmla="*/ 356564 w 1575069"/>
                    <a:gd name="connsiteY9" fmla="*/ 3931960 h 3942343"/>
                    <a:gd name="connsiteX10" fmla="*/ 328016 w 1575069"/>
                    <a:gd name="connsiteY10" fmla="*/ 2097959 h 3942343"/>
                    <a:gd name="connsiteX11" fmla="*/ 70 w 1575069"/>
                    <a:gd name="connsiteY11" fmla="*/ 2060066 h 3942343"/>
                    <a:gd name="connsiteX12" fmla="*/ 4466 w 1575069"/>
                    <a:gd name="connsiteY12" fmla="*/ 316006 h 3942343"/>
                    <a:gd name="connsiteX13" fmla="*/ 481837 w 1575069"/>
                    <a:gd name="connsiteY13" fmla="*/ 0 h 3942343"/>
                    <a:gd name="connsiteX0" fmla="*/ 481837 w 1575069"/>
                    <a:gd name="connsiteY0" fmla="*/ 0 h 3942343"/>
                    <a:gd name="connsiteX1" fmla="*/ 1573882 w 1575069"/>
                    <a:gd name="connsiteY1" fmla="*/ 521517 h 3942343"/>
                    <a:gd name="connsiteX2" fmla="*/ 1575069 w 1575069"/>
                    <a:gd name="connsiteY2" fmla="*/ 2072699 h 3942343"/>
                    <a:gd name="connsiteX3" fmla="*/ 1319766 w 1575069"/>
                    <a:gd name="connsiteY3" fmla="*/ 2097957 h 3942343"/>
                    <a:gd name="connsiteX4" fmla="*/ 1319765 w 1575069"/>
                    <a:gd name="connsiteY4" fmla="*/ 3942343 h 3942343"/>
                    <a:gd name="connsiteX5" fmla="*/ 919772 w 1575069"/>
                    <a:gd name="connsiteY5" fmla="*/ 3929716 h 3942343"/>
                    <a:gd name="connsiteX6" fmla="*/ 919777 w 1575069"/>
                    <a:gd name="connsiteY6" fmla="*/ 2251613 h 3942343"/>
                    <a:gd name="connsiteX7" fmla="*/ 747149 w 1575069"/>
                    <a:gd name="connsiteY7" fmla="*/ 2251607 h 3942343"/>
                    <a:gd name="connsiteX8" fmla="*/ 734516 w 1575069"/>
                    <a:gd name="connsiteY8" fmla="*/ 3931970 h 3942343"/>
                    <a:gd name="connsiteX9" fmla="*/ 342290 w 1575069"/>
                    <a:gd name="connsiteY9" fmla="*/ 3927202 h 3942343"/>
                    <a:gd name="connsiteX10" fmla="*/ 328016 w 1575069"/>
                    <a:gd name="connsiteY10" fmla="*/ 2097959 h 3942343"/>
                    <a:gd name="connsiteX11" fmla="*/ 70 w 1575069"/>
                    <a:gd name="connsiteY11" fmla="*/ 2060066 h 3942343"/>
                    <a:gd name="connsiteX12" fmla="*/ 4466 w 1575069"/>
                    <a:gd name="connsiteY12" fmla="*/ 316006 h 3942343"/>
                    <a:gd name="connsiteX13" fmla="*/ 481837 w 1575069"/>
                    <a:gd name="connsiteY13" fmla="*/ 0 h 3942343"/>
                    <a:gd name="connsiteX0" fmla="*/ 481837 w 1575069"/>
                    <a:gd name="connsiteY0" fmla="*/ 0 h 3942343"/>
                    <a:gd name="connsiteX1" fmla="*/ 1573882 w 1575069"/>
                    <a:gd name="connsiteY1" fmla="*/ 521517 h 3942343"/>
                    <a:gd name="connsiteX2" fmla="*/ 1575069 w 1575069"/>
                    <a:gd name="connsiteY2" fmla="*/ 2072699 h 3942343"/>
                    <a:gd name="connsiteX3" fmla="*/ 1319766 w 1575069"/>
                    <a:gd name="connsiteY3" fmla="*/ 2097957 h 3942343"/>
                    <a:gd name="connsiteX4" fmla="*/ 1319765 w 1575069"/>
                    <a:gd name="connsiteY4" fmla="*/ 3942343 h 3942343"/>
                    <a:gd name="connsiteX5" fmla="*/ 919772 w 1575069"/>
                    <a:gd name="connsiteY5" fmla="*/ 3929716 h 3942343"/>
                    <a:gd name="connsiteX6" fmla="*/ 919777 w 1575069"/>
                    <a:gd name="connsiteY6" fmla="*/ 2251613 h 3942343"/>
                    <a:gd name="connsiteX7" fmla="*/ 747149 w 1575069"/>
                    <a:gd name="connsiteY7" fmla="*/ 2251607 h 3942343"/>
                    <a:gd name="connsiteX8" fmla="*/ 734516 w 1575069"/>
                    <a:gd name="connsiteY8" fmla="*/ 3931970 h 3942343"/>
                    <a:gd name="connsiteX9" fmla="*/ 337532 w 1575069"/>
                    <a:gd name="connsiteY9" fmla="*/ 3927202 h 3942343"/>
                    <a:gd name="connsiteX10" fmla="*/ 328016 w 1575069"/>
                    <a:gd name="connsiteY10" fmla="*/ 2097959 h 3942343"/>
                    <a:gd name="connsiteX11" fmla="*/ 70 w 1575069"/>
                    <a:gd name="connsiteY11" fmla="*/ 2060066 h 3942343"/>
                    <a:gd name="connsiteX12" fmla="*/ 4466 w 1575069"/>
                    <a:gd name="connsiteY12" fmla="*/ 316006 h 3942343"/>
                    <a:gd name="connsiteX13" fmla="*/ 481837 w 1575069"/>
                    <a:gd name="connsiteY13" fmla="*/ 0 h 3942343"/>
                    <a:gd name="connsiteX0" fmla="*/ 481837 w 1575069"/>
                    <a:gd name="connsiteY0" fmla="*/ 0 h 3942343"/>
                    <a:gd name="connsiteX1" fmla="*/ 1573882 w 1575069"/>
                    <a:gd name="connsiteY1" fmla="*/ 521517 h 3942343"/>
                    <a:gd name="connsiteX2" fmla="*/ 1575069 w 1575069"/>
                    <a:gd name="connsiteY2" fmla="*/ 2072699 h 3942343"/>
                    <a:gd name="connsiteX3" fmla="*/ 1319766 w 1575069"/>
                    <a:gd name="connsiteY3" fmla="*/ 2097957 h 3942343"/>
                    <a:gd name="connsiteX4" fmla="*/ 1319765 w 1575069"/>
                    <a:gd name="connsiteY4" fmla="*/ 3942343 h 3942343"/>
                    <a:gd name="connsiteX5" fmla="*/ 919772 w 1575069"/>
                    <a:gd name="connsiteY5" fmla="*/ 3929716 h 3942343"/>
                    <a:gd name="connsiteX6" fmla="*/ 919777 w 1575069"/>
                    <a:gd name="connsiteY6" fmla="*/ 2251613 h 3942343"/>
                    <a:gd name="connsiteX7" fmla="*/ 747149 w 1575069"/>
                    <a:gd name="connsiteY7" fmla="*/ 2251607 h 3942343"/>
                    <a:gd name="connsiteX8" fmla="*/ 734516 w 1575069"/>
                    <a:gd name="connsiteY8" fmla="*/ 3931970 h 3942343"/>
                    <a:gd name="connsiteX9" fmla="*/ 308983 w 1575069"/>
                    <a:gd name="connsiteY9" fmla="*/ 3922444 h 3942343"/>
                    <a:gd name="connsiteX10" fmla="*/ 328016 w 1575069"/>
                    <a:gd name="connsiteY10" fmla="*/ 2097959 h 3942343"/>
                    <a:gd name="connsiteX11" fmla="*/ 70 w 1575069"/>
                    <a:gd name="connsiteY11" fmla="*/ 2060066 h 3942343"/>
                    <a:gd name="connsiteX12" fmla="*/ 4466 w 1575069"/>
                    <a:gd name="connsiteY12" fmla="*/ 316006 h 3942343"/>
                    <a:gd name="connsiteX13" fmla="*/ 481837 w 1575069"/>
                    <a:gd name="connsiteY13" fmla="*/ 0 h 3942343"/>
                    <a:gd name="connsiteX0" fmla="*/ 481837 w 1575069"/>
                    <a:gd name="connsiteY0" fmla="*/ 0 h 3942343"/>
                    <a:gd name="connsiteX1" fmla="*/ 1573882 w 1575069"/>
                    <a:gd name="connsiteY1" fmla="*/ 521517 h 3942343"/>
                    <a:gd name="connsiteX2" fmla="*/ 1575069 w 1575069"/>
                    <a:gd name="connsiteY2" fmla="*/ 2072699 h 3942343"/>
                    <a:gd name="connsiteX3" fmla="*/ 1319766 w 1575069"/>
                    <a:gd name="connsiteY3" fmla="*/ 2097957 h 3942343"/>
                    <a:gd name="connsiteX4" fmla="*/ 1319765 w 1575069"/>
                    <a:gd name="connsiteY4" fmla="*/ 3942343 h 3942343"/>
                    <a:gd name="connsiteX5" fmla="*/ 919772 w 1575069"/>
                    <a:gd name="connsiteY5" fmla="*/ 3929716 h 3942343"/>
                    <a:gd name="connsiteX6" fmla="*/ 919777 w 1575069"/>
                    <a:gd name="connsiteY6" fmla="*/ 2251613 h 3942343"/>
                    <a:gd name="connsiteX7" fmla="*/ 747149 w 1575069"/>
                    <a:gd name="connsiteY7" fmla="*/ 2251607 h 3942343"/>
                    <a:gd name="connsiteX8" fmla="*/ 734516 w 1575069"/>
                    <a:gd name="connsiteY8" fmla="*/ 3931970 h 3942343"/>
                    <a:gd name="connsiteX9" fmla="*/ 313741 w 1575069"/>
                    <a:gd name="connsiteY9" fmla="*/ 3931960 h 3942343"/>
                    <a:gd name="connsiteX10" fmla="*/ 328016 w 1575069"/>
                    <a:gd name="connsiteY10" fmla="*/ 2097959 h 3942343"/>
                    <a:gd name="connsiteX11" fmla="*/ 70 w 1575069"/>
                    <a:gd name="connsiteY11" fmla="*/ 2060066 h 3942343"/>
                    <a:gd name="connsiteX12" fmla="*/ 4466 w 1575069"/>
                    <a:gd name="connsiteY12" fmla="*/ 316006 h 3942343"/>
                    <a:gd name="connsiteX13" fmla="*/ 481837 w 1575069"/>
                    <a:gd name="connsiteY13" fmla="*/ 0 h 3942343"/>
                    <a:gd name="connsiteX0" fmla="*/ 481837 w 1575069"/>
                    <a:gd name="connsiteY0" fmla="*/ 0 h 3942343"/>
                    <a:gd name="connsiteX1" fmla="*/ 1573882 w 1575069"/>
                    <a:gd name="connsiteY1" fmla="*/ 521517 h 3942343"/>
                    <a:gd name="connsiteX2" fmla="*/ 1575069 w 1575069"/>
                    <a:gd name="connsiteY2" fmla="*/ 2072699 h 3942343"/>
                    <a:gd name="connsiteX3" fmla="*/ 1319766 w 1575069"/>
                    <a:gd name="connsiteY3" fmla="*/ 2097957 h 3942343"/>
                    <a:gd name="connsiteX4" fmla="*/ 1319765 w 1575069"/>
                    <a:gd name="connsiteY4" fmla="*/ 3942343 h 3942343"/>
                    <a:gd name="connsiteX5" fmla="*/ 919772 w 1575069"/>
                    <a:gd name="connsiteY5" fmla="*/ 3929716 h 3942343"/>
                    <a:gd name="connsiteX6" fmla="*/ 919777 w 1575069"/>
                    <a:gd name="connsiteY6" fmla="*/ 2251613 h 3942343"/>
                    <a:gd name="connsiteX7" fmla="*/ 747149 w 1575069"/>
                    <a:gd name="connsiteY7" fmla="*/ 2251607 h 3942343"/>
                    <a:gd name="connsiteX8" fmla="*/ 734516 w 1575069"/>
                    <a:gd name="connsiteY8" fmla="*/ 3931970 h 3942343"/>
                    <a:gd name="connsiteX9" fmla="*/ 313741 w 1575069"/>
                    <a:gd name="connsiteY9" fmla="*/ 3931960 h 3942343"/>
                    <a:gd name="connsiteX10" fmla="*/ 328016 w 1575069"/>
                    <a:gd name="connsiteY10" fmla="*/ 2097959 h 3942343"/>
                    <a:gd name="connsiteX11" fmla="*/ 70 w 1575069"/>
                    <a:gd name="connsiteY11" fmla="*/ 2060066 h 3942343"/>
                    <a:gd name="connsiteX12" fmla="*/ 4466 w 1575069"/>
                    <a:gd name="connsiteY12" fmla="*/ 316006 h 3942343"/>
                    <a:gd name="connsiteX13" fmla="*/ 481837 w 1575069"/>
                    <a:gd name="connsiteY13" fmla="*/ 0 h 3942343"/>
                    <a:gd name="connsiteX0" fmla="*/ 481837 w 1575069"/>
                    <a:gd name="connsiteY0" fmla="*/ 0 h 3942343"/>
                    <a:gd name="connsiteX1" fmla="*/ 1573882 w 1575069"/>
                    <a:gd name="connsiteY1" fmla="*/ 521517 h 3942343"/>
                    <a:gd name="connsiteX2" fmla="*/ 1575069 w 1575069"/>
                    <a:gd name="connsiteY2" fmla="*/ 2072699 h 3942343"/>
                    <a:gd name="connsiteX3" fmla="*/ 1319766 w 1575069"/>
                    <a:gd name="connsiteY3" fmla="*/ 2097957 h 3942343"/>
                    <a:gd name="connsiteX4" fmla="*/ 1319765 w 1575069"/>
                    <a:gd name="connsiteY4" fmla="*/ 3942343 h 3942343"/>
                    <a:gd name="connsiteX5" fmla="*/ 919772 w 1575069"/>
                    <a:gd name="connsiteY5" fmla="*/ 3929716 h 3942343"/>
                    <a:gd name="connsiteX6" fmla="*/ 919777 w 1575069"/>
                    <a:gd name="connsiteY6" fmla="*/ 2251613 h 3942343"/>
                    <a:gd name="connsiteX7" fmla="*/ 728116 w 1575069"/>
                    <a:gd name="connsiteY7" fmla="*/ 2251608 h 3942343"/>
                    <a:gd name="connsiteX8" fmla="*/ 734516 w 1575069"/>
                    <a:gd name="connsiteY8" fmla="*/ 3931970 h 3942343"/>
                    <a:gd name="connsiteX9" fmla="*/ 313741 w 1575069"/>
                    <a:gd name="connsiteY9" fmla="*/ 3931960 h 3942343"/>
                    <a:gd name="connsiteX10" fmla="*/ 328016 w 1575069"/>
                    <a:gd name="connsiteY10" fmla="*/ 2097959 h 3942343"/>
                    <a:gd name="connsiteX11" fmla="*/ 70 w 1575069"/>
                    <a:gd name="connsiteY11" fmla="*/ 2060066 h 3942343"/>
                    <a:gd name="connsiteX12" fmla="*/ 4466 w 1575069"/>
                    <a:gd name="connsiteY12" fmla="*/ 316006 h 3942343"/>
                    <a:gd name="connsiteX13" fmla="*/ 481837 w 1575069"/>
                    <a:gd name="connsiteY13" fmla="*/ 0 h 3942343"/>
                    <a:gd name="connsiteX0" fmla="*/ 481837 w 1575069"/>
                    <a:gd name="connsiteY0" fmla="*/ 0 h 3942343"/>
                    <a:gd name="connsiteX1" fmla="*/ 1573882 w 1575069"/>
                    <a:gd name="connsiteY1" fmla="*/ 521517 h 3942343"/>
                    <a:gd name="connsiteX2" fmla="*/ 1575069 w 1575069"/>
                    <a:gd name="connsiteY2" fmla="*/ 2072699 h 3942343"/>
                    <a:gd name="connsiteX3" fmla="*/ 1319766 w 1575069"/>
                    <a:gd name="connsiteY3" fmla="*/ 2097957 h 3942343"/>
                    <a:gd name="connsiteX4" fmla="*/ 1319765 w 1575069"/>
                    <a:gd name="connsiteY4" fmla="*/ 3942343 h 3942343"/>
                    <a:gd name="connsiteX5" fmla="*/ 919772 w 1575069"/>
                    <a:gd name="connsiteY5" fmla="*/ 3929716 h 3942343"/>
                    <a:gd name="connsiteX6" fmla="*/ 919777 w 1575069"/>
                    <a:gd name="connsiteY6" fmla="*/ 2251613 h 3942343"/>
                    <a:gd name="connsiteX7" fmla="*/ 718600 w 1575069"/>
                    <a:gd name="connsiteY7" fmla="*/ 2251608 h 3942343"/>
                    <a:gd name="connsiteX8" fmla="*/ 734516 w 1575069"/>
                    <a:gd name="connsiteY8" fmla="*/ 3931970 h 3942343"/>
                    <a:gd name="connsiteX9" fmla="*/ 313741 w 1575069"/>
                    <a:gd name="connsiteY9" fmla="*/ 3931960 h 3942343"/>
                    <a:gd name="connsiteX10" fmla="*/ 328016 w 1575069"/>
                    <a:gd name="connsiteY10" fmla="*/ 2097959 h 3942343"/>
                    <a:gd name="connsiteX11" fmla="*/ 70 w 1575069"/>
                    <a:gd name="connsiteY11" fmla="*/ 2060066 h 3942343"/>
                    <a:gd name="connsiteX12" fmla="*/ 4466 w 1575069"/>
                    <a:gd name="connsiteY12" fmla="*/ 316006 h 3942343"/>
                    <a:gd name="connsiteX13" fmla="*/ 481837 w 1575069"/>
                    <a:gd name="connsiteY13" fmla="*/ 0 h 3942343"/>
                    <a:gd name="connsiteX0" fmla="*/ 481837 w 1575069"/>
                    <a:gd name="connsiteY0" fmla="*/ 0 h 3942343"/>
                    <a:gd name="connsiteX1" fmla="*/ 1573882 w 1575069"/>
                    <a:gd name="connsiteY1" fmla="*/ 521517 h 3942343"/>
                    <a:gd name="connsiteX2" fmla="*/ 1575069 w 1575069"/>
                    <a:gd name="connsiteY2" fmla="*/ 2072699 h 3942343"/>
                    <a:gd name="connsiteX3" fmla="*/ 1319766 w 1575069"/>
                    <a:gd name="connsiteY3" fmla="*/ 2097957 h 3942343"/>
                    <a:gd name="connsiteX4" fmla="*/ 1319765 w 1575069"/>
                    <a:gd name="connsiteY4" fmla="*/ 3942343 h 3942343"/>
                    <a:gd name="connsiteX5" fmla="*/ 919772 w 1575069"/>
                    <a:gd name="connsiteY5" fmla="*/ 3929716 h 3942343"/>
                    <a:gd name="connsiteX6" fmla="*/ 919777 w 1575069"/>
                    <a:gd name="connsiteY6" fmla="*/ 2251613 h 3942343"/>
                    <a:gd name="connsiteX7" fmla="*/ 732874 w 1575069"/>
                    <a:gd name="connsiteY7" fmla="*/ 2256366 h 3942343"/>
                    <a:gd name="connsiteX8" fmla="*/ 734516 w 1575069"/>
                    <a:gd name="connsiteY8" fmla="*/ 3931970 h 3942343"/>
                    <a:gd name="connsiteX9" fmla="*/ 313741 w 1575069"/>
                    <a:gd name="connsiteY9" fmla="*/ 3931960 h 3942343"/>
                    <a:gd name="connsiteX10" fmla="*/ 328016 w 1575069"/>
                    <a:gd name="connsiteY10" fmla="*/ 2097959 h 3942343"/>
                    <a:gd name="connsiteX11" fmla="*/ 70 w 1575069"/>
                    <a:gd name="connsiteY11" fmla="*/ 2060066 h 3942343"/>
                    <a:gd name="connsiteX12" fmla="*/ 4466 w 1575069"/>
                    <a:gd name="connsiteY12" fmla="*/ 316006 h 3942343"/>
                    <a:gd name="connsiteX13" fmla="*/ 481837 w 1575069"/>
                    <a:gd name="connsiteY13" fmla="*/ 0 h 3942343"/>
                    <a:gd name="connsiteX0" fmla="*/ 481837 w 1575069"/>
                    <a:gd name="connsiteY0" fmla="*/ 0 h 3931970"/>
                    <a:gd name="connsiteX1" fmla="*/ 1573882 w 1575069"/>
                    <a:gd name="connsiteY1" fmla="*/ 521517 h 3931970"/>
                    <a:gd name="connsiteX2" fmla="*/ 1575069 w 1575069"/>
                    <a:gd name="connsiteY2" fmla="*/ 2072699 h 3931970"/>
                    <a:gd name="connsiteX3" fmla="*/ 1319766 w 1575069"/>
                    <a:gd name="connsiteY3" fmla="*/ 2097957 h 3931970"/>
                    <a:gd name="connsiteX4" fmla="*/ 1315007 w 1575069"/>
                    <a:gd name="connsiteY4" fmla="*/ 3928069 h 3931970"/>
                    <a:gd name="connsiteX5" fmla="*/ 919772 w 1575069"/>
                    <a:gd name="connsiteY5" fmla="*/ 3929716 h 3931970"/>
                    <a:gd name="connsiteX6" fmla="*/ 919777 w 1575069"/>
                    <a:gd name="connsiteY6" fmla="*/ 2251613 h 3931970"/>
                    <a:gd name="connsiteX7" fmla="*/ 732874 w 1575069"/>
                    <a:gd name="connsiteY7" fmla="*/ 2256366 h 3931970"/>
                    <a:gd name="connsiteX8" fmla="*/ 734516 w 1575069"/>
                    <a:gd name="connsiteY8" fmla="*/ 3931970 h 3931970"/>
                    <a:gd name="connsiteX9" fmla="*/ 313741 w 1575069"/>
                    <a:gd name="connsiteY9" fmla="*/ 3931960 h 3931970"/>
                    <a:gd name="connsiteX10" fmla="*/ 328016 w 1575069"/>
                    <a:gd name="connsiteY10" fmla="*/ 2097959 h 3931970"/>
                    <a:gd name="connsiteX11" fmla="*/ 70 w 1575069"/>
                    <a:gd name="connsiteY11" fmla="*/ 2060066 h 3931970"/>
                    <a:gd name="connsiteX12" fmla="*/ 4466 w 1575069"/>
                    <a:gd name="connsiteY12" fmla="*/ 316006 h 3931970"/>
                    <a:gd name="connsiteX13" fmla="*/ 481837 w 1575069"/>
                    <a:gd name="connsiteY13" fmla="*/ 0 h 3931970"/>
                    <a:gd name="connsiteX0" fmla="*/ 481837 w 1575069"/>
                    <a:gd name="connsiteY0" fmla="*/ 0 h 3931970"/>
                    <a:gd name="connsiteX1" fmla="*/ 1573882 w 1575069"/>
                    <a:gd name="connsiteY1" fmla="*/ 521517 h 3931970"/>
                    <a:gd name="connsiteX2" fmla="*/ 1575069 w 1575069"/>
                    <a:gd name="connsiteY2" fmla="*/ 2072699 h 3931970"/>
                    <a:gd name="connsiteX3" fmla="*/ 1319766 w 1575069"/>
                    <a:gd name="connsiteY3" fmla="*/ 2097957 h 3931970"/>
                    <a:gd name="connsiteX4" fmla="*/ 1315007 w 1575069"/>
                    <a:gd name="connsiteY4" fmla="*/ 3928069 h 3931970"/>
                    <a:gd name="connsiteX5" fmla="*/ 919772 w 1575069"/>
                    <a:gd name="connsiteY5" fmla="*/ 3882135 h 3931970"/>
                    <a:gd name="connsiteX6" fmla="*/ 919777 w 1575069"/>
                    <a:gd name="connsiteY6" fmla="*/ 2251613 h 3931970"/>
                    <a:gd name="connsiteX7" fmla="*/ 732874 w 1575069"/>
                    <a:gd name="connsiteY7" fmla="*/ 2256366 h 3931970"/>
                    <a:gd name="connsiteX8" fmla="*/ 734516 w 1575069"/>
                    <a:gd name="connsiteY8" fmla="*/ 3931970 h 3931970"/>
                    <a:gd name="connsiteX9" fmla="*/ 313741 w 1575069"/>
                    <a:gd name="connsiteY9" fmla="*/ 3931960 h 3931970"/>
                    <a:gd name="connsiteX10" fmla="*/ 328016 w 1575069"/>
                    <a:gd name="connsiteY10" fmla="*/ 2097959 h 3931970"/>
                    <a:gd name="connsiteX11" fmla="*/ 70 w 1575069"/>
                    <a:gd name="connsiteY11" fmla="*/ 2060066 h 3931970"/>
                    <a:gd name="connsiteX12" fmla="*/ 4466 w 1575069"/>
                    <a:gd name="connsiteY12" fmla="*/ 316006 h 3931970"/>
                    <a:gd name="connsiteX13" fmla="*/ 481837 w 1575069"/>
                    <a:gd name="connsiteY13" fmla="*/ 0 h 3931970"/>
                    <a:gd name="connsiteX0" fmla="*/ 481837 w 1575069"/>
                    <a:gd name="connsiteY0" fmla="*/ 0 h 3931970"/>
                    <a:gd name="connsiteX1" fmla="*/ 1573882 w 1575069"/>
                    <a:gd name="connsiteY1" fmla="*/ 521517 h 3931970"/>
                    <a:gd name="connsiteX2" fmla="*/ 1575069 w 1575069"/>
                    <a:gd name="connsiteY2" fmla="*/ 2072699 h 3931970"/>
                    <a:gd name="connsiteX3" fmla="*/ 1319766 w 1575069"/>
                    <a:gd name="connsiteY3" fmla="*/ 2097957 h 3931970"/>
                    <a:gd name="connsiteX4" fmla="*/ 1310249 w 1575069"/>
                    <a:gd name="connsiteY4" fmla="*/ 3885246 h 3931970"/>
                    <a:gd name="connsiteX5" fmla="*/ 919772 w 1575069"/>
                    <a:gd name="connsiteY5" fmla="*/ 3882135 h 3931970"/>
                    <a:gd name="connsiteX6" fmla="*/ 919777 w 1575069"/>
                    <a:gd name="connsiteY6" fmla="*/ 2251613 h 3931970"/>
                    <a:gd name="connsiteX7" fmla="*/ 732874 w 1575069"/>
                    <a:gd name="connsiteY7" fmla="*/ 2256366 h 3931970"/>
                    <a:gd name="connsiteX8" fmla="*/ 734516 w 1575069"/>
                    <a:gd name="connsiteY8" fmla="*/ 3931970 h 3931970"/>
                    <a:gd name="connsiteX9" fmla="*/ 313741 w 1575069"/>
                    <a:gd name="connsiteY9" fmla="*/ 3931960 h 3931970"/>
                    <a:gd name="connsiteX10" fmla="*/ 328016 w 1575069"/>
                    <a:gd name="connsiteY10" fmla="*/ 2097959 h 3931970"/>
                    <a:gd name="connsiteX11" fmla="*/ 70 w 1575069"/>
                    <a:gd name="connsiteY11" fmla="*/ 2060066 h 3931970"/>
                    <a:gd name="connsiteX12" fmla="*/ 4466 w 1575069"/>
                    <a:gd name="connsiteY12" fmla="*/ 316006 h 3931970"/>
                    <a:gd name="connsiteX13" fmla="*/ 481837 w 1575069"/>
                    <a:gd name="connsiteY13" fmla="*/ 0 h 3931970"/>
                    <a:gd name="connsiteX0" fmla="*/ 481837 w 1575069"/>
                    <a:gd name="connsiteY0" fmla="*/ 0 h 3931970"/>
                    <a:gd name="connsiteX1" fmla="*/ 1573882 w 1575069"/>
                    <a:gd name="connsiteY1" fmla="*/ 521517 h 3931970"/>
                    <a:gd name="connsiteX2" fmla="*/ 1575069 w 1575069"/>
                    <a:gd name="connsiteY2" fmla="*/ 2072699 h 3931970"/>
                    <a:gd name="connsiteX3" fmla="*/ 1319766 w 1575069"/>
                    <a:gd name="connsiteY3" fmla="*/ 2097957 h 3931970"/>
                    <a:gd name="connsiteX4" fmla="*/ 1310249 w 1575069"/>
                    <a:gd name="connsiteY4" fmla="*/ 3885246 h 3931970"/>
                    <a:gd name="connsiteX5" fmla="*/ 919772 w 1575069"/>
                    <a:gd name="connsiteY5" fmla="*/ 3882135 h 3931970"/>
                    <a:gd name="connsiteX6" fmla="*/ 919777 w 1575069"/>
                    <a:gd name="connsiteY6" fmla="*/ 2251613 h 3931970"/>
                    <a:gd name="connsiteX7" fmla="*/ 732874 w 1575069"/>
                    <a:gd name="connsiteY7" fmla="*/ 2256366 h 3931970"/>
                    <a:gd name="connsiteX8" fmla="*/ 734516 w 1575069"/>
                    <a:gd name="connsiteY8" fmla="*/ 3931970 h 3931970"/>
                    <a:gd name="connsiteX9" fmla="*/ 313741 w 1575069"/>
                    <a:gd name="connsiteY9" fmla="*/ 3931960 h 3931970"/>
                    <a:gd name="connsiteX10" fmla="*/ 328016 w 1575069"/>
                    <a:gd name="connsiteY10" fmla="*/ 2097959 h 3931970"/>
                    <a:gd name="connsiteX11" fmla="*/ 70 w 1575069"/>
                    <a:gd name="connsiteY11" fmla="*/ 2060066 h 3931970"/>
                    <a:gd name="connsiteX12" fmla="*/ 4466 w 1575069"/>
                    <a:gd name="connsiteY12" fmla="*/ 316006 h 3931970"/>
                    <a:gd name="connsiteX13" fmla="*/ 481837 w 1575069"/>
                    <a:gd name="connsiteY13" fmla="*/ 0 h 3931970"/>
                    <a:gd name="connsiteX0" fmla="*/ 481837 w 1575069"/>
                    <a:gd name="connsiteY0" fmla="*/ 0 h 3931970"/>
                    <a:gd name="connsiteX1" fmla="*/ 1573882 w 1575069"/>
                    <a:gd name="connsiteY1" fmla="*/ 521517 h 3931970"/>
                    <a:gd name="connsiteX2" fmla="*/ 1575069 w 1575069"/>
                    <a:gd name="connsiteY2" fmla="*/ 2072699 h 3931970"/>
                    <a:gd name="connsiteX3" fmla="*/ 1319766 w 1575069"/>
                    <a:gd name="connsiteY3" fmla="*/ 2097957 h 3931970"/>
                    <a:gd name="connsiteX4" fmla="*/ 1315007 w 1575069"/>
                    <a:gd name="connsiteY4" fmla="*/ 3885246 h 3931970"/>
                    <a:gd name="connsiteX5" fmla="*/ 919772 w 1575069"/>
                    <a:gd name="connsiteY5" fmla="*/ 3882135 h 3931970"/>
                    <a:gd name="connsiteX6" fmla="*/ 919777 w 1575069"/>
                    <a:gd name="connsiteY6" fmla="*/ 2251613 h 3931970"/>
                    <a:gd name="connsiteX7" fmla="*/ 732874 w 1575069"/>
                    <a:gd name="connsiteY7" fmla="*/ 2256366 h 3931970"/>
                    <a:gd name="connsiteX8" fmla="*/ 734516 w 1575069"/>
                    <a:gd name="connsiteY8" fmla="*/ 3931970 h 3931970"/>
                    <a:gd name="connsiteX9" fmla="*/ 313741 w 1575069"/>
                    <a:gd name="connsiteY9" fmla="*/ 3931960 h 3931970"/>
                    <a:gd name="connsiteX10" fmla="*/ 328016 w 1575069"/>
                    <a:gd name="connsiteY10" fmla="*/ 2097959 h 3931970"/>
                    <a:gd name="connsiteX11" fmla="*/ 70 w 1575069"/>
                    <a:gd name="connsiteY11" fmla="*/ 2060066 h 3931970"/>
                    <a:gd name="connsiteX12" fmla="*/ 4466 w 1575069"/>
                    <a:gd name="connsiteY12" fmla="*/ 316006 h 3931970"/>
                    <a:gd name="connsiteX13" fmla="*/ 481837 w 1575069"/>
                    <a:gd name="connsiteY13" fmla="*/ 0 h 3931970"/>
                    <a:gd name="connsiteX0" fmla="*/ 481837 w 1575069"/>
                    <a:gd name="connsiteY0" fmla="*/ 0 h 4000521"/>
                    <a:gd name="connsiteX1" fmla="*/ 1573882 w 1575069"/>
                    <a:gd name="connsiteY1" fmla="*/ 521517 h 4000521"/>
                    <a:gd name="connsiteX2" fmla="*/ 1575069 w 1575069"/>
                    <a:gd name="connsiteY2" fmla="*/ 2072699 h 4000521"/>
                    <a:gd name="connsiteX3" fmla="*/ 1319766 w 1575069"/>
                    <a:gd name="connsiteY3" fmla="*/ 2097957 h 4000521"/>
                    <a:gd name="connsiteX4" fmla="*/ 1315007 w 1575069"/>
                    <a:gd name="connsiteY4" fmla="*/ 3885246 h 4000521"/>
                    <a:gd name="connsiteX5" fmla="*/ 919772 w 1575069"/>
                    <a:gd name="connsiteY5" fmla="*/ 3882135 h 4000521"/>
                    <a:gd name="connsiteX6" fmla="*/ 919777 w 1575069"/>
                    <a:gd name="connsiteY6" fmla="*/ 2251613 h 4000521"/>
                    <a:gd name="connsiteX7" fmla="*/ 732874 w 1575069"/>
                    <a:gd name="connsiteY7" fmla="*/ 2256366 h 4000521"/>
                    <a:gd name="connsiteX8" fmla="*/ 734516 w 1575069"/>
                    <a:gd name="connsiteY8" fmla="*/ 3931970 h 4000521"/>
                    <a:gd name="connsiteX9" fmla="*/ 313741 w 1575069"/>
                    <a:gd name="connsiteY9" fmla="*/ 3931960 h 4000521"/>
                    <a:gd name="connsiteX10" fmla="*/ 328016 w 1575069"/>
                    <a:gd name="connsiteY10" fmla="*/ 2097959 h 4000521"/>
                    <a:gd name="connsiteX11" fmla="*/ 70 w 1575069"/>
                    <a:gd name="connsiteY11" fmla="*/ 2060066 h 4000521"/>
                    <a:gd name="connsiteX12" fmla="*/ 4466 w 1575069"/>
                    <a:gd name="connsiteY12" fmla="*/ 316006 h 4000521"/>
                    <a:gd name="connsiteX13" fmla="*/ 481837 w 1575069"/>
                    <a:gd name="connsiteY13" fmla="*/ 0 h 4000521"/>
                    <a:gd name="connsiteX0" fmla="*/ 481837 w 1575069"/>
                    <a:gd name="connsiteY0" fmla="*/ 0 h 4051134"/>
                    <a:gd name="connsiteX1" fmla="*/ 1573882 w 1575069"/>
                    <a:gd name="connsiteY1" fmla="*/ 521517 h 4051134"/>
                    <a:gd name="connsiteX2" fmla="*/ 1575069 w 1575069"/>
                    <a:gd name="connsiteY2" fmla="*/ 2072699 h 4051134"/>
                    <a:gd name="connsiteX3" fmla="*/ 1319766 w 1575069"/>
                    <a:gd name="connsiteY3" fmla="*/ 2097957 h 4051134"/>
                    <a:gd name="connsiteX4" fmla="*/ 1315007 w 1575069"/>
                    <a:gd name="connsiteY4" fmla="*/ 3885246 h 4051134"/>
                    <a:gd name="connsiteX5" fmla="*/ 919772 w 1575069"/>
                    <a:gd name="connsiteY5" fmla="*/ 3882135 h 4051134"/>
                    <a:gd name="connsiteX6" fmla="*/ 919777 w 1575069"/>
                    <a:gd name="connsiteY6" fmla="*/ 2251613 h 4051134"/>
                    <a:gd name="connsiteX7" fmla="*/ 732874 w 1575069"/>
                    <a:gd name="connsiteY7" fmla="*/ 2256366 h 4051134"/>
                    <a:gd name="connsiteX8" fmla="*/ 734516 w 1575069"/>
                    <a:gd name="connsiteY8" fmla="*/ 3931970 h 4051134"/>
                    <a:gd name="connsiteX9" fmla="*/ 313741 w 1575069"/>
                    <a:gd name="connsiteY9" fmla="*/ 3931960 h 4051134"/>
                    <a:gd name="connsiteX10" fmla="*/ 328016 w 1575069"/>
                    <a:gd name="connsiteY10" fmla="*/ 2097959 h 4051134"/>
                    <a:gd name="connsiteX11" fmla="*/ 70 w 1575069"/>
                    <a:gd name="connsiteY11" fmla="*/ 2060066 h 4051134"/>
                    <a:gd name="connsiteX12" fmla="*/ 4466 w 1575069"/>
                    <a:gd name="connsiteY12" fmla="*/ 316006 h 4051134"/>
                    <a:gd name="connsiteX13" fmla="*/ 481837 w 1575069"/>
                    <a:gd name="connsiteY13" fmla="*/ 0 h 4051134"/>
                    <a:gd name="connsiteX0" fmla="*/ 481837 w 1575069"/>
                    <a:gd name="connsiteY0" fmla="*/ 0 h 4066772"/>
                    <a:gd name="connsiteX1" fmla="*/ 1573882 w 1575069"/>
                    <a:gd name="connsiteY1" fmla="*/ 521517 h 4066772"/>
                    <a:gd name="connsiteX2" fmla="*/ 1575069 w 1575069"/>
                    <a:gd name="connsiteY2" fmla="*/ 2072699 h 4066772"/>
                    <a:gd name="connsiteX3" fmla="*/ 1319766 w 1575069"/>
                    <a:gd name="connsiteY3" fmla="*/ 2097957 h 4066772"/>
                    <a:gd name="connsiteX4" fmla="*/ 1315007 w 1575069"/>
                    <a:gd name="connsiteY4" fmla="*/ 3885246 h 4066772"/>
                    <a:gd name="connsiteX5" fmla="*/ 919772 w 1575069"/>
                    <a:gd name="connsiteY5" fmla="*/ 3882135 h 4066772"/>
                    <a:gd name="connsiteX6" fmla="*/ 919777 w 1575069"/>
                    <a:gd name="connsiteY6" fmla="*/ 2251613 h 4066772"/>
                    <a:gd name="connsiteX7" fmla="*/ 732874 w 1575069"/>
                    <a:gd name="connsiteY7" fmla="*/ 2256366 h 4066772"/>
                    <a:gd name="connsiteX8" fmla="*/ 734516 w 1575069"/>
                    <a:gd name="connsiteY8" fmla="*/ 3931970 h 4066772"/>
                    <a:gd name="connsiteX9" fmla="*/ 313741 w 1575069"/>
                    <a:gd name="connsiteY9" fmla="*/ 3931960 h 4066772"/>
                    <a:gd name="connsiteX10" fmla="*/ 328016 w 1575069"/>
                    <a:gd name="connsiteY10" fmla="*/ 2097959 h 4066772"/>
                    <a:gd name="connsiteX11" fmla="*/ 70 w 1575069"/>
                    <a:gd name="connsiteY11" fmla="*/ 2060066 h 4066772"/>
                    <a:gd name="connsiteX12" fmla="*/ 4466 w 1575069"/>
                    <a:gd name="connsiteY12" fmla="*/ 316006 h 4066772"/>
                    <a:gd name="connsiteX13" fmla="*/ 481837 w 1575069"/>
                    <a:gd name="connsiteY13" fmla="*/ 0 h 4066772"/>
                    <a:gd name="connsiteX0" fmla="*/ 481837 w 1575069"/>
                    <a:gd name="connsiteY0" fmla="*/ 0 h 4068321"/>
                    <a:gd name="connsiteX1" fmla="*/ 1573882 w 1575069"/>
                    <a:gd name="connsiteY1" fmla="*/ 521517 h 4068321"/>
                    <a:gd name="connsiteX2" fmla="*/ 1575069 w 1575069"/>
                    <a:gd name="connsiteY2" fmla="*/ 2072699 h 4068321"/>
                    <a:gd name="connsiteX3" fmla="*/ 1319766 w 1575069"/>
                    <a:gd name="connsiteY3" fmla="*/ 2097957 h 4068321"/>
                    <a:gd name="connsiteX4" fmla="*/ 1315007 w 1575069"/>
                    <a:gd name="connsiteY4" fmla="*/ 3885246 h 4068321"/>
                    <a:gd name="connsiteX5" fmla="*/ 919772 w 1575069"/>
                    <a:gd name="connsiteY5" fmla="*/ 3882135 h 4068321"/>
                    <a:gd name="connsiteX6" fmla="*/ 919777 w 1575069"/>
                    <a:gd name="connsiteY6" fmla="*/ 2251613 h 4068321"/>
                    <a:gd name="connsiteX7" fmla="*/ 732874 w 1575069"/>
                    <a:gd name="connsiteY7" fmla="*/ 2256366 h 4068321"/>
                    <a:gd name="connsiteX8" fmla="*/ 734516 w 1575069"/>
                    <a:gd name="connsiteY8" fmla="*/ 3931970 h 4068321"/>
                    <a:gd name="connsiteX9" fmla="*/ 313741 w 1575069"/>
                    <a:gd name="connsiteY9" fmla="*/ 3931960 h 4068321"/>
                    <a:gd name="connsiteX10" fmla="*/ 328016 w 1575069"/>
                    <a:gd name="connsiteY10" fmla="*/ 2097959 h 4068321"/>
                    <a:gd name="connsiteX11" fmla="*/ 70 w 1575069"/>
                    <a:gd name="connsiteY11" fmla="*/ 2060066 h 4068321"/>
                    <a:gd name="connsiteX12" fmla="*/ 4466 w 1575069"/>
                    <a:gd name="connsiteY12" fmla="*/ 316006 h 4068321"/>
                    <a:gd name="connsiteX13" fmla="*/ 481837 w 1575069"/>
                    <a:gd name="connsiteY13" fmla="*/ 0 h 4068321"/>
                    <a:gd name="connsiteX0" fmla="*/ 481837 w 1575069"/>
                    <a:gd name="connsiteY0" fmla="*/ 0 h 3986938"/>
                    <a:gd name="connsiteX1" fmla="*/ 1573882 w 1575069"/>
                    <a:gd name="connsiteY1" fmla="*/ 521517 h 3986938"/>
                    <a:gd name="connsiteX2" fmla="*/ 1575069 w 1575069"/>
                    <a:gd name="connsiteY2" fmla="*/ 2072699 h 3986938"/>
                    <a:gd name="connsiteX3" fmla="*/ 1319766 w 1575069"/>
                    <a:gd name="connsiteY3" fmla="*/ 2097957 h 3986938"/>
                    <a:gd name="connsiteX4" fmla="*/ 1315007 w 1575069"/>
                    <a:gd name="connsiteY4" fmla="*/ 3885246 h 3986938"/>
                    <a:gd name="connsiteX5" fmla="*/ 919772 w 1575069"/>
                    <a:gd name="connsiteY5" fmla="*/ 3882135 h 3986938"/>
                    <a:gd name="connsiteX6" fmla="*/ 919777 w 1575069"/>
                    <a:gd name="connsiteY6" fmla="*/ 2251613 h 3986938"/>
                    <a:gd name="connsiteX7" fmla="*/ 732874 w 1575069"/>
                    <a:gd name="connsiteY7" fmla="*/ 2256366 h 3986938"/>
                    <a:gd name="connsiteX8" fmla="*/ 734516 w 1575069"/>
                    <a:gd name="connsiteY8" fmla="*/ 3931970 h 3986938"/>
                    <a:gd name="connsiteX9" fmla="*/ 313741 w 1575069"/>
                    <a:gd name="connsiteY9" fmla="*/ 3931960 h 3986938"/>
                    <a:gd name="connsiteX10" fmla="*/ 328016 w 1575069"/>
                    <a:gd name="connsiteY10" fmla="*/ 2097959 h 3986938"/>
                    <a:gd name="connsiteX11" fmla="*/ 70 w 1575069"/>
                    <a:gd name="connsiteY11" fmla="*/ 2060066 h 3986938"/>
                    <a:gd name="connsiteX12" fmla="*/ 4466 w 1575069"/>
                    <a:gd name="connsiteY12" fmla="*/ 316006 h 3986938"/>
                    <a:gd name="connsiteX13" fmla="*/ 481837 w 1575069"/>
                    <a:gd name="connsiteY13" fmla="*/ 0 h 3986938"/>
                    <a:gd name="connsiteX0" fmla="*/ 481837 w 1575069"/>
                    <a:gd name="connsiteY0" fmla="*/ 0 h 3991004"/>
                    <a:gd name="connsiteX1" fmla="*/ 1573882 w 1575069"/>
                    <a:gd name="connsiteY1" fmla="*/ 521517 h 3991004"/>
                    <a:gd name="connsiteX2" fmla="*/ 1575069 w 1575069"/>
                    <a:gd name="connsiteY2" fmla="*/ 2072699 h 3991004"/>
                    <a:gd name="connsiteX3" fmla="*/ 1319766 w 1575069"/>
                    <a:gd name="connsiteY3" fmla="*/ 2097957 h 3991004"/>
                    <a:gd name="connsiteX4" fmla="*/ 1315007 w 1575069"/>
                    <a:gd name="connsiteY4" fmla="*/ 3885246 h 3991004"/>
                    <a:gd name="connsiteX5" fmla="*/ 919772 w 1575069"/>
                    <a:gd name="connsiteY5" fmla="*/ 3882135 h 3991004"/>
                    <a:gd name="connsiteX6" fmla="*/ 919777 w 1575069"/>
                    <a:gd name="connsiteY6" fmla="*/ 2251613 h 3991004"/>
                    <a:gd name="connsiteX7" fmla="*/ 732874 w 1575069"/>
                    <a:gd name="connsiteY7" fmla="*/ 2256366 h 3991004"/>
                    <a:gd name="connsiteX8" fmla="*/ 734516 w 1575069"/>
                    <a:gd name="connsiteY8" fmla="*/ 3931970 h 3991004"/>
                    <a:gd name="connsiteX9" fmla="*/ 313741 w 1575069"/>
                    <a:gd name="connsiteY9" fmla="*/ 3931960 h 3991004"/>
                    <a:gd name="connsiteX10" fmla="*/ 328016 w 1575069"/>
                    <a:gd name="connsiteY10" fmla="*/ 2097959 h 3991004"/>
                    <a:gd name="connsiteX11" fmla="*/ 70 w 1575069"/>
                    <a:gd name="connsiteY11" fmla="*/ 2060066 h 3991004"/>
                    <a:gd name="connsiteX12" fmla="*/ 4466 w 1575069"/>
                    <a:gd name="connsiteY12" fmla="*/ 316006 h 3991004"/>
                    <a:gd name="connsiteX13" fmla="*/ 481837 w 1575069"/>
                    <a:gd name="connsiteY13" fmla="*/ 0 h 3991004"/>
                    <a:gd name="connsiteX0" fmla="*/ 481837 w 1575069"/>
                    <a:gd name="connsiteY0" fmla="*/ 0 h 3973071"/>
                    <a:gd name="connsiteX1" fmla="*/ 1573882 w 1575069"/>
                    <a:gd name="connsiteY1" fmla="*/ 521517 h 3973071"/>
                    <a:gd name="connsiteX2" fmla="*/ 1575069 w 1575069"/>
                    <a:gd name="connsiteY2" fmla="*/ 2072699 h 3973071"/>
                    <a:gd name="connsiteX3" fmla="*/ 1319766 w 1575069"/>
                    <a:gd name="connsiteY3" fmla="*/ 2097957 h 3973071"/>
                    <a:gd name="connsiteX4" fmla="*/ 1324523 w 1575069"/>
                    <a:gd name="connsiteY4" fmla="*/ 3828149 h 3973071"/>
                    <a:gd name="connsiteX5" fmla="*/ 919772 w 1575069"/>
                    <a:gd name="connsiteY5" fmla="*/ 3882135 h 3973071"/>
                    <a:gd name="connsiteX6" fmla="*/ 919777 w 1575069"/>
                    <a:gd name="connsiteY6" fmla="*/ 2251613 h 3973071"/>
                    <a:gd name="connsiteX7" fmla="*/ 732874 w 1575069"/>
                    <a:gd name="connsiteY7" fmla="*/ 2256366 h 3973071"/>
                    <a:gd name="connsiteX8" fmla="*/ 734516 w 1575069"/>
                    <a:gd name="connsiteY8" fmla="*/ 3931970 h 3973071"/>
                    <a:gd name="connsiteX9" fmla="*/ 313741 w 1575069"/>
                    <a:gd name="connsiteY9" fmla="*/ 3931960 h 3973071"/>
                    <a:gd name="connsiteX10" fmla="*/ 328016 w 1575069"/>
                    <a:gd name="connsiteY10" fmla="*/ 2097959 h 3973071"/>
                    <a:gd name="connsiteX11" fmla="*/ 70 w 1575069"/>
                    <a:gd name="connsiteY11" fmla="*/ 2060066 h 3973071"/>
                    <a:gd name="connsiteX12" fmla="*/ 4466 w 1575069"/>
                    <a:gd name="connsiteY12" fmla="*/ 316006 h 3973071"/>
                    <a:gd name="connsiteX13" fmla="*/ 481837 w 1575069"/>
                    <a:gd name="connsiteY13" fmla="*/ 0 h 3973071"/>
                    <a:gd name="connsiteX0" fmla="*/ 481837 w 1575069"/>
                    <a:gd name="connsiteY0" fmla="*/ 0 h 4015246"/>
                    <a:gd name="connsiteX1" fmla="*/ 1573882 w 1575069"/>
                    <a:gd name="connsiteY1" fmla="*/ 521517 h 4015246"/>
                    <a:gd name="connsiteX2" fmla="*/ 1575069 w 1575069"/>
                    <a:gd name="connsiteY2" fmla="*/ 2072699 h 4015246"/>
                    <a:gd name="connsiteX3" fmla="*/ 1319766 w 1575069"/>
                    <a:gd name="connsiteY3" fmla="*/ 2097957 h 4015246"/>
                    <a:gd name="connsiteX4" fmla="*/ 1324523 w 1575069"/>
                    <a:gd name="connsiteY4" fmla="*/ 3828149 h 4015246"/>
                    <a:gd name="connsiteX5" fmla="*/ 919772 w 1575069"/>
                    <a:gd name="connsiteY5" fmla="*/ 3882135 h 4015246"/>
                    <a:gd name="connsiteX6" fmla="*/ 919777 w 1575069"/>
                    <a:gd name="connsiteY6" fmla="*/ 2251613 h 4015246"/>
                    <a:gd name="connsiteX7" fmla="*/ 732874 w 1575069"/>
                    <a:gd name="connsiteY7" fmla="*/ 2256366 h 4015246"/>
                    <a:gd name="connsiteX8" fmla="*/ 734516 w 1575069"/>
                    <a:gd name="connsiteY8" fmla="*/ 3931970 h 4015246"/>
                    <a:gd name="connsiteX9" fmla="*/ 313741 w 1575069"/>
                    <a:gd name="connsiteY9" fmla="*/ 3931960 h 4015246"/>
                    <a:gd name="connsiteX10" fmla="*/ 328016 w 1575069"/>
                    <a:gd name="connsiteY10" fmla="*/ 2097959 h 4015246"/>
                    <a:gd name="connsiteX11" fmla="*/ 70 w 1575069"/>
                    <a:gd name="connsiteY11" fmla="*/ 2060066 h 4015246"/>
                    <a:gd name="connsiteX12" fmla="*/ 4466 w 1575069"/>
                    <a:gd name="connsiteY12" fmla="*/ 316006 h 4015246"/>
                    <a:gd name="connsiteX13" fmla="*/ 481837 w 1575069"/>
                    <a:gd name="connsiteY13" fmla="*/ 0 h 4015246"/>
                    <a:gd name="connsiteX0" fmla="*/ 481837 w 1575069"/>
                    <a:gd name="connsiteY0" fmla="*/ 0 h 3994911"/>
                    <a:gd name="connsiteX1" fmla="*/ 1573882 w 1575069"/>
                    <a:gd name="connsiteY1" fmla="*/ 521517 h 3994911"/>
                    <a:gd name="connsiteX2" fmla="*/ 1575069 w 1575069"/>
                    <a:gd name="connsiteY2" fmla="*/ 2072699 h 3994911"/>
                    <a:gd name="connsiteX3" fmla="*/ 1319766 w 1575069"/>
                    <a:gd name="connsiteY3" fmla="*/ 2097957 h 3994911"/>
                    <a:gd name="connsiteX4" fmla="*/ 1324523 w 1575069"/>
                    <a:gd name="connsiteY4" fmla="*/ 3828149 h 3994911"/>
                    <a:gd name="connsiteX5" fmla="*/ 919772 w 1575069"/>
                    <a:gd name="connsiteY5" fmla="*/ 3844070 h 3994911"/>
                    <a:gd name="connsiteX6" fmla="*/ 919777 w 1575069"/>
                    <a:gd name="connsiteY6" fmla="*/ 2251613 h 3994911"/>
                    <a:gd name="connsiteX7" fmla="*/ 732874 w 1575069"/>
                    <a:gd name="connsiteY7" fmla="*/ 2256366 h 3994911"/>
                    <a:gd name="connsiteX8" fmla="*/ 734516 w 1575069"/>
                    <a:gd name="connsiteY8" fmla="*/ 3931970 h 3994911"/>
                    <a:gd name="connsiteX9" fmla="*/ 313741 w 1575069"/>
                    <a:gd name="connsiteY9" fmla="*/ 3931960 h 3994911"/>
                    <a:gd name="connsiteX10" fmla="*/ 328016 w 1575069"/>
                    <a:gd name="connsiteY10" fmla="*/ 2097959 h 3994911"/>
                    <a:gd name="connsiteX11" fmla="*/ 70 w 1575069"/>
                    <a:gd name="connsiteY11" fmla="*/ 2060066 h 3994911"/>
                    <a:gd name="connsiteX12" fmla="*/ 4466 w 1575069"/>
                    <a:gd name="connsiteY12" fmla="*/ 316006 h 3994911"/>
                    <a:gd name="connsiteX13" fmla="*/ 481837 w 1575069"/>
                    <a:gd name="connsiteY13" fmla="*/ 0 h 3994911"/>
                    <a:gd name="connsiteX0" fmla="*/ 481837 w 1575069"/>
                    <a:gd name="connsiteY0" fmla="*/ 0 h 3998501"/>
                    <a:gd name="connsiteX1" fmla="*/ 1573882 w 1575069"/>
                    <a:gd name="connsiteY1" fmla="*/ 521517 h 3998501"/>
                    <a:gd name="connsiteX2" fmla="*/ 1575069 w 1575069"/>
                    <a:gd name="connsiteY2" fmla="*/ 2072699 h 3998501"/>
                    <a:gd name="connsiteX3" fmla="*/ 1319766 w 1575069"/>
                    <a:gd name="connsiteY3" fmla="*/ 2097957 h 3998501"/>
                    <a:gd name="connsiteX4" fmla="*/ 1324523 w 1575069"/>
                    <a:gd name="connsiteY4" fmla="*/ 3828149 h 3998501"/>
                    <a:gd name="connsiteX5" fmla="*/ 919772 w 1575069"/>
                    <a:gd name="connsiteY5" fmla="*/ 3844070 h 3998501"/>
                    <a:gd name="connsiteX6" fmla="*/ 919777 w 1575069"/>
                    <a:gd name="connsiteY6" fmla="*/ 2251613 h 3998501"/>
                    <a:gd name="connsiteX7" fmla="*/ 732874 w 1575069"/>
                    <a:gd name="connsiteY7" fmla="*/ 2256366 h 3998501"/>
                    <a:gd name="connsiteX8" fmla="*/ 734516 w 1575069"/>
                    <a:gd name="connsiteY8" fmla="*/ 3931970 h 3998501"/>
                    <a:gd name="connsiteX9" fmla="*/ 313741 w 1575069"/>
                    <a:gd name="connsiteY9" fmla="*/ 3931960 h 3998501"/>
                    <a:gd name="connsiteX10" fmla="*/ 328016 w 1575069"/>
                    <a:gd name="connsiteY10" fmla="*/ 2097959 h 3998501"/>
                    <a:gd name="connsiteX11" fmla="*/ 70 w 1575069"/>
                    <a:gd name="connsiteY11" fmla="*/ 2060066 h 3998501"/>
                    <a:gd name="connsiteX12" fmla="*/ 4466 w 1575069"/>
                    <a:gd name="connsiteY12" fmla="*/ 316006 h 3998501"/>
                    <a:gd name="connsiteX13" fmla="*/ 481837 w 1575069"/>
                    <a:gd name="connsiteY13" fmla="*/ 0 h 3998501"/>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6 w 1575069"/>
                    <a:gd name="connsiteY8" fmla="*/ 3931970 h 3998502"/>
                    <a:gd name="connsiteX9" fmla="*/ 313741 w 1575069"/>
                    <a:gd name="connsiteY9" fmla="*/ 3931960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20242 w 1575069"/>
                    <a:gd name="connsiteY8" fmla="*/ 3903421 h 3998502"/>
                    <a:gd name="connsiteX9" fmla="*/ 313741 w 1575069"/>
                    <a:gd name="connsiteY9" fmla="*/ 3931960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20242 w 1575069"/>
                    <a:gd name="connsiteY8" fmla="*/ 3931970 h 3998502"/>
                    <a:gd name="connsiteX9" fmla="*/ 313741 w 1575069"/>
                    <a:gd name="connsiteY9" fmla="*/ 3931960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53549 w 1575069"/>
                    <a:gd name="connsiteY8" fmla="*/ 3936728 h 3998502"/>
                    <a:gd name="connsiteX9" fmla="*/ 313741 w 1575069"/>
                    <a:gd name="connsiteY9" fmla="*/ 3931960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67823 w 1575069"/>
                    <a:gd name="connsiteY8" fmla="*/ 3936728 h 3998502"/>
                    <a:gd name="connsiteX9" fmla="*/ 313741 w 1575069"/>
                    <a:gd name="connsiteY9" fmla="*/ 3931960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58307 w 1575069"/>
                    <a:gd name="connsiteY8" fmla="*/ 3931970 h 3998502"/>
                    <a:gd name="connsiteX9" fmla="*/ 313741 w 1575069"/>
                    <a:gd name="connsiteY9" fmla="*/ 3931960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7 w 1575069"/>
                    <a:gd name="connsiteY8" fmla="*/ 3941486 h 3998502"/>
                    <a:gd name="connsiteX9" fmla="*/ 313741 w 1575069"/>
                    <a:gd name="connsiteY9" fmla="*/ 3931960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7 w 1575069"/>
                    <a:gd name="connsiteY8" fmla="*/ 3941486 h 3998502"/>
                    <a:gd name="connsiteX9" fmla="*/ 313741 w 1575069"/>
                    <a:gd name="connsiteY9" fmla="*/ 3931960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7 w 1575069"/>
                    <a:gd name="connsiteY8" fmla="*/ 3941486 h 3998502"/>
                    <a:gd name="connsiteX9" fmla="*/ 323258 w 1575069"/>
                    <a:gd name="connsiteY9" fmla="*/ 3931960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4040903"/>
                    <a:gd name="connsiteX1" fmla="*/ 1573882 w 1575069"/>
                    <a:gd name="connsiteY1" fmla="*/ 521517 h 4040903"/>
                    <a:gd name="connsiteX2" fmla="*/ 1575069 w 1575069"/>
                    <a:gd name="connsiteY2" fmla="*/ 2072699 h 4040903"/>
                    <a:gd name="connsiteX3" fmla="*/ 1319766 w 1575069"/>
                    <a:gd name="connsiteY3" fmla="*/ 2097957 h 4040903"/>
                    <a:gd name="connsiteX4" fmla="*/ 1324523 w 1575069"/>
                    <a:gd name="connsiteY4" fmla="*/ 3828149 h 4040903"/>
                    <a:gd name="connsiteX5" fmla="*/ 919772 w 1575069"/>
                    <a:gd name="connsiteY5" fmla="*/ 3844070 h 4040903"/>
                    <a:gd name="connsiteX6" fmla="*/ 919777 w 1575069"/>
                    <a:gd name="connsiteY6" fmla="*/ 2251613 h 4040903"/>
                    <a:gd name="connsiteX7" fmla="*/ 732874 w 1575069"/>
                    <a:gd name="connsiteY7" fmla="*/ 2256366 h 4040903"/>
                    <a:gd name="connsiteX8" fmla="*/ 734517 w 1575069"/>
                    <a:gd name="connsiteY8" fmla="*/ 3941486 h 4040903"/>
                    <a:gd name="connsiteX9" fmla="*/ 323258 w 1575069"/>
                    <a:gd name="connsiteY9" fmla="*/ 3931960 h 4040903"/>
                    <a:gd name="connsiteX10" fmla="*/ 328016 w 1575069"/>
                    <a:gd name="connsiteY10" fmla="*/ 2097959 h 4040903"/>
                    <a:gd name="connsiteX11" fmla="*/ 70 w 1575069"/>
                    <a:gd name="connsiteY11" fmla="*/ 2060066 h 4040903"/>
                    <a:gd name="connsiteX12" fmla="*/ 4466 w 1575069"/>
                    <a:gd name="connsiteY12" fmla="*/ 316006 h 4040903"/>
                    <a:gd name="connsiteX13" fmla="*/ 481837 w 1575069"/>
                    <a:gd name="connsiteY13" fmla="*/ 0 h 4040903"/>
                    <a:gd name="connsiteX0" fmla="*/ 481837 w 1575069"/>
                    <a:gd name="connsiteY0" fmla="*/ 0 h 4040903"/>
                    <a:gd name="connsiteX1" fmla="*/ 1573882 w 1575069"/>
                    <a:gd name="connsiteY1" fmla="*/ 521517 h 4040903"/>
                    <a:gd name="connsiteX2" fmla="*/ 1575069 w 1575069"/>
                    <a:gd name="connsiteY2" fmla="*/ 2072699 h 4040903"/>
                    <a:gd name="connsiteX3" fmla="*/ 1319766 w 1575069"/>
                    <a:gd name="connsiteY3" fmla="*/ 2097957 h 4040903"/>
                    <a:gd name="connsiteX4" fmla="*/ 1324523 w 1575069"/>
                    <a:gd name="connsiteY4" fmla="*/ 3828149 h 4040903"/>
                    <a:gd name="connsiteX5" fmla="*/ 919772 w 1575069"/>
                    <a:gd name="connsiteY5" fmla="*/ 3844070 h 4040903"/>
                    <a:gd name="connsiteX6" fmla="*/ 919777 w 1575069"/>
                    <a:gd name="connsiteY6" fmla="*/ 2251613 h 4040903"/>
                    <a:gd name="connsiteX7" fmla="*/ 732874 w 1575069"/>
                    <a:gd name="connsiteY7" fmla="*/ 2256366 h 4040903"/>
                    <a:gd name="connsiteX8" fmla="*/ 734517 w 1575069"/>
                    <a:gd name="connsiteY8" fmla="*/ 3941486 h 4040903"/>
                    <a:gd name="connsiteX9" fmla="*/ 323258 w 1575069"/>
                    <a:gd name="connsiteY9" fmla="*/ 3931960 h 4040903"/>
                    <a:gd name="connsiteX10" fmla="*/ 328016 w 1575069"/>
                    <a:gd name="connsiteY10" fmla="*/ 2097959 h 4040903"/>
                    <a:gd name="connsiteX11" fmla="*/ 70 w 1575069"/>
                    <a:gd name="connsiteY11" fmla="*/ 2060066 h 4040903"/>
                    <a:gd name="connsiteX12" fmla="*/ 4466 w 1575069"/>
                    <a:gd name="connsiteY12" fmla="*/ 316006 h 4040903"/>
                    <a:gd name="connsiteX13" fmla="*/ 481837 w 1575069"/>
                    <a:gd name="connsiteY13" fmla="*/ 0 h 4040903"/>
                    <a:gd name="connsiteX0" fmla="*/ 481837 w 1575069"/>
                    <a:gd name="connsiteY0" fmla="*/ 0 h 4120645"/>
                    <a:gd name="connsiteX1" fmla="*/ 1573882 w 1575069"/>
                    <a:gd name="connsiteY1" fmla="*/ 521517 h 4120645"/>
                    <a:gd name="connsiteX2" fmla="*/ 1575069 w 1575069"/>
                    <a:gd name="connsiteY2" fmla="*/ 2072699 h 4120645"/>
                    <a:gd name="connsiteX3" fmla="*/ 1319766 w 1575069"/>
                    <a:gd name="connsiteY3" fmla="*/ 2097957 h 4120645"/>
                    <a:gd name="connsiteX4" fmla="*/ 1324523 w 1575069"/>
                    <a:gd name="connsiteY4" fmla="*/ 3828149 h 4120645"/>
                    <a:gd name="connsiteX5" fmla="*/ 919772 w 1575069"/>
                    <a:gd name="connsiteY5" fmla="*/ 3844070 h 4120645"/>
                    <a:gd name="connsiteX6" fmla="*/ 919777 w 1575069"/>
                    <a:gd name="connsiteY6" fmla="*/ 2251613 h 4120645"/>
                    <a:gd name="connsiteX7" fmla="*/ 732874 w 1575069"/>
                    <a:gd name="connsiteY7" fmla="*/ 2256366 h 4120645"/>
                    <a:gd name="connsiteX8" fmla="*/ 734517 w 1575069"/>
                    <a:gd name="connsiteY8" fmla="*/ 3941486 h 4120645"/>
                    <a:gd name="connsiteX9" fmla="*/ 323258 w 1575069"/>
                    <a:gd name="connsiteY9" fmla="*/ 3931960 h 4120645"/>
                    <a:gd name="connsiteX10" fmla="*/ 328016 w 1575069"/>
                    <a:gd name="connsiteY10" fmla="*/ 2097959 h 4120645"/>
                    <a:gd name="connsiteX11" fmla="*/ 70 w 1575069"/>
                    <a:gd name="connsiteY11" fmla="*/ 2060066 h 4120645"/>
                    <a:gd name="connsiteX12" fmla="*/ 4466 w 1575069"/>
                    <a:gd name="connsiteY12" fmla="*/ 316006 h 4120645"/>
                    <a:gd name="connsiteX13" fmla="*/ 481837 w 1575069"/>
                    <a:gd name="connsiteY13" fmla="*/ 0 h 4120645"/>
                    <a:gd name="connsiteX0" fmla="*/ 481837 w 1575069"/>
                    <a:gd name="connsiteY0" fmla="*/ 0 h 4089344"/>
                    <a:gd name="connsiteX1" fmla="*/ 1573882 w 1575069"/>
                    <a:gd name="connsiteY1" fmla="*/ 521517 h 4089344"/>
                    <a:gd name="connsiteX2" fmla="*/ 1575069 w 1575069"/>
                    <a:gd name="connsiteY2" fmla="*/ 2072699 h 4089344"/>
                    <a:gd name="connsiteX3" fmla="*/ 1319766 w 1575069"/>
                    <a:gd name="connsiteY3" fmla="*/ 2097957 h 4089344"/>
                    <a:gd name="connsiteX4" fmla="*/ 1324523 w 1575069"/>
                    <a:gd name="connsiteY4" fmla="*/ 3828149 h 4089344"/>
                    <a:gd name="connsiteX5" fmla="*/ 919772 w 1575069"/>
                    <a:gd name="connsiteY5" fmla="*/ 3844070 h 4089344"/>
                    <a:gd name="connsiteX6" fmla="*/ 919777 w 1575069"/>
                    <a:gd name="connsiteY6" fmla="*/ 2251613 h 4089344"/>
                    <a:gd name="connsiteX7" fmla="*/ 732874 w 1575069"/>
                    <a:gd name="connsiteY7" fmla="*/ 2256366 h 4089344"/>
                    <a:gd name="connsiteX8" fmla="*/ 734517 w 1575069"/>
                    <a:gd name="connsiteY8" fmla="*/ 3874873 h 4089344"/>
                    <a:gd name="connsiteX9" fmla="*/ 323258 w 1575069"/>
                    <a:gd name="connsiteY9" fmla="*/ 3931960 h 4089344"/>
                    <a:gd name="connsiteX10" fmla="*/ 328016 w 1575069"/>
                    <a:gd name="connsiteY10" fmla="*/ 2097959 h 4089344"/>
                    <a:gd name="connsiteX11" fmla="*/ 70 w 1575069"/>
                    <a:gd name="connsiteY11" fmla="*/ 2060066 h 4089344"/>
                    <a:gd name="connsiteX12" fmla="*/ 4466 w 1575069"/>
                    <a:gd name="connsiteY12" fmla="*/ 316006 h 4089344"/>
                    <a:gd name="connsiteX13" fmla="*/ 481837 w 1575069"/>
                    <a:gd name="connsiteY13" fmla="*/ 0 h 4089344"/>
                    <a:gd name="connsiteX0" fmla="*/ 481837 w 1575069"/>
                    <a:gd name="connsiteY0" fmla="*/ 0 h 4065868"/>
                    <a:gd name="connsiteX1" fmla="*/ 1573882 w 1575069"/>
                    <a:gd name="connsiteY1" fmla="*/ 521517 h 4065868"/>
                    <a:gd name="connsiteX2" fmla="*/ 1575069 w 1575069"/>
                    <a:gd name="connsiteY2" fmla="*/ 2072699 h 4065868"/>
                    <a:gd name="connsiteX3" fmla="*/ 1319766 w 1575069"/>
                    <a:gd name="connsiteY3" fmla="*/ 2097957 h 4065868"/>
                    <a:gd name="connsiteX4" fmla="*/ 1324523 w 1575069"/>
                    <a:gd name="connsiteY4" fmla="*/ 3828149 h 4065868"/>
                    <a:gd name="connsiteX5" fmla="*/ 919772 w 1575069"/>
                    <a:gd name="connsiteY5" fmla="*/ 3844070 h 4065868"/>
                    <a:gd name="connsiteX6" fmla="*/ 919777 w 1575069"/>
                    <a:gd name="connsiteY6" fmla="*/ 2251613 h 4065868"/>
                    <a:gd name="connsiteX7" fmla="*/ 732874 w 1575069"/>
                    <a:gd name="connsiteY7" fmla="*/ 2256366 h 4065868"/>
                    <a:gd name="connsiteX8" fmla="*/ 734517 w 1575069"/>
                    <a:gd name="connsiteY8" fmla="*/ 3874873 h 4065868"/>
                    <a:gd name="connsiteX9" fmla="*/ 313741 w 1575069"/>
                    <a:gd name="connsiteY9" fmla="*/ 3889137 h 4065868"/>
                    <a:gd name="connsiteX10" fmla="*/ 328016 w 1575069"/>
                    <a:gd name="connsiteY10" fmla="*/ 2097959 h 4065868"/>
                    <a:gd name="connsiteX11" fmla="*/ 70 w 1575069"/>
                    <a:gd name="connsiteY11" fmla="*/ 2060066 h 4065868"/>
                    <a:gd name="connsiteX12" fmla="*/ 4466 w 1575069"/>
                    <a:gd name="connsiteY12" fmla="*/ 316006 h 4065868"/>
                    <a:gd name="connsiteX13" fmla="*/ 481837 w 1575069"/>
                    <a:gd name="connsiteY13" fmla="*/ 0 h 4065868"/>
                    <a:gd name="connsiteX0" fmla="*/ 481837 w 1575069"/>
                    <a:gd name="connsiteY0" fmla="*/ 0 h 4071365"/>
                    <a:gd name="connsiteX1" fmla="*/ 1573882 w 1575069"/>
                    <a:gd name="connsiteY1" fmla="*/ 521517 h 4071365"/>
                    <a:gd name="connsiteX2" fmla="*/ 1575069 w 1575069"/>
                    <a:gd name="connsiteY2" fmla="*/ 2072699 h 4071365"/>
                    <a:gd name="connsiteX3" fmla="*/ 1319766 w 1575069"/>
                    <a:gd name="connsiteY3" fmla="*/ 2097957 h 4071365"/>
                    <a:gd name="connsiteX4" fmla="*/ 1324523 w 1575069"/>
                    <a:gd name="connsiteY4" fmla="*/ 3828149 h 4071365"/>
                    <a:gd name="connsiteX5" fmla="*/ 919772 w 1575069"/>
                    <a:gd name="connsiteY5" fmla="*/ 3844070 h 4071365"/>
                    <a:gd name="connsiteX6" fmla="*/ 919777 w 1575069"/>
                    <a:gd name="connsiteY6" fmla="*/ 2251613 h 4071365"/>
                    <a:gd name="connsiteX7" fmla="*/ 732874 w 1575069"/>
                    <a:gd name="connsiteY7" fmla="*/ 2256366 h 4071365"/>
                    <a:gd name="connsiteX8" fmla="*/ 734517 w 1575069"/>
                    <a:gd name="connsiteY8" fmla="*/ 3874873 h 4071365"/>
                    <a:gd name="connsiteX9" fmla="*/ 313741 w 1575069"/>
                    <a:gd name="connsiteY9" fmla="*/ 3889137 h 4071365"/>
                    <a:gd name="connsiteX10" fmla="*/ 328016 w 1575069"/>
                    <a:gd name="connsiteY10" fmla="*/ 2097959 h 4071365"/>
                    <a:gd name="connsiteX11" fmla="*/ 70 w 1575069"/>
                    <a:gd name="connsiteY11" fmla="*/ 2060066 h 4071365"/>
                    <a:gd name="connsiteX12" fmla="*/ 4466 w 1575069"/>
                    <a:gd name="connsiteY12" fmla="*/ 316006 h 4071365"/>
                    <a:gd name="connsiteX13" fmla="*/ 481837 w 1575069"/>
                    <a:gd name="connsiteY13" fmla="*/ 0 h 4071365"/>
                    <a:gd name="connsiteX0" fmla="*/ 481837 w 1575069"/>
                    <a:gd name="connsiteY0" fmla="*/ 0 h 4025071"/>
                    <a:gd name="connsiteX1" fmla="*/ 1573882 w 1575069"/>
                    <a:gd name="connsiteY1" fmla="*/ 521517 h 4025071"/>
                    <a:gd name="connsiteX2" fmla="*/ 1575069 w 1575069"/>
                    <a:gd name="connsiteY2" fmla="*/ 2072699 h 4025071"/>
                    <a:gd name="connsiteX3" fmla="*/ 1319766 w 1575069"/>
                    <a:gd name="connsiteY3" fmla="*/ 2097957 h 4025071"/>
                    <a:gd name="connsiteX4" fmla="*/ 1324523 w 1575069"/>
                    <a:gd name="connsiteY4" fmla="*/ 3828149 h 4025071"/>
                    <a:gd name="connsiteX5" fmla="*/ 919772 w 1575069"/>
                    <a:gd name="connsiteY5" fmla="*/ 3844070 h 4025071"/>
                    <a:gd name="connsiteX6" fmla="*/ 919777 w 1575069"/>
                    <a:gd name="connsiteY6" fmla="*/ 2251613 h 4025071"/>
                    <a:gd name="connsiteX7" fmla="*/ 732874 w 1575069"/>
                    <a:gd name="connsiteY7" fmla="*/ 2256366 h 4025071"/>
                    <a:gd name="connsiteX8" fmla="*/ 734517 w 1575069"/>
                    <a:gd name="connsiteY8" fmla="*/ 3874873 h 4025071"/>
                    <a:gd name="connsiteX9" fmla="*/ 313741 w 1575069"/>
                    <a:gd name="connsiteY9" fmla="*/ 3889137 h 4025071"/>
                    <a:gd name="connsiteX10" fmla="*/ 328016 w 1575069"/>
                    <a:gd name="connsiteY10" fmla="*/ 2097959 h 4025071"/>
                    <a:gd name="connsiteX11" fmla="*/ 70 w 1575069"/>
                    <a:gd name="connsiteY11" fmla="*/ 2060066 h 4025071"/>
                    <a:gd name="connsiteX12" fmla="*/ 4466 w 1575069"/>
                    <a:gd name="connsiteY12" fmla="*/ 316006 h 4025071"/>
                    <a:gd name="connsiteX13" fmla="*/ 481837 w 1575069"/>
                    <a:gd name="connsiteY13" fmla="*/ 0 h 4025071"/>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7 w 1575069"/>
                    <a:gd name="connsiteY8" fmla="*/ 3874873 h 3998502"/>
                    <a:gd name="connsiteX9" fmla="*/ 313741 w 1575069"/>
                    <a:gd name="connsiteY9" fmla="*/ 3889137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7 w 1575069"/>
                    <a:gd name="connsiteY8" fmla="*/ 3874873 h 3998502"/>
                    <a:gd name="connsiteX9" fmla="*/ 313741 w 1575069"/>
                    <a:gd name="connsiteY9" fmla="*/ 3889137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7 w 1575069"/>
                    <a:gd name="connsiteY8" fmla="*/ 3874873 h 3998502"/>
                    <a:gd name="connsiteX9" fmla="*/ 313741 w 1575069"/>
                    <a:gd name="connsiteY9" fmla="*/ 3889137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7 w 1575069"/>
                    <a:gd name="connsiteY8" fmla="*/ 3874873 h 3998502"/>
                    <a:gd name="connsiteX9" fmla="*/ 313741 w 1575069"/>
                    <a:gd name="connsiteY9" fmla="*/ 3889137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4000270"/>
                    <a:gd name="connsiteX1" fmla="*/ 1573882 w 1575069"/>
                    <a:gd name="connsiteY1" fmla="*/ 521517 h 4000270"/>
                    <a:gd name="connsiteX2" fmla="*/ 1575069 w 1575069"/>
                    <a:gd name="connsiteY2" fmla="*/ 2072699 h 4000270"/>
                    <a:gd name="connsiteX3" fmla="*/ 1319766 w 1575069"/>
                    <a:gd name="connsiteY3" fmla="*/ 2097957 h 4000270"/>
                    <a:gd name="connsiteX4" fmla="*/ 1324523 w 1575069"/>
                    <a:gd name="connsiteY4" fmla="*/ 3828149 h 4000270"/>
                    <a:gd name="connsiteX5" fmla="*/ 919772 w 1575069"/>
                    <a:gd name="connsiteY5" fmla="*/ 3844070 h 4000270"/>
                    <a:gd name="connsiteX6" fmla="*/ 919777 w 1575069"/>
                    <a:gd name="connsiteY6" fmla="*/ 2251613 h 4000270"/>
                    <a:gd name="connsiteX7" fmla="*/ 732874 w 1575069"/>
                    <a:gd name="connsiteY7" fmla="*/ 2256366 h 4000270"/>
                    <a:gd name="connsiteX8" fmla="*/ 734517 w 1575069"/>
                    <a:gd name="connsiteY8" fmla="*/ 3874873 h 4000270"/>
                    <a:gd name="connsiteX9" fmla="*/ 313741 w 1575069"/>
                    <a:gd name="connsiteY9" fmla="*/ 3889137 h 4000270"/>
                    <a:gd name="connsiteX10" fmla="*/ 328016 w 1575069"/>
                    <a:gd name="connsiteY10" fmla="*/ 2097959 h 4000270"/>
                    <a:gd name="connsiteX11" fmla="*/ 70 w 1575069"/>
                    <a:gd name="connsiteY11" fmla="*/ 2060066 h 4000270"/>
                    <a:gd name="connsiteX12" fmla="*/ 4466 w 1575069"/>
                    <a:gd name="connsiteY12" fmla="*/ 316006 h 4000270"/>
                    <a:gd name="connsiteX13" fmla="*/ 481837 w 1575069"/>
                    <a:gd name="connsiteY13" fmla="*/ 0 h 4000270"/>
                    <a:gd name="connsiteX0" fmla="*/ 481837 w 1575069"/>
                    <a:gd name="connsiteY0" fmla="*/ 0 h 4017622"/>
                    <a:gd name="connsiteX1" fmla="*/ 1573882 w 1575069"/>
                    <a:gd name="connsiteY1" fmla="*/ 521517 h 4017622"/>
                    <a:gd name="connsiteX2" fmla="*/ 1575069 w 1575069"/>
                    <a:gd name="connsiteY2" fmla="*/ 2072699 h 4017622"/>
                    <a:gd name="connsiteX3" fmla="*/ 1319766 w 1575069"/>
                    <a:gd name="connsiteY3" fmla="*/ 2097957 h 4017622"/>
                    <a:gd name="connsiteX4" fmla="*/ 1324523 w 1575069"/>
                    <a:gd name="connsiteY4" fmla="*/ 3828149 h 4017622"/>
                    <a:gd name="connsiteX5" fmla="*/ 919772 w 1575069"/>
                    <a:gd name="connsiteY5" fmla="*/ 3844070 h 4017622"/>
                    <a:gd name="connsiteX6" fmla="*/ 919777 w 1575069"/>
                    <a:gd name="connsiteY6" fmla="*/ 2251613 h 4017622"/>
                    <a:gd name="connsiteX7" fmla="*/ 732874 w 1575069"/>
                    <a:gd name="connsiteY7" fmla="*/ 2256366 h 4017622"/>
                    <a:gd name="connsiteX8" fmla="*/ 734517 w 1575069"/>
                    <a:gd name="connsiteY8" fmla="*/ 3874873 h 4017622"/>
                    <a:gd name="connsiteX9" fmla="*/ 313741 w 1575069"/>
                    <a:gd name="connsiteY9" fmla="*/ 3889137 h 4017622"/>
                    <a:gd name="connsiteX10" fmla="*/ 328016 w 1575069"/>
                    <a:gd name="connsiteY10" fmla="*/ 2097959 h 4017622"/>
                    <a:gd name="connsiteX11" fmla="*/ 70 w 1575069"/>
                    <a:gd name="connsiteY11" fmla="*/ 2060066 h 4017622"/>
                    <a:gd name="connsiteX12" fmla="*/ 4466 w 1575069"/>
                    <a:gd name="connsiteY12" fmla="*/ 316006 h 4017622"/>
                    <a:gd name="connsiteX13" fmla="*/ 481837 w 1575069"/>
                    <a:gd name="connsiteY13" fmla="*/ 0 h 4017622"/>
                    <a:gd name="connsiteX0" fmla="*/ 481837 w 1575069"/>
                    <a:gd name="connsiteY0" fmla="*/ 0 h 4005568"/>
                    <a:gd name="connsiteX1" fmla="*/ 1573882 w 1575069"/>
                    <a:gd name="connsiteY1" fmla="*/ 521517 h 4005568"/>
                    <a:gd name="connsiteX2" fmla="*/ 1575069 w 1575069"/>
                    <a:gd name="connsiteY2" fmla="*/ 2072699 h 4005568"/>
                    <a:gd name="connsiteX3" fmla="*/ 1319766 w 1575069"/>
                    <a:gd name="connsiteY3" fmla="*/ 2097957 h 4005568"/>
                    <a:gd name="connsiteX4" fmla="*/ 1324523 w 1575069"/>
                    <a:gd name="connsiteY4" fmla="*/ 3828149 h 4005568"/>
                    <a:gd name="connsiteX5" fmla="*/ 919772 w 1575069"/>
                    <a:gd name="connsiteY5" fmla="*/ 3844070 h 4005568"/>
                    <a:gd name="connsiteX6" fmla="*/ 919777 w 1575069"/>
                    <a:gd name="connsiteY6" fmla="*/ 2251613 h 4005568"/>
                    <a:gd name="connsiteX7" fmla="*/ 732874 w 1575069"/>
                    <a:gd name="connsiteY7" fmla="*/ 2256366 h 4005568"/>
                    <a:gd name="connsiteX8" fmla="*/ 734517 w 1575069"/>
                    <a:gd name="connsiteY8" fmla="*/ 3874873 h 4005568"/>
                    <a:gd name="connsiteX9" fmla="*/ 313741 w 1575069"/>
                    <a:gd name="connsiteY9" fmla="*/ 3889137 h 4005568"/>
                    <a:gd name="connsiteX10" fmla="*/ 328016 w 1575069"/>
                    <a:gd name="connsiteY10" fmla="*/ 2097959 h 4005568"/>
                    <a:gd name="connsiteX11" fmla="*/ 70 w 1575069"/>
                    <a:gd name="connsiteY11" fmla="*/ 2060066 h 4005568"/>
                    <a:gd name="connsiteX12" fmla="*/ 4466 w 1575069"/>
                    <a:gd name="connsiteY12" fmla="*/ 316006 h 4005568"/>
                    <a:gd name="connsiteX13" fmla="*/ 481837 w 1575069"/>
                    <a:gd name="connsiteY13" fmla="*/ 0 h 4005568"/>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7 w 1575069"/>
                    <a:gd name="connsiteY8" fmla="*/ 3874873 h 3998502"/>
                    <a:gd name="connsiteX9" fmla="*/ 313741 w 1575069"/>
                    <a:gd name="connsiteY9" fmla="*/ 3889137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7 w 1575069"/>
                    <a:gd name="connsiteY8" fmla="*/ 3874873 h 3998502"/>
                    <a:gd name="connsiteX9" fmla="*/ 313741 w 1575069"/>
                    <a:gd name="connsiteY9" fmla="*/ 3889137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7 w 1575069"/>
                    <a:gd name="connsiteY8" fmla="*/ 3874873 h 3998502"/>
                    <a:gd name="connsiteX9" fmla="*/ 313741 w 1575069"/>
                    <a:gd name="connsiteY9" fmla="*/ 3889137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3998502"/>
                    <a:gd name="connsiteX1" fmla="*/ 1573882 w 1575069"/>
                    <a:gd name="connsiteY1" fmla="*/ 521517 h 3998502"/>
                    <a:gd name="connsiteX2" fmla="*/ 1575069 w 1575069"/>
                    <a:gd name="connsiteY2" fmla="*/ 2072699 h 3998502"/>
                    <a:gd name="connsiteX3" fmla="*/ 1319766 w 1575069"/>
                    <a:gd name="connsiteY3" fmla="*/ 2097957 h 3998502"/>
                    <a:gd name="connsiteX4" fmla="*/ 1324523 w 1575069"/>
                    <a:gd name="connsiteY4" fmla="*/ 3828149 h 3998502"/>
                    <a:gd name="connsiteX5" fmla="*/ 919772 w 1575069"/>
                    <a:gd name="connsiteY5" fmla="*/ 3844070 h 3998502"/>
                    <a:gd name="connsiteX6" fmla="*/ 919777 w 1575069"/>
                    <a:gd name="connsiteY6" fmla="*/ 2251613 h 3998502"/>
                    <a:gd name="connsiteX7" fmla="*/ 732874 w 1575069"/>
                    <a:gd name="connsiteY7" fmla="*/ 2256366 h 3998502"/>
                    <a:gd name="connsiteX8" fmla="*/ 734517 w 1575069"/>
                    <a:gd name="connsiteY8" fmla="*/ 3874873 h 3998502"/>
                    <a:gd name="connsiteX9" fmla="*/ 313741 w 1575069"/>
                    <a:gd name="connsiteY9" fmla="*/ 3889137 h 3998502"/>
                    <a:gd name="connsiteX10" fmla="*/ 328016 w 1575069"/>
                    <a:gd name="connsiteY10" fmla="*/ 2097959 h 3998502"/>
                    <a:gd name="connsiteX11" fmla="*/ 70 w 1575069"/>
                    <a:gd name="connsiteY11" fmla="*/ 2060066 h 3998502"/>
                    <a:gd name="connsiteX12" fmla="*/ 4466 w 1575069"/>
                    <a:gd name="connsiteY12" fmla="*/ 316006 h 3998502"/>
                    <a:gd name="connsiteX13" fmla="*/ 481837 w 1575069"/>
                    <a:gd name="connsiteY13" fmla="*/ 0 h 3998502"/>
                    <a:gd name="connsiteX0" fmla="*/ 481837 w 1575069"/>
                    <a:gd name="connsiteY0" fmla="*/ 0 h 4001570"/>
                    <a:gd name="connsiteX1" fmla="*/ 1573882 w 1575069"/>
                    <a:gd name="connsiteY1" fmla="*/ 521517 h 4001570"/>
                    <a:gd name="connsiteX2" fmla="*/ 1575069 w 1575069"/>
                    <a:gd name="connsiteY2" fmla="*/ 2072699 h 4001570"/>
                    <a:gd name="connsiteX3" fmla="*/ 1319766 w 1575069"/>
                    <a:gd name="connsiteY3" fmla="*/ 2097957 h 4001570"/>
                    <a:gd name="connsiteX4" fmla="*/ 1324523 w 1575069"/>
                    <a:gd name="connsiteY4" fmla="*/ 3828149 h 4001570"/>
                    <a:gd name="connsiteX5" fmla="*/ 919772 w 1575069"/>
                    <a:gd name="connsiteY5" fmla="*/ 3844070 h 4001570"/>
                    <a:gd name="connsiteX6" fmla="*/ 919777 w 1575069"/>
                    <a:gd name="connsiteY6" fmla="*/ 2251613 h 4001570"/>
                    <a:gd name="connsiteX7" fmla="*/ 732874 w 1575069"/>
                    <a:gd name="connsiteY7" fmla="*/ 2256366 h 4001570"/>
                    <a:gd name="connsiteX8" fmla="*/ 734517 w 1575069"/>
                    <a:gd name="connsiteY8" fmla="*/ 3874873 h 4001570"/>
                    <a:gd name="connsiteX9" fmla="*/ 313741 w 1575069"/>
                    <a:gd name="connsiteY9" fmla="*/ 3889137 h 4001570"/>
                    <a:gd name="connsiteX10" fmla="*/ 328016 w 1575069"/>
                    <a:gd name="connsiteY10" fmla="*/ 2097959 h 4001570"/>
                    <a:gd name="connsiteX11" fmla="*/ 70 w 1575069"/>
                    <a:gd name="connsiteY11" fmla="*/ 2060066 h 4001570"/>
                    <a:gd name="connsiteX12" fmla="*/ 4466 w 1575069"/>
                    <a:gd name="connsiteY12" fmla="*/ 316006 h 4001570"/>
                    <a:gd name="connsiteX13" fmla="*/ 481837 w 1575069"/>
                    <a:gd name="connsiteY13" fmla="*/ 0 h 4001570"/>
                    <a:gd name="connsiteX0" fmla="*/ 481837 w 1575069"/>
                    <a:gd name="connsiteY0" fmla="*/ 1465 h 4003036"/>
                    <a:gd name="connsiteX1" fmla="*/ 1573882 w 1575069"/>
                    <a:gd name="connsiteY1" fmla="*/ 522982 h 4003036"/>
                    <a:gd name="connsiteX2" fmla="*/ 1575069 w 1575069"/>
                    <a:gd name="connsiteY2" fmla="*/ 2074164 h 4003036"/>
                    <a:gd name="connsiteX3" fmla="*/ 1319766 w 1575069"/>
                    <a:gd name="connsiteY3" fmla="*/ 2099422 h 4003036"/>
                    <a:gd name="connsiteX4" fmla="*/ 1324523 w 1575069"/>
                    <a:gd name="connsiteY4" fmla="*/ 3829614 h 4003036"/>
                    <a:gd name="connsiteX5" fmla="*/ 919772 w 1575069"/>
                    <a:gd name="connsiteY5" fmla="*/ 3845535 h 4003036"/>
                    <a:gd name="connsiteX6" fmla="*/ 919777 w 1575069"/>
                    <a:gd name="connsiteY6" fmla="*/ 2253078 h 4003036"/>
                    <a:gd name="connsiteX7" fmla="*/ 732874 w 1575069"/>
                    <a:gd name="connsiteY7" fmla="*/ 2257831 h 4003036"/>
                    <a:gd name="connsiteX8" fmla="*/ 734517 w 1575069"/>
                    <a:gd name="connsiteY8" fmla="*/ 3876338 h 4003036"/>
                    <a:gd name="connsiteX9" fmla="*/ 313741 w 1575069"/>
                    <a:gd name="connsiteY9" fmla="*/ 3890602 h 4003036"/>
                    <a:gd name="connsiteX10" fmla="*/ 328016 w 1575069"/>
                    <a:gd name="connsiteY10" fmla="*/ 2099424 h 4003036"/>
                    <a:gd name="connsiteX11" fmla="*/ 70 w 1575069"/>
                    <a:gd name="connsiteY11" fmla="*/ 2061531 h 4003036"/>
                    <a:gd name="connsiteX12" fmla="*/ 4466 w 1575069"/>
                    <a:gd name="connsiteY12" fmla="*/ 317471 h 4003036"/>
                    <a:gd name="connsiteX13" fmla="*/ 481837 w 1575069"/>
                    <a:gd name="connsiteY13" fmla="*/ 1465 h 4003036"/>
                    <a:gd name="connsiteX0" fmla="*/ 486887 w 1580119"/>
                    <a:gd name="connsiteY0" fmla="*/ 1309 h 4002880"/>
                    <a:gd name="connsiteX1" fmla="*/ 1578932 w 1580119"/>
                    <a:gd name="connsiteY1" fmla="*/ 522826 h 4002880"/>
                    <a:gd name="connsiteX2" fmla="*/ 1580119 w 1580119"/>
                    <a:gd name="connsiteY2" fmla="*/ 2074008 h 4002880"/>
                    <a:gd name="connsiteX3" fmla="*/ 1324816 w 1580119"/>
                    <a:gd name="connsiteY3" fmla="*/ 2099266 h 4002880"/>
                    <a:gd name="connsiteX4" fmla="*/ 1329573 w 1580119"/>
                    <a:gd name="connsiteY4" fmla="*/ 3829458 h 4002880"/>
                    <a:gd name="connsiteX5" fmla="*/ 924822 w 1580119"/>
                    <a:gd name="connsiteY5" fmla="*/ 3845379 h 4002880"/>
                    <a:gd name="connsiteX6" fmla="*/ 924827 w 1580119"/>
                    <a:gd name="connsiteY6" fmla="*/ 2252922 h 4002880"/>
                    <a:gd name="connsiteX7" fmla="*/ 737924 w 1580119"/>
                    <a:gd name="connsiteY7" fmla="*/ 2257675 h 4002880"/>
                    <a:gd name="connsiteX8" fmla="*/ 739567 w 1580119"/>
                    <a:gd name="connsiteY8" fmla="*/ 3876182 h 4002880"/>
                    <a:gd name="connsiteX9" fmla="*/ 318791 w 1580119"/>
                    <a:gd name="connsiteY9" fmla="*/ 3890446 h 4002880"/>
                    <a:gd name="connsiteX10" fmla="*/ 333066 w 1580119"/>
                    <a:gd name="connsiteY10" fmla="*/ 2099268 h 4002880"/>
                    <a:gd name="connsiteX11" fmla="*/ 5120 w 1580119"/>
                    <a:gd name="connsiteY11" fmla="*/ 2061375 h 4002880"/>
                    <a:gd name="connsiteX12" fmla="*/ 0 w 1580119"/>
                    <a:gd name="connsiteY12" fmla="*/ 326832 h 4002880"/>
                    <a:gd name="connsiteX13" fmla="*/ 486887 w 1580119"/>
                    <a:gd name="connsiteY13" fmla="*/ 1309 h 4002880"/>
                    <a:gd name="connsiteX0" fmla="*/ 488038 w 1581270"/>
                    <a:gd name="connsiteY0" fmla="*/ 1243 h 4002814"/>
                    <a:gd name="connsiteX1" fmla="*/ 1580083 w 1581270"/>
                    <a:gd name="connsiteY1" fmla="*/ 522760 h 4002814"/>
                    <a:gd name="connsiteX2" fmla="*/ 1581270 w 1581270"/>
                    <a:gd name="connsiteY2" fmla="*/ 2073942 h 4002814"/>
                    <a:gd name="connsiteX3" fmla="*/ 1325967 w 1581270"/>
                    <a:gd name="connsiteY3" fmla="*/ 2099200 h 4002814"/>
                    <a:gd name="connsiteX4" fmla="*/ 1330724 w 1581270"/>
                    <a:gd name="connsiteY4" fmla="*/ 3829392 h 4002814"/>
                    <a:gd name="connsiteX5" fmla="*/ 925973 w 1581270"/>
                    <a:gd name="connsiteY5" fmla="*/ 3845313 h 4002814"/>
                    <a:gd name="connsiteX6" fmla="*/ 925978 w 1581270"/>
                    <a:gd name="connsiteY6" fmla="*/ 2252856 h 4002814"/>
                    <a:gd name="connsiteX7" fmla="*/ 739075 w 1581270"/>
                    <a:gd name="connsiteY7" fmla="*/ 2257609 h 4002814"/>
                    <a:gd name="connsiteX8" fmla="*/ 740718 w 1581270"/>
                    <a:gd name="connsiteY8" fmla="*/ 3876116 h 4002814"/>
                    <a:gd name="connsiteX9" fmla="*/ 319942 w 1581270"/>
                    <a:gd name="connsiteY9" fmla="*/ 3890380 h 4002814"/>
                    <a:gd name="connsiteX10" fmla="*/ 334217 w 1581270"/>
                    <a:gd name="connsiteY10" fmla="*/ 2099202 h 4002814"/>
                    <a:gd name="connsiteX11" fmla="*/ 6271 w 1581270"/>
                    <a:gd name="connsiteY11" fmla="*/ 2061309 h 4002814"/>
                    <a:gd name="connsiteX12" fmla="*/ 1151 w 1581270"/>
                    <a:gd name="connsiteY12" fmla="*/ 326766 h 4002814"/>
                    <a:gd name="connsiteX13" fmla="*/ 488038 w 1581270"/>
                    <a:gd name="connsiteY13" fmla="*/ 1243 h 4002814"/>
                    <a:gd name="connsiteX0" fmla="*/ 486887 w 1580119"/>
                    <a:gd name="connsiteY0" fmla="*/ 1243 h 4002814"/>
                    <a:gd name="connsiteX1" fmla="*/ 1578932 w 1580119"/>
                    <a:gd name="connsiteY1" fmla="*/ 522760 h 4002814"/>
                    <a:gd name="connsiteX2" fmla="*/ 1580119 w 1580119"/>
                    <a:gd name="connsiteY2" fmla="*/ 2073942 h 4002814"/>
                    <a:gd name="connsiteX3" fmla="*/ 1324816 w 1580119"/>
                    <a:gd name="connsiteY3" fmla="*/ 2099200 h 4002814"/>
                    <a:gd name="connsiteX4" fmla="*/ 1329573 w 1580119"/>
                    <a:gd name="connsiteY4" fmla="*/ 3829392 h 4002814"/>
                    <a:gd name="connsiteX5" fmla="*/ 924822 w 1580119"/>
                    <a:gd name="connsiteY5" fmla="*/ 3845313 h 4002814"/>
                    <a:gd name="connsiteX6" fmla="*/ 924827 w 1580119"/>
                    <a:gd name="connsiteY6" fmla="*/ 2252856 h 4002814"/>
                    <a:gd name="connsiteX7" fmla="*/ 737924 w 1580119"/>
                    <a:gd name="connsiteY7" fmla="*/ 2257609 h 4002814"/>
                    <a:gd name="connsiteX8" fmla="*/ 739567 w 1580119"/>
                    <a:gd name="connsiteY8" fmla="*/ 3876116 h 4002814"/>
                    <a:gd name="connsiteX9" fmla="*/ 318791 w 1580119"/>
                    <a:gd name="connsiteY9" fmla="*/ 3890380 h 4002814"/>
                    <a:gd name="connsiteX10" fmla="*/ 333066 w 1580119"/>
                    <a:gd name="connsiteY10" fmla="*/ 2099202 h 4002814"/>
                    <a:gd name="connsiteX11" fmla="*/ 5120 w 1580119"/>
                    <a:gd name="connsiteY11" fmla="*/ 2061309 h 4002814"/>
                    <a:gd name="connsiteX12" fmla="*/ 0 w 1580119"/>
                    <a:gd name="connsiteY12" fmla="*/ 326766 h 4002814"/>
                    <a:gd name="connsiteX13" fmla="*/ 486887 w 1580119"/>
                    <a:gd name="connsiteY13" fmla="*/ 1243 h 4002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80119" h="4002814">
                      <a:moveTo>
                        <a:pt x="486887" y="1243"/>
                      </a:moveTo>
                      <a:cubicBezTo>
                        <a:pt x="1000117" y="50549"/>
                        <a:pt x="1576691" y="110384"/>
                        <a:pt x="1578932" y="522760"/>
                      </a:cubicBezTo>
                      <a:cubicBezTo>
                        <a:pt x="1580921" y="1053991"/>
                        <a:pt x="1578130" y="1542711"/>
                        <a:pt x="1580119" y="2073942"/>
                      </a:cubicBezTo>
                      <a:lnTo>
                        <a:pt x="1324816" y="2099200"/>
                      </a:lnTo>
                      <a:cubicBezTo>
                        <a:pt x="1324816" y="2713995"/>
                        <a:pt x="1329573" y="3214598"/>
                        <a:pt x="1329573" y="3829392"/>
                      </a:cubicBezTo>
                      <a:cubicBezTo>
                        <a:pt x="1331055" y="4056744"/>
                        <a:pt x="923341" y="4050949"/>
                        <a:pt x="924822" y="3845313"/>
                      </a:cubicBezTo>
                      <a:cubicBezTo>
                        <a:pt x="924824" y="3277527"/>
                        <a:pt x="924825" y="2820642"/>
                        <a:pt x="924827" y="2252856"/>
                      </a:cubicBezTo>
                      <a:lnTo>
                        <a:pt x="737924" y="2257609"/>
                      </a:lnTo>
                      <a:cubicBezTo>
                        <a:pt x="733715" y="2821937"/>
                        <a:pt x="747072" y="3117594"/>
                        <a:pt x="739567" y="3876116"/>
                      </a:cubicBezTo>
                      <a:cubicBezTo>
                        <a:pt x="745224" y="4053749"/>
                        <a:pt x="317891" y="4031542"/>
                        <a:pt x="318791" y="3890380"/>
                      </a:cubicBezTo>
                      <a:cubicBezTo>
                        <a:pt x="324710" y="3300552"/>
                        <a:pt x="335107" y="2754268"/>
                        <a:pt x="333066" y="2099202"/>
                      </a:cubicBezTo>
                      <a:lnTo>
                        <a:pt x="5120" y="2061309"/>
                      </a:lnTo>
                      <a:cubicBezTo>
                        <a:pt x="4344" y="1467325"/>
                        <a:pt x="776" y="920750"/>
                        <a:pt x="0" y="326766"/>
                      </a:cubicBezTo>
                      <a:cubicBezTo>
                        <a:pt x="3997" y="59876"/>
                        <a:pt x="218641" y="-10624"/>
                        <a:pt x="486887" y="1243"/>
                      </a:cubicBez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38" name="Rectangle 84"/>
                <p:cNvSpPr/>
                <p:nvPr/>
              </p:nvSpPr>
              <p:spPr>
                <a:xfrm>
                  <a:off x="4806317" y="4993705"/>
                  <a:ext cx="601910" cy="1481810"/>
                </a:xfrm>
                <a:custGeom>
                  <a:avLst/>
                  <a:gdLst>
                    <a:gd name="connsiteX0" fmla="*/ 0 w 751693"/>
                    <a:gd name="connsiteY0" fmla="*/ 0 h 1846648"/>
                    <a:gd name="connsiteX1" fmla="*/ 751693 w 751693"/>
                    <a:gd name="connsiteY1" fmla="*/ 0 h 1846648"/>
                    <a:gd name="connsiteX2" fmla="*/ 751693 w 751693"/>
                    <a:gd name="connsiteY2" fmla="*/ 1846648 h 1846648"/>
                    <a:gd name="connsiteX3" fmla="*/ 0 w 751693"/>
                    <a:gd name="connsiteY3" fmla="*/ 1846648 h 1846648"/>
                    <a:gd name="connsiteX4" fmla="*/ 0 w 751693"/>
                    <a:gd name="connsiteY4" fmla="*/ 0 h 1846648"/>
                    <a:gd name="connsiteX0" fmla="*/ 0 w 751693"/>
                    <a:gd name="connsiteY0" fmla="*/ 3908 h 1850556"/>
                    <a:gd name="connsiteX1" fmla="*/ 414581 w 751693"/>
                    <a:gd name="connsiteY1" fmla="*/ 0 h 1850556"/>
                    <a:gd name="connsiteX2" fmla="*/ 751693 w 751693"/>
                    <a:gd name="connsiteY2" fmla="*/ 3908 h 1850556"/>
                    <a:gd name="connsiteX3" fmla="*/ 751693 w 751693"/>
                    <a:gd name="connsiteY3" fmla="*/ 1850556 h 1850556"/>
                    <a:gd name="connsiteX4" fmla="*/ 0 w 751693"/>
                    <a:gd name="connsiteY4" fmla="*/ 1850556 h 1850556"/>
                    <a:gd name="connsiteX5" fmla="*/ 0 w 751693"/>
                    <a:gd name="connsiteY5" fmla="*/ 3908 h 1850556"/>
                    <a:gd name="connsiteX0" fmla="*/ 0 w 751693"/>
                    <a:gd name="connsiteY0" fmla="*/ 7815 h 1854463"/>
                    <a:gd name="connsiteX1" fmla="*/ 414581 w 751693"/>
                    <a:gd name="connsiteY1" fmla="*/ 3907 h 1854463"/>
                    <a:gd name="connsiteX2" fmla="*/ 598242 w 751693"/>
                    <a:gd name="connsiteY2" fmla="*/ 0 h 1854463"/>
                    <a:gd name="connsiteX3" fmla="*/ 751693 w 751693"/>
                    <a:gd name="connsiteY3" fmla="*/ 7815 h 1854463"/>
                    <a:gd name="connsiteX4" fmla="*/ 751693 w 751693"/>
                    <a:gd name="connsiteY4" fmla="*/ 1854463 h 1854463"/>
                    <a:gd name="connsiteX5" fmla="*/ 0 w 751693"/>
                    <a:gd name="connsiteY5" fmla="*/ 1854463 h 1854463"/>
                    <a:gd name="connsiteX6" fmla="*/ 0 w 751693"/>
                    <a:gd name="connsiteY6" fmla="*/ 7815 h 1854463"/>
                    <a:gd name="connsiteX0" fmla="*/ 0 w 751693"/>
                    <a:gd name="connsiteY0" fmla="*/ 3908 h 1850556"/>
                    <a:gd name="connsiteX1" fmla="*/ 414581 w 751693"/>
                    <a:gd name="connsiteY1" fmla="*/ 0 h 1850556"/>
                    <a:gd name="connsiteX2" fmla="*/ 434119 w 751693"/>
                    <a:gd name="connsiteY2" fmla="*/ 85970 h 1850556"/>
                    <a:gd name="connsiteX3" fmla="*/ 751693 w 751693"/>
                    <a:gd name="connsiteY3" fmla="*/ 3908 h 1850556"/>
                    <a:gd name="connsiteX4" fmla="*/ 751693 w 751693"/>
                    <a:gd name="connsiteY4" fmla="*/ 1850556 h 1850556"/>
                    <a:gd name="connsiteX5" fmla="*/ 0 w 751693"/>
                    <a:gd name="connsiteY5" fmla="*/ 1850556 h 1850556"/>
                    <a:gd name="connsiteX6" fmla="*/ 0 w 751693"/>
                    <a:gd name="connsiteY6" fmla="*/ 3908 h 1850556"/>
                    <a:gd name="connsiteX0" fmla="*/ 0 w 751693"/>
                    <a:gd name="connsiteY0" fmla="*/ 3908 h 1850556"/>
                    <a:gd name="connsiteX1" fmla="*/ 414581 w 751693"/>
                    <a:gd name="connsiteY1" fmla="*/ 0 h 1850556"/>
                    <a:gd name="connsiteX2" fmla="*/ 419605 w 751693"/>
                    <a:gd name="connsiteY2" fmla="*/ 85970 h 1850556"/>
                    <a:gd name="connsiteX3" fmla="*/ 751693 w 751693"/>
                    <a:gd name="connsiteY3" fmla="*/ 3908 h 1850556"/>
                    <a:gd name="connsiteX4" fmla="*/ 751693 w 751693"/>
                    <a:gd name="connsiteY4" fmla="*/ 1850556 h 1850556"/>
                    <a:gd name="connsiteX5" fmla="*/ 0 w 751693"/>
                    <a:gd name="connsiteY5" fmla="*/ 1850556 h 1850556"/>
                    <a:gd name="connsiteX6" fmla="*/ 0 w 751693"/>
                    <a:gd name="connsiteY6" fmla="*/ 3908 h 1850556"/>
                    <a:gd name="connsiteX0" fmla="*/ 0 w 751693"/>
                    <a:gd name="connsiteY0" fmla="*/ 3908 h 1850556"/>
                    <a:gd name="connsiteX1" fmla="*/ 414581 w 751693"/>
                    <a:gd name="connsiteY1" fmla="*/ 0 h 1850556"/>
                    <a:gd name="connsiteX2" fmla="*/ 419605 w 751693"/>
                    <a:gd name="connsiteY2" fmla="*/ 85970 h 1850556"/>
                    <a:gd name="connsiteX3" fmla="*/ 749274 w 751693"/>
                    <a:gd name="connsiteY3" fmla="*/ 127279 h 1850556"/>
                    <a:gd name="connsiteX4" fmla="*/ 751693 w 751693"/>
                    <a:gd name="connsiteY4" fmla="*/ 1850556 h 1850556"/>
                    <a:gd name="connsiteX5" fmla="*/ 0 w 751693"/>
                    <a:gd name="connsiteY5" fmla="*/ 1850556 h 1850556"/>
                    <a:gd name="connsiteX6" fmla="*/ 0 w 751693"/>
                    <a:gd name="connsiteY6" fmla="*/ 3908 h 1850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1693" h="1850556">
                      <a:moveTo>
                        <a:pt x="0" y="3908"/>
                      </a:moveTo>
                      <a:lnTo>
                        <a:pt x="414581" y="0"/>
                      </a:lnTo>
                      <a:lnTo>
                        <a:pt x="419605" y="85970"/>
                      </a:lnTo>
                      <a:lnTo>
                        <a:pt x="749274" y="127279"/>
                      </a:lnTo>
                      <a:cubicBezTo>
                        <a:pt x="750080" y="701705"/>
                        <a:pt x="750887" y="1276130"/>
                        <a:pt x="751693" y="1850556"/>
                      </a:cubicBezTo>
                      <a:lnTo>
                        <a:pt x="0" y="1850556"/>
                      </a:lnTo>
                      <a:lnTo>
                        <a:pt x="0" y="3908"/>
                      </a:ln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39" name="Rectangle 84"/>
                <p:cNvSpPr/>
                <p:nvPr/>
              </p:nvSpPr>
              <p:spPr>
                <a:xfrm>
                  <a:off x="4345992" y="4498451"/>
                  <a:ext cx="357444" cy="1981497"/>
                </a:xfrm>
                <a:custGeom>
                  <a:avLst/>
                  <a:gdLst>
                    <a:gd name="connsiteX0" fmla="*/ 0 w 751693"/>
                    <a:gd name="connsiteY0" fmla="*/ 0 h 1846648"/>
                    <a:gd name="connsiteX1" fmla="*/ 751693 w 751693"/>
                    <a:gd name="connsiteY1" fmla="*/ 0 h 1846648"/>
                    <a:gd name="connsiteX2" fmla="*/ 751693 w 751693"/>
                    <a:gd name="connsiteY2" fmla="*/ 1846648 h 1846648"/>
                    <a:gd name="connsiteX3" fmla="*/ 0 w 751693"/>
                    <a:gd name="connsiteY3" fmla="*/ 1846648 h 1846648"/>
                    <a:gd name="connsiteX4" fmla="*/ 0 w 751693"/>
                    <a:gd name="connsiteY4" fmla="*/ 0 h 1846648"/>
                    <a:gd name="connsiteX0" fmla="*/ 0 w 751693"/>
                    <a:gd name="connsiteY0" fmla="*/ 3908 h 1850556"/>
                    <a:gd name="connsiteX1" fmla="*/ 414581 w 751693"/>
                    <a:gd name="connsiteY1" fmla="*/ 0 h 1850556"/>
                    <a:gd name="connsiteX2" fmla="*/ 751693 w 751693"/>
                    <a:gd name="connsiteY2" fmla="*/ 3908 h 1850556"/>
                    <a:gd name="connsiteX3" fmla="*/ 751693 w 751693"/>
                    <a:gd name="connsiteY3" fmla="*/ 1850556 h 1850556"/>
                    <a:gd name="connsiteX4" fmla="*/ 0 w 751693"/>
                    <a:gd name="connsiteY4" fmla="*/ 1850556 h 1850556"/>
                    <a:gd name="connsiteX5" fmla="*/ 0 w 751693"/>
                    <a:gd name="connsiteY5" fmla="*/ 3908 h 1850556"/>
                    <a:gd name="connsiteX0" fmla="*/ 0 w 751693"/>
                    <a:gd name="connsiteY0" fmla="*/ 7815 h 1854463"/>
                    <a:gd name="connsiteX1" fmla="*/ 414581 w 751693"/>
                    <a:gd name="connsiteY1" fmla="*/ 3907 h 1854463"/>
                    <a:gd name="connsiteX2" fmla="*/ 598242 w 751693"/>
                    <a:gd name="connsiteY2" fmla="*/ 0 h 1854463"/>
                    <a:gd name="connsiteX3" fmla="*/ 751693 w 751693"/>
                    <a:gd name="connsiteY3" fmla="*/ 7815 h 1854463"/>
                    <a:gd name="connsiteX4" fmla="*/ 751693 w 751693"/>
                    <a:gd name="connsiteY4" fmla="*/ 1854463 h 1854463"/>
                    <a:gd name="connsiteX5" fmla="*/ 0 w 751693"/>
                    <a:gd name="connsiteY5" fmla="*/ 1854463 h 1854463"/>
                    <a:gd name="connsiteX6" fmla="*/ 0 w 751693"/>
                    <a:gd name="connsiteY6" fmla="*/ 7815 h 1854463"/>
                    <a:gd name="connsiteX0" fmla="*/ 0 w 751693"/>
                    <a:gd name="connsiteY0" fmla="*/ 3908 h 1850556"/>
                    <a:gd name="connsiteX1" fmla="*/ 414581 w 751693"/>
                    <a:gd name="connsiteY1" fmla="*/ 0 h 1850556"/>
                    <a:gd name="connsiteX2" fmla="*/ 434119 w 751693"/>
                    <a:gd name="connsiteY2" fmla="*/ 85970 h 1850556"/>
                    <a:gd name="connsiteX3" fmla="*/ 751693 w 751693"/>
                    <a:gd name="connsiteY3" fmla="*/ 3908 h 1850556"/>
                    <a:gd name="connsiteX4" fmla="*/ 751693 w 751693"/>
                    <a:gd name="connsiteY4" fmla="*/ 1850556 h 1850556"/>
                    <a:gd name="connsiteX5" fmla="*/ 0 w 751693"/>
                    <a:gd name="connsiteY5" fmla="*/ 1850556 h 1850556"/>
                    <a:gd name="connsiteX6" fmla="*/ 0 w 751693"/>
                    <a:gd name="connsiteY6" fmla="*/ 3908 h 1850556"/>
                    <a:gd name="connsiteX0" fmla="*/ 0 w 751693"/>
                    <a:gd name="connsiteY0" fmla="*/ 3908 h 1850556"/>
                    <a:gd name="connsiteX1" fmla="*/ 414581 w 751693"/>
                    <a:gd name="connsiteY1" fmla="*/ 0 h 1850556"/>
                    <a:gd name="connsiteX2" fmla="*/ 419605 w 751693"/>
                    <a:gd name="connsiteY2" fmla="*/ 85970 h 1850556"/>
                    <a:gd name="connsiteX3" fmla="*/ 751693 w 751693"/>
                    <a:gd name="connsiteY3" fmla="*/ 3908 h 1850556"/>
                    <a:gd name="connsiteX4" fmla="*/ 751693 w 751693"/>
                    <a:gd name="connsiteY4" fmla="*/ 1850556 h 1850556"/>
                    <a:gd name="connsiteX5" fmla="*/ 0 w 751693"/>
                    <a:gd name="connsiteY5" fmla="*/ 1850556 h 1850556"/>
                    <a:gd name="connsiteX6" fmla="*/ 0 w 751693"/>
                    <a:gd name="connsiteY6" fmla="*/ 3908 h 1850556"/>
                    <a:gd name="connsiteX0" fmla="*/ 0 w 751693"/>
                    <a:gd name="connsiteY0" fmla="*/ 3908 h 1850556"/>
                    <a:gd name="connsiteX1" fmla="*/ 414581 w 751693"/>
                    <a:gd name="connsiteY1" fmla="*/ 0 h 1850556"/>
                    <a:gd name="connsiteX2" fmla="*/ 419605 w 751693"/>
                    <a:gd name="connsiteY2" fmla="*/ 85970 h 1850556"/>
                    <a:gd name="connsiteX3" fmla="*/ 749274 w 751693"/>
                    <a:gd name="connsiteY3" fmla="*/ 127279 h 1850556"/>
                    <a:gd name="connsiteX4" fmla="*/ 751693 w 751693"/>
                    <a:gd name="connsiteY4" fmla="*/ 1850556 h 1850556"/>
                    <a:gd name="connsiteX5" fmla="*/ 0 w 751693"/>
                    <a:gd name="connsiteY5" fmla="*/ 1850556 h 1850556"/>
                    <a:gd name="connsiteX6" fmla="*/ 0 w 751693"/>
                    <a:gd name="connsiteY6" fmla="*/ 3908 h 1850556"/>
                    <a:gd name="connsiteX0" fmla="*/ 0 w 751693"/>
                    <a:gd name="connsiteY0" fmla="*/ 3908 h 1851547"/>
                    <a:gd name="connsiteX1" fmla="*/ 414581 w 751693"/>
                    <a:gd name="connsiteY1" fmla="*/ 0 h 1851547"/>
                    <a:gd name="connsiteX2" fmla="*/ 419605 w 751693"/>
                    <a:gd name="connsiteY2" fmla="*/ 85970 h 1851547"/>
                    <a:gd name="connsiteX3" fmla="*/ 749274 w 751693"/>
                    <a:gd name="connsiteY3" fmla="*/ 127279 h 1851547"/>
                    <a:gd name="connsiteX4" fmla="*/ 751693 w 751693"/>
                    <a:gd name="connsiteY4" fmla="*/ 1850556 h 1851547"/>
                    <a:gd name="connsiteX5" fmla="*/ 434626 w 751693"/>
                    <a:gd name="connsiteY5" fmla="*/ 1851547 h 1851547"/>
                    <a:gd name="connsiteX6" fmla="*/ 0 w 751693"/>
                    <a:gd name="connsiteY6" fmla="*/ 1850556 h 1851547"/>
                    <a:gd name="connsiteX7" fmla="*/ 0 w 751693"/>
                    <a:gd name="connsiteY7" fmla="*/ 3908 h 1851547"/>
                    <a:gd name="connsiteX0" fmla="*/ 2445 w 754138"/>
                    <a:gd name="connsiteY0" fmla="*/ 3908 h 1851547"/>
                    <a:gd name="connsiteX1" fmla="*/ 417026 w 754138"/>
                    <a:gd name="connsiteY1" fmla="*/ 0 h 1851547"/>
                    <a:gd name="connsiteX2" fmla="*/ 422050 w 754138"/>
                    <a:gd name="connsiteY2" fmla="*/ 85970 h 1851547"/>
                    <a:gd name="connsiteX3" fmla="*/ 751719 w 754138"/>
                    <a:gd name="connsiteY3" fmla="*/ 127279 h 1851547"/>
                    <a:gd name="connsiteX4" fmla="*/ 754138 w 754138"/>
                    <a:gd name="connsiteY4" fmla="*/ 1850556 h 1851547"/>
                    <a:gd name="connsiteX5" fmla="*/ 437071 w 754138"/>
                    <a:gd name="connsiteY5" fmla="*/ 1851547 h 1851547"/>
                    <a:gd name="connsiteX6" fmla="*/ 2445 w 754138"/>
                    <a:gd name="connsiteY6" fmla="*/ 1850556 h 1851547"/>
                    <a:gd name="connsiteX7" fmla="*/ 0 w 754138"/>
                    <a:gd name="connsiteY7" fmla="*/ 1502372 h 1851547"/>
                    <a:gd name="connsiteX8" fmla="*/ 2445 w 754138"/>
                    <a:gd name="connsiteY8" fmla="*/ 3908 h 1851547"/>
                    <a:gd name="connsiteX0" fmla="*/ 2445 w 754138"/>
                    <a:gd name="connsiteY0" fmla="*/ 3908 h 1851547"/>
                    <a:gd name="connsiteX1" fmla="*/ 417026 w 754138"/>
                    <a:gd name="connsiteY1" fmla="*/ 0 h 1851547"/>
                    <a:gd name="connsiteX2" fmla="*/ 422050 w 754138"/>
                    <a:gd name="connsiteY2" fmla="*/ 85970 h 1851547"/>
                    <a:gd name="connsiteX3" fmla="*/ 751719 w 754138"/>
                    <a:gd name="connsiteY3" fmla="*/ 127279 h 1851547"/>
                    <a:gd name="connsiteX4" fmla="*/ 754138 w 754138"/>
                    <a:gd name="connsiteY4" fmla="*/ 1850556 h 1851547"/>
                    <a:gd name="connsiteX5" fmla="*/ 437071 w 754138"/>
                    <a:gd name="connsiteY5" fmla="*/ 1851547 h 1851547"/>
                    <a:gd name="connsiteX6" fmla="*/ 0 w 754138"/>
                    <a:gd name="connsiteY6" fmla="*/ 1502372 h 1851547"/>
                    <a:gd name="connsiteX7" fmla="*/ 2445 w 754138"/>
                    <a:gd name="connsiteY7" fmla="*/ 3908 h 1851547"/>
                    <a:gd name="connsiteX0" fmla="*/ 2445 w 754138"/>
                    <a:gd name="connsiteY0" fmla="*/ 0 h 1847639"/>
                    <a:gd name="connsiteX1" fmla="*/ 422050 w 754138"/>
                    <a:gd name="connsiteY1" fmla="*/ 82062 h 1847639"/>
                    <a:gd name="connsiteX2" fmla="*/ 751719 w 754138"/>
                    <a:gd name="connsiteY2" fmla="*/ 123371 h 1847639"/>
                    <a:gd name="connsiteX3" fmla="*/ 754138 w 754138"/>
                    <a:gd name="connsiteY3" fmla="*/ 1846648 h 1847639"/>
                    <a:gd name="connsiteX4" fmla="*/ 437071 w 754138"/>
                    <a:gd name="connsiteY4" fmla="*/ 1847639 h 1847639"/>
                    <a:gd name="connsiteX5" fmla="*/ 0 w 754138"/>
                    <a:gd name="connsiteY5" fmla="*/ 1498464 h 1847639"/>
                    <a:gd name="connsiteX6" fmla="*/ 2445 w 754138"/>
                    <a:gd name="connsiteY6" fmla="*/ 0 h 1847639"/>
                    <a:gd name="connsiteX0" fmla="*/ 2445 w 754138"/>
                    <a:gd name="connsiteY0" fmla="*/ 0 h 1847639"/>
                    <a:gd name="connsiteX1" fmla="*/ 751719 w 754138"/>
                    <a:gd name="connsiteY1" fmla="*/ 123371 h 1847639"/>
                    <a:gd name="connsiteX2" fmla="*/ 754138 w 754138"/>
                    <a:gd name="connsiteY2" fmla="*/ 1846648 h 1847639"/>
                    <a:gd name="connsiteX3" fmla="*/ 437071 w 754138"/>
                    <a:gd name="connsiteY3" fmla="*/ 1847639 h 1847639"/>
                    <a:gd name="connsiteX4" fmla="*/ 0 w 754138"/>
                    <a:gd name="connsiteY4" fmla="*/ 1498464 h 1847639"/>
                    <a:gd name="connsiteX5" fmla="*/ 2445 w 754138"/>
                    <a:gd name="connsiteY5" fmla="*/ 0 h 1847639"/>
                    <a:gd name="connsiteX0" fmla="*/ 2445 w 754138"/>
                    <a:gd name="connsiteY0" fmla="*/ 0 h 1846648"/>
                    <a:gd name="connsiteX1" fmla="*/ 751719 w 754138"/>
                    <a:gd name="connsiteY1" fmla="*/ 123371 h 1846648"/>
                    <a:gd name="connsiteX2" fmla="*/ 754138 w 754138"/>
                    <a:gd name="connsiteY2" fmla="*/ 1846648 h 1846648"/>
                    <a:gd name="connsiteX3" fmla="*/ 0 w 754138"/>
                    <a:gd name="connsiteY3" fmla="*/ 1498464 h 1846648"/>
                    <a:gd name="connsiteX4" fmla="*/ 2445 w 754138"/>
                    <a:gd name="connsiteY4" fmla="*/ 0 h 1846648"/>
                    <a:gd name="connsiteX0" fmla="*/ 2445 w 805589"/>
                    <a:gd name="connsiteY0" fmla="*/ 0 h 1846648"/>
                    <a:gd name="connsiteX1" fmla="*/ 751719 w 805589"/>
                    <a:gd name="connsiteY1" fmla="*/ 123371 h 1846648"/>
                    <a:gd name="connsiteX2" fmla="*/ 739989 w 805589"/>
                    <a:gd name="connsiteY2" fmla="*/ 330240 h 1846648"/>
                    <a:gd name="connsiteX3" fmla="*/ 754138 w 805589"/>
                    <a:gd name="connsiteY3" fmla="*/ 1846648 h 1846648"/>
                    <a:gd name="connsiteX4" fmla="*/ 0 w 805589"/>
                    <a:gd name="connsiteY4" fmla="*/ 1498464 h 1846648"/>
                    <a:gd name="connsiteX5" fmla="*/ 2445 w 805589"/>
                    <a:gd name="connsiteY5" fmla="*/ 0 h 1846648"/>
                    <a:gd name="connsiteX0" fmla="*/ 2445 w 805589"/>
                    <a:gd name="connsiteY0" fmla="*/ 0 h 1846648"/>
                    <a:gd name="connsiteX1" fmla="*/ 739989 w 805589"/>
                    <a:gd name="connsiteY1" fmla="*/ 330240 h 1846648"/>
                    <a:gd name="connsiteX2" fmla="*/ 754138 w 805589"/>
                    <a:gd name="connsiteY2" fmla="*/ 1846648 h 1846648"/>
                    <a:gd name="connsiteX3" fmla="*/ 0 w 805589"/>
                    <a:gd name="connsiteY3" fmla="*/ 1498464 h 1846648"/>
                    <a:gd name="connsiteX4" fmla="*/ 2445 w 805589"/>
                    <a:gd name="connsiteY4" fmla="*/ 0 h 1846648"/>
                    <a:gd name="connsiteX0" fmla="*/ 2445 w 755420"/>
                    <a:gd name="connsiteY0" fmla="*/ 0 h 1846648"/>
                    <a:gd name="connsiteX1" fmla="*/ 739989 w 755420"/>
                    <a:gd name="connsiteY1" fmla="*/ 330240 h 1846648"/>
                    <a:gd name="connsiteX2" fmla="*/ 754138 w 755420"/>
                    <a:gd name="connsiteY2" fmla="*/ 1846648 h 1846648"/>
                    <a:gd name="connsiteX3" fmla="*/ 0 w 755420"/>
                    <a:gd name="connsiteY3" fmla="*/ 1498464 h 1846648"/>
                    <a:gd name="connsiteX4" fmla="*/ 2445 w 755420"/>
                    <a:gd name="connsiteY4" fmla="*/ 0 h 1846648"/>
                    <a:gd name="connsiteX0" fmla="*/ 2445 w 757778"/>
                    <a:gd name="connsiteY0" fmla="*/ 0 h 1846648"/>
                    <a:gd name="connsiteX1" fmla="*/ 739989 w 757778"/>
                    <a:gd name="connsiteY1" fmla="*/ 330240 h 1846648"/>
                    <a:gd name="connsiteX2" fmla="*/ 754138 w 757778"/>
                    <a:gd name="connsiteY2" fmla="*/ 1846648 h 1846648"/>
                    <a:gd name="connsiteX3" fmla="*/ 0 w 757778"/>
                    <a:gd name="connsiteY3" fmla="*/ 1498464 h 1846648"/>
                    <a:gd name="connsiteX4" fmla="*/ 2445 w 757778"/>
                    <a:gd name="connsiteY4" fmla="*/ 0 h 1846648"/>
                    <a:gd name="connsiteX0" fmla="*/ 2445 w 756141"/>
                    <a:gd name="connsiteY0" fmla="*/ 0 h 1846648"/>
                    <a:gd name="connsiteX1" fmla="*/ 739989 w 756141"/>
                    <a:gd name="connsiteY1" fmla="*/ 330240 h 1846648"/>
                    <a:gd name="connsiteX2" fmla="*/ 754138 w 756141"/>
                    <a:gd name="connsiteY2" fmla="*/ 1846648 h 1846648"/>
                    <a:gd name="connsiteX3" fmla="*/ 0 w 756141"/>
                    <a:gd name="connsiteY3" fmla="*/ 1498464 h 1846648"/>
                    <a:gd name="connsiteX4" fmla="*/ 2445 w 756141"/>
                    <a:gd name="connsiteY4" fmla="*/ 0 h 1846648"/>
                    <a:gd name="connsiteX0" fmla="*/ 11772 w 756141"/>
                    <a:gd name="connsiteY0" fmla="*/ 0 h 1854906"/>
                    <a:gd name="connsiteX1" fmla="*/ 739989 w 756141"/>
                    <a:gd name="connsiteY1" fmla="*/ 338498 h 1854906"/>
                    <a:gd name="connsiteX2" fmla="*/ 754138 w 756141"/>
                    <a:gd name="connsiteY2" fmla="*/ 1854906 h 1854906"/>
                    <a:gd name="connsiteX3" fmla="*/ 0 w 756141"/>
                    <a:gd name="connsiteY3" fmla="*/ 1506722 h 1854906"/>
                    <a:gd name="connsiteX4" fmla="*/ 11772 w 756141"/>
                    <a:gd name="connsiteY4" fmla="*/ 0 h 1854906"/>
                    <a:gd name="connsiteX0" fmla="*/ 11772 w 758168"/>
                    <a:gd name="connsiteY0" fmla="*/ 0 h 1854906"/>
                    <a:gd name="connsiteX1" fmla="*/ 749316 w 758168"/>
                    <a:gd name="connsiteY1" fmla="*/ 336433 h 1854906"/>
                    <a:gd name="connsiteX2" fmla="*/ 754138 w 758168"/>
                    <a:gd name="connsiteY2" fmla="*/ 1854906 h 1854906"/>
                    <a:gd name="connsiteX3" fmla="*/ 0 w 758168"/>
                    <a:gd name="connsiteY3" fmla="*/ 1506722 h 1854906"/>
                    <a:gd name="connsiteX4" fmla="*/ 11772 w 758168"/>
                    <a:gd name="connsiteY4" fmla="*/ 0 h 1854906"/>
                    <a:gd name="connsiteX0" fmla="*/ 11772 w 758166"/>
                    <a:gd name="connsiteY0" fmla="*/ 0 h 1854906"/>
                    <a:gd name="connsiteX1" fmla="*/ 749316 w 758166"/>
                    <a:gd name="connsiteY1" fmla="*/ 336433 h 1854906"/>
                    <a:gd name="connsiteX2" fmla="*/ 754138 w 758166"/>
                    <a:gd name="connsiteY2" fmla="*/ 1854906 h 1854906"/>
                    <a:gd name="connsiteX3" fmla="*/ 0 w 758166"/>
                    <a:gd name="connsiteY3" fmla="*/ 1506722 h 1854906"/>
                    <a:gd name="connsiteX4" fmla="*/ 11772 w 758166"/>
                    <a:gd name="connsiteY4" fmla="*/ 0 h 1854906"/>
                    <a:gd name="connsiteX0" fmla="*/ 11772 w 755775"/>
                    <a:gd name="connsiteY0" fmla="*/ 0 h 1854906"/>
                    <a:gd name="connsiteX1" fmla="*/ 749316 w 755775"/>
                    <a:gd name="connsiteY1" fmla="*/ 336433 h 1854906"/>
                    <a:gd name="connsiteX2" fmla="*/ 754138 w 755775"/>
                    <a:gd name="connsiteY2" fmla="*/ 1854906 h 1854906"/>
                    <a:gd name="connsiteX3" fmla="*/ 0 w 755775"/>
                    <a:gd name="connsiteY3" fmla="*/ 1506722 h 1854906"/>
                    <a:gd name="connsiteX4" fmla="*/ 11772 w 755775"/>
                    <a:gd name="connsiteY4" fmla="*/ 0 h 18549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775" h="1854906">
                      <a:moveTo>
                        <a:pt x="11772" y="0"/>
                      </a:moveTo>
                      <a:lnTo>
                        <a:pt x="749316" y="336433"/>
                      </a:lnTo>
                      <a:cubicBezTo>
                        <a:pt x="745466" y="666755"/>
                        <a:pt x="760630" y="1569676"/>
                        <a:pt x="754138" y="1854906"/>
                      </a:cubicBezTo>
                      <a:lnTo>
                        <a:pt x="0" y="1506722"/>
                      </a:lnTo>
                      <a:lnTo>
                        <a:pt x="11772" y="0"/>
                      </a:ln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40" name="Oval 339"/>
                <p:cNvSpPr/>
                <p:nvPr/>
              </p:nvSpPr>
              <p:spPr>
                <a:xfrm>
                  <a:off x="2266033" y="2082524"/>
                  <a:ext cx="501339" cy="511719"/>
                </a:xfrm>
                <a:prstGeom prst="ellipse">
                  <a:avLst/>
                </a:pr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41" name="Oval 340"/>
                <p:cNvSpPr/>
                <p:nvPr/>
              </p:nvSpPr>
              <p:spPr>
                <a:xfrm>
                  <a:off x="3233324" y="2080728"/>
                  <a:ext cx="501339" cy="511719"/>
                </a:xfrm>
                <a:prstGeom prst="ellipse">
                  <a:avLst/>
                </a:pr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42" name="Oval 341"/>
                <p:cNvSpPr/>
                <p:nvPr/>
              </p:nvSpPr>
              <p:spPr>
                <a:xfrm>
                  <a:off x="4200607" y="2079870"/>
                  <a:ext cx="501339" cy="511719"/>
                </a:xfrm>
                <a:prstGeom prst="ellipse">
                  <a:avLst/>
                </a:pr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43" name="Oval 129"/>
                <p:cNvSpPr/>
                <p:nvPr/>
              </p:nvSpPr>
              <p:spPr>
                <a:xfrm>
                  <a:off x="5371395" y="2460285"/>
                  <a:ext cx="983815" cy="837547"/>
                </a:xfrm>
                <a:custGeom>
                  <a:avLst/>
                  <a:gdLst>
                    <a:gd name="connsiteX0" fmla="*/ 0 w 1221888"/>
                    <a:gd name="connsiteY0" fmla="*/ 641655 h 1283310"/>
                    <a:gd name="connsiteX1" fmla="*/ 610944 w 1221888"/>
                    <a:gd name="connsiteY1" fmla="*/ 0 h 1283310"/>
                    <a:gd name="connsiteX2" fmla="*/ 1221888 w 1221888"/>
                    <a:gd name="connsiteY2" fmla="*/ 641655 h 1283310"/>
                    <a:gd name="connsiteX3" fmla="*/ 610944 w 1221888"/>
                    <a:gd name="connsiteY3" fmla="*/ 1283310 h 1283310"/>
                    <a:gd name="connsiteX4" fmla="*/ 0 w 1221888"/>
                    <a:gd name="connsiteY4" fmla="*/ 641655 h 1283310"/>
                    <a:gd name="connsiteX0" fmla="*/ 37755 w 1259643"/>
                    <a:gd name="connsiteY0" fmla="*/ 641655 h 1290871"/>
                    <a:gd name="connsiteX1" fmla="*/ 648699 w 1259643"/>
                    <a:gd name="connsiteY1" fmla="*/ 0 h 1290871"/>
                    <a:gd name="connsiteX2" fmla="*/ 1259643 w 1259643"/>
                    <a:gd name="connsiteY2" fmla="*/ 641655 h 1290871"/>
                    <a:gd name="connsiteX3" fmla="*/ 648699 w 1259643"/>
                    <a:gd name="connsiteY3" fmla="*/ 1283310 h 1290871"/>
                    <a:gd name="connsiteX4" fmla="*/ 128964 w 1259643"/>
                    <a:gd name="connsiteY4" fmla="*/ 971739 h 1290871"/>
                    <a:gd name="connsiteX5" fmla="*/ 37755 w 1259643"/>
                    <a:gd name="connsiteY5" fmla="*/ 641655 h 1290871"/>
                    <a:gd name="connsiteX0" fmla="*/ 37755 w 1277100"/>
                    <a:gd name="connsiteY0" fmla="*/ 641655 h 1283908"/>
                    <a:gd name="connsiteX1" fmla="*/ 648699 w 1277100"/>
                    <a:gd name="connsiteY1" fmla="*/ 0 h 1283908"/>
                    <a:gd name="connsiteX2" fmla="*/ 1259643 w 1277100"/>
                    <a:gd name="connsiteY2" fmla="*/ 641655 h 1283908"/>
                    <a:gd name="connsiteX3" fmla="*/ 1070259 w 1277100"/>
                    <a:gd name="connsiteY3" fmla="*/ 1038974 h 1283908"/>
                    <a:gd name="connsiteX4" fmla="*/ 648699 w 1277100"/>
                    <a:gd name="connsiteY4" fmla="*/ 1283310 h 1283908"/>
                    <a:gd name="connsiteX5" fmla="*/ 128964 w 1277100"/>
                    <a:gd name="connsiteY5" fmla="*/ 971739 h 1283908"/>
                    <a:gd name="connsiteX6" fmla="*/ 37755 w 1277100"/>
                    <a:gd name="connsiteY6" fmla="*/ 641655 h 1283908"/>
                    <a:gd name="connsiteX0" fmla="*/ 37755 w 1278846"/>
                    <a:gd name="connsiteY0" fmla="*/ 641655 h 1284056"/>
                    <a:gd name="connsiteX1" fmla="*/ 648699 w 1278846"/>
                    <a:gd name="connsiteY1" fmla="*/ 0 h 1284056"/>
                    <a:gd name="connsiteX2" fmla="*/ 1259643 w 1278846"/>
                    <a:gd name="connsiteY2" fmla="*/ 641655 h 1284056"/>
                    <a:gd name="connsiteX3" fmla="*/ 1090430 w 1278846"/>
                    <a:gd name="connsiteY3" fmla="*/ 1045697 h 1284056"/>
                    <a:gd name="connsiteX4" fmla="*/ 648699 w 1278846"/>
                    <a:gd name="connsiteY4" fmla="*/ 1283310 h 1284056"/>
                    <a:gd name="connsiteX5" fmla="*/ 128964 w 1278846"/>
                    <a:gd name="connsiteY5" fmla="*/ 971739 h 1284056"/>
                    <a:gd name="connsiteX6" fmla="*/ 37755 w 1278846"/>
                    <a:gd name="connsiteY6" fmla="*/ 641655 h 1284056"/>
                    <a:gd name="connsiteX0" fmla="*/ 2634 w 1243725"/>
                    <a:gd name="connsiteY0" fmla="*/ 641655 h 1284056"/>
                    <a:gd name="connsiteX1" fmla="*/ 613578 w 1243725"/>
                    <a:gd name="connsiteY1" fmla="*/ 0 h 1284056"/>
                    <a:gd name="connsiteX2" fmla="*/ 1224522 w 1243725"/>
                    <a:gd name="connsiteY2" fmla="*/ 641655 h 1284056"/>
                    <a:gd name="connsiteX3" fmla="*/ 1055309 w 1243725"/>
                    <a:gd name="connsiteY3" fmla="*/ 1045697 h 1284056"/>
                    <a:gd name="connsiteX4" fmla="*/ 613578 w 1243725"/>
                    <a:gd name="connsiteY4" fmla="*/ 1283310 h 1284056"/>
                    <a:gd name="connsiteX5" fmla="*/ 93843 w 1243725"/>
                    <a:gd name="connsiteY5" fmla="*/ 971739 h 1284056"/>
                    <a:gd name="connsiteX6" fmla="*/ 2634 w 1243725"/>
                    <a:gd name="connsiteY6" fmla="*/ 641655 h 1284056"/>
                    <a:gd name="connsiteX0" fmla="*/ 11803 w 1252894"/>
                    <a:gd name="connsiteY0" fmla="*/ 641655 h 1284056"/>
                    <a:gd name="connsiteX1" fmla="*/ 622747 w 1252894"/>
                    <a:gd name="connsiteY1" fmla="*/ 0 h 1284056"/>
                    <a:gd name="connsiteX2" fmla="*/ 1233691 w 1252894"/>
                    <a:gd name="connsiteY2" fmla="*/ 641655 h 1284056"/>
                    <a:gd name="connsiteX3" fmla="*/ 1064478 w 1252894"/>
                    <a:gd name="connsiteY3" fmla="*/ 1045697 h 1284056"/>
                    <a:gd name="connsiteX4" fmla="*/ 622747 w 1252894"/>
                    <a:gd name="connsiteY4" fmla="*/ 1283310 h 1284056"/>
                    <a:gd name="connsiteX5" fmla="*/ 103012 w 1252894"/>
                    <a:gd name="connsiteY5" fmla="*/ 971739 h 1284056"/>
                    <a:gd name="connsiteX6" fmla="*/ 11803 w 1252894"/>
                    <a:gd name="connsiteY6" fmla="*/ 641655 h 1284056"/>
                    <a:gd name="connsiteX0" fmla="*/ 2634 w 1243725"/>
                    <a:gd name="connsiteY0" fmla="*/ 641655 h 1284056"/>
                    <a:gd name="connsiteX1" fmla="*/ 613578 w 1243725"/>
                    <a:gd name="connsiteY1" fmla="*/ 0 h 1284056"/>
                    <a:gd name="connsiteX2" fmla="*/ 1224522 w 1243725"/>
                    <a:gd name="connsiteY2" fmla="*/ 641655 h 1284056"/>
                    <a:gd name="connsiteX3" fmla="*/ 1055309 w 1243725"/>
                    <a:gd name="connsiteY3" fmla="*/ 1045697 h 1284056"/>
                    <a:gd name="connsiteX4" fmla="*/ 613578 w 1243725"/>
                    <a:gd name="connsiteY4" fmla="*/ 1283310 h 1284056"/>
                    <a:gd name="connsiteX5" fmla="*/ 93843 w 1243725"/>
                    <a:gd name="connsiteY5" fmla="*/ 971739 h 1284056"/>
                    <a:gd name="connsiteX6" fmla="*/ 2634 w 1243725"/>
                    <a:gd name="connsiteY6" fmla="*/ 641655 h 1284056"/>
                    <a:gd name="connsiteX0" fmla="*/ 1770 w 1242861"/>
                    <a:gd name="connsiteY0" fmla="*/ 641655 h 1284056"/>
                    <a:gd name="connsiteX1" fmla="*/ 612714 w 1242861"/>
                    <a:gd name="connsiteY1" fmla="*/ 0 h 1284056"/>
                    <a:gd name="connsiteX2" fmla="*/ 1223658 w 1242861"/>
                    <a:gd name="connsiteY2" fmla="*/ 641655 h 1284056"/>
                    <a:gd name="connsiteX3" fmla="*/ 1054445 w 1242861"/>
                    <a:gd name="connsiteY3" fmla="*/ 1045697 h 1284056"/>
                    <a:gd name="connsiteX4" fmla="*/ 612714 w 1242861"/>
                    <a:gd name="connsiteY4" fmla="*/ 1283310 h 1284056"/>
                    <a:gd name="connsiteX5" fmla="*/ 92979 w 1242861"/>
                    <a:gd name="connsiteY5" fmla="*/ 971739 h 1284056"/>
                    <a:gd name="connsiteX6" fmla="*/ 1770 w 1242861"/>
                    <a:gd name="connsiteY6" fmla="*/ 641655 h 1284056"/>
                    <a:gd name="connsiteX0" fmla="*/ 7307 w 1248398"/>
                    <a:gd name="connsiteY0" fmla="*/ 641655 h 1284056"/>
                    <a:gd name="connsiteX1" fmla="*/ 618251 w 1248398"/>
                    <a:gd name="connsiteY1" fmla="*/ 0 h 1284056"/>
                    <a:gd name="connsiteX2" fmla="*/ 1229195 w 1248398"/>
                    <a:gd name="connsiteY2" fmla="*/ 641655 h 1284056"/>
                    <a:gd name="connsiteX3" fmla="*/ 1059982 w 1248398"/>
                    <a:gd name="connsiteY3" fmla="*/ 1045697 h 1284056"/>
                    <a:gd name="connsiteX4" fmla="*/ 618251 w 1248398"/>
                    <a:gd name="connsiteY4" fmla="*/ 1283310 h 1284056"/>
                    <a:gd name="connsiteX5" fmla="*/ 98516 w 1248398"/>
                    <a:gd name="connsiteY5" fmla="*/ 971739 h 1284056"/>
                    <a:gd name="connsiteX6" fmla="*/ 7307 w 1248398"/>
                    <a:gd name="connsiteY6" fmla="*/ 641655 h 1284056"/>
                    <a:gd name="connsiteX0" fmla="*/ 7307 w 1248398"/>
                    <a:gd name="connsiteY0" fmla="*/ 641655 h 1284056"/>
                    <a:gd name="connsiteX1" fmla="*/ 618251 w 1248398"/>
                    <a:gd name="connsiteY1" fmla="*/ 0 h 1284056"/>
                    <a:gd name="connsiteX2" fmla="*/ 1229195 w 1248398"/>
                    <a:gd name="connsiteY2" fmla="*/ 641655 h 1284056"/>
                    <a:gd name="connsiteX3" fmla="*/ 1059982 w 1248398"/>
                    <a:gd name="connsiteY3" fmla="*/ 1045697 h 1284056"/>
                    <a:gd name="connsiteX4" fmla="*/ 618251 w 1248398"/>
                    <a:gd name="connsiteY4" fmla="*/ 1283310 h 1284056"/>
                    <a:gd name="connsiteX5" fmla="*/ 98516 w 1248398"/>
                    <a:gd name="connsiteY5" fmla="*/ 971739 h 1284056"/>
                    <a:gd name="connsiteX6" fmla="*/ 7307 w 1248398"/>
                    <a:gd name="connsiteY6" fmla="*/ 641655 h 1284056"/>
                    <a:gd name="connsiteX0" fmla="*/ 7307 w 1233298"/>
                    <a:gd name="connsiteY0" fmla="*/ 641655 h 1284056"/>
                    <a:gd name="connsiteX1" fmla="*/ 618251 w 1233298"/>
                    <a:gd name="connsiteY1" fmla="*/ 0 h 1284056"/>
                    <a:gd name="connsiteX2" fmla="*/ 1229195 w 1233298"/>
                    <a:gd name="connsiteY2" fmla="*/ 641655 h 1284056"/>
                    <a:gd name="connsiteX3" fmla="*/ 1059982 w 1233298"/>
                    <a:gd name="connsiteY3" fmla="*/ 1045697 h 1284056"/>
                    <a:gd name="connsiteX4" fmla="*/ 618251 w 1233298"/>
                    <a:gd name="connsiteY4" fmla="*/ 1283310 h 1284056"/>
                    <a:gd name="connsiteX5" fmla="*/ 98516 w 1233298"/>
                    <a:gd name="connsiteY5" fmla="*/ 971739 h 1284056"/>
                    <a:gd name="connsiteX6" fmla="*/ 7307 w 1233298"/>
                    <a:gd name="connsiteY6" fmla="*/ 641655 h 1284056"/>
                    <a:gd name="connsiteX0" fmla="*/ 7307 w 1231271"/>
                    <a:gd name="connsiteY0" fmla="*/ 641655 h 1284056"/>
                    <a:gd name="connsiteX1" fmla="*/ 618251 w 1231271"/>
                    <a:gd name="connsiteY1" fmla="*/ 0 h 1284056"/>
                    <a:gd name="connsiteX2" fmla="*/ 1229195 w 1231271"/>
                    <a:gd name="connsiteY2" fmla="*/ 641655 h 1284056"/>
                    <a:gd name="connsiteX3" fmla="*/ 1059982 w 1231271"/>
                    <a:gd name="connsiteY3" fmla="*/ 1045697 h 1284056"/>
                    <a:gd name="connsiteX4" fmla="*/ 618251 w 1231271"/>
                    <a:gd name="connsiteY4" fmla="*/ 1283310 h 1284056"/>
                    <a:gd name="connsiteX5" fmla="*/ 98516 w 1231271"/>
                    <a:gd name="connsiteY5" fmla="*/ 971739 h 1284056"/>
                    <a:gd name="connsiteX6" fmla="*/ 7307 w 1231271"/>
                    <a:gd name="connsiteY6" fmla="*/ 641655 h 1284056"/>
                    <a:gd name="connsiteX0" fmla="*/ 5472 w 1222860"/>
                    <a:gd name="connsiteY0" fmla="*/ 641776 h 1284177"/>
                    <a:gd name="connsiteX1" fmla="*/ 616416 w 1222860"/>
                    <a:gd name="connsiteY1" fmla="*/ 121 h 1284177"/>
                    <a:gd name="connsiteX2" fmla="*/ 1220637 w 1222860"/>
                    <a:gd name="connsiteY2" fmla="*/ 601435 h 1284177"/>
                    <a:gd name="connsiteX3" fmla="*/ 1058147 w 1222860"/>
                    <a:gd name="connsiteY3" fmla="*/ 1045818 h 1284177"/>
                    <a:gd name="connsiteX4" fmla="*/ 616416 w 1222860"/>
                    <a:gd name="connsiteY4" fmla="*/ 1283431 h 1284177"/>
                    <a:gd name="connsiteX5" fmla="*/ 96681 w 1222860"/>
                    <a:gd name="connsiteY5" fmla="*/ 971860 h 1284177"/>
                    <a:gd name="connsiteX6" fmla="*/ 5472 w 1222860"/>
                    <a:gd name="connsiteY6" fmla="*/ 641776 h 1284177"/>
                    <a:gd name="connsiteX0" fmla="*/ 5472 w 1222860"/>
                    <a:gd name="connsiteY0" fmla="*/ 641836 h 1284237"/>
                    <a:gd name="connsiteX1" fmla="*/ 616416 w 1222860"/>
                    <a:gd name="connsiteY1" fmla="*/ 181 h 1284237"/>
                    <a:gd name="connsiteX2" fmla="*/ 1220637 w 1222860"/>
                    <a:gd name="connsiteY2" fmla="*/ 601495 h 1284237"/>
                    <a:gd name="connsiteX3" fmla="*/ 1058147 w 1222860"/>
                    <a:gd name="connsiteY3" fmla="*/ 1045878 h 1284237"/>
                    <a:gd name="connsiteX4" fmla="*/ 616416 w 1222860"/>
                    <a:gd name="connsiteY4" fmla="*/ 1283491 h 1284237"/>
                    <a:gd name="connsiteX5" fmla="*/ 96681 w 1222860"/>
                    <a:gd name="connsiteY5" fmla="*/ 971920 h 1284237"/>
                    <a:gd name="connsiteX6" fmla="*/ 5472 w 1222860"/>
                    <a:gd name="connsiteY6" fmla="*/ 641836 h 1284237"/>
                    <a:gd name="connsiteX0" fmla="*/ 5472 w 1222860"/>
                    <a:gd name="connsiteY0" fmla="*/ 641907 h 1284308"/>
                    <a:gd name="connsiteX1" fmla="*/ 616416 w 1222860"/>
                    <a:gd name="connsiteY1" fmla="*/ 252 h 1284308"/>
                    <a:gd name="connsiteX2" fmla="*/ 1220637 w 1222860"/>
                    <a:gd name="connsiteY2" fmla="*/ 601566 h 1284308"/>
                    <a:gd name="connsiteX3" fmla="*/ 1058147 w 1222860"/>
                    <a:gd name="connsiteY3" fmla="*/ 1045949 h 1284308"/>
                    <a:gd name="connsiteX4" fmla="*/ 616416 w 1222860"/>
                    <a:gd name="connsiteY4" fmla="*/ 1283562 h 1284308"/>
                    <a:gd name="connsiteX5" fmla="*/ 96681 w 1222860"/>
                    <a:gd name="connsiteY5" fmla="*/ 971991 h 1284308"/>
                    <a:gd name="connsiteX6" fmla="*/ 5472 w 1222860"/>
                    <a:gd name="connsiteY6" fmla="*/ 641907 h 1284308"/>
                    <a:gd name="connsiteX0" fmla="*/ 37755 w 1255143"/>
                    <a:gd name="connsiteY0" fmla="*/ 641907 h 1284308"/>
                    <a:gd name="connsiteX1" fmla="*/ 648699 w 1255143"/>
                    <a:gd name="connsiteY1" fmla="*/ 252 h 1284308"/>
                    <a:gd name="connsiteX2" fmla="*/ 1252920 w 1255143"/>
                    <a:gd name="connsiteY2" fmla="*/ 601566 h 1284308"/>
                    <a:gd name="connsiteX3" fmla="*/ 1090430 w 1255143"/>
                    <a:gd name="connsiteY3" fmla="*/ 1045949 h 1284308"/>
                    <a:gd name="connsiteX4" fmla="*/ 648699 w 1255143"/>
                    <a:gd name="connsiteY4" fmla="*/ 1283562 h 1284308"/>
                    <a:gd name="connsiteX5" fmla="*/ 128964 w 1255143"/>
                    <a:gd name="connsiteY5" fmla="*/ 971991 h 1284308"/>
                    <a:gd name="connsiteX6" fmla="*/ 37755 w 1255143"/>
                    <a:gd name="connsiteY6" fmla="*/ 641907 h 1284308"/>
                    <a:gd name="connsiteX0" fmla="*/ 37755 w 1255143"/>
                    <a:gd name="connsiteY0" fmla="*/ 594593 h 1284059"/>
                    <a:gd name="connsiteX1" fmla="*/ 648699 w 1255143"/>
                    <a:gd name="connsiteY1" fmla="*/ 3 h 1284059"/>
                    <a:gd name="connsiteX2" fmla="*/ 1252920 w 1255143"/>
                    <a:gd name="connsiteY2" fmla="*/ 601317 h 1284059"/>
                    <a:gd name="connsiteX3" fmla="*/ 1090430 w 1255143"/>
                    <a:gd name="connsiteY3" fmla="*/ 1045700 h 1284059"/>
                    <a:gd name="connsiteX4" fmla="*/ 648699 w 1255143"/>
                    <a:gd name="connsiteY4" fmla="*/ 1283313 h 1284059"/>
                    <a:gd name="connsiteX5" fmla="*/ 128964 w 1255143"/>
                    <a:gd name="connsiteY5" fmla="*/ 971742 h 1284059"/>
                    <a:gd name="connsiteX6" fmla="*/ 37755 w 1255143"/>
                    <a:gd name="connsiteY6" fmla="*/ 594593 h 1284059"/>
                    <a:gd name="connsiteX0" fmla="*/ 3492 w 1220880"/>
                    <a:gd name="connsiteY0" fmla="*/ 594594 h 1284060"/>
                    <a:gd name="connsiteX1" fmla="*/ 614436 w 1220880"/>
                    <a:gd name="connsiteY1" fmla="*/ 4 h 1284060"/>
                    <a:gd name="connsiteX2" fmla="*/ 1218657 w 1220880"/>
                    <a:gd name="connsiteY2" fmla="*/ 601318 h 1284060"/>
                    <a:gd name="connsiteX3" fmla="*/ 1056167 w 1220880"/>
                    <a:gd name="connsiteY3" fmla="*/ 1045701 h 1284060"/>
                    <a:gd name="connsiteX4" fmla="*/ 614436 w 1220880"/>
                    <a:gd name="connsiteY4" fmla="*/ 1283314 h 1284060"/>
                    <a:gd name="connsiteX5" fmla="*/ 94701 w 1220880"/>
                    <a:gd name="connsiteY5" fmla="*/ 971743 h 1284060"/>
                    <a:gd name="connsiteX6" fmla="*/ 3492 w 1220880"/>
                    <a:gd name="connsiteY6" fmla="*/ 594594 h 1284060"/>
                    <a:gd name="connsiteX0" fmla="*/ 1895 w 1219283"/>
                    <a:gd name="connsiteY0" fmla="*/ 594594 h 1284060"/>
                    <a:gd name="connsiteX1" fmla="*/ 612839 w 1219283"/>
                    <a:gd name="connsiteY1" fmla="*/ 4 h 1284060"/>
                    <a:gd name="connsiteX2" fmla="*/ 1217060 w 1219283"/>
                    <a:gd name="connsiteY2" fmla="*/ 601318 h 1284060"/>
                    <a:gd name="connsiteX3" fmla="*/ 1054570 w 1219283"/>
                    <a:gd name="connsiteY3" fmla="*/ 1045701 h 1284060"/>
                    <a:gd name="connsiteX4" fmla="*/ 612839 w 1219283"/>
                    <a:gd name="connsiteY4" fmla="*/ 1283314 h 1284060"/>
                    <a:gd name="connsiteX5" fmla="*/ 93104 w 1219283"/>
                    <a:gd name="connsiteY5" fmla="*/ 971743 h 1284060"/>
                    <a:gd name="connsiteX6" fmla="*/ 1895 w 1219283"/>
                    <a:gd name="connsiteY6" fmla="*/ 594594 h 1284060"/>
                    <a:gd name="connsiteX0" fmla="*/ 2134 w 1219522"/>
                    <a:gd name="connsiteY0" fmla="*/ 594594 h 1284060"/>
                    <a:gd name="connsiteX1" fmla="*/ 613078 w 1219522"/>
                    <a:gd name="connsiteY1" fmla="*/ 4 h 1284060"/>
                    <a:gd name="connsiteX2" fmla="*/ 1217299 w 1219522"/>
                    <a:gd name="connsiteY2" fmla="*/ 601318 h 1284060"/>
                    <a:gd name="connsiteX3" fmla="*/ 1054809 w 1219522"/>
                    <a:gd name="connsiteY3" fmla="*/ 1045701 h 1284060"/>
                    <a:gd name="connsiteX4" fmla="*/ 613078 w 1219522"/>
                    <a:gd name="connsiteY4" fmla="*/ 1283314 h 1284060"/>
                    <a:gd name="connsiteX5" fmla="*/ 93343 w 1219522"/>
                    <a:gd name="connsiteY5" fmla="*/ 971743 h 1284060"/>
                    <a:gd name="connsiteX6" fmla="*/ 2134 w 1219522"/>
                    <a:gd name="connsiteY6" fmla="*/ 594594 h 1284060"/>
                    <a:gd name="connsiteX0" fmla="*/ 1922 w 1219310"/>
                    <a:gd name="connsiteY0" fmla="*/ 594594 h 1284060"/>
                    <a:gd name="connsiteX1" fmla="*/ 612866 w 1219310"/>
                    <a:gd name="connsiteY1" fmla="*/ 4 h 1284060"/>
                    <a:gd name="connsiteX2" fmla="*/ 1217087 w 1219310"/>
                    <a:gd name="connsiteY2" fmla="*/ 601318 h 1284060"/>
                    <a:gd name="connsiteX3" fmla="*/ 1054597 w 1219310"/>
                    <a:gd name="connsiteY3" fmla="*/ 1045701 h 1284060"/>
                    <a:gd name="connsiteX4" fmla="*/ 612866 w 1219310"/>
                    <a:gd name="connsiteY4" fmla="*/ 1283314 h 1284060"/>
                    <a:gd name="connsiteX5" fmla="*/ 93131 w 1219310"/>
                    <a:gd name="connsiteY5" fmla="*/ 971743 h 1284060"/>
                    <a:gd name="connsiteX6" fmla="*/ 1922 w 1219310"/>
                    <a:gd name="connsiteY6" fmla="*/ 594594 h 1284060"/>
                    <a:gd name="connsiteX0" fmla="*/ 47 w 1217435"/>
                    <a:gd name="connsiteY0" fmla="*/ 594595 h 1284061"/>
                    <a:gd name="connsiteX1" fmla="*/ 610991 w 1217435"/>
                    <a:gd name="connsiteY1" fmla="*/ 5 h 1284061"/>
                    <a:gd name="connsiteX2" fmla="*/ 1215212 w 1217435"/>
                    <a:gd name="connsiteY2" fmla="*/ 601319 h 1284061"/>
                    <a:gd name="connsiteX3" fmla="*/ 1052722 w 1217435"/>
                    <a:gd name="connsiteY3" fmla="*/ 1045702 h 1284061"/>
                    <a:gd name="connsiteX4" fmla="*/ 610991 w 1217435"/>
                    <a:gd name="connsiteY4" fmla="*/ 1283315 h 1284061"/>
                    <a:gd name="connsiteX5" fmla="*/ 91256 w 1217435"/>
                    <a:gd name="connsiteY5" fmla="*/ 971744 h 1284061"/>
                    <a:gd name="connsiteX6" fmla="*/ 47 w 1217435"/>
                    <a:gd name="connsiteY6" fmla="*/ 594595 h 1284061"/>
                    <a:gd name="connsiteX0" fmla="*/ 101 w 1217489"/>
                    <a:gd name="connsiteY0" fmla="*/ 594593 h 1284059"/>
                    <a:gd name="connsiteX1" fmla="*/ 611045 w 1217489"/>
                    <a:gd name="connsiteY1" fmla="*/ 3 h 1284059"/>
                    <a:gd name="connsiteX2" fmla="*/ 1215266 w 1217489"/>
                    <a:gd name="connsiteY2" fmla="*/ 601317 h 1284059"/>
                    <a:gd name="connsiteX3" fmla="*/ 1052776 w 1217489"/>
                    <a:gd name="connsiteY3" fmla="*/ 1045700 h 1284059"/>
                    <a:gd name="connsiteX4" fmla="*/ 611045 w 1217489"/>
                    <a:gd name="connsiteY4" fmla="*/ 1283313 h 1284059"/>
                    <a:gd name="connsiteX5" fmla="*/ 91310 w 1217489"/>
                    <a:gd name="connsiteY5" fmla="*/ 971742 h 1284059"/>
                    <a:gd name="connsiteX6" fmla="*/ 101 w 1217489"/>
                    <a:gd name="connsiteY6" fmla="*/ 594593 h 1284059"/>
                    <a:gd name="connsiteX0" fmla="*/ 751 w 1218139"/>
                    <a:gd name="connsiteY0" fmla="*/ 594595 h 1284061"/>
                    <a:gd name="connsiteX1" fmla="*/ 611695 w 1218139"/>
                    <a:gd name="connsiteY1" fmla="*/ 5 h 1284061"/>
                    <a:gd name="connsiteX2" fmla="*/ 1215916 w 1218139"/>
                    <a:gd name="connsiteY2" fmla="*/ 601319 h 1284061"/>
                    <a:gd name="connsiteX3" fmla="*/ 1053426 w 1218139"/>
                    <a:gd name="connsiteY3" fmla="*/ 1045702 h 1284061"/>
                    <a:gd name="connsiteX4" fmla="*/ 611695 w 1218139"/>
                    <a:gd name="connsiteY4" fmla="*/ 1283315 h 1284061"/>
                    <a:gd name="connsiteX5" fmla="*/ 91960 w 1218139"/>
                    <a:gd name="connsiteY5" fmla="*/ 971744 h 1284061"/>
                    <a:gd name="connsiteX6" fmla="*/ 751 w 1218139"/>
                    <a:gd name="connsiteY6" fmla="*/ 594595 h 1284061"/>
                    <a:gd name="connsiteX0" fmla="*/ 12444 w 1235517"/>
                    <a:gd name="connsiteY0" fmla="*/ 594595 h 1071193"/>
                    <a:gd name="connsiteX1" fmla="*/ 623388 w 1235517"/>
                    <a:gd name="connsiteY1" fmla="*/ 5 h 1071193"/>
                    <a:gd name="connsiteX2" fmla="*/ 1227609 w 1235517"/>
                    <a:gd name="connsiteY2" fmla="*/ 601319 h 1071193"/>
                    <a:gd name="connsiteX3" fmla="*/ 1065119 w 1235517"/>
                    <a:gd name="connsiteY3" fmla="*/ 1045702 h 1071193"/>
                    <a:gd name="connsiteX4" fmla="*/ 103653 w 1235517"/>
                    <a:gd name="connsiteY4" fmla="*/ 971744 h 1071193"/>
                    <a:gd name="connsiteX5" fmla="*/ 12444 w 1235517"/>
                    <a:gd name="connsiteY5" fmla="*/ 594595 h 1071193"/>
                    <a:gd name="connsiteX0" fmla="*/ 42688 w 1265761"/>
                    <a:gd name="connsiteY0" fmla="*/ 594593 h 1072620"/>
                    <a:gd name="connsiteX1" fmla="*/ 653632 w 1265761"/>
                    <a:gd name="connsiteY1" fmla="*/ 3 h 1072620"/>
                    <a:gd name="connsiteX2" fmla="*/ 1257853 w 1265761"/>
                    <a:gd name="connsiteY2" fmla="*/ 601317 h 1072620"/>
                    <a:gd name="connsiteX3" fmla="*/ 1095363 w 1265761"/>
                    <a:gd name="connsiteY3" fmla="*/ 1045700 h 1072620"/>
                    <a:gd name="connsiteX4" fmla="*/ 167515 w 1265761"/>
                    <a:gd name="connsiteY4" fmla="*/ 978466 h 1072620"/>
                    <a:gd name="connsiteX5" fmla="*/ 42688 w 1265761"/>
                    <a:gd name="connsiteY5" fmla="*/ 594593 h 1072620"/>
                    <a:gd name="connsiteX0" fmla="*/ 15847 w 1238920"/>
                    <a:gd name="connsiteY0" fmla="*/ 594597 h 1072624"/>
                    <a:gd name="connsiteX1" fmla="*/ 626791 w 1238920"/>
                    <a:gd name="connsiteY1" fmla="*/ 7 h 1072624"/>
                    <a:gd name="connsiteX2" fmla="*/ 1231012 w 1238920"/>
                    <a:gd name="connsiteY2" fmla="*/ 601321 h 1072624"/>
                    <a:gd name="connsiteX3" fmla="*/ 1068522 w 1238920"/>
                    <a:gd name="connsiteY3" fmla="*/ 1045704 h 1072624"/>
                    <a:gd name="connsiteX4" fmla="*/ 140674 w 1238920"/>
                    <a:gd name="connsiteY4" fmla="*/ 978470 h 1072624"/>
                    <a:gd name="connsiteX5" fmla="*/ 15847 w 1238920"/>
                    <a:gd name="connsiteY5" fmla="*/ 594597 h 1072624"/>
                    <a:gd name="connsiteX0" fmla="*/ 0 w 1223073"/>
                    <a:gd name="connsiteY0" fmla="*/ 594597 h 1072624"/>
                    <a:gd name="connsiteX1" fmla="*/ 610944 w 1223073"/>
                    <a:gd name="connsiteY1" fmla="*/ 7 h 1072624"/>
                    <a:gd name="connsiteX2" fmla="*/ 1215165 w 1223073"/>
                    <a:gd name="connsiteY2" fmla="*/ 601321 h 1072624"/>
                    <a:gd name="connsiteX3" fmla="*/ 1052675 w 1223073"/>
                    <a:gd name="connsiteY3" fmla="*/ 1045704 h 1072624"/>
                    <a:gd name="connsiteX4" fmla="*/ 124827 w 1223073"/>
                    <a:gd name="connsiteY4" fmla="*/ 978470 h 1072624"/>
                    <a:gd name="connsiteX5" fmla="*/ 0 w 1223073"/>
                    <a:gd name="connsiteY5" fmla="*/ 594597 h 1072624"/>
                    <a:gd name="connsiteX0" fmla="*/ 0 w 1223073"/>
                    <a:gd name="connsiteY0" fmla="*/ 594597 h 1072624"/>
                    <a:gd name="connsiteX1" fmla="*/ 610944 w 1223073"/>
                    <a:gd name="connsiteY1" fmla="*/ 7 h 1072624"/>
                    <a:gd name="connsiteX2" fmla="*/ 1215165 w 1223073"/>
                    <a:gd name="connsiteY2" fmla="*/ 601321 h 1072624"/>
                    <a:gd name="connsiteX3" fmla="*/ 1052675 w 1223073"/>
                    <a:gd name="connsiteY3" fmla="*/ 1045704 h 1072624"/>
                    <a:gd name="connsiteX4" fmla="*/ 124827 w 1223073"/>
                    <a:gd name="connsiteY4" fmla="*/ 978470 h 1072624"/>
                    <a:gd name="connsiteX5" fmla="*/ 0 w 1223073"/>
                    <a:gd name="connsiteY5" fmla="*/ 594597 h 1072624"/>
                    <a:gd name="connsiteX0" fmla="*/ 7310 w 1230383"/>
                    <a:gd name="connsiteY0" fmla="*/ 594597 h 1072624"/>
                    <a:gd name="connsiteX1" fmla="*/ 618254 w 1230383"/>
                    <a:gd name="connsiteY1" fmla="*/ 7 h 1072624"/>
                    <a:gd name="connsiteX2" fmla="*/ 1222475 w 1230383"/>
                    <a:gd name="connsiteY2" fmla="*/ 601321 h 1072624"/>
                    <a:gd name="connsiteX3" fmla="*/ 1059985 w 1230383"/>
                    <a:gd name="connsiteY3" fmla="*/ 1045704 h 1072624"/>
                    <a:gd name="connsiteX4" fmla="*/ 132137 w 1230383"/>
                    <a:gd name="connsiteY4" fmla="*/ 978470 h 1072624"/>
                    <a:gd name="connsiteX5" fmla="*/ 7310 w 1230383"/>
                    <a:gd name="connsiteY5" fmla="*/ 594597 h 1072624"/>
                    <a:gd name="connsiteX0" fmla="*/ 7310 w 1230383"/>
                    <a:gd name="connsiteY0" fmla="*/ 594597 h 1053542"/>
                    <a:gd name="connsiteX1" fmla="*/ 618254 w 1230383"/>
                    <a:gd name="connsiteY1" fmla="*/ 7 h 1053542"/>
                    <a:gd name="connsiteX2" fmla="*/ 1222475 w 1230383"/>
                    <a:gd name="connsiteY2" fmla="*/ 601321 h 1053542"/>
                    <a:gd name="connsiteX3" fmla="*/ 1059985 w 1230383"/>
                    <a:gd name="connsiteY3" fmla="*/ 1045704 h 1053542"/>
                    <a:gd name="connsiteX4" fmla="*/ 132137 w 1230383"/>
                    <a:gd name="connsiteY4" fmla="*/ 978470 h 1053542"/>
                    <a:gd name="connsiteX5" fmla="*/ 7310 w 1230383"/>
                    <a:gd name="connsiteY5" fmla="*/ 594597 h 1053542"/>
                    <a:gd name="connsiteX0" fmla="*/ 7310 w 1230383"/>
                    <a:gd name="connsiteY0" fmla="*/ 594597 h 1045873"/>
                    <a:gd name="connsiteX1" fmla="*/ 618254 w 1230383"/>
                    <a:gd name="connsiteY1" fmla="*/ 7 h 1045873"/>
                    <a:gd name="connsiteX2" fmla="*/ 1222475 w 1230383"/>
                    <a:gd name="connsiteY2" fmla="*/ 601321 h 1045873"/>
                    <a:gd name="connsiteX3" fmla="*/ 1059985 w 1230383"/>
                    <a:gd name="connsiteY3" fmla="*/ 1045704 h 1045873"/>
                    <a:gd name="connsiteX4" fmla="*/ 132137 w 1230383"/>
                    <a:gd name="connsiteY4" fmla="*/ 978470 h 1045873"/>
                    <a:gd name="connsiteX5" fmla="*/ 7310 w 1230383"/>
                    <a:gd name="connsiteY5" fmla="*/ 594597 h 1045873"/>
                    <a:gd name="connsiteX0" fmla="*/ 7310 w 1224812"/>
                    <a:gd name="connsiteY0" fmla="*/ 594597 h 1045873"/>
                    <a:gd name="connsiteX1" fmla="*/ 618254 w 1224812"/>
                    <a:gd name="connsiteY1" fmla="*/ 7 h 1045873"/>
                    <a:gd name="connsiteX2" fmla="*/ 1222475 w 1224812"/>
                    <a:gd name="connsiteY2" fmla="*/ 601321 h 1045873"/>
                    <a:gd name="connsiteX3" fmla="*/ 1059985 w 1224812"/>
                    <a:gd name="connsiteY3" fmla="*/ 1045704 h 1045873"/>
                    <a:gd name="connsiteX4" fmla="*/ 132137 w 1224812"/>
                    <a:gd name="connsiteY4" fmla="*/ 978470 h 1045873"/>
                    <a:gd name="connsiteX5" fmla="*/ 7310 w 1224812"/>
                    <a:gd name="connsiteY5" fmla="*/ 594597 h 1045873"/>
                    <a:gd name="connsiteX0" fmla="*/ 7310 w 1237956"/>
                    <a:gd name="connsiteY0" fmla="*/ 594597 h 1045873"/>
                    <a:gd name="connsiteX1" fmla="*/ 618254 w 1237956"/>
                    <a:gd name="connsiteY1" fmla="*/ 7 h 1045873"/>
                    <a:gd name="connsiteX2" fmla="*/ 1235922 w 1237956"/>
                    <a:gd name="connsiteY2" fmla="*/ 601321 h 1045873"/>
                    <a:gd name="connsiteX3" fmla="*/ 1059985 w 1237956"/>
                    <a:gd name="connsiteY3" fmla="*/ 1045704 h 1045873"/>
                    <a:gd name="connsiteX4" fmla="*/ 132137 w 1237956"/>
                    <a:gd name="connsiteY4" fmla="*/ 978470 h 1045873"/>
                    <a:gd name="connsiteX5" fmla="*/ 7310 w 1237956"/>
                    <a:gd name="connsiteY5" fmla="*/ 594597 h 1045873"/>
                    <a:gd name="connsiteX0" fmla="*/ 7310 w 1235922"/>
                    <a:gd name="connsiteY0" fmla="*/ 594597 h 1045873"/>
                    <a:gd name="connsiteX1" fmla="*/ 618254 w 1235922"/>
                    <a:gd name="connsiteY1" fmla="*/ 7 h 1045873"/>
                    <a:gd name="connsiteX2" fmla="*/ 1235922 w 1235922"/>
                    <a:gd name="connsiteY2" fmla="*/ 601321 h 1045873"/>
                    <a:gd name="connsiteX3" fmla="*/ 1059985 w 1235922"/>
                    <a:gd name="connsiteY3" fmla="*/ 1045704 h 1045873"/>
                    <a:gd name="connsiteX4" fmla="*/ 132137 w 1235922"/>
                    <a:gd name="connsiteY4" fmla="*/ 978470 h 1045873"/>
                    <a:gd name="connsiteX5" fmla="*/ 7310 w 1235922"/>
                    <a:gd name="connsiteY5" fmla="*/ 594597 h 1045873"/>
                    <a:gd name="connsiteX0" fmla="*/ 7310 w 1235922"/>
                    <a:gd name="connsiteY0" fmla="*/ 594597 h 1045873"/>
                    <a:gd name="connsiteX1" fmla="*/ 618254 w 1235922"/>
                    <a:gd name="connsiteY1" fmla="*/ 7 h 1045873"/>
                    <a:gd name="connsiteX2" fmla="*/ 1235922 w 1235922"/>
                    <a:gd name="connsiteY2" fmla="*/ 601321 h 1045873"/>
                    <a:gd name="connsiteX3" fmla="*/ 1059985 w 1235922"/>
                    <a:gd name="connsiteY3" fmla="*/ 1045704 h 1045873"/>
                    <a:gd name="connsiteX4" fmla="*/ 132137 w 1235922"/>
                    <a:gd name="connsiteY4" fmla="*/ 978470 h 1045873"/>
                    <a:gd name="connsiteX5" fmla="*/ 7310 w 1235922"/>
                    <a:gd name="connsiteY5" fmla="*/ 594597 h 1045873"/>
                    <a:gd name="connsiteX0" fmla="*/ 9707 w 1238319"/>
                    <a:gd name="connsiteY0" fmla="*/ 594597 h 1045870"/>
                    <a:gd name="connsiteX1" fmla="*/ 620651 w 1238319"/>
                    <a:gd name="connsiteY1" fmla="*/ 7 h 1045870"/>
                    <a:gd name="connsiteX2" fmla="*/ 1238319 w 1238319"/>
                    <a:gd name="connsiteY2" fmla="*/ 601321 h 1045870"/>
                    <a:gd name="connsiteX3" fmla="*/ 1062382 w 1238319"/>
                    <a:gd name="connsiteY3" fmla="*/ 1045704 h 1045870"/>
                    <a:gd name="connsiteX4" fmla="*/ 119294 w 1238319"/>
                    <a:gd name="connsiteY4" fmla="*/ 974660 h 1045870"/>
                    <a:gd name="connsiteX5" fmla="*/ 9707 w 1238319"/>
                    <a:gd name="connsiteY5" fmla="*/ 594597 h 1045870"/>
                    <a:gd name="connsiteX0" fmla="*/ 9707 w 1238319"/>
                    <a:gd name="connsiteY0" fmla="*/ 594597 h 1045888"/>
                    <a:gd name="connsiteX1" fmla="*/ 620651 w 1238319"/>
                    <a:gd name="connsiteY1" fmla="*/ 7 h 1045888"/>
                    <a:gd name="connsiteX2" fmla="*/ 1238319 w 1238319"/>
                    <a:gd name="connsiteY2" fmla="*/ 601321 h 1045888"/>
                    <a:gd name="connsiteX3" fmla="*/ 1062382 w 1238319"/>
                    <a:gd name="connsiteY3" fmla="*/ 1045704 h 1045888"/>
                    <a:gd name="connsiteX4" fmla="*/ 119294 w 1238319"/>
                    <a:gd name="connsiteY4" fmla="*/ 974660 h 1045888"/>
                    <a:gd name="connsiteX5" fmla="*/ 9707 w 1238319"/>
                    <a:gd name="connsiteY5" fmla="*/ 594597 h 1045888"/>
                    <a:gd name="connsiteX0" fmla="*/ 9707 w 1238319"/>
                    <a:gd name="connsiteY0" fmla="*/ 594597 h 1045875"/>
                    <a:gd name="connsiteX1" fmla="*/ 620651 w 1238319"/>
                    <a:gd name="connsiteY1" fmla="*/ 7 h 1045875"/>
                    <a:gd name="connsiteX2" fmla="*/ 1238319 w 1238319"/>
                    <a:gd name="connsiteY2" fmla="*/ 601321 h 1045875"/>
                    <a:gd name="connsiteX3" fmla="*/ 1062382 w 1238319"/>
                    <a:gd name="connsiteY3" fmla="*/ 1045704 h 1045875"/>
                    <a:gd name="connsiteX4" fmla="*/ 119294 w 1238319"/>
                    <a:gd name="connsiteY4" fmla="*/ 974660 h 1045875"/>
                    <a:gd name="connsiteX5" fmla="*/ 9707 w 1238319"/>
                    <a:gd name="connsiteY5" fmla="*/ 594597 h 1045875"/>
                    <a:gd name="connsiteX0" fmla="*/ 9707 w 1238319"/>
                    <a:gd name="connsiteY0" fmla="*/ 575669 h 1045997"/>
                    <a:gd name="connsiteX1" fmla="*/ 620651 w 1238319"/>
                    <a:gd name="connsiteY1" fmla="*/ 129 h 1045997"/>
                    <a:gd name="connsiteX2" fmla="*/ 1238319 w 1238319"/>
                    <a:gd name="connsiteY2" fmla="*/ 601443 h 1045997"/>
                    <a:gd name="connsiteX3" fmla="*/ 1062382 w 1238319"/>
                    <a:gd name="connsiteY3" fmla="*/ 1045826 h 1045997"/>
                    <a:gd name="connsiteX4" fmla="*/ 119294 w 1238319"/>
                    <a:gd name="connsiteY4" fmla="*/ 974782 h 1045997"/>
                    <a:gd name="connsiteX5" fmla="*/ 9707 w 1238319"/>
                    <a:gd name="connsiteY5" fmla="*/ 575669 h 1045997"/>
                    <a:gd name="connsiteX0" fmla="*/ 0 w 1228612"/>
                    <a:gd name="connsiteY0" fmla="*/ 575669 h 1045997"/>
                    <a:gd name="connsiteX1" fmla="*/ 610944 w 1228612"/>
                    <a:gd name="connsiteY1" fmla="*/ 129 h 1045997"/>
                    <a:gd name="connsiteX2" fmla="*/ 1228612 w 1228612"/>
                    <a:gd name="connsiteY2" fmla="*/ 601443 h 1045997"/>
                    <a:gd name="connsiteX3" fmla="*/ 1052675 w 1228612"/>
                    <a:gd name="connsiteY3" fmla="*/ 1045826 h 1045997"/>
                    <a:gd name="connsiteX4" fmla="*/ 109587 w 1228612"/>
                    <a:gd name="connsiteY4" fmla="*/ 974782 h 1045997"/>
                    <a:gd name="connsiteX5" fmla="*/ 0 w 1228612"/>
                    <a:gd name="connsiteY5" fmla="*/ 575669 h 1045997"/>
                    <a:gd name="connsiteX0" fmla="*/ 25 w 1228637"/>
                    <a:gd name="connsiteY0" fmla="*/ 575669 h 1045997"/>
                    <a:gd name="connsiteX1" fmla="*/ 610969 w 1228637"/>
                    <a:gd name="connsiteY1" fmla="*/ 129 h 1045997"/>
                    <a:gd name="connsiteX2" fmla="*/ 1228637 w 1228637"/>
                    <a:gd name="connsiteY2" fmla="*/ 601443 h 1045997"/>
                    <a:gd name="connsiteX3" fmla="*/ 1052700 w 1228637"/>
                    <a:gd name="connsiteY3" fmla="*/ 1045826 h 1045997"/>
                    <a:gd name="connsiteX4" fmla="*/ 109612 w 1228637"/>
                    <a:gd name="connsiteY4" fmla="*/ 974782 h 1045997"/>
                    <a:gd name="connsiteX5" fmla="*/ 25 w 1228637"/>
                    <a:gd name="connsiteY5" fmla="*/ 575669 h 1045997"/>
                    <a:gd name="connsiteX0" fmla="*/ 25 w 1228637"/>
                    <a:gd name="connsiteY0" fmla="*/ 575669 h 1045997"/>
                    <a:gd name="connsiteX1" fmla="*/ 610969 w 1228637"/>
                    <a:gd name="connsiteY1" fmla="*/ 129 h 1045997"/>
                    <a:gd name="connsiteX2" fmla="*/ 1228637 w 1228637"/>
                    <a:gd name="connsiteY2" fmla="*/ 601443 h 1045997"/>
                    <a:gd name="connsiteX3" fmla="*/ 1052700 w 1228637"/>
                    <a:gd name="connsiteY3" fmla="*/ 1045826 h 1045997"/>
                    <a:gd name="connsiteX4" fmla="*/ 109612 w 1228637"/>
                    <a:gd name="connsiteY4" fmla="*/ 974782 h 1045997"/>
                    <a:gd name="connsiteX5" fmla="*/ 25 w 1228637"/>
                    <a:gd name="connsiteY5" fmla="*/ 575669 h 1045997"/>
                    <a:gd name="connsiteX0" fmla="*/ 25 w 1228637"/>
                    <a:gd name="connsiteY0" fmla="*/ 571904 h 1046042"/>
                    <a:gd name="connsiteX1" fmla="*/ 610969 w 1228637"/>
                    <a:gd name="connsiteY1" fmla="*/ 174 h 1046042"/>
                    <a:gd name="connsiteX2" fmla="*/ 1228637 w 1228637"/>
                    <a:gd name="connsiteY2" fmla="*/ 601488 h 1046042"/>
                    <a:gd name="connsiteX3" fmla="*/ 1052700 w 1228637"/>
                    <a:gd name="connsiteY3" fmla="*/ 1045871 h 1046042"/>
                    <a:gd name="connsiteX4" fmla="*/ 109612 w 1228637"/>
                    <a:gd name="connsiteY4" fmla="*/ 974827 h 1046042"/>
                    <a:gd name="connsiteX5" fmla="*/ 25 w 1228637"/>
                    <a:gd name="connsiteY5" fmla="*/ 571904 h 1046042"/>
                    <a:gd name="connsiteX0" fmla="*/ 25 w 1228637"/>
                    <a:gd name="connsiteY0" fmla="*/ 571835 h 1045973"/>
                    <a:gd name="connsiteX1" fmla="*/ 610969 w 1228637"/>
                    <a:gd name="connsiteY1" fmla="*/ 105 h 1045973"/>
                    <a:gd name="connsiteX2" fmla="*/ 1228637 w 1228637"/>
                    <a:gd name="connsiteY2" fmla="*/ 601419 h 1045973"/>
                    <a:gd name="connsiteX3" fmla="*/ 1052700 w 1228637"/>
                    <a:gd name="connsiteY3" fmla="*/ 1045802 h 1045973"/>
                    <a:gd name="connsiteX4" fmla="*/ 109612 w 1228637"/>
                    <a:gd name="connsiteY4" fmla="*/ 974758 h 1045973"/>
                    <a:gd name="connsiteX5" fmla="*/ 25 w 1228637"/>
                    <a:gd name="connsiteY5" fmla="*/ 571835 h 1045973"/>
                    <a:gd name="connsiteX0" fmla="*/ 25 w 1228637"/>
                    <a:gd name="connsiteY0" fmla="*/ 571835 h 1045973"/>
                    <a:gd name="connsiteX1" fmla="*/ 610969 w 1228637"/>
                    <a:gd name="connsiteY1" fmla="*/ 105 h 1045973"/>
                    <a:gd name="connsiteX2" fmla="*/ 1228637 w 1228637"/>
                    <a:gd name="connsiteY2" fmla="*/ 601419 h 1045973"/>
                    <a:gd name="connsiteX3" fmla="*/ 1052700 w 1228637"/>
                    <a:gd name="connsiteY3" fmla="*/ 1045802 h 1045973"/>
                    <a:gd name="connsiteX4" fmla="*/ 109612 w 1228637"/>
                    <a:gd name="connsiteY4" fmla="*/ 974758 h 1045973"/>
                    <a:gd name="connsiteX5" fmla="*/ 25 w 1228637"/>
                    <a:gd name="connsiteY5" fmla="*/ 571835 h 1045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8637" h="1045973">
                      <a:moveTo>
                        <a:pt x="25" y="571835"/>
                      </a:moveTo>
                      <a:cubicBezTo>
                        <a:pt x="16723" y="165142"/>
                        <a:pt x="406200" y="-4826"/>
                        <a:pt x="610969" y="105"/>
                      </a:cubicBezTo>
                      <a:cubicBezTo>
                        <a:pt x="815738" y="5036"/>
                        <a:pt x="1210372" y="179936"/>
                        <a:pt x="1228637" y="601419"/>
                      </a:cubicBezTo>
                      <a:cubicBezTo>
                        <a:pt x="1218214" y="794751"/>
                        <a:pt x="1159344" y="970618"/>
                        <a:pt x="1052700" y="1045802"/>
                      </a:cubicBezTo>
                      <a:cubicBezTo>
                        <a:pt x="872098" y="1053750"/>
                        <a:pt x="348708" y="781898"/>
                        <a:pt x="109612" y="974758"/>
                      </a:cubicBezTo>
                      <a:cubicBezTo>
                        <a:pt x="-18769" y="827184"/>
                        <a:pt x="2377" y="683141"/>
                        <a:pt x="25" y="571835"/>
                      </a:cubicBez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44" name="Freeform 343"/>
                <p:cNvSpPr/>
                <p:nvPr/>
              </p:nvSpPr>
              <p:spPr>
                <a:xfrm>
                  <a:off x="2515339" y="3496899"/>
                  <a:ext cx="955676" cy="2310345"/>
                </a:xfrm>
                <a:custGeom>
                  <a:avLst/>
                  <a:gdLst>
                    <a:gd name="connsiteX0" fmla="*/ 536485 w 1193498"/>
                    <a:gd name="connsiteY0" fmla="*/ 259820 h 2836738"/>
                    <a:gd name="connsiteX1" fmla="*/ 507456 w 1193498"/>
                    <a:gd name="connsiteY1" fmla="*/ 719283 h 2836738"/>
                    <a:gd name="connsiteX2" fmla="*/ 609328 w 1193498"/>
                    <a:gd name="connsiteY2" fmla="*/ 873814 h 2836738"/>
                    <a:gd name="connsiteX3" fmla="*/ 716389 w 1193498"/>
                    <a:gd name="connsiteY3" fmla="*/ 702857 h 2836738"/>
                    <a:gd name="connsiteX4" fmla="*/ 674916 w 1193498"/>
                    <a:gd name="connsiteY4" fmla="*/ 270330 h 2836738"/>
                    <a:gd name="connsiteX5" fmla="*/ 536485 w 1193498"/>
                    <a:gd name="connsiteY5" fmla="*/ 259820 h 2836738"/>
                    <a:gd name="connsiteX6" fmla="*/ 474327 w 1193498"/>
                    <a:gd name="connsiteY6" fmla="*/ 76160 h 2836738"/>
                    <a:gd name="connsiteX7" fmla="*/ 614238 w 1193498"/>
                    <a:gd name="connsiteY7" fmla="*/ 249046 h 2836738"/>
                    <a:gd name="connsiteX8" fmla="*/ 704835 w 1193498"/>
                    <a:gd name="connsiteY8" fmla="*/ 86491 h 2836738"/>
                    <a:gd name="connsiteX9" fmla="*/ 499339 w 1193498"/>
                    <a:gd name="connsiteY9" fmla="*/ 83642 h 2836738"/>
                    <a:gd name="connsiteX10" fmla="*/ 474327 w 1193498"/>
                    <a:gd name="connsiteY10" fmla="*/ 76160 h 2836738"/>
                    <a:gd name="connsiteX11" fmla="*/ 208852 w 1193498"/>
                    <a:gd name="connsiteY11" fmla="*/ 0 h 2836738"/>
                    <a:gd name="connsiteX12" fmla="*/ 975335 w 1193498"/>
                    <a:gd name="connsiteY12" fmla="*/ 1 h 2836738"/>
                    <a:gd name="connsiteX13" fmla="*/ 1190908 w 1193498"/>
                    <a:gd name="connsiteY13" fmla="*/ 168089 h 2836738"/>
                    <a:gd name="connsiteX14" fmla="*/ 1193498 w 1193498"/>
                    <a:gd name="connsiteY14" fmla="*/ 1284195 h 2836738"/>
                    <a:gd name="connsiteX15" fmla="*/ 936111 w 1193498"/>
                    <a:gd name="connsiteY15" fmla="*/ 1284195 h 2836738"/>
                    <a:gd name="connsiteX16" fmla="*/ 936111 w 1193498"/>
                    <a:gd name="connsiteY16" fmla="*/ 2788625 h 2836738"/>
                    <a:gd name="connsiteX17" fmla="*/ 890243 w 1193498"/>
                    <a:gd name="connsiteY17" fmla="*/ 2834493 h 2836738"/>
                    <a:gd name="connsiteX18" fmla="*/ 706776 w 1193498"/>
                    <a:gd name="connsiteY18" fmla="*/ 2834493 h 2836738"/>
                    <a:gd name="connsiteX19" fmla="*/ 660908 w 1193498"/>
                    <a:gd name="connsiteY19" fmla="*/ 2788625 h 2836738"/>
                    <a:gd name="connsiteX20" fmla="*/ 660908 w 1193498"/>
                    <a:gd name="connsiteY20" fmla="*/ 1421576 h 2836738"/>
                    <a:gd name="connsiteX21" fmla="*/ 535627 w 1193498"/>
                    <a:gd name="connsiteY21" fmla="*/ 1421576 h 2836738"/>
                    <a:gd name="connsiteX22" fmla="*/ 535627 w 1193498"/>
                    <a:gd name="connsiteY22" fmla="*/ 2791130 h 2836738"/>
                    <a:gd name="connsiteX23" fmla="*/ 490019 w 1193498"/>
                    <a:gd name="connsiteY23" fmla="*/ 2836738 h 2836738"/>
                    <a:gd name="connsiteX24" fmla="*/ 307591 w 1193498"/>
                    <a:gd name="connsiteY24" fmla="*/ 2836738 h 2836738"/>
                    <a:gd name="connsiteX25" fmla="*/ 261983 w 1193498"/>
                    <a:gd name="connsiteY25" fmla="*/ 2791130 h 2836738"/>
                    <a:gd name="connsiteX26" fmla="*/ 261983 w 1193498"/>
                    <a:gd name="connsiteY26" fmla="*/ 1284196 h 2836738"/>
                    <a:gd name="connsiteX27" fmla="*/ 0 w 1193498"/>
                    <a:gd name="connsiteY27" fmla="*/ 1284196 h 2836738"/>
                    <a:gd name="connsiteX28" fmla="*/ 2 w 1193498"/>
                    <a:gd name="connsiteY28" fmla="*/ 210810 h 2836738"/>
                    <a:gd name="connsiteX29" fmla="*/ 208852 w 1193498"/>
                    <a:gd name="connsiteY29" fmla="*/ 0 h 2836738"/>
                    <a:gd name="connsiteX0" fmla="*/ 536485 w 1193498"/>
                    <a:gd name="connsiteY0" fmla="*/ 259820 h 2836738"/>
                    <a:gd name="connsiteX1" fmla="*/ 507456 w 1193498"/>
                    <a:gd name="connsiteY1" fmla="*/ 719283 h 2836738"/>
                    <a:gd name="connsiteX2" fmla="*/ 609328 w 1193498"/>
                    <a:gd name="connsiteY2" fmla="*/ 873814 h 2836738"/>
                    <a:gd name="connsiteX3" fmla="*/ 716389 w 1193498"/>
                    <a:gd name="connsiteY3" fmla="*/ 702857 h 2836738"/>
                    <a:gd name="connsiteX4" fmla="*/ 674916 w 1193498"/>
                    <a:gd name="connsiteY4" fmla="*/ 270330 h 2836738"/>
                    <a:gd name="connsiteX5" fmla="*/ 536485 w 1193498"/>
                    <a:gd name="connsiteY5" fmla="*/ 259820 h 2836738"/>
                    <a:gd name="connsiteX6" fmla="*/ 474327 w 1193498"/>
                    <a:gd name="connsiteY6" fmla="*/ 76160 h 2836738"/>
                    <a:gd name="connsiteX7" fmla="*/ 614238 w 1193498"/>
                    <a:gd name="connsiteY7" fmla="*/ 249046 h 2836738"/>
                    <a:gd name="connsiteX8" fmla="*/ 704835 w 1193498"/>
                    <a:gd name="connsiteY8" fmla="*/ 86491 h 2836738"/>
                    <a:gd name="connsiteX9" fmla="*/ 499339 w 1193498"/>
                    <a:gd name="connsiteY9" fmla="*/ 83642 h 2836738"/>
                    <a:gd name="connsiteX10" fmla="*/ 474327 w 1193498"/>
                    <a:gd name="connsiteY10" fmla="*/ 76160 h 2836738"/>
                    <a:gd name="connsiteX11" fmla="*/ 208852 w 1193498"/>
                    <a:gd name="connsiteY11" fmla="*/ 0 h 2836738"/>
                    <a:gd name="connsiteX12" fmla="*/ 975335 w 1193498"/>
                    <a:gd name="connsiteY12" fmla="*/ 1 h 2836738"/>
                    <a:gd name="connsiteX13" fmla="*/ 1190908 w 1193498"/>
                    <a:gd name="connsiteY13" fmla="*/ 168089 h 2836738"/>
                    <a:gd name="connsiteX14" fmla="*/ 1193498 w 1193498"/>
                    <a:gd name="connsiteY14" fmla="*/ 1284195 h 2836738"/>
                    <a:gd name="connsiteX15" fmla="*/ 936111 w 1193498"/>
                    <a:gd name="connsiteY15" fmla="*/ 1284195 h 2836738"/>
                    <a:gd name="connsiteX16" fmla="*/ 936111 w 1193498"/>
                    <a:gd name="connsiteY16" fmla="*/ 2788625 h 2836738"/>
                    <a:gd name="connsiteX17" fmla="*/ 890243 w 1193498"/>
                    <a:gd name="connsiteY17" fmla="*/ 2834493 h 2836738"/>
                    <a:gd name="connsiteX18" fmla="*/ 706776 w 1193498"/>
                    <a:gd name="connsiteY18" fmla="*/ 2834493 h 2836738"/>
                    <a:gd name="connsiteX19" fmla="*/ 660908 w 1193498"/>
                    <a:gd name="connsiteY19" fmla="*/ 2788625 h 2836738"/>
                    <a:gd name="connsiteX20" fmla="*/ 660908 w 1193498"/>
                    <a:gd name="connsiteY20" fmla="*/ 1421576 h 2836738"/>
                    <a:gd name="connsiteX21" fmla="*/ 535627 w 1193498"/>
                    <a:gd name="connsiteY21" fmla="*/ 1421576 h 2836738"/>
                    <a:gd name="connsiteX22" fmla="*/ 535627 w 1193498"/>
                    <a:gd name="connsiteY22" fmla="*/ 2791130 h 2836738"/>
                    <a:gd name="connsiteX23" fmla="*/ 490019 w 1193498"/>
                    <a:gd name="connsiteY23" fmla="*/ 2836738 h 2836738"/>
                    <a:gd name="connsiteX24" fmla="*/ 261983 w 1193498"/>
                    <a:gd name="connsiteY24" fmla="*/ 2791130 h 2836738"/>
                    <a:gd name="connsiteX25" fmla="*/ 261983 w 1193498"/>
                    <a:gd name="connsiteY25" fmla="*/ 1284196 h 2836738"/>
                    <a:gd name="connsiteX26" fmla="*/ 0 w 1193498"/>
                    <a:gd name="connsiteY26" fmla="*/ 1284196 h 2836738"/>
                    <a:gd name="connsiteX27" fmla="*/ 2 w 1193498"/>
                    <a:gd name="connsiteY27" fmla="*/ 210810 h 2836738"/>
                    <a:gd name="connsiteX28" fmla="*/ 208852 w 1193498"/>
                    <a:gd name="connsiteY28" fmla="*/ 0 h 2836738"/>
                    <a:gd name="connsiteX0" fmla="*/ 536485 w 1193498"/>
                    <a:gd name="connsiteY0" fmla="*/ 259820 h 2971013"/>
                    <a:gd name="connsiteX1" fmla="*/ 507456 w 1193498"/>
                    <a:gd name="connsiteY1" fmla="*/ 719283 h 2971013"/>
                    <a:gd name="connsiteX2" fmla="*/ 609328 w 1193498"/>
                    <a:gd name="connsiteY2" fmla="*/ 873814 h 2971013"/>
                    <a:gd name="connsiteX3" fmla="*/ 716389 w 1193498"/>
                    <a:gd name="connsiteY3" fmla="*/ 702857 h 2971013"/>
                    <a:gd name="connsiteX4" fmla="*/ 674916 w 1193498"/>
                    <a:gd name="connsiteY4" fmla="*/ 270330 h 2971013"/>
                    <a:gd name="connsiteX5" fmla="*/ 536485 w 1193498"/>
                    <a:gd name="connsiteY5" fmla="*/ 259820 h 2971013"/>
                    <a:gd name="connsiteX6" fmla="*/ 474327 w 1193498"/>
                    <a:gd name="connsiteY6" fmla="*/ 76160 h 2971013"/>
                    <a:gd name="connsiteX7" fmla="*/ 614238 w 1193498"/>
                    <a:gd name="connsiteY7" fmla="*/ 249046 h 2971013"/>
                    <a:gd name="connsiteX8" fmla="*/ 704835 w 1193498"/>
                    <a:gd name="connsiteY8" fmla="*/ 86491 h 2971013"/>
                    <a:gd name="connsiteX9" fmla="*/ 499339 w 1193498"/>
                    <a:gd name="connsiteY9" fmla="*/ 83642 h 2971013"/>
                    <a:gd name="connsiteX10" fmla="*/ 474327 w 1193498"/>
                    <a:gd name="connsiteY10" fmla="*/ 76160 h 2971013"/>
                    <a:gd name="connsiteX11" fmla="*/ 208852 w 1193498"/>
                    <a:gd name="connsiteY11" fmla="*/ 0 h 2971013"/>
                    <a:gd name="connsiteX12" fmla="*/ 975335 w 1193498"/>
                    <a:gd name="connsiteY12" fmla="*/ 1 h 2971013"/>
                    <a:gd name="connsiteX13" fmla="*/ 1190908 w 1193498"/>
                    <a:gd name="connsiteY13" fmla="*/ 168089 h 2971013"/>
                    <a:gd name="connsiteX14" fmla="*/ 1193498 w 1193498"/>
                    <a:gd name="connsiteY14" fmla="*/ 1284195 h 2971013"/>
                    <a:gd name="connsiteX15" fmla="*/ 936111 w 1193498"/>
                    <a:gd name="connsiteY15" fmla="*/ 1284195 h 2971013"/>
                    <a:gd name="connsiteX16" fmla="*/ 936111 w 1193498"/>
                    <a:gd name="connsiteY16" fmla="*/ 2788625 h 2971013"/>
                    <a:gd name="connsiteX17" fmla="*/ 890243 w 1193498"/>
                    <a:gd name="connsiteY17" fmla="*/ 2834493 h 2971013"/>
                    <a:gd name="connsiteX18" fmla="*/ 706776 w 1193498"/>
                    <a:gd name="connsiteY18" fmla="*/ 2834493 h 2971013"/>
                    <a:gd name="connsiteX19" fmla="*/ 660908 w 1193498"/>
                    <a:gd name="connsiteY19" fmla="*/ 2788625 h 2971013"/>
                    <a:gd name="connsiteX20" fmla="*/ 660908 w 1193498"/>
                    <a:gd name="connsiteY20" fmla="*/ 1421576 h 2971013"/>
                    <a:gd name="connsiteX21" fmla="*/ 535627 w 1193498"/>
                    <a:gd name="connsiteY21" fmla="*/ 1421576 h 2971013"/>
                    <a:gd name="connsiteX22" fmla="*/ 535627 w 1193498"/>
                    <a:gd name="connsiteY22" fmla="*/ 2791130 h 2971013"/>
                    <a:gd name="connsiteX23" fmla="*/ 261983 w 1193498"/>
                    <a:gd name="connsiteY23" fmla="*/ 2791130 h 2971013"/>
                    <a:gd name="connsiteX24" fmla="*/ 261983 w 1193498"/>
                    <a:gd name="connsiteY24" fmla="*/ 1284196 h 2971013"/>
                    <a:gd name="connsiteX25" fmla="*/ 0 w 1193498"/>
                    <a:gd name="connsiteY25" fmla="*/ 1284196 h 2971013"/>
                    <a:gd name="connsiteX26" fmla="*/ 2 w 1193498"/>
                    <a:gd name="connsiteY26" fmla="*/ 210810 h 2971013"/>
                    <a:gd name="connsiteX27" fmla="*/ 208852 w 1193498"/>
                    <a:gd name="connsiteY27" fmla="*/ 0 h 2971013"/>
                    <a:gd name="connsiteX0" fmla="*/ 536485 w 1193498"/>
                    <a:gd name="connsiteY0" fmla="*/ 259820 h 2919714"/>
                    <a:gd name="connsiteX1" fmla="*/ 507456 w 1193498"/>
                    <a:gd name="connsiteY1" fmla="*/ 719283 h 2919714"/>
                    <a:gd name="connsiteX2" fmla="*/ 609328 w 1193498"/>
                    <a:gd name="connsiteY2" fmla="*/ 873814 h 2919714"/>
                    <a:gd name="connsiteX3" fmla="*/ 716389 w 1193498"/>
                    <a:gd name="connsiteY3" fmla="*/ 702857 h 2919714"/>
                    <a:gd name="connsiteX4" fmla="*/ 674916 w 1193498"/>
                    <a:gd name="connsiteY4" fmla="*/ 270330 h 2919714"/>
                    <a:gd name="connsiteX5" fmla="*/ 536485 w 1193498"/>
                    <a:gd name="connsiteY5" fmla="*/ 259820 h 2919714"/>
                    <a:gd name="connsiteX6" fmla="*/ 474327 w 1193498"/>
                    <a:gd name="connsiteY6" fmla="*/ 76160 h 2919714"/>
                    <a:gd name="connsiteX7" fmla="*/ 614238 w 1193498"/>
                    <a:gd name="connsiteY7" fmla="*/ 249046 h 2919714"/>
                    <a:gd name="connsiteX8" fmla="*/ 704835 w 1193498"/>
                    <a:gd name="connsiteY8" fmla="*/ 86491 h 2919714"/>
                    <a:gd name="connsiteX9" fmla="*/ 499339 w 1193498"/>
                    <a:gd name="connsiteY9" fmla="*/ 83642 h 2919714"/>
                    <a:gd name="connsiteX10" fmla="*/ 474327 w 1193498"/>
                    <a:gd name="connsiteY10" fmla="*/ 76160 h 2919714"/>
                    <a:gd name="connsiteX11" fmla="*/ 208852 w 1193498"/>
                    <a:gd name="connsiteY11" fmla="*/ 0 h 2919714"/>
                    <a:gd name="connsiteX12" fmla="*/ 975335 w 1193498"/>
                    <a:gd name="connsiteY12" fmla="*/ 1 h 2919714"/>
                    <a:gd name="connsiteX13" fmla="*/ 1190908 w 1193498"/>
                    <a:gd name="connsiteY13" fmla="*/ 168089 h 2919714"/>
                    <a:gd name="connsiteX14" fmla="*/ 1193498 w 1193498"/>
                    <a:gd name="connsiteY14" fmla="*/ 1284195 h 2919714"/>
                    <a:gd name="connsiteX15" fmla="*/ 936111 w 1193498"/>
                    <a:gd name="connsiteY15" fmla="*/ 1284195 h 2919714"/>
                    <a:gd name="connsiteX16" fmla="*/ 936111 w 1193498"/>
                    <a:gd name="connsiteY16" fmla="*/ 2788625 h 2919714"/>
                    <a:gd name="connsiteX17" fmla="*/ 890243 w 1193498"/>
                    <a:gd name="connsiteY17" fmla="*/ 2834493 h 2919714"/>
                    <a:gd name="connsiteX18" fmla="*/ 706776 w 1193498"/>
                    <a:gd name="connsiteY18" fmla="*/ 2834493 h 2919714"/>
                    <a:gd name="connsiteX19" fmla="*/ 660908 w 1193498"/>
                    <a:gd name="connsiteY19" fmla="*/ 2788625 h 2919714"/>
                    <a:gd name="connsiteX20" fmla="*/ 660908 w 1193498"/>
                    <a:gd name="connsiteY20" fmla="*/ 1421576 h 2919714"/>
                    <a:gd name="connsiteX21" fmla="*/ 535627 w 1193498"/>
                    <a:gd name="connsiteY21" fmla="*/ 1421576 h 2919714"/>
                    <a:gd name="connsiteX22" fmla="*/ 535627 w 1193498"/>
                    <a:gd name="connsiteY22" fmla="*/ 2791130 h 2919714"/>
                    <a:gd name="connsiteX23" fmla="*/ 261983 w 1193498"/>
                    <a:gd name="connsiteY23" fmla="*/ 2791130 h 2919714"/>
                    <a:gd name="connsiteX24" fmla="*/ 261983 w 1193498"/>
                    <a:gd name="connsiteY24" fmla="*/ 1284196 h 2919714"/>
                    <a:gd name="connsiteX25" fmla="*/ 0 w 1193498"/>
                    <a:gd name="connsiteY25" fmla="*/ 1284196 h 2919714"/>
                    <a:gd name="connsiteX26" fmla="*/ 2 w 1193498"/>
                    <a:gd name="connsiteY26" fmla="*/ 210810 h 2919714"/>
                    <a:gd name="connsiteX27" fmla="*/ 208852 w 1193498"/>
                    <a:gd name="connsiteY27" fmla="*/ 0 h 2919714"/>
                    <a:gd name="connsiteX0" fmla="*/ 536485 w 1193498"/>
                    <a:gd name="connsiteY0" fmla="*/ 259820 h 2876506"/>
                    <a:gd name="connsiteX1" fmla="*/ 507456 w 1193498"/>
                    <a:gd name="connsiteY1" fmla="*/ 719283 h 2876506"/>
                    <a:gd name="connsiteX2" fmla="*/ 609328 w 1193498"/>
                    <a:gd name="connsiteY2" fmla="*/ 873814 h 2876506"/>
                    <a:gd name="connsiteX3" fmla="*/ 716389 w 1193498"/>
                    <a:gd name="connsiteY3" fmla="*/ 702857 h 2876506"/>
                    <a:gd name="connsiteX4" fmla="*/ 674916 w 1193498"/>
                    <a:gd name="connsiteY4" fmla="*/ 270330 h 2876506"/>
                    <a:gd name="connsiteX5" fmla="*/ 536485 w 1193498"/>
                    <a:gd name="connsiteY5" fmla="*/ 259820 h 2876506"/>
                    <a:gd name="connsiteX6" fmla="*/ 474327 w 1193498"/>
                    <a:gd name="connsiteY6" fmla="*/ 76160 h 2876506"/>
                    <a:gd name="connsiteX7" fmla="*/ 614238 w 1193498"/>
                    <a:gd name="connsiteY7" fmla="*/ 249046 h 2876506"/>
                    <a:gd name="connsiteX8" fmla="*/ 704835 w 1193498"/>
                    <a:gd name="connsiteY8" fmla="*/ 86491 h 2876506"/>
                    <a:gd name="connsiteX9" fmla="*/ 499339 w 1193498"/>
                    <a:gd name="connsiteY9" fmla="*/ 83642 h 2876506"/>
                    <a:gd name="connsiteX10" fmla="*/ 474327 w 1193498"/>
                    <a:gd name="connsiteY10" fmla="*/ 76160 h 2876506"/>
                    <a:gd name="connsiteX11" fmla="*/ 208852 w 1193498"/>
                    <a:gd name="connsiteY11" fmla="*/ 0 h 2876506"/>
                    <a:gd name="connsiteX12" fmla="*/ 975335 w 1193498"/>
                    <a:gd name="connsiteY12" fmla="*/ 1 h 2876506"/>
                    <a:gd name="connsiteX13" fmla="*/ 1190908 w 1193498"/>
                    <a:gd name="connsiteY13" fmla="*/ 168089 h 2876506"/>
                    <a:gd name="connsiteX14" fmla="*/ 1193498 w 1193498"/>
                    <a:gd name="connsiteY14" fmla="*/ 1284195 h 2876506"/>
                    <a:gd name="connsiteX15" fmla="*/ 936111 w 1193498"/>
                    <a:gd name="connsiteY15" fmla="*/ 1284195 h 2876506"/>
                    <a:gd name="connsiteX16" fmla="*/ 936111 w 1193498"/>
                    <a:gd name="connsiteY16" fmla="*/ 2788625 h 2876506"/>
                    <a:gd name="connsiteX17" fmla="*/ 890243 w 1193498"/>
                    <a:gd name="connsiteY17" fmla="*/ 2834493 h 2876506"/>
                    <a:gd name="connsiteX18" fmla="*/ 706776 w 1193498"/>
                    <a:gd name="connsiteY18" fmla="*/ 2834493 h 2876506"/>
                    <a:gd name="connsiteX19" fmla="*/ 660908 w 1193498"/>
                    <a:gd name="connsiteY19" fmla="*/ 2788625 h 2876506"/>
                    <a:gd name="connsiteX20" fmla="*/ 660908 w 1193498"/>
                    <a:gd name="connsiteY20" fmla="*/ 1421576 h 2876506"/>
                    <a:gd name="connsiteX21" fmla="*/ 535627 w 1193498"/>
                    <a:gd name="connsiteY21" fmla="*/ 1421576 h 2876506"/>
                    <a:gd name="connsiteX22" fmla="*/ 535627 w 1193498"/>
                    <a:gd name="connsiteY22" fmla="*/ 2791130 h 2876506"/>
                    <a:gd name="connsiteX23" fmla="*/ 261983 w 1193498"/>
                    <a:gd name="connsiteY23" fmla="*/ 2791130 h 2876506"/>
                    <a:gd name="connsiteX24" fmla="*/ 261983 w 1193498"/>
                    <a:gd name="connsiteY24" fmla="*/ 1284196 h 2876506"/>
                    <a:gd name="connsiteX25" fmla="*/ 0 w 1193498"/>
                    <a:gd name="connsiteY25" fmla="*/ 1284196 h 2876506"/>
                    <a:gd name="connsiteX26" fmla="*/ 2 w 1193498"/>
                    <a:gd name="connsiteY26" fmla="*/ 210810 h 2876506"/>
                    <a:gd name="connsiteX27" fmla="*/ 208852 w 1193498"/>
                    <a:gd name="connsiteY27" fmla="*/ 0 h 2876506"/>
                    <a:gd name="connsiteX0" fmla="*/ 536485 w 1193498"/>
                    <a:gd name="connsiteY0" fmla="*/ 259820 h 2876506"/>
                    <a:gd name="connsiteX1" fmla="*/ 507456 w 1193498"/>
                    <a:gd name="connsiteY1" fmla="*/ 719283 h 2876506"/>
                    <a:gd name="connsiteX2" fmla="*/ 609328 w 1193498"/>
                    <a:gd name="connsiteY2" fmla="*/ 873814 h 2876506"/>
                    <a:gd name="connsiteX3" fmla="*/ 716389 w 1193498"/>
                    <a:gd name="connsiteY3" fmla="*/ 702857 h 2876506"/>
                    <a:gd name="connsiteX4" fmla="*/ 674916 w 1193498"/>
                    <a:gd name="connsiteY4" fmla="*/ 270330 h 2876506"/>
                    <a:gd name="connsiteX5" fmla="*/ 536485 w 1193498"/>
                    <a:gd name="connsiteY5" fmla="*/ 259820 h 2876506"/>
                    <a:gd name="connsiteX6" fmla="*/ 474327 w 1193498"/>
                    <a:gd name="connsiteY6" fmla="*/ 76160 h 2876506"/>
                    <a:gd name="connsiteX7" fmla="*/ 614238 w 1193498"/>
                    <a:gd name="connsiteY7" fmla="*/ 249046 h 2876506"/>
                    <a:gd name="connsiteX8" fmla="*/ 704835 w 1193498"/>
                    <a:gd name="connsiteY8" fmla="*/ 86491 h 2876506"/>
                    <a:gd name="connsiteX9" fmla="*/ 499339 w 1193498"/>
                    <a:gd name="connsiteY9" fmla="*/ 83642 h 2876506"/>
                    <a:gd name="connsiteX10" fmla="*/ 474327 w 1193498"/>
                    <a:gd name="connsiteY10" fmla="*/ 76160 h 2876506"/>
                    <a:gd name="connsiteX11" fmla="*/ 208852 w 1193498"/>
                    <a:gd name="connsiteY11" fmla="*/ 0 h 2876506"/>
                    <a:gd name="connsiteX12" fmla="*/ 975335 w 1193498"/>
                    <a:gd name="connsiteY12" fmla="*/ 1 h 2876506"/>
                    <a:gd name="connsiteX13" fmla="*/ 1190908 w 1193498"/>
                    <a:gd name="connsiteY13" fmla="*/ 168089 h 2876506"/>
                    <a:gd name="connsiteX14" fmla="*/ 1193498 w 1193498"/>
                    <a:gd name="connsiteY14" fmla="*/ 1284195 h 2876506"/>
                    <a:gd name="connsiteX15" fmla="*/ 936111 w 1193498"/>
                    <a:gd name="connsiteY15" fmla="*/ 1284195 h 2876506"/>
                    <a:gd name="connsiteX16" fmla="*/ 936111 w 1193498"/>
                    <a:gd name="connsiteY16" fmla="*/ 2788625 h 2876506"/>
                    <a:gd name="connsiteX17" fmla="*/ 890243 w 1193498"/>
                    <a:gd name="connsiteY17" fmla="*/ 2834493 h 2876506"/>
                    <a:gd name="connsiteX18" fmla="*/ 706776 w 1193498"/>
                    <a:gd name="connsiteY18" fmla="*/ 2834493 h 2876506"/>
                    <a:gd name="connsiteX19" fmla="*/ 660908 w 1193498"/>
                    <a:gd name="connsiteY19" fmla="*/ 2788625 h 2876506"/>
                    <a:gd name="connsiteX20" fmla="*/ 660908 w 1193498"/>
                    <a:gd name="connsiteY20" fmla="*/ 1421576 h 2876506"/>
                    <a:gd name="connsiteX21" fmla="*/ 535627 w 1193498"/>
                    <a:gd name="connsiteY21" fmla="*/ 1421576 h 2876506"/>
                    <a:gd name="connsiteX22" fmla="*/ 535627 w 1193498"/>
                    <a:gd name="connsiteY22" fmla="*/ 2791130 h 2876506"/>
                    <a:gd name="connsiteX23" fmla="*/ 261983 w 1193498"/>
                    <a:gd name="connsiteY23" fmla="*/ 2791130 h 2876506"/>
                    <a:gd name="connsiteX24" fmla="*/ 261983 w 1193498"/>
                    <a:gd name="connsiteY24" fmla="*/ 1284196 h 2876506"/>
                    <a:gd name="connsiteX25" fmla="*/ 0 w 1193498"/>
                    <a:gd name="connsiteY25" fmla="*/ 1284196 h 2876506"/>
                    <a:gd name="connsiteX26" fmla="*/ 2 w 1193498"/>
                    <a:gd name="connsiteY26" fmla="*/ 210810 h 2876506"/>
                    <a:gd name="connsiteX27" fmla="*/ 208852 w 1193498"/>
                    <a:gd name="connsiteY27" fmla="*/ 0 h 2876506"/>
                    <a:gd name="connsiteX0" fmla="*/ 536485 w 1193498"/>
                    <a:gd name="connsiteY0" fmla="*/ 259820 h 2885270"/>
                    <a:gd name="connsiteX1" fmla="*/ 507456 w 1193498"/>
                    <a:gd name="connsiteY1" fmla="*/ 719283 h 2885270"/>
                    <a:gd name="connsiteX2" fmla="*/ 609328 w 1193498"/>
                    <a:gd name="connsiteY2" fmla="*/ 873814 h 2885270"/>
                    <a:gd name="connsiteX3" fmla="*/ 716389 w 1193498"/>
                    <a:gd name="connsiteY3" fmla="*/ 702857 h 2885270"/>
                    <a:gd name="connsiteX4" fmla="*/ 674916 w 1193498"/>
                    <a:gd name="connsiteY4" fmla="*/ 270330 h 2885270"/>
                    <a:gd name="connsiteX5" fmla="*/ 536485 w 1193498"/>
                    <a:gd name="connsiteY5" fmla="*/ 259820 h 2885270"/>
                    <a:gd name="connsiteX6" fmla="*/ 474327 w 1193498"/>
                    <a:gd name="connsiteY6" fmla="*/ 76160 h 2885270"/>
                    <a:gd name="connsiteX7" fmla="*/ 614238 w 1193498"/>
                    <a:gd name="connsiteY7" fmla="*/ 249046 h 2885270"/>
                    <a:gd name="connsiteX8" fmla="*/ 704835 w 1193498"/>
                    <a:gd name="connsiteY8" fmla="*/ 86491 h 2885270"/>
                    <a:gd name="connsiteX9" fmla="*/ 499339 w 1193498"/>
                    <a:gd name="connsiteY9" fmla="*/ 83642 h 2885270"/>
                    <a:gd name="connsiteX10" fmla="*/ 474327 w 1193498"/>
                    <a:gd name="connsiteY10" fmla="*/ 76160 h 2885270"/>
                    <a:gd name="connsiteX11" fmla="*/ 208852 w 1193498"/>
                    <a:gd name="connsiteY11" fmla="*/ 0 h 2885270"/>
                    <a:gd name="connsiteX12" fmla="*/ 975335 w 1193498"/>
                    <a:gd name="connsiteY12" fmla="*/ 1 h 2885270"/>
                    <a:gd name="connsiteX13" fmla="*/ 1190908 w 1193498"/>
                    <a:gd name="connsiteY13" fmla="*/ 168089 h 2885270"/>
                    <a:gd name="connsiteX14" fmla="*/ 1193498 w 1193498"/>
                    <a:gd name="connsiteY14" fmla="*/ 1284195 h 2885270"/>
                    <a:gd name="connsiteX15" fmla="*/ 936111 w 1193498"/>
                    <a:gd name="connsiteY15" fmla="*/ 1284195 h 2885270"/>
                    <a:gd name="connsiteX16" fmla="*/ 936111 w 1193498"/>
                    <a:gd name="connsiteY16" fmla="*/ 2788625 h 2885270"/>
                    <a:gd name="connsiteX17" fmla="*/ 890243 w 1193498"/>
                    <a:gd name="connsiteY17" fmla="*/ 2834493 h 2885270"/>
                    <a:gd name="connsiteX18" fmla="*/ 706776 w 1193498"/>
                    <a:gd name="connsiteY18" fmla="*/ 2834493 h 2885270"/>
                    <a:gd name="connsiteX19" fmla="*/ 660908 w 1193498"/>
                    <a:gd name="connsiteY19" fmla="*/ 2788625 h 2885270"/>
                    <a:gd name="connsiteX20" fmla="*/ 660908 w 1193498"/>
                    <a:gd name="connsiteY20" fmla="*/ 1421576 h 2885270"/>
                    <a:gd name="connsiteX21" fmla="*/ 535627 w 1193498"/>
                    <a:gd name="connsiteY21" fmla="*/ 1421576 h 2885270"/>
                    <a:gd name="connsiteX22" fmla="*/ 535627 w 1193498"/>
                    <a:gd name="connsiteY22" fmla="*/ 2791130 h 2885270"/>
                    <a:gd name="connsiteX23" fmla="*/ 261983 w 1193498"/>
                    <a:gd name="connsiteY23" fmla="*/ 2791130 h 2885270"/>
                    <a:gd name="connsiteX24" fmla="*/ 261983 w 1193498"/>
                    <a:gd name="connsiteY24" fmla="*/ 1284196 h 2885270"/>
                    <a:gd name="connsiteX25" fmla="*/ 0 w 1193498"/>
                    <a:gd name="connsiteY25" fmla="*/ 1284196 h 2885270"/>
                    <a:gd name="connsiteX26" fmla="*/ 2 w 1193498"/>
                    <a:gd name="connsiteY26" fmla="*/ 210810 h 2885270"/>
                    <a:gd name="connsiteX27" fmla="*/ 208852 w 1193498"/>
                    <a:gd name="connsiteY27" fmla="*/ 0 h 2885270"/>
                    <a:gd name="connsiteX0" fmla="*/ 536485 w 1193498"/>
                    <a:gd name="connsiteY0" fmla="*/ 259820 h 2885270"/>
                    <a:gd name="connsiteX1" fmla="*/ 507456 w 1193498"/>
                    <a:gd name="connsiteY1" fmla="*/ 719283 h 2885270"/>
                    <a:gd name="connsiteX2" fmla="*/ 609328 w 1193498"/>
                    <a:gd name="connsiteY2" fmla="*/ 873814 h 2885270"/>
                    <a:gd name="connsiteX3" fmla="*/ 716389 w 1193498"/>
                    <a:gd name="connsiteY3" fmla="*/ 702857 h 2885270"/>
                    <a:gd name="connsiteX4" fmla="*/ 674916 w 1193498"/>
                    <a:gd name="connsiteY4" fmla="*/ 270330 h 2885270"/>
                    <a:gd name="connsiteX5" fmla="*/ 536485 w 1193498"/>
                    <a:gd name="connsiteY5" fmla="*/ 259820 h 2885270"/>
                    <a:gd name="connsiteX6" fmla="*/ 474327 w 1193498"/>
                    <a:gd name="connsiteY6" fmla="*/ 76160 h 2885270"/>
                    <a:gd name="connsiteX7" fmla="*/ 614238 w 1193498"/>
                    <a:gd name="connsiteY7" fmla="*/ 249046 h 2885270"/>
                    <a:gd name="connsiteX8" fmla="*/ 704835 w 1193498"/>
                    <a:gd name="connsiteY8" fmla="*/ 86491 h 2885270"/>
                    <a:gd name="connsiteX9" fmla="*/ 499339 w 1193498"/>
                    <a:gd name="connsiteY9" fmla="*/ 83642 h 2885270"/>
                    <a:gd name="connsiteX10" fmla="*/ 474327 w 1193498"/>
                    <a:gd name="connsiteY10" fmla="*/ 76160 h 2885270"/>
                    <a:gd name="connsiteX11" fmla="*/ 208852 w 1193498"/>
                    <a:gd name="connsiteY11" fmla="*/ 0 h 2885270"/>
                    <a:gd name="connsiteX12" fmla="*/ 975335 w 1193498"/>
                    <a:gd name="connsiteY12" fmla="*/ 1 h 2885270"/>
                    <a:gd name="connsiteX13" fmla="*/ 1190908 w 1193498"/>
                    <a:gd name="connsiteY13" fmla="*/ 168089 h 2885270"/>
                    <a:gd name="connsiteX14" fmla="*/ 1193498 w 1193498"/>
                    <a:gd name="connsiteY14" fmla="*/ 1284195 h 2885270"/>
                    <a:gd name="connsiteX15" fmla="*/ 936111 w 1193498"/>
                    <a:gd name="connsiteY15" fmla="*/ 1284195 h 2885270"/>
                    <a:gd name="connsiteX16" fmla="*/ 936111 w 1193498"/>
                    <a:gd name="connsiteY16" fmla="*/ 2788625 h 2885270"/>
                    <a:gd name="connsiteX17" fmla="*/ 890243 w 1193498"/>
                    <a:gd name="connsiteY17" fmla="*/ 2834493 h 2885270"/>
                    <a:gd name="connsiteX18" fmla="*/ 660908 w 1193498"/>
                    <a:gd name="connsiteY18" fmla="*/ 2788625 h 2885270"/>
                    <a:gd name="connsiteX19" fmla="*/ 660908 w 1193498"/>
                    <a:gd name="connsiteY19" fmla="*/ 1421576 h 2885270"/>
                    <a:gd name="connsiteX20" fmla="*/ 535627 w 1193498"/>
                    <a:gd name="connsiteY20" fmla="*/ 1421576 h 2885270"/>
                    <a:gd name="connsiteX21" fmla="*/ 535627 w 1193498"/>
                    <a:gd name="connsiteY21" fmla="*/ 2791130 h 2885270"/>
                    <a:gd name="connsiteX22" fmla="*/ 261983 w 1193498"/>
                    <a:gd name="connsiteY22" fmla="*/ 2791130 h 2885270"/>
                    <a:gd name="connsiteX23" fmla="*/ 261983 w 1193498"/>
                    <a:gd name="connsiteY23" fmla="*/ 1284196 h 2885270"/>
                    <a:gd name="connsiteX24" fmla="*/ 0 w 1193498"/>
                    <a:gd name="connsiteY24" fmla="*/ 1284196 h 2885270"/>
                    <a:gd name="connsiteX25" fmla="*/ 2 w 1193498"/>
                    <a:gd name="connsiteY25" fmla="*/ 210810 h 2885270"/>
                    <a:gd name="connsiteX26" fmla="*/ 208852 w 1193498"/>
                    <a:gd name="connsiteY26" fmla="*/ 0 h 2885270"/>
                    <a:gd name="connsiteX0" fmla="*/ 536485 w 1193498"/>
                    <a:gd name="connsiteY0" fmla="*/ 259820 h 2968194"/>
                    <a:gd name="connsiteX1" fmla="*/ 507456 w 1193498"/>
                    <a:gd name="connsiteY1" fmla="*/ 719283 h 2968194"/>
                    <a:gd name="connsiteX2" fmla="*/ 609328 w 1193498"/>
                    <a:gd name="connsiteY2" fmla="*/ 873814 h 2968194"/>
                    <a:gd name="connsiteX3" fmla="*/ 716389 w 1193498"/>
                    <a:gd name="connsiteY3" fmla="*/ 702857 h 2968194"/>
                    <a:gd name="connsiteX4" fmla="*/ 674916 w 1193498"/>
                    <a:gd name="connsiteY4" fmla="*/ 270330 h 2968194"/>
                    <a:gd name="connsiteX5" fmla="*/ 536485 w 1193498"/>
                    <a:gd name="connsiteY5" fmla="*/ 259820 h 2968194"/>
                    <a:gd name="connsiteX6" fmla="*/ 474327 w 1193498"/>
                    <a:gd name="connsiteY6" fmla="*/ 76160 h 2968194"/>
                    <a:gd name="connsiteX7" fmla="*/ 614238 w 1193498"/>
                    <a:gd name="connsiteY7" fmla="*/ 249046 h 2968194"/>
                    <a:gd name="connsiteX8" fmla="*/ 704835 w 1193498"/>
                    <a:gd name="connsiteY8" fmla="*/ 86491 h 2968194"/>
                    <a:gd name="connsiteX9" fmla="*/ 499339 w 1193498"/>
                    <a:gd name="connsiteY9" fmla="*/ 83642 h 2968194"/>
                    <a:gd name="connsiteX10" fmla="*/ 474327 w 1193498"/>
                    <a:gd name="connsiteY10" fmla="*/ 76160 h 2968194"/>
                    <a:gd name="connsiteX11" fmla="*/ 208852 w 1193498"/>
                    <a:gd name="connsiteY11" fmla="*/ 0 h 2968194"/>
                    <a:gd name="connsiteX12" fmla="*/ 975335 w 1193498"/>
                    <a:gd name="connsiteY12" fmla="*/ 1 h 2968194"/>
                    <a:gd name="connsiteX13" fmla="*/ 1190908 w 1193498"/>
                    <a:gd name="connsiteY13" fmla="*/ 168089 h 2968194"/>
                    <a:gd name="connsiteX14" fmla="*/ 1193498 w 1193498"/>
                    <a:gd name="connsiteY14" fmla="*/ 1284195 h 2968194"/>
                    <a:gd name="connsiteX15" fmla="*/ 936111 w 1193498"/>
                    <a:gd name="connsiteY15" fmla="*/ 1284195 h 2968194"/>
                    <a:gd name="connsiteX16" fmla="*/ 936111 w 1193498"/>
                    <a:gd name="connsiteY16" fmla="*/ 2788625 h 2968194"/>
                    <a:gd name="connsiteX17" fmla="*/ 660908 w 1193498"/>
                    <a:gd name="connsiteY17" fmla="*/ 2788625 h 2968194"/>
                    <a:gd name="connsiteX18" fmla="*/ 660908 w 1193498"/>
                    <a:gd name="connsiteY18" fmla="*/ 1421576 h 2968194"/>
                    <a:gd name="connsiteX19" fmla="*/ 535627 w 1193498"/>
                    <a:gd name="connsiteY19" fmla="*/ 1421576 h 2968194"/>
                    <a:gd name="connsiteX20" fmla="*/ 535627 w 1193498"/>
                    <a:gd name="connsiteY20" fmla="*/ 2791130 h 2968194"/>
                    <a:gd name="connsiteX21" fmla="*/ 261983 w 1193498"/>
                    <a:gd name="connsiteY21" fmla="*/ 2791130 h 2968194"/>
                    <a:gd name="connsiteX22" fmla="*/ 261983 w 1193498"/>
                    <a:gd name="connsiteY22" fmla="*/ 1284196 h 2968194"/>
                    <a:gd name="connsiteX23" fmla="*/ 0 w 1193498"/>
                    <a:gd name="connsiteY23" fmla="*/ 1284196 h 2968194"/>
                    <a:gd name="connsiteX24" fmla="*/ 2 w 1193498"/>
                    <a:gd name="connsiteY24" fmla="*/ 210810 h 2968194"/>
                    <a:gd name="connsiteX25" fmla="*/ 208852 w 1193498"/>
                    <a:gd name="connsiteY25" fmla="*/ 0 h 2968194"/>
                    <a:gd name="connsiteX0" fmla="*/ 536485 w 1193498"/>
                    <a:gd name="connsiteY0" fmla="*/ 259820 h 2931249"/>
                    <a:gd name="connsiteX1" fmla="*/ 507456 w 1193498"/>
                    <a:gd name="connsiteY1" fmla="*/ 719283 h 2931249"/>
                    <a:gd name="connsiteX2" fmla="*/ 609328 w 1193498"/>
                    <a:gd name="connsiteY2" fmla="*/ 873814 h 2931249"/>
                    <a:gd name="connsiteX3" fmla="*/ 716389 w 1193498"/>
                    <a:gd name="connsiteY3" fmla="*/ 702857 h 2931249"/>
                    <a:gd name="connsiteX4" fmla="*/ 674916 w 1193498"/>
                    <a:gd name="connsiteY4" fmla="*/ 270330 h 2931249"/>
                    <a:gd name="connsiteX5" fmla="*/ 536485 w 1193498"/>
                    <a:gd name="connsiteY5" fmla="*/ 259820 h 2931249"/>
                    <a:gd name="connsiteX6" fmla="*/ 474327 w 1193498"/>
                    <a:gd name="connsiteY6" fmla="*/ 76160 h 2931249"/>
                    <a:gd name="connsiteX7" fmla="*/ 614238 w 1193498"/>
                    <a:gd name="connsiteY7" fmla="*/ 249046 h 2931249"/>
                    <a:gd name="connsiteX8" fmla="*/ 704835 w 1193498"/>
                    <a:gd name="connsiteY8" fmla="*/ 86491 h 2931249"/>
                    <a:gd name="connsiteX9" fmla="*/ 499339 w 1193498"/>
                    <a:gd name="connsiteY9" fmla="*/ 83642 h 2931249"/>
                    <a:gd name="connsiteX10" fmla="*/ 474327 w 1193498"/>
                    <a:gd name="connsiteY10" fmla="*/ 76160 h 2931249"/>
                    <a:gd name="connsiteX11" fmla="*/ 208852 w 1193498"/>
                    <a:gd name="connsiteY11" fmla="*/ 0 h 2931249"/>
                    <a:gd name="connsiteX12" fmla="*/ 975335 w 1193498"/>
                    <a:gd name="connsiteY12" fmla="*/ 1 h 2931249"/>
                    <a:gd name="connsiteX13" fmla="*/ 1190908 w 1193498"/>
                    <a:gd name="connsiteY13" fmla="*/ 168089 h 2931249"/>
                    <a:gd name="connsiteX14" fmla="*/ 1193498 w 1193498"/>
                    <a:gd name="connsiteY14" fmla="*/ 1284195 h 2931249"/>
                    <a:gd name="connsiteX15" fmla="*/ 936111 w 1193498"/>
                    <a:gd name="connsiteY15" fmla="*/ 1284195 h 2931249"/>
                    <a:gd name="connsiteX16" fmla="*/ 936111 w 1193498"/>
                    <a:gd name="connsiteY16" fmla="*/ 2788625 h 2931249"/>
                    <a:gd name="connsiteX17" fmla="*/ 660908 w 1193498"/>
                    <a:gd name="connsiteY17" fmla="*/ 2788625 h 2931249"/>
                    <a:gd name="connsiteX18" fmla="*/ 660908 w 1193498"/>
                    <a:gd name="connsiteY18" fmla="*/ 1421576 h 2931249"/>
                    <a:gd name="connsiteX19" fmla="*/ 535627 w 1193498"/>
                    <a:gd name="connsiteY19" fmla="*/ 1421576 h 2931249"/>
                    <a:gd name="connsiteX20" fmla="*/ 535627 w 1193498"/>
                    <a:gd name="connsiteY20" fmla="*/ 2791130 h 2931249"/>
                    <a:gd name="connsiteX21" fmla="*/ 261983 w 1193498"/>
                    <a:gd name="connsiteY21" fmla="*/ 2791130 h 2931249"/>
                    <a:gd name="connsiteX22" fmla="*/ 261983 w 1193498"/>
                    <a:gd name="connsiteY22" fmla="*/ 1284196 h 2931249"/>
                    <a:gd name="connsiteX23" fmla="*/ 0 w 1193498"/>
                    <a:gd name="connsiteY23" fmla="*/ 1284196 h 2931249"/>
                    <a:gd name="connsiteX24" fmla="*/ 2 w 1193498"/>
                    <a:gd name="connsiteY24" fmla="*/ 210810 h 2931249"/>
                    <a:gd name="connsiteX25" fmla="*/ 208852 w 1193498"/>
                    <a:gd name="connsiteY25" fmla="*/ 0 h 2931249"/>
                    <a:gd name="connsiteX0" fmla="*/ 536485 w 1193498"/>
                    <a:gd name="connsiteY0" fmla="*/ 259820 h 2885270"/>
                    <a:gd name="connsiteX1" fmla="*/ 507456 w 1193498"/>
                    <a:gd name="connsiteY1" fmla="*/ 719283 h 2885270"/>
                    <a:gd name="connsiteX2" fmla="*/ 609328 w 1193498"/>
                    <a:gd name="connsiteY2" fmla="*/ 873814 h 2885270"/>
                    <a:gd name="connsiteX3" fmla="*/ 716389 w 1193498"/>
                    <a:gd name="connsiteY3" fmla="*/ 702857 h 2885270"/>
                    <a:gd name="connsiteX4" fmla="*/ 674916 w 1193498"/>
                    <a:gd name="connsiteY4" fmla="*/ 270330 h 2885270"/>
                    <a:gd name="connsiteX5" fmla="*/ 536485 w 1193498"/>
                    <a:gd name="connsiteY5" fmla="*/ 259820 h 2885270"/>
                    <a:gd name="connsiteX6" fmla="*/ 474327 w 1193498"/>
                    <a:gd name="connsiteY6" fmla="*/ 76160 h 2885270"/>
                    <a:gd name="connsiteX7" fmla="*/ 614238 w 1193498"/>
                    <a:gd name="connsiteY7" fmla="*/ 249046 h 2885270"/>
                    <a:gd name="connsiteX8" fmla="*/ 704835 w 1193498"/>
                    <a:gd name="connsiteY8" fmla="*/ 86491 h 2885270"/>
                    <a:gd name="connsiteX9" fmla="*/ 499339 w 1193498"/>
                    <a:gd name="connsiteY9" fmla="*/ 83642 h 2885270"/>
                    <a:gd name="connsiteX10" fmla="*/ 474327 w 1193498"/>
                    <a:gd name="connsiteY10" fmla="*/ 76160 h 2885270"/>
                    <a:gd name="connsiteX11" fmla="*/ 208852 w 1193498"/>
                    <a:gd name="connsiteY11" fmla="*/ 0 h 2885270"/>
                    <a:gd name="connsiteX12" fmla="*/ 975335 w 1193498"/>
                    <a:gd name="connsiteY12" fmla="*/ 1 h 2885270"/>
                    <a:gd name="connsiteX13" fmla="*/ 1190908 w 1193498"/>
                    <a:gd name="connsiteY13" fmla="*/ 168089 h 2885270"/>
                    <a:gd name="connsiteX14" fmla="*/ 1193498 w 1193498"/>
                    <a:gd name="connsiteY14" fmla="*/ 1284195 h 2885270"/>
                    <a:gd name="connsiteX15" fmla="*/ 936111 w 1193498"/>
                    <a:gd name="connsiteY15" fmla="*/ 1284195 h 2885270"/>
                    <a:gd name="connsiteX16" fmla="*/ 936111 w 1193498"/>
                    <a:gd name="connsiteY16" fmla="*/ 2788625 h 2885270"/>
                    <a:gd name="connsiteX17" fmla="*/ 660908 w 1193498"/>
                    <a:gd name="connsiteY17" fmla="*/ 2788625 h 2885270"/>
                    <a:gd name="connsiteX18" fmla="*/ 660908 w 1193498"/>
                    <a:gd name="connsiteY18" fmla="*/ 1421576 h 2885270"/>
                    <a:gd name="connsiteX19" fmla="*/ 535627 w 1193498"/>
                    <a:gd name="connsiteY19" fmla="*/ 1421576 h 2885270"/>
                    <a:gd name="connsiteX20" fmla="*/ 535627 w 1193498"/>
                    <a:gd name="connsiteY20" fmla="*/ 2791130 h 2885270"/>
                    <a:gd name="connsiteX21" fmla="*/ 261983 w 1193498"/>
                    <a:gd name="connsiteY21" fmla="*/ 2791130 h 2885270"/>
                    <a:gd name="connsiteX22" fmla="*/ 261983 w 1193498"/>
                    <a:gd name="connsiteY22" fmla="*/ 1284196 h 2885270"/>
                    <a:gd name="connsiteX23" fmla="*/ 0 w 1193498"/>
                    <a:gd name="connsiteY23" fmla="*/ 1284196 h 2885270"/>
                    <a:gd name="connsiteX24" fmla="*/ 2 w 1193498"/>
                    <a:gd name="connsiteY24" fmla="*/ 210810 h 2885270"/>
                    <a:gd name="connsiteX25" fmla="*/ 208852 w 1193498"/>
                    <a:gd name="connsiteY25" fmla="*/ 0 h 2885270"/>
                    <a:gd name="connsiteX0" fmla="*/ 536485 w 1193498"/>
                    <a:gd name="connsiteY0" fmla="*/ 259820 h 2888330"/>
                    <a:gd name="connsiteX1" fmla="*/ 507456 w 1193498"/>
                    <a:gd name="connsiteY1" fmla="*/ 719283 h 2888330"/>
                    <a:gd name="connsiteX2" fmla="*/ 609328 w 1193498"/>
                    <a:gd name="connsiteY2" fmla="*/ 873814 h 2888330"/>
                    <a:gd name="connsiteX3" fmla="*/ 716389 w 1193498"/>
                    <a:gd name="connsiteY3" fmla="*/ 702857 h 2888330"/>
                    <a:gd name="connsiteX4" fmla="*/ 674916 w 1193498"/>
                    <a:gd name="connsiteY4" fmla="*/ 270330 h 2888330"/>
                    <a:gd name="connsiteX5" fmla="*/ 536485 w 1193498"/>
                    <a:gd name="connsiteY5" fmla="*/ 259820 h 2888330"/>
                    <a:gd name="connsiteX6" fmla="*/ 474327 w 1193498"/>
                    <a:gd name="connsiteY6" fmla="*/ 76160 h 2888330"/>
                    <a:gd name="connsiteX7" fmla="*/ 614238 w 1193498"/>
                    <a:gd name="connsiteY7" fmla="*/ 249046 h 2888330"/>
                    <a:gd name="connsiteX8" fmla="*/ 704835 w 1193498"/>
                    <a:gd name="connsiteY8" fmla="*/ 86491 h 2888330"/>
                    <a:gd name="connsiteX9" fmla="*/ 499339 w 1193498"/>
                    <a:gd name="connsiteY9" fmla="*/ 83642 h 2888330"/>
                    <a:gd name="connsiteX10" fmla="*/ 474327 w 1193498"/>
                    <a:gd name="connsiteY10" fmla="*/ 76160 h 2888330"/>
                    <a:gd name="connsiteX11" fmla="*/ 208852 w 1193498"/>
                    <a:gd name="connsiteY11" fmla="*/ 0 h 2888330"/>
                    <a:gd name="connsiteX12" fmla="*/ 975335 w 1193498"/>
                    <a:gd name="connsiteY12" fmla="*/ 1 h 2888330"/>
                    <a:gd name="connsiteX13" fmla="*/ 1190908 w 1193498"/>
                    <a:gd name="connsiteY13" fmla="*/ 168089 h 2888330"/>
                    <a:gd name="connsiteX14" fmla="*/ 1193498 w 1193498"/>
                    <a:gd name="connsiteY14" fmla="*/ 1284195 h 2888330"/>
                    <a:gd name="connsiteX15" fmla="*/ 936111 w 1193498"/>
                    <a:gd name="connsiteY15" fmla="*/ 1284195 h 2888330"/>
                    <a:gd name="connsiteX16" fmla="*/ 936111 w 1193498"/>
                    <a:gd name="connsiteY16" fmla="*/ 2788625 h 2888330"/>
                    <a:gd name="connsiteX17" fmla="*/ 660908 w 1193498"/>
                    <a:gd name="connsiteY17" fmla="*/ 2788625 h 2888330"/>
                    <a:gd name="connsiteX18" fmla="*/ 660908 w 1193498"/>
                    <a:gd name="connsiteY18" fmla="*/ 1421576 h 2888330"/>
                    <a:gd name="connsiteX19" fmla="*/ 535627 w 1193498"/>
                    <a:gd name="connsiteY19" fmla="*/ 1421576 h 2888330"/>
                    <a:gd name="connsiteX20" fmla="*/ 535627 w 1193498"/>
                    <a:gd name="connsiteY20" fmla="*/ 2791130 h 2888330"/>
                    <a:gd name="connsiteX21" fmla="*/ 261983 w 1193498"/>
                    <a:gd name="connsiteY21" fmla="*/ 2791130 h 2888330"/>
                    <a:gd name="connsiteX22" fmla="*/ 261983 w 1193498"/>
                    <a:gd name="connsiteY22" fmla="*/ 1284196 h 2888330"/>
                    <a:gd name="connsiteX23" fmla="*/ 0 w 1193498"/>
                    <a:gd name="connsiteY23" fmla="*/ 1284196 h 2888330"/>
                    <a:gd name="connsiteX24" fmla="*/ 2 w 1193498"/>
                    <a:gd name="connsiteY24" fmla="*/ 210810 h 2888330"/>
                    <a:gd name="connsiteX25" fmla="*/ 208852 w 1193498"/>
                    <a:gd name="connsiteY25" fmla="*/ 0 h 2888330"/>
                    <a:gd name="connsiteX0" fmla="*/ 536485 w 1193498"/>
                    <a:gd name="connsiteY0" fmla="*/ 259820 h 2888330"/>
                    <a:gd name="connsiteX1" fmla="*/ 507456 w 1193498"/>
                    <a:gd name="connsiteY1" fmla="*/ 719283 h 2888330"/>
                    <a:gd name="connsiteX2" fmla="*/ 609328 w 1193498"/>
                    <a:gd name="connsiteY2" fmla="*/ 873814 h 2888330"/>
                    <a:gd name="connsiteX3" fmla="*/ 716389 w 1193498"/>
                    <a:gd name="connsiteY3" fmla="*/ 702857 h 2888330"/>
                    <a:gd name="connsiteX4" fmla="*/ 674916 w 1193498"/>
                    <a:gd name="connsiteY4" fmla="*/ 270330 h 2888330"/>
                    <a:gd name="connsiteX5" fmla="*/ 536485 w 1193498"/>
                    <a:gd name="connsiteY5" fmla="*/ 259820 h 2888330"/>
                    <a:gd name="connsiteX6" fmla="*/ 474327 w 1193498"/>
                    <a:gd name="connsiteY6" fmla="*/ 76160 h 2888330"/>
                    <a:gd name="connsiteX7" fmla="*/ 614238 w 1193498"/>
                    <a:gd name="connsiteY7" fmla="*/ 249046 h 2888330"/>
                    <a:gd name="connsiteX8" fmla="*/ 704835 w 1193498"/>
                    <a:gd name="connsiteY8" fmla="*/ 86491 h 2888330"/>
                    <a:gd name="connsiteX9" fmla="*/ 499339 w 1193498"/>
                    <a:gd name="connsiteY9" fmla="*/ 83642 h 2888330"/>
                    <a:gd name="connsiteX10" fmla="*/ 474327 w 1193498"/>
                    <a:gd name="connsiteY10" fmla="*/ 76160 h 2888330"/>
                    <a:gd name="connsiteX11" fmla="*/ 208852 w 1193498"/>
                    <a:gd name="connsiteY11" fmla="*/ 0 h 2888330"/>
                    <a:gd name="connsiteX12" fmla="*/ 975335 w 1193498"/>
                    <a:gd name="connsiteY12" fmla="*/ 1 h 2888330"/>
                    <a:gd name="connsiteX13" fmla="*/ 1190908 w 1193498"/>
                    <a:gd name="connsiteY13" fmla="*/ 168089 h 2888330"/>
                    <a:gd name="connsiteX14" fmla="*/ 1193498 w 1193498"/>
                    <a:gd name="connsiteY14" fmla="*/ 1284195 h 2888330"/>
                    <a:gd name="connsiteX15" fmla="*/ 936111 w 1193498"/>
                    <a:gd name="connsiteY15" fmla="*/ 1284195 h 2888330"/>
                    <a:gd name="connsiteX16" fmla="*/ 936111 w 1193498"/>
                    <a:gd name="connsiteY16" fmla="*/ 2788625 h 2888330"/>
                    <a:gd name="connsiteX17" fmla="*/ 660908 w 1193498"/>
                    <a:gd name="connsiteY17" fmla="*/ 2788625 h 2888330"/>
                    <a:gd name="connsiteX18" fmla="*/ 660908 w 1193498"/>
                    <a:gd name="connsiteY18" fmla="*/ 1421576 h 2888330"/>
                    <a:gd name="connsiteX19" fmla="*/ 535627 w 1193498"/>
                    <a:gd name="connsiteY19" fmla="*/ 1421576 h 2888330"/>
                    <a:gd name="connsiteX20" fmla="*/ 535627 w 1193498"/>
                    <a:gd name="connsiteY20" fmla="*/ 2791130 h 2888330"/>
                    <a:gd name="connsiteX21" fmla="*/ 261983 w 1193498"/>
                    <a:gd name="connsiteY21" fmla="*/ 2791130 h 2888330"/>
                    <a:gd name="connsiteX22" fmla="*/ 261983 w 1193498"/>
                    <a:gd name="connsiteY22" fmla="*/ 1284196 h 2888330"/>
                    <a:gd name="connsiteX23" fmla="*/ 0 w 1193498"/>
                    <a:gd name="connsiteY23" fmla="*/ 1284196 h 2888330"/>
                    <a:gd name="connsiteX24" fmla="*/ 2 w 1193498"/>
                    <a:gd name="connsiteY24" fmla="*/ 210810 h 2888330"/>
                    <a:gd name="connsiteX25" fmla="*/ 208852 w 1193498"/>
                    <a:gd name="connsiteY25" fmla="*/ 0 h 2888330"/>
                    <a:gd name="connsiteX0" fmla="*/ 536485 w 1193498"/>
                    <a:gd name="connsiteY0" fmla="*/ 259820 h 2893355"/>
                    <a:gd name="connsiteX1" fmla="*/ 507456 w 1193498"/>
                    <a:gd name="connsiteY1" fmla="*/ 719283 h 2893355"/>
                    <a:gd name="connsiteX2" fmla="*/ 609328 w 1193498"/>
                    <a:gd name="connsiteY2" fmla="*/ 873814 h 2893355"/>
                    <a:gd name="connsiteX3" fmla="*/ 716389 w 1193498"/>
                    <a:gd name="connsiteY3" fmla="*/ 702857 h 2893355"/>
                    <a:gd name="connsiteX4" fmla="*/ 674916 w 1193498"/>
                    <a:gd name="connsiteY4" fmla="*/ 270330 h 2893355"/>
                    <a:gd name="connsiteX5" fmla="*/ 536485 w 1193498"/>
                    <a:gd name="connsiteY5" fmla="*/ 259820 h 2893355"/>
                    <a:gd name="connsiteX6" fmla="*/ 474327 w 1193498"/>
                    <a:gd name="connsiteY6" fmla="*/ 76160 h 2893355"/>
                    <a:gd name="connsiteX7" fmla="*/ 614238 w 1193498"/>
                    <a:gd name="connsiteY7" fmla="*/ 249046 h 2893355"/>
                    <a:gd name="connsiteX8" fmla="*/ 704835 w 1193498"/>
                    <a:gd name="connsiteY8" fmla="*/ 86491 h 2893355"/>
                    <a:gd name="connsiteX9" fmla="*/ 499339 w 1193498"/>
                    <a:gd name="connsiteY9" fmla="*/ 83642 h 2893355"/>
                    <a:gd name="connsiteX10" fmla="*/ 474327 w 1193498"/>
                    <a:gd name="connsiteY10" fmla="*/ 76160 h 2893355"/>
                    <a:gd name="connsiteX11" fmla="*/ 208852 w 1193498"/>
                    <a:gd name="connsiteY11" fmla="*/ 0 h 2893355"/>
                    <a:gd name="connsiteX12" fmla="*/ 975335 w 1193498"/>
                    <a:gd name="connsiteY12" fmla="*/ 1 h 2893355"/>
                    <a:gd name="connsiteX13" fmla="*/ 1190908 w 1193498"/>
                    <a:gd name="connsiteY13" fmla="*/ 168089 h 2893355"/>
                    <a:gd name="connsiteX14" fmla="*/ 1193498 w 1193498"/>
                    <a:gd name="connsiteY14" fmla="*/ 1284195 h 2893355"/>
                    <a:gd name="connsiteX15" fmla="*/ 936111 w 1193498"/>
                    <a:gd name="connsiteY15" fmla="*/ 1284195 h 2893355"/>
                    <a:gd name="connsiteX16" fmla="*/ 936111 w 1193498"/>
                    <a:gd name="connsiteY16" fmla="*/ 2788625 h 2893355"/>
                    <a:gd name="connsiteX17" fmla="*/ 660908 w 1193498"/>
                    <a:gd name="connsiteY17" fmla="*/ 2788625 h 2893355"/>
                    <a:gd name="connsiteX18" fmla="*/ 660908 w 1193498"/>
                    <a:gd name="connsiteY18" fmla="*/ 1421576 h 2893355"/>
                    <a:gd name="connsiteX19" fmla="*/ 535627 w 1193498"/>
                    <a:gd name="connsiteY19" fmla="*/ 1421576 h 2893355"/>
                    <a:gd name="connsiteX20" fmla="*/ 535627 w 1193498"/>
                    <a:gd name="connsiteY20" fmla="*/ 2791130 h 2893355"/>
                    <a:gd name="connsiteX21" fmla="*/ 261983 w 1193498"/>
                    <a:gd name="connsiteY21" fmla="*/ 2791130 h 2893355"/>
                    <a:gd name="connsiteX22" fmla="*/ 261983 w 1193498"/>
                    <a:gd name="connsiteY22" fmla="*/ 1284196 h 2893355"/>
                    <a:gd name="connsiteX23" fmla="*/ 0 w 1193498"/>
                    <a:gd name="connsiteY23" fmla="*/ 1284196 h 2893355"/>
                    <a:gd name="connsiteX24" fmla="*/ 2 w 1193498"/>
                    <a:gd name="connsiteY24" fmla="*/ 210810 h 2893355"/>
                    <a:gd name="connsiteX25" fmla="*/ 208852 w 1193498"/>
                    <a:gd name="connsiteY25" fmla="*/ 0 h 2893355"/>
                    <a:gd name="connsiteX0" fmla="*/ 536485 w 1193498"/>
                    <a:gd name="connsiteY0" fmla="*/ 259820 h 2885270"/>
                    <a:gd name="connsiteX1" fmla="*/ 507456 w 1193498"/>
                    <a:gd name="connsiteY1" fmla="*/ 719283 h 2885270"/>
                    <a:gd name="connsiteX2" fmla="*/ 609328 w 1193498"/>
                    <a:gd name="connsiteY2" fmla="*/ 873814 h 2885270"/>
                    <a:gd name="connsiteX3" fmla="*/ 716389 w 1193498"/>
                    <a:gd name="connsiteY3" fmla="*/ 702857 h 2885270"/>
                    <a:gd name="connsiteX4" fmla="*/ 674916 w 1193498"/>
                    <a:gd name="connsiteY4" fmla="*/ 270330 h 2885270"/>
                    <a:gd name="connsiteX5" fmla="*/ 536485 w 1193498"/>
                    <a:gd name="connsiteY5" fmla="*/ 259820 h 2885270"/>
                    <a:gd name="connsiteX6" fmla="*/ 474327 w 1193498"/>
                    <a:gd name="connsiteY6" fmla="*/ 76160 h 2885270"/>
                    <a:gd name="connsiteX7" fmla="*/ 614238 w 1193498"/>
                    <a:gd name="connsiteY7" fmla="*/ 249046 h 2885270"/>
                    <a:gd name="connsiteX8" fmla="*/ 704835 w 1193498"/>
                    <a:gd name="connsiteY8" fmla="*/ 86491 h 2885270"/>
                    <a:gd name="connsiteX9" fmla="*/ 499339 w 1193498"/>
                    <a:gd name="connsiteY9" fmla="*/ 83642 h 2885270"/>
                    <a:gd name="connsiteX10" fmla="*/ 474327 w 1193498"/>
                    <a:gd name="connsiteY10" fmla="*/ 76160 h 2885270"/>
                    <a:gd name="connsiteX11" fmla="*/ 208852 w 1193498"/>
                    <a:gd name="connsiteY11" fmla="*/ 0 h 2885270"/>
                    <a:gd name="connsiteX12" fmla="*/ 975335 w 1193498"/>
                    <a:gd name="connsiteY12" fmla="*/ 1 h 2885270"/>
                    <a:gd name="connsiteX13" fmla="*/ 1190908 w 1193498"/>
                    <a:gd name="connsiteY13" fmla="*/ 168089 h 2885270"/>
                    <a:gd name="connsiteX14" fmla="*/ 1193498 w 1193498"/>
                    <a:gd name="connsiteY14" fmla="*/ 1284195 h 2885270"/>
                    <a:gd name="connsiteX15" fmla="*/ 936111 w 1193498"/>
                    <a:gd name="connsiteY15" fmla="*/ 1284195 h 2885270"/>
                    <a:gd name="connsiteX16" fmla="*/ 936111 w 1193498"/>
                    <a:gd name="connsiteY16" fmla="*/ 2788625 h 2885270"/>
                    <a:gd name="connsiteX17" fmla="*/ 660908 w 1193498"/>
                    <a:gd name="connsiteY17" fmla="*/ 2788625 h 2885270"/>
                    <a:gd name="connsiteX18" fmla="*/ 660908 w 1193498"/>
                    <a:gd name="connsiteY18" fmla="*/ 1421576 h 2885270"/>
                    <a:gd name="connsiteX19" fmla="*/ 535627 w 1193498"/>
                    <a:gd name="connsiteY19" fmla="*/ 1421576 h 2885270"/>
                    <a:gd name="connsiteX20" fmla="*/ 535627 w 1193498"/>
                    <a:gd name="connsiteY20" fmla="*/ 2791130 h 2885270"/>
                    <a:gd name="connsiteX21" fmla="*/ 261983 w 1193498"/>
                    <a:gd name="connsiteY21" fmla="*/ 2791130 h 2885270"/>
                    <a:gd name="connsiteX22" fmla="*/ 261983 w 1193498"/>
                    <a:gd name="connsiteY22" fmla="*/ 1284196 h 2885270"/>
                    <a:gd name="connsiteX23" fmla="*/ 0 w 1193498"/>
                    <a:gd name="connsiteY23" fmla="*/ 1284196 h 2885270"/>
                    <a:gd name="connsiteX24" fmla="*/ 2 w 1193498"/>
                    <a:gd name="connsiteY24" fmla="*/ 210810 h 2885270"/>
                    <a:gd name="connsiteX25" fmla="*/ 208852 w 1193498"/>
                    <a:gd name="connsiteY25" fmla="*/ 0 h 2885270"/>
                    <a:gd name="connsiteX0" fmla="*/ 536485 w 1193498"/>
                    <a:gd name="connsiteY0" fmla="*/ 259820 h 2885270"/>
                    <a:gd name="connsiteX1" fmla="*/ 507456 w 1193498"/>
                    <a:gd name="connsiteY1" fmla="*/ 719283 h 2885270"/>
                    <a:gd name="connsiteX2" fmla="*/ 609328 w 1193498"/>
                    <a:gd name="connsiteY2" fmla="*/ 873814 h 2885270"/>
                    <a:gd name="connsiteX3" fmla="*/ 716389 w 1193498"/>
                    <a:gd name="connsiteY3" fmla="*/ 702857 h 2885270"/>
                    <a:gd name="connsiteX4" fmla="*/ 674916 w 1193498"/>
                    <a:gd name="connsiteY4" fmla="*/ 270330 h 2885270"/>
                    <a:gd name="connsiteX5" fmla="*/ 536485 w 1193498"/>
                    <a:gd name="connsiteY5" fmla="*/ 259820 h 2885270"/>
                    <a:gd name="connsiteX6" fmla="*/ 474327 w 1193498"/>
                    <a:gd name="connsiteY6" fmla="*/ 76160 h 2885270"/>
                    <a:gd name="connsiteX7" fmla="*/ 614238 w 1193498"/>
                    <a:gd name="connsiteY7" fmla="*/ 249046 h 2885270"/>
                    <a:gd name="connsiteX8" fmla="*/ 704835 w 1193498"/>
                    <a:gd name="connsiteY8" fmla="*/ 86491 h 2885270"/>
                    <a:gd name="connsiteX9" fmla="*/ 499339 w 1193498"/>
                    <a:gd name="connsiteY9" fmla="*/ 83642 h 2885270"/>
                    <a:gd name="connsiteX10" fmla="*/ 474327 w 1193498"/>
                    <a:gd name="connsiteY10" fmla="*/ 76160 h 2885270"/>
                    <a:gd name="connsiteX11" fmla="*/ 208852 w 1193498"/>
                    <a:gd name="connsiteY11" fmla="*/ 0 h 2885270"/>
                    <a:gd name="connsiteX12" fmla="*/ 975335 w 1193498"/>
                    <a:gd name="connsiteY12" fmla="*/ 1 h 2885270"/>
                    <a:gd name="connsiteX13" fmla="*/ 1190908 w 1193498"/>
                    <a:gd name="connsiteY13" fmla="*/ 168089 h 2885270"/>
                    <a:gd name="connsiteX14" fmla="*/ 1193498 w 1193498"/>
                    <a:gd name="connsiteY14" fmla="*/ 1284195 h 2885270"/>
                    <a:gd name="connsiteX15" fmla="*/ 936111 w 1193498"/>
                    <a:gd name="connsiteY15" fmla="*/ 1284195 h 2885270"/>
                    <a:gd name="connsiteX16" fmla="*/ 936111 w 1193498"/>
                    <a:gd name="connsiteY16" fmla="*/ 2788625 h 2885270"/>
                    <a:gd name="connsiteX17" fmla="*/ 660908 w 1193498"/>
                    <a:gd name="connsiteY17" fmla="*/ 2788625 h 2885270"/>
                    <a:gd name="connsiteX18" fmla="*/ 660908 w 1193498"/>
                    <a:gd name="connsiteY18" fmla="*/ 1421576 h 2885270"/>
                    <a:gd name="connsiteX19" fmla="*/ 535627 w 1193498"/>
                    <a:gd name="connsiteY19" fmla="*/ 1421576 h 2885270"/>
                    <a:gd name="connsiteX20" fmla="*/ 535627 w 1193498"/>
                    <a:gd name="connsiteY20" fmla="*/ 2791130 h 2885270"/>
                    <a:gd name="connsiteX21" fmla="*/ 261983 w 1193498"/>
                    <a:gd name="connsiteY21" fmla="*/ 2791130 h 2885270"/>
                    <a:gd name="connsiteX22" fmla="*/ 261983 w 1193498"/>
                    <a:gd name="connsiteY22" fmla="*/ 1284196 h 2885270"/>
                    <a:gd name="connsiteX23" fmla="*/ 0 w 1193498"/>
                    <a:gd name="connsiteY23" fmla="*/ 1284196 h 2885270"/>
                    <a:gd name="connsiteX24" fmla="*/ 2 w 1193498"/>
                    <a:gd name="connsiteY24" fmla="*/ 210810 h 2885270"/>
                    <a:gd name="connsiteX25" fmla="*/ 208852 w 1193498"/>
                    <a:gd name="connsiteY25" fmla="*/ 0 h 2885270"/>
                    <a:gd name="connsiteX0" fmla="*/ 536485 w 1193498"/>
                    <a:gd name="connsiteY0" fmla="*/ 259820 h 2885270"/>
                    <a:gd name="connsiteX1" fmla="*/ 507456 w 1193498"/>
                    <a:gd name="connsiteY1" fmla="*/ 719283 h 2885270"/>
                    <a:gd name="connsiteX2" fmla="*/ 609328 w 1193498"/>
                    <a:gd name="connsiteY2" fmla="*/ 873814 h 2885270"/>
                    <a:gd name="connsiteX3" fmla="*/ 716389 w 1193498"/>
                    <a:gd name="connsiteY3" fmla="*/ 702857 h 2885270"/>
                    <a:gd name="connsiteX4" fmla="*/ 674916 w 1193498"/>
                    <a:gd name="connsiteY4" fmla="*/ 270330 h 2885270"/>
                    <a:gd name="connsiteX5" fmla="*/ 536485 w 1193498"/>
                    <a:gd name="connsiteY5" fmla="*/ 259820 h 2885270"/>
                    <a:gd name="connsiteX6" fmla="*/ 474327 w 1193498"/>
                    <a:gd name="connsiteY6" fmla="*/ 76160 h 2885270"/>
                    <a:gd name="connsiteX7" fmla="*/ 614238 w 1193498"/>
                    <a:gd name="connsiteY7" fmla="*/ 249046 h 2885270"/>
                    <a:gd name="connsiteX8" fmla="*/ 704835 w 1193498"/>
                    <a:gd name="connsiteY8" fmla="*/ 86491 h 2885270"/>
                    <a:gd name="connsiteX9" fmla="*/ 499339 w 1193498"/>
                    <a:gd name="connsiteY9" fmla="*/ 83642 h 2885270"/>
                    <a:gd name="connsiteX10" fmla="*/ 474327 w 1193498"/>
                    <a:gd name="connsiteY10" fmla="*/ 76160 h 2885270"/>
                    <a:gd name="connsiteX11" fmla="*/ 208852 w 1193498"/>
                    <a:gd name="connsiteY11" fmla="*/ 0 h 2885270"/>
                    <a:gd name="connsiteX12" fmla="*/ 975335 w 1193498"/>
                    <a:gd name="connsiteY12" fmla="*/ 1 h 2885270"/>
                    <a:gd name="connsiteX13" fmla="*/ 1190908 w 1193498"/>
                    <a:gd name="connsiteY13" fmla="*/ 168089 h 2885270"/>
                    <a:gd name="connsiteX14" fmla="*/ 1193498 w 1193498"/>
                    <a:gd name="connsiteY14" fmla="*/ 1284195 h 2885270"/>
                    <a:gd name="connsiteX15" fmla="*/ 936111 w 1193498"/>
                    <a:gd name="connsiteY15" fmla="*/ 1284195 h 2885270"/>
                    <a:gd name="connsiteX16" fmla="*/ 936111 w 1193498"/>
                    <a:gd name="connsiteY16" fmla="*/ 2788625 h 2885270"/>
                    <a:gd name="connsiteX17" fmla="*/ 660908 w 1193498"/>
                    <a:gd name="connsiteY17" fmla="*/ 2788625 h 2885270"/>
                    <a:gd name="connsiteX18" fmla="*/ 660908 w 1193498"/>
                    <a:gd name="connsiteY18" fmla="*/ 1421576 h 2885270"/>
                    <a:gd name="connsiteX19" fmla="*/ 535627 w 1193498"/>
                    <a:gd name="connsiteY19" fmla="*/ 1421576 h 2885270"/>
                    <a:gd name="connsiteX20" fmla="*/ 535627 w 1193498"/>
                    <a:gd name="connsiteY20" fmla="*/ 2791130 h 2885270"/>
                    <a:gd name="connsiteX21" fmla="*/ 261983 w 1193498"/>
                    <a:gd name="connsiteY21" fmla="*/ 2791130 h 2885270"/>
                    <a:gd name="connsiteX22" fmla="*/ 261983 w 1193498"/>
                    <a:gd name="connsiteY22" fmla="*/ 1284196 h 2885270"/>
                    <a:gd name="connsiteX23" fmla="*/ 0 w 1193498"/>
                    <a:gd name="connsiteY23" fmla="*/ 1284196 h 2885270"/>
                    <a:gd name="connsiteX24" fmla="*/ 2 w 1193498"/>
                    <a:gd name="connsiteY24" fmla="*/ 210810 h 2885270"/>
                    <a:gd name="connsiteX25" fmla="*/ 208852 w 1193498"/>
                    <a:gd name="connsiteY25" fmla="*/ 0 h 288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193498" h="2885270">
                      <a:moveTo>
                        <a:pt x="536485" y="259820"/>
                      </a:moveTo>
                      <a:cubicBezTo>
                        <a:pt x="523180" y="415920"/>
                        <a:pt x="509875" y="543306"/>
                        <a:pt x="507456" y="719283"/>
                      </a:cubicBezTo>
                      <a:cubicBezTo>
                        <a:pt x="567450" y="801781"/>
                        <a:pt x="562156" y="798594"/>
                        <a:pt x="609328" y="873814"/>
                      </a:cubicBezTo>
                      <a:cubicBezTo>
                        <a:pt x="658062" y="787914"/>
                        <a:pt x="702111" y="750288"/>
                        <a:pt x="716389" y="702857"/>
                      </a:cubicBezTo>
                      <a:cubicBezTo>
                        <a:pt x="705660" y="536491"/>
                        <a:pt x="684591" y="362943"/>
                        <a:pt x="674916" y="270330"/>
                      </a:cubicBezTo>
                      <a:cubicBezTo>
                        <a:pt x="610731" y="298258"/>
                        <a:pt x="609215" y="320798"/>
                        <a:pt x="536485" y="259820"/>
                      </a:cubicBezTo>
                      <a:close/>
                      <a:moveTo>
                        <a:pt x="474327" y="76160"/>
                      </a:moveTo>
                      <a:cubicBezTo>
                        <a:pt x="437543" y="83081"/>
                        <a:pt x="543339" y="245669"/>
                        <a:pt x="614238" y="249046"/>
                      </a:cubicBezTo>
                      <a:cubicBezTo>
                        <a:pt x="657729" y="242337"/>
                        <a:pt x="823711" y="47621"/>
                        <a:pt x="704835" y="86491"/>
                      </a:cubicBezTo>
                      <a:cubicBezTo>
                        <a:pt x="600255" y="121621"/>
                        <a:pt x="589676" y="119724"/>
                        <a:pt x="499339" y="83642"/>
                      </a:cubicBezTo>
                      <a:cubicBezTo>
                        <a:pt x="487747" y="77359"/>
                        <a:pt x="479582" y="75171"/>
                        <a:pt x="474327" y="76160"/>
                      </a:cubicBezTo>
                      <a:close/>
                      <a:moveTo>
                        <a:pt x="208852" y="0"/>
                      </a:moveTo>
                      <a:lnTo>
                        <a:pt x="975335" y="1"/>
                      </a:lnTo>
                      <a:cubicBezTo>
                        <a:pt x="1110084" y="702"/>
                        <a:pt x="1188667" y="58272"/>
                        <a:pt x="1190908" y="168089"/>
                      </a:cubicBezTo>
                      <a:cubicBezTo>
                        <a:pt x="1194153" y="540124"/>
                        <a:pt x="1190253" y="912160"/>
                        <a:pt x="1193498" y="1284195"/>
                      </a:cubicBezTo>
                      <a:lnTo>
                        <a:pt x="936111" y="1284195"/>
                      </a:lnTo>
                      <a:lnTo>
                        <a:pt x="936111" y="2788625"/>
                      </a:lnTo>
                      <a:cubicBezTo>
                        <a:pt x="928309" y="2906136"/>
                        <a:pt x="659194" y="2926061"/>
                        <a:pt x="660908" y="2788625"/>
                      </a:cubicBezTo>
                      <a:lnTo>
                        <a:pt x="660908" y="1421576"/>
                      </a:lnTo>
                      <a:lnTo>
                        <a:pt x="535627" y="1421576"/>
                      </a:lnTo>
                      <a:lnTo>
                        <a:pt x="535627" y="2791130"/>
                      </a:lnTo>
                      <a:cubicBezTo>
                        <a:pt x="537601" y="2914711"/>
                        <a:pt x="260009" y="2918576"/>
                        <a:pt x="261983" y="2791130"/>
                      </a:cubicBezTo>
                      <a:lnTo>
                        <a:pt x="261983" y="1284196"/>
                      </a:lnTo>
                      <a:lnTo>
                        <a:pt x="0" y="1284196"/>
                      </a:lnTo>
                      <a:cubicBezTo>
                        <a:pt x="1" y="925607"/>
                        <a:pt x="1" y="569399"/>
                        <a:pt x="2" y="210810"/>
                      </a:cubicBezTo>
                      <a:cubicBezTo>
                        <a:pt x="6725" y="23672"/>
                        <a:pt x="45106" y="8544"/>
                        <a:pt x="208852" y="0"/>
                      </a:cubicBezTo>
                      <a:close/>
                    </a:path>
                  </a:pathLst>
                </a:custGeom>
                <a:grpFill/>
                <a:ln w="12700" cap="flat" cmpd="sng" algn="ctr">
                  <a:noFill/>
                  <a:prstDash val="solid"/>
                  <a:miter lim="800000"/>
                </a:ln>
                <a:effectLst/>
              </p:spPr>
              <p:txBody>
                <a:bodyPr wrap="square" rtlCol="0" anchor="ctr">
                  <a:noAutofit/>
                </a:bodyPr>
                <a:lstStyle/>
                <a:p>
                  <a:pPr algn="ctr">
                    <a:defRPr/>
                  </a:pPr>
                  <a:endParaRPr lang="en-US" kern="0">
                    <a:solidFill>
                      <a:prstClr val="white"/>
                    </a:solidFill>
                  </a:endParaRPr>
                </a:p>
              </p:txBody>
            </p:sp>
            <p:sp>
              <p:nvSpPr>
                <p:cNvPr id="345" name="Oval 344"/>
                <p:cNvSpPr/>
                <p:nvPr/>
              </p:nvSpPr>
              <p:spPr>
                <a:xfrm>
                  <a:off x="2667630" y="2816375"/>
                  <a:ext cx="642449" cy="638228"/>
                </a:xfrm>
                <a:prstGeom prst="ellipse">
                  <a:avLst/>
                </a:pr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46" name="Oval 345"/>
                <p:cNvSpPr/>
                <p:nvPr/>
              </p:nvSpPr>
              <p:spPr>
                <a:xfrm>
                  <a:off x="3937825" y="2812613"/>
                  <a:ext cx="639769" cy="645265"/>
                </a:xfrm>
                <a:prstGeom prst="ellipse">
                  <a:avLst/>
                </a:pr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47" name="Freeform 346"/>
                <p:cNvSpPr/>
                <p:nvPr/>
              </p:nvSpPr>
              <p:spPr>
                <a:xfrm>
                  <a:off x="4146546" y="3917871"/>
                  <a:ext cx="997506" cy="972919"/>
                </a:xfrm>
                <a:custGeom>
                  <a:avLst/>
                  <a:gdLst>
                    <a:gd name="connsiteX0" fmla="*/ 309256 w 1245735"/>
                    <a:gd name="connsiteY0" fmla="*/ 331202 h 1222174"/>
                    <a:gd name="connsiteX1" fmla="*/ 252381 w 1245735"/>
                    <a:gd name="connsiteY1" fmla="*/ 396182 h 1222174"/>
                    <a:gd name="connsiteX2" fmla="*/ 716360 w 1245735"/>
                    <a:gd name="connsiteY2" fmla="*/ 879106 h 1222174"/>
                    <a:gd name="connsiteX3" fmla="*/ 869125 w 1245735"/>
                    <a:gd name="connsiteY3" fmla="*/ 1041995 h 1222174"/>
                    <a:gd name="connsiteX4" fmla="*/ 1244846 w 1245735"/>
                    <a:gd name="connsiteY4" fmla="*/ 1044377 h 1222174"/>
                    <a:gd name="connsiteX5" fmla="*/ 1244846 w 1245735"/>
                    <a:gd name="connsiteY5" fmla="*/ 957288 h 1222174"/>
                    <a:gd name="connsiteX6" fmla="*/ 906272 w 1245735"/>
                    <a:gd name="connsiteY6" fmla="*/ 957288 h 1222174"/>
                    <a:gd name="connsiteX7" fmla="*/ 775111 w 1245735"/>
                    <a:gd name="connsiteY7" fmla="*/ 816761 h 1222174"/>
                    <a:gd name="connsiteX8" fmla="*/ 309256 w 1245735"/>
                    <a:gd name="connsiteY8" fmla="*/ 331202 h 1222174"/>
                    <a:gd name="connsiteX9" fmla="*/ 0 w 1245735"/>
                    <a:gd name="connsiteY9" fmla="*/ 0 h 1222174"/>
                    <a:gd name="connsiteX10" fmla="*/ 1245735 w 1245735"/>
                    <a:gd name="connsiteY10" fmla="*/ 0 h 1222174"/>
                    <a:gd name="connsiteX11" fmla="*/ 1245735 w 1245735"/>
                    <a:gd name="connsiteY11" fmla="*/ 1222174 h 1222174"/>
                    <a:gd name="connsiteX12" fmla="*/ 904894 w 1245735"/>
                    <a:gd name="connsiteY12" fmla="*/ 1222174 h 1222174"/>
                    <a:gd name="connsiteX13" fmla="*/ 1380 w 1245735"/>
                    <a:gd name="connsiteY13" fmla="*/ 266129 h 1222174"/>
                    <a:gd name="connsiteX0" fmla="*/ 309256 w 1245735"/>
                    <a:gd name="connsiteY0" fmla="*/ 331202 h 1222174"/>
                    <a:gd name="connsiteX1" fmla="*/ 252381 w 1245735"/>
                    <a:gd name="connsiteY1" fmla="*/ 396182 h 1222174"/>
                    <a:gd name="connsiteX2" fmla="*/ 716360 w 1245735"/>
                    <a:gd name="connsiteY2" fmla="*/ 879106 h 1222174"/>
                    <a:gd name="connsiteX3" fmla="*/ 869125 w 1245735"/>
                    <a:gd name="connsiteY3" fmla="*/ 1041995 h 1222174"/>
                    <a:gd name="connsiteX4" fmla="*/ 1244846 w 1245735"/>
                    <a:gd name="connsiteY4" fmla="*/ 1044377 h 1222174"/>
                    <a:gd name="connsiteX5" fmla="*/ 1244846 w 1245735"/>
                    <a:gd name="connsiteY5" fmla="*/ 957288 h 1222174"/>
                    <a:gd name="connsiteX6" fmla="*/ 906272 w 1245735"/>
                    <a:gd name="connsiteY6" fmla="*/ 957288 h 1222174"/>
                    <a:gd name="connsiteX7" fmla="*/ 775111 w 1245735"/>
                    <a:gd name="connsiteY7" fmla="*/ 816761 h 1222174"/>
                    <a:gd name="connsiteX8" fmla="*/ 309256 w 1245735"/>
                    <a:gd name="connsiteY8" fmla="*/ 331202 h 1222174"/>
                    <a:gd name="connsiteX9" fmla="*/ 0 w 1245735"/>
                    <a:gd name="connsiteY9" fmla="*/ 0 h 1222174"/>
                    <a:gd name="connsiteX10" fmla="*/ 1245735 w 1245735"/>
                    <a:gd name="connsiteY10" fmla="*/ 0 h 1222174"/>
                    <a:gd name="connsiteX11" fmla="*/ 1245735 w 1245735"/>
                    <a:gd name="connsiteY11" fmla="*/ 1222174 h 1222174"/>
                    <a:gd name="connsiteX12" fmla="*/ 904894 w 1245735"/>
                    <a:gd name="connsiteY12" fmla="*/ 1222174 h 1222174"/>
                    <a:gd name="connsiteX13" fmla="*/ 1380 w 1245735"/>
                    <a:gd name="connsiteY13" fmla="*/ 266129 h 1222174"/>
                    <a:gd name="connsiteX14" fmla="*/ 0 w 1245735"/>
                    <a:gd name="connsiteY14" fmla="*/ 0 h 1222174"/>
                    <a:gd name="connsiteX0" fmla="*/ 309256 w 1245735"/>
                    <a:gd name="connsiteY0" fmla="*/ 331202 h 1222174"/>
                    <a:gd name="connsiteX1" fmla="*/ 252381 w 1245735"/>
                    <a:gd name="connsiteY1" fmla="*/ 396182 h 1222174"/>
                    <a:gd name="connsiteX2" fmla="*/ 716360 w 1245735"/>
                    <a:gd name="connsiteY2" fmla="*/ 879106 h 1222174"/>
                    <a:gd name="connsiteX3" fmla="*/ 869125 w 1245735"/>
                    <a:gd name="connsiteY3" fmla="*/ 1041995 h 1222174"/>
                    <a:gd name="connsiteX4" fmla="*/ 1244846 w 1245735"/>
                    <a:gd name="connsiteY4" fmla="*/ 1044377 h 1222174"/>
                    <a:gd name="connsiteX5" fmla="*/ 1244846 w 1245735"/>
                    <a:gd name="connsiteY5" fmla="*/ 957288 h 1222174"/>
                    <a:gd name="connsiteX6" fmla="*/ 906272 w 1245735"/>
                    <a:gd name="connsiteY6" fmla="*/ 957288 h 1222174"/>
                    <a:gd name="connsiteX7" fmla="*/ 775111 w 1245735"/>
                    <a:gd name="connsiteY7" fmla="*/ 816761 h 1222174"/>
                    <a:gd name="connsiteX8" fmla="*/ 309256 w 1245735"/>
                    <a:gd name="connsiteY8" fmla="*/ 331202 h 1222174"/>
                    <a:gd name="connsiteX9" fmla="*/ 0 w 1245735"/>
                    <a:gd name="connsiteY9" fmla="*/ 0 h 1222174"/>
                    <a:gd name="connsiteX10" fmla="*/ 1245735 w 1245735"/>
                    <a:gd name="connsiteY10" fmla="*/ 0 h 1222174"/>
                    <a:gd name="connsiteX11" fmla="*/ 1245735 w 1245735"/>
                    <a:gd name="connsiteY11" fmla="*/ 1222174 h 1222174"/>
                    <a:gd name="connsiteX12" fmla="*/ 904894 w 1245735"/>
                    <a:gd name="connsiteY12" fmla="*/ 1222174 h 1222174"/>
                    <a:gd name="connsiteX13" fmla="*/ 1380 w 1245735"/>
                    <a:gd name="connsiteY13" fmla="*/ 266129 h 1222174"/>
                    <a:gd name="connsiteX14" fmla="*/ 0 w 1245735"/>
                    <a:gd name="connsiteY14" fmla="*/ 0 h 1222174"/>
                    <a:gd name="connsiteX0" fmla="*/ 309256 w 1245735"/>
                    <a:gd name="connsiteY0" fmla="*/ 331202 h 1222174"/>
                    <a:gd name="connsiteX1" fmla="*/ 252381 w 1245735"/>
                    <a:gd name="connsiteY1" fmla="*/ 396182 h 1222174"/>
                    <a:gd name="connsiteX2" fmla="*/ 716360 w 1245735"/>
                    <a:gd name="connsiteY2" fmla="*/ 879106 h 1222174"/>
                    <a:gd name="connsiteX3" fmla="*/ 869125 w 1245735"/>
                    <a:gd name="connsiteY3" fmla="*/ 1041995 h 1222174"/>
                    <a:gd name="connsiteX4" fmla="*/ 1244846 w 1245735"/>
                    <a:gd name="connsiteY4" fmla="*/ 1044377 h 1222174"/>
                    <a:gd name="connsiteX5" fmla="*/ 1244846 w 1245735"/>
                    <a:gd name="connsiteY5" fmla="*/ 957288 h 1222174"/>
                    <a:gd name="connsiteX6" fmla="*/ 906272 w 1245735"/>
                    <a:gd name="connsiteY6" fmla="*/ 957288 h 1222174"/>
                    <a:gd name="connsiteX7" fmla="*/ 775111 w 1245735"/>
                    <a:gd name="connsiteY7" fmla="*/ 816761 h 1222174"/>
                    <a:gd name="connsiteX8" fmla="*/ 309256 w 1245735"/>
                    <a:gd name="connsiteY8" fmla="*/ 331202 h 1222174"/>
                    <a:gd name="connsiteX9" fmla="*/ 0 w 1245735"/>
                    <a:gd name="connsiteY9" fmla="*/ 0 h 1222174"/>
                    <a:gd name="connsiteX10" fmla="*/ 1245735 w 1245735"/>
                    <a:gd name="connsiteY10" fmla="*/ 0 h 1222174"/>
                    <a:gd name="connsiteX11" fmla="*/ 1245735 w 1245735"/>
                    <a:gd name="connsiteY11" fmla="*/ 1222174 h 1222174"/>
                    <a:gd name="connsiteX12" fmla="*/ 904894 w 1245735"/>
                    <a:gd name="connsiteY12" fmla="*/ 1215030 h 1222174"/>
                    <a:gd name="connsiteX13" fmla="*/ 1380 w 1245735"/>
                    <a:gd name="connsiteY13" fmla="*/ 266129 h 1222174"/>
                    <a:gd name="connsiteX14" fmla="*/ 0 w 1245735"/>
                    <a:gd name="connsiteY14" fmla="*/ 0 h 1222174"/>
                    <a:gd name="connsiteX0" fmla="*/ 309256 w 1245735"/>
                    <a:gd name="connsiteY0" fmla="*/ 331202 h 1215031"/>
                    <a:gd name="connsiteX1" fmla="*/ 252381 w 1245735"/>
                    <a:gd name="connsiteY1" fmla="*/ 396182 h 1215031"/>
                    <a:gd name="connsiteX2" fmla="*/ 716360 w 1245735"/>
                    <a:gd name="connsiteY2" fmla="*/ 879106 h 1215031"/>
                    <a:gd name="connsiteX3" fmla="*/ 869125 w 1245735"/>
                    <a:gd name="connsiteY3" fmla="*/ 1041995 h 1215031"/>
                    <a:gd name="connsiteX4" fmla="*/ 1244846 w 1245735"/>
                    <a:gd name="connsiteY4" fmla="*/ 1044377 h 1215031"/>
                    <a:gd name="connsiteX5" fmla="*/ 1244846 w 1245735"/>
                    <a:gd name="connsiteY5" fmla="*/ 957288 h 1215031"/>
                    <a:gd name="connsiteX6" fmla="*/ 906272 w 1245735"/>
                    <a:gd name="connsiteY6" fmla="*/ 957288 h 1215031"/>
                    <a:gd name="connsiteX7" fmla="*/ 775111 w 1245735"/>
                    <a:gd name="connsiteY7" fmla="*/ 816761 h 1215031"/>
                    <a:gd name="connsiteX8" fmla="*/ 309256 w 1245735"/>
                    <a:gd name="connsiteY8" fmla="*/ 331202 h 1215031"/>
                    <a:gd name="connsiteX9" fmla="*/ 0 w 1245735"/>
                    <a:gd name="connsiteY9" fmla="*/ 0 h 1215031"/>
                    <a:gd name="connsiteX10" fmla="*/ 1245735 w 1245735"/>
                    <a:gd name="connsiteY10" fmla="*/ 0 h 1215031"/>
                    <a:gd name="connsiteX11" fmla="*/ 1245735 w 1245735"/>
                    <a:gd name="connsiteY11" fmla="*/ 1215031 h 1215031"/>
                    <a:gd name="connsiteX12" fmla="*/ 904894 w 1245735"/>
                    <a:gd name="connsiteY12" fmla="*/ 1215030 h 1215031"/>
                    <a:gd name="connsiteX13" fmla="*/ 1380 w 1245735"/>
                    <a:gd name="connsiteY13" fmla="*/ 266129 h 1215031"/>
                    <a:gd name="connsiteX14" fmla="*/ 0 w 1245735"/>
                    <a:gd name="connsiteY14" fmla="*/ 0 h 1215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45735" h="1215031">
                      <a:moveTo>
                        <a:pt x="309256" y="331202"/>
                      </a:moveTo>
                      <a:lnTo>
                        <a:pt x="252381" y="396182"/>
                      </a:lnTo>
                      <a:cubicBezTo>
                        <a:pt x="407153" y="560553"/>
                        <a:pt x="547187" y="708955"/>
                        <a:pt x="716360" y="879106"/>
                      </a:cubicBezTo>
                      <a:cubicBezTo>
                        <a:pt x="769663" y="934196"/>
                        <a:pt x="813441" y="982143"/>
                        <a:pt x="869125" y="1041995"/>
                      </a:cubicBezTo>
                      <a:cubicBezTo>
                        <a:pt x="987221" y="1054696"/>
                        <a:pt x="1119606" y="1043583"/>
                        <a:pt x="1244846" y="1044377"/>
                      </a:cubicBezTo>
                      <a:lnTo>
                        <a:pt x="1244846" y="957288"/>
                      </a:lnTo>
                      <a:cubicBezTo>
                        <a:pt x="1140719" y="955700"/>
                        <a:pt x="1050881" y="958875"/>
                        <a:pt x="906272" y="957288"/>
                      </a:cubicBezTo>
                      <a:cubicBezTo>
                        <a:pt x="859376" y="910445"/>
                        <a:pt x="822007" y="863603"/>
                        <a:pt x="775111" y="816761"/>
                      </a:cubicBezTo>
                      <a:cubicBezTo>
                        <a:pt x="618183" y="647136"/>
                        <a:pt x="458120" y="487398"/>
                        <a:pt x="309256" y="331202"/>
                      </a:cubicBezTo>
                      <a:close/>
                      <a:moveTo>
                        <a:pt x="0" y="0"/>
                      </a:moveTo>
                      <a:lnTo>
                        <a:pt x="1245735" y="0"/>
                      </a:lnTo>
                      <a:lnTo>
                        <a:pt x="1245735" y="1215031"/>
                      </a:lnTo>
                      <a:lnTo>
                        <a:pt x="904894" y="1215030"/>
                      </a:lnTo>
                      <a:lnTo>
                        <a:pt x="1380" y="266129"/>
                      </a:lnTo>
                      <a:lnTo>
                        <a:pt x="0" y="0"/>
                      </a:ln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48" name="Freeform 347"/>
                <p:cNvSpPr/>
                <p:nvPr/>
              </p:nvSpPr>
              <p:spPr>
                <a:xfrm>
                  <a:off x="3779581" y="3497137"/>
                  <a:ext cx="967049" cy="2347586"/>
                </a:xfrm>
                <a:custGeom>
                  <a:avLst/>
                  <a:gdLst>
                    <a:gd name="connsiteX0" fmla="*/ 490655 w 1207700"/>
                    <a:gd name="connsiteY0" fmla="*/ 92471 h 2835258"/>
                    <a:gd name="connsiteX1" fmla="*/ 614504 w 1207700"/>
                    <a:gd name="connsiteY1" fmla="*/ 252834 h 2835258"/>
                    <a:gd name="connsiteX2" fmla="*/ 694701 w 1207700"/>
                    <a:gd name="connsiteY2" fmla="*/ 102054 h 2835258"/>
                    <a:gd name="connsiteX3" fmla="*/ 512796 w 1207700"/>
                    <a:gd name="connsiteY3" fmla="*/ 99412 h 2835258"/>
                    <a:gd name="connsiteX4" fmla="*/ 490655 w 1207700"/>
                    <a:gd name="connsiteY4" fmla="*/ 92471 h 2835258"/>
                    <a:gd name="connsiteX5" fmla="*/ 235789 w 1207700"/>
                    <a:gd name="connsiteY5" fmla="*/ 0 h 2835258"/>
                    <a:gd name="connsiteX6" fmla="*/ 971910 w 1207700"/>
                    <a:gd name="connsiteY6" fmla="*/ 1 h 2835258"/>
                    <a:gd name="connsiteX7" fmla="*/ 1190446 w 1207700"/>
                    <a:gd name="connsiteY7" fmla="*/ 195534 h 2835258"/>
                    <a:gd name="connsiteX8" fmla="*/ 1207700 w 1207700"/>
                    <a:gd name="connsiteY8" fmla="*/ 391067 h 2835258"/>
                    <a:gd name="connsiteX9" fmla="*/ 683473 w 1207700"/>
                    <a:gd name="connsiteY9" fmla="*/ 384934 h 2835258"/>
                    <a:gd name="connsiteX10" fmla="*/ 680842 w 1207700"/>
                    <a:gd name="connsiteY10" fmla="*/ 358980 h 2835258"/>
                    <a:gd name="connsiteX11" fmla="*/ 671789 w 1207700"/>
                    <a:gd name="connsiteY11" fmla="*/ 270947 h 2835258"/>
                    <a:gd name="connsiteX12" fmla="*/ 533358 w 1207700"/>
                    <a:gd name="connsiteY12" fmla="*/ 259834 h 2835258"/>
                    <a:gd name="connsiteX13" fmla="*/ 523549 w 1207700"/>
                    <a:gd name="connsiteY13" fmla="*/ 379207 h 2835258"/>
                    <a:gd name="connsiteX14" fmla="*/ 523256 w 1207700"/>
                    <a:gd name="connsiteY14" fmla="*/ 383059 h 2835258"/>
                    <a:gd name="connsiteX15" fmla="*/ 309677 w 1207700"/>
                    <a:gd name="connsiteY15" fmla="*/ 380560 h 2835258"/>
                    <a:gd name="connsiteX16" fmla="*/ 310551 w 1207700"/>
                    <a:gd name="connsiteY16" fmla="*/ 856892 h 2835258"/>
                    <a:gd name="connsiteX17" fmla="*/ 569344 w 1207700"/>
                    <a:gd name="connsiteY17" fmla="*/ 1127186 h 2835258"/>
                    <a:gd name="connsiteX18" fmla="*/ 563593 w 1207700"/>
                    <a:gd name="connsiteY18" fmla="*/ 1276711 h 2835258"/>
                    <a:gd name="connsiteX19" fmla="*/ 525431 w 1207700"/>
                    <a:gd name="connsiteY19" fmla="*/ 1277171 h 2835258"/>
                    <a:gd name="connsiteX20" fmla="*/ 540625 w 1207700"/>
                    <a:gd name="connsiteY20" fmla="*/ 1289993 h 2835258"/>
                    <a:gd name="connsiteX21" fmla="*/ 543379 w 1207700"/>
                    <a:gd name="connsiteY21" fmla="*/ 2787408 h 2835258"/>
                    <a:gd name="connsiteX22" fmla="*/ 495529 w 1207700"/>
                    <a:gd name="connsiteY22" fmla="*/ 2835258 h 2835258"/>
                    <a:gd name="connsiteX23" fmla="*/ 304133 w 1207700"/>
                    <a:gd name="connsiteY23" fmla="*/ 2835258 h 2835258"/>
                    <a:gd name="connsiteX24" fmla="*/ 256283 w 1207700"/>
                    <a:gd name="connsiteY24" fmla="*/ 2787408 h 2835258"/>
                    <a:gd name="connsiteX25" fmla="*/ 256283 w 1207700"/>
                    <a:gd name="connsiteY25" fmla="*/ 1289993 h 2835258"/>
                    <a:gd name="connsiteX26" fmla="*/ 266277 w 1207700"/>
                    <a:gd name="connsiteY26" fmla="*/ 1280293 h 2835258"/>
                    <a:gd name="connsiteX27" fmla="*/ 3649 w 1207700"/>
                    <a:gd name="connsiteY27" fmla="*/ 1283457 h 2835258"/>
                    <a:gd name="connsiteX28" fmla="*/ 0 w 1207700"/>
                    <a:gd name="connsiteY28" fmla="*/ 212785 h 2835258"/>
                    <a:gd name="connsiteX29" fmla="*/ 235789 w 1207700"/>
                    <a:gd name="connsiteY29" fmla="*/ 0 h 2835258"/>
                    <a:gd name="connsiteX0" fmla="*/ 490655 w 1207700"/>
                    <a:gd name="connsiteY0" fmla="*/ 92471 h 2835258"/>
                    <a:gd name="connsiteX1" fmla="*/ 614504 w 1207700"/>
                    <a:gd name="connsiteY1" fmla="*/ 252834 h 2835258"/>
                    <a:gd name="connsiteX2" fmla="*/ 694701 w 1207700"/>
                    <a:gd name="connsiteY2" fmla="*/ 102054 h 2835258"/>
                    <a:gd name="connsiteX3" fmla="*/ 512796 w 1207700"/>
                    <a:gd name="connsiteY3" fmla="*/ 99412 h 2835258"/>
                    <a:gd name="connsiteX4" fmla="*/ 490655 w 1207700"/>
                    <a:gd name="connsiteY4" fmla="*/ 92471 h 2835258"/>
                    <a:gd name="connsiteX5" fmla="*/ 235789 w 1207700"/>
                    <a:gd name="connsiteY5" fmla="*/ 0 h 2835258"/>
                    <a:gd name="connsiteX6" fmla="*/ 971910 w 1207700"/>
                    <a:gd name="connsiteY6" fmla="*/ 1 h 2835258"/>
                    <a:gd name="connsiteX7" fmla="*/ 1190446 w 1207700"/>
                    <a:gd name="connsiteY7" fmla="*/ 195534 h 2835258"/>
                    <a:gd name="connsiteX8" fmla="*/ 1207700 w 1207700"/>
                    <a:gd name="connsiteY8" fmla="*/ 391067 h 2835258"/>
                    <a:gd name="connsiteX9" fmla="*/ 683473 w 1207700"/>
                    <a:gd name="connsiteY9" fmla="*/ 384934 h 2835258"/>
                    <a:gd name="connsiteX10" fmla="*/ 680842 w 1207700"/>
                    <a:gd name="connsiteY10" fmla="*/ 358980 h 2835258"/>
                    <a:gd name="connsiteX11" fmla="*/ 671789 w 1207700"/>
                    <a:gd name="connsiteY11" fmla="*/ 270947 h 2835258"/>
                    <a:gd name="connsiteX12" fmla="*/ 533358 w 1207700"/>
                    <a:gd name="connsiteY12" fmla="*/ 259834 h 2835258"/>
                    <a:gd name="connsiteX13" fmla="*/ 523549 w 1207700"/>
                    <a:gd name="connsiteY13" fmla="*/ 379207 h 2835258"/>
                    <a:gd name="connsiteX14" fmla="*/ 523256 w 1207700"/>
                    <a:gd name="connsiteY14" fmla="*/ 383059 h 2835258"/>
                    <a:gd name="connsiteX15" fmla="*/ 309677 w 1207700"/>
                    <a:gd name="connsiteY15" fmla="*/ 380560 h 2835258"/>
                    <a:gd name="connsiteX16" fmla="*/ 310551 w 1207700"/>
                    <a:gd name="connsiteY16" fmla="*/ 856892 h 2835258"/>
                    <a:gd name="connsiteX17" fmla="*/ 569344 w 1207700"/>
                    <a:gd name="connsiteY17" fmla="*/ 1127186 h 2835258"/>
                    <a:gd name="connsiteX18" fmla="*/ 563593 w 1207700"/>
                    <a:gd name="connsiteY18" fmla="*/ 1276711 h 2835258"/>
                    <a:gd name="connsiteX19" fmla="*/ 525431 w 1207700"/>
                    <a:gd name="connsiteY19" fmla="*/ 1277171 h 2835258"/>
                    <a:gd name="connsiteX20" fmla="*/ 543379 w 1207700"/>
                    <a:gd name="connsiteY20" fmla="*/ 2787408 h 2835258"/>
                    <a:gd name="connsiteX21" fmla="*/ 495529 w 1207700"/>
                    <a:gd name="connsiteY21" fmla="*/ 2835258 h 2835258"/>
                    <a:gd name="connsiteX22" fmla="*/ 304133 w 1207700"/>
                    <a:gd name="connsiteY22" fmla="*/ 2835258 h 2835258"/>
                    <a:gd name="connsiteX23" fmla="*/ 256283 w 1207700"/>
                    <a:gd name="connsiteY23" fmla="*/ 2787408 h 2835258"/>
                    <a:gd name="connsiteX24" fmla="*/ 256283 w 1207700"/>
                    <a:gd name="connsiteY24" fmla="*/ 1289993 h 2835258"/>
                    <a:gd name="connsiteX25" fmla="*/ 266277 w 1207700"/>
                    <a:gd name="connsiteY25" fmla="*/ 1280293 h 2835258"/>
                    <a:gd name="connsiteX26" fmla="*/ 3649 w 1207700"/>
                    <a:gd name="connsiteY26" fmla="*/ 1283457 h 2835258"/>
                    <a:gd name="connsiteX27" fmla="*/ 0 w 1207700"/>
                    <a:gd name="connsiteY27" fmla="*/ 212785 h 2835258"/>
                    <a:gd name="connsiteX28" fmla="*/ 235789 w 1207700"/>
                    <a:gd name="connsiteY28" fmla="*/ 0 h 2835258"/>
                    <a:gd name="connsiteX0" fmla="*/ 490655 w 1207700"/>
                    <a:gd name="connsiteY0" fmla="*/ 92471 h 2835258"/>
                    <a:gd name="connsiteX1" fmla="*/ 614504 w 1207700"/>
                    <a:gd name="connsiteY1" fmla="*/ 252834 h 2835258"/>
                    <a:gd name="connsiteX2" fmla="*/ 694701 w 1207700"/>
                    <a:gd name="connsiteY2" fmla="*/ 102054 h 2835258"/>
                    <a:gd name="connsiteX3" fmla="*/ 512796 w 1207700"/>
                    <a:gd name="connsiteY3" fmla="*/ 99412 h 2835258"/>
                    <a:gd name="connsiteX4" fmla="*/ 490655 w 1207700"/>
                    <a:gd name="connsiteY4" fmla="*/ 92471 h 2835258"/>
                    <a:gd name="connsiteX5" fmla="*/ 235789 w 1207700"/>
                    <a:gd name="connsiteY5" fmla="*/ 0 h 2835258"/>
                    <a:gd name="connsiteX6" fmla="*/ 971910 w 1207700"/>
                    <a:gd name="connsiteY6" fmla="*/ 1 h 2835258"/>
                    <a:gd name="connsiteX7" fmla="*/ 1190446 w 1207700"/>
                    <a:gd name="connsiteY7" fmla="*/ 195534 h 2835258"/>
                    <a:gd name="connsiteX8" fmla="*/ 1207700 w 1207700"/>
                    <a:gd name="connsiteY8" fmla="*/ 391067 h 2835258"/>
                    <a:gd name="connsiteX9" fmla="*/ 683473 w 1207700"/>
                    <a:gd name="connsiteY9" fmla="*/ 384934 h 2835258"/>
                    <a:gd name="connsiteX10" fmla="*/ 680842 w 1207700"/>
                    <a:gd name="connsiteY10" fmla="*/ 358980 h 2835258"/>
                    <a:gd name="connsiteX11" fmla="*/ 671789 w 1207700"/>
                    <a:gd name="connsiteY11" fmla="*/ 270947 h 2835258"/>
                    <a:gd name="connsiteX12" fmla="*/ 533358 w 1207700"/>
                    <a:gd name="connsiteY12" fmla="*/ 259834 h 2835258"/>
                    <a:gd name="connsiteX13" fmla="*/ 523549 w 1207700"/>
                    <a:gd name="connsiteY13" fmla="*/ 379207 h 2835258"/>
                    <a:gd name="connsiteX14" fmla="*/ 523256 w 1207700"/>
                    <a:gd name="connsiteY14" fmla="*/ 383059 h 2835258"/>
                    <a:gd name="connsiteX15" fmla="*/ 309677 w 1207700"/>
                    <a:gd name="connsiteY15" fmla="*/ 380560 h 2835258"/>
                    <a:gd name="connsiteX16" fmla="*/ 310551 w 1207700"/>
                    <a:gd name="connsiteY16" fmla="*/ 856892 h 2835258"/>
                    <a:gd name="connsiteX17" fmla="*/ 569344 w 1207700"/>
                    <a:gd name="connsiteY17" fmla="*/ 1127186 h 2835258"/>
                    <a:gd name="connsiteX18" fmla="*/ 563593 w 1207700"/>
                    <a:gd name="connsiteY18" fmla="*/ 1276711 h 2835258"/>
                    <a:gd name="connsiteX19" fmla="*/ 543379 w 1207700"/>
                    <a:gd name="connsiteY19" fmla="*/ 2787408 h 2835258"/>
                    <a:gd name="connsiteX20" fmla="*/ 495529 w 1207700"/>
                    <a:gd name="connsiteY20" fmla="*/ 2835258 h 2835258"/>
                    <a:gd name="connsiteX21" fmla="*/ 304133 w 1207700"/>
                    <a:gd name="connsiteY21" fmla="*/ 2835258 h 2835258"/>
                    <a:gd name="connsiteX22" fmla="*/ 256283 w 1207700"/>
                    <a:gd name="connsiteY22" fmla="*/ 2787408 h 2835258"/>
                    <a:gd name="connsiteX23" fmla="*/ 256283 w 1207700"/>
                    <a:gd name="connsiteY23" fmla="*/ 1289993 h 2835258"/>
                    <a:gd name="connsiteX24" fmla="*/ 266277 w 1207700"/>
                    <a:gd name="connsiteY24" fmla="*/ 1280293 h 2835258"/>
                    <a:gd name="connsiteX25" fmla="*/ 3649 w 1207700"/>
                    <a:gd name="connsiteY25" fmla="*/ 1283457 h 2835258"/>
                    <a:gd name="connsiteX26" fmla="*/ 0 w 1207700"/>
                    <a:gd name="connsiteY26" fmla="*/ 212785 h 2835258"/>
                    <a:gd name="connsiteX27" fmla="*/ 235789 w 1207700"/>
                    <a:gd name="connsiteY27" fmla="*/ 0 h 2835258"/>
                    <a:gd name="connsiteX0" fmla="*/ 490655 w 1207700"/>
                    <a:gd name="connsiteY0" fmla="*/ 92471 h 2916714"/>
                    <a:gd name="connsiteX1" fmla="*/ 614504 w 1207700"/>
                    <a:gd name="connsiteY1" fmla="*/ 252834 h 2916714"/>
                    <a:gd name="connsiteX2" fmla="*/ 694701 w 1207700"/>
                    <a:gd name="connsiteY2" fmla="*/ 102054 h 2916714"/>
                    <a:gd name="connsiteX3" fmla="*/ 512796 w 1207700"/>
                    <a:gd name="connsiteY3" fmla="*/ 99412 h 2916714"/>
                    <a:gd name="connsiteX4" fmla="*/ 490655 w 1207700"/>
                    <a:gd name="connsiteY4" fmla="*/ 92471 h 2916714"/>
                    <a:gd name="connsiteX5" fmla="*/ 235789 w 1207700"/>
                    <a:gd name="connsiteY5" fmla="*/ 0 h 2916714"/>
                    <a:gd name="connsiteX6" fmla="*/ 971910 w 1207700"/>
                    <a:gd name="connsiteY6" fmla="*/ 1 h 2916714"/>
                    <a:gd name="connsiteX7" fmla="*/ 1190446 w 1207700"/>
                    <a:gd name="connsiteY7" fmla="*/ 195534 h 2916714"/>
                    <a:gd name="connsiteX8" fmla="*/ 1207700 w 1207700"/>
                    <a:gd name="connsiteY8" fmla="*/ 391067 h 2916714"/>
                    <a:gd name="connsiteX9" fmla="*/ 683473 w 1207700"/>
                    <a:gd name="connsiteY9" fmla="*/ 384934 h 2916714"/>
                    <a:gd name="connsiteX10" fmla="*/ 680842 w 1207700"/>
                    <a:gd name="connsiteY10" fmla="*/ 358980 h 2916714"/>
                    <a:gd name="connsiteX11" fmla="*/ 671789 w 1207700"/>
                    <a:gd name="connsiteY11" fmla="*/ 270947 h 2916714"/>
                    <a:gd name="connsiteX12" fmla="*/ 533358 w 1207700"/>
                    <a:gd name="connsiteY12" fmla="*/ 259834 h 2916714"/>
                    <a:gd name="connsiteX13" fmla="*/ 523549 w 1207700"/>
                    <a:gd name="connsiteY13" fmla="*/ 379207 h 2916714"/>
                    <a:gd name="connsiteX14" fmla="*/ 523256 w 1207700"/>
                    <a:gd name="connsiteY14" fmla="*/ 383059 h 2916714"/>
                    <a:gd name="connsiteX15" fmla="*/ 309677 w 1207700"/>
                    <a:gd name="connsiteY15" fmla="*/ 380560 h 2916714"/>
                    <a:gd name="connsiteX16" fmla="*/ 310551 w 1207700"/>
                    <a:gd name="connsiteY16" fmla="*/ 856892 h 2916714"/>
                    <a:gd name="connsiteX17" fmla="*/ 569344 w 1207700"/>
                    <a:gd name="connsiteY17" fmla="*/ 1127186 h 2916714"/>
                    <a:gd name="connsiteX18" fmla="*/ 563593 w 1207700"/>
                    <a:gd name="connsiteY18" fmla="*/ 1276711 h 2916714"/>
                    <a:gd name="connsiteX19" fmla="*/ 543379 w 1207700"/>
                    <a:gd name="connsiteY19" fmla="*/ 2787408 h 2916714"/>
                    <a:gd name="connsiteX20" fmla="*/ 304133 w 1207700"/>
                    <a:gd name="connsiteY20" fmla="*/ 2835258 h 2916714"/>
                    <a:gd name="connsiteX21" fmla="*/ 256283 w 1207700"/>
                    <a:gd name="connsiteY21" fmla="*/ 2787408 h 2916714"/>
                    <a:gd name="connsiteX22" fmla="*/ 256283 w 1207700"/>
                    <a:gd name="connsiteY22" fmla="*/ 1289993 h 2916714"/>
                    <a:gd name="connsiteX23" fmla="*/ 266277 w 1207700"/>
                    <a:gd name="connsiteY23" fmla="*/ 1280293 h 2916714"/>
                    <a:gd name="connsiteX24" fmla="*/ 3649 w 1207700"/>
                    <a:gd name="connsiteY24" fmla="*/ 1283457 h 2916714"/>
                    <a:gd name="connsiteX25" fmla="*/ 0 w 1207700"/>
                    <a:gd name="connsiteY25" fmla="*/ 212785 h 2916714"/>
                    <a:gd name="connsiteX26" fmla="*/ 235789 w 1207700"/>
                    <a:gd name="connsiteY26" fmla="*/ 0 h 2916714"/>
                    <a:gd name="connsiteX0" fmla="*/ 490655 w 1207700"/>
                    <a:gd name="connsiteY0" fmla="*/ 92471 h 2975413"/>
                    <a:gd name="connsiteX1" fmla="*/ 614504 w 1207700"/>
                    <a:gd name="connsiteY1" fmla="*/ 252834 h 2975413"/>
                    <a:gd name="connsiteX2" fmla="*/ 694701 w 1207700"/>
                    <a:gd name="connsiteY2" fmla="*/ 102054 h 2975413"/>
                    <a:gd name="connsiteX3" fmla="*/ 512796 w 1207700"/>
                    <a:gd name="connsiteY3" fmla="*/ 99412 h 2975413"/>
                    <a:gd name="connsiteX4" fmla="*/ 490655 w 1207700"/>
                    <a:gd name="connsiteY4" fmla="*/ 92471 h 2975413"/>
                    <a:gd name="connsiteX5" fmla="*/ 235789 w 1207700"/>
                    <a:gd name="connsiteY5" fmla="*/ 0 h 2975413"/>
                    <a:gd name="connsiteX6" fmla="*/ 971910 w 1207700"/>
                    <a:gd name="connsiteY6" fmla="*/ 1 h 2975413"/>
                    <a:gd name="connsiteX7" fmla="*/ 1190446 w 1207700"/>
                    <a:gd name="connsiteY7" fmla="*/ 195534 h 2975413"/>
                    <a:gd name="connsiteX8" fmla="*/ 1207700 w 1207700"/>
                    <a:gd name="connsiteY8" fmla="*/ 391067 h 2975413"/>
                    <a:gd name="connsiteX9" fmla="*/ 683473 w 1207700"/>
                    <a:gd name="connsiteY9" fmla="*/ 384934 h 2975413"/>
                    <a:gd name="connsiteX10" fmla="*/ 680842 w 1207700"/>
                    <a:gd name="connsiteY10" fmla="*/ 358980 h 2975413"/>
                    <a:gd name="connsiteX11" fmla="*/ 671789 w 1207700"/>
                    <a:gd name="connsiteY11" fmla="*/ 270947 h 2975413"/>
                    <a:gd name="connsiteX12" fmla="*/ 533358 w 1207700"/>
                    <a:gd name="connsiteY12" fmla="*/ 259834 h 2975413"/>
                    <a:gd name="connsiteX13" fmla="*/ 523549 w 1207700"/>
                    <a:gd name="connsiteY13" fmla="*/ 379207 h 2975413"/>
                    <a:gd name="connsiteX14" fmla="*/ 523256 w 1207700"/>
                    <a:gd name="connsiteY14" fmla="*/ 383059 h 2975413"/>
                    <a:gd name="connsiteX15" fmla="*/ 309677 w 1207700"/>
                    <a:gd name="connsiteY15" fmla="*/ 380560 h 2975413"/>
                    <a:gd name="connsiteX16" fmla="*/ 310551 w 1207700"/>
                    <a:gd name="connsiteY16" fmla="*/ 856892 h 2975413"/>
                    <a:gd name="connsiteX17" fmla="*/ 569344 w 1207700"/>
                    <a:gd name="connsiteY17" fmla="*/ 1127186 h 2975413"/>
                    <a:gd name="connsiteX18" fmla="*/ 563593 w 1207700"/>
                    <a:gd name="connsiteY18" fmla="*/ 1276711 h 2975413"/>
                    <a:gd name="connsiteX19" fmla="*/ 543379 w 1207700"/>
                    <a:gd name="connsiteY19" fmla="*/ 2787408 h 2975413"/>
                    <a:gd name="connsiteX20" fmla="*/ 256283 w 1207700"/>
                    <a:gd name="connsiteY20" fmla="*/ 2787408 h 2975413"/>
                    <a:gd name="connsiteX21" fmla="*/ 256283 w 1207700"/>
                    <a:gd name="connsiteY21" fmla="*/ 1289993 h 2975413"/>
                    <a:gd name="connsiteX22" fmla="*/ 266277 w 1207700"/>
                    <a:gd name="connsiteY22" fmla="*/ 1280293 h 2975413"/>
                    <a:gd name="connsiteX23" fmla="*/ 3649 w 1207700"/>
                    <a:gd name="connsiteY23" fmla="*/ 1283457 h 2975413"/>
                    <a:gd name="connsiteX24" fmla="*/ 0 w 1207700"/>
                    <a:gd name="connsiteY24" fmla="*/ 212785 h 2975413"/>
                    <a:gd name="connsiteX25" fmla="*/ 235789 w 1207700"/>
                    <a:gd name="connsiteY25" fmla="*/ 0 h 2975413"/>
                    <a:gd name="connsiteX0" fmla="*/ 490655 w 1207700"/>
                    <a:gd name="connsiteY0" fmla="*/ 92471 h 2981867"/>
                    <a:gd name="connsiteX1" fmla="*/ 614504 w 1207700"/>
                    <a:gd name="connsiteY1" fmla="*/ 252834 h 2981867"/>
                    <a:gd name="connsiteX2" fmla="*/ 694701 w 1207700"/>
                    <a:gd name="connsiteY2" fmla="*/ 102054 h 2981867"/>
                    <a:gd name="connsiteX3" fmla="*/ 512796 w 1207700"/>
                    <a:gd name="connsiteY3" fmla="*/ 99412 h 2981867"/>
                    <a:gd name="connsiteX4" fmla="*/ 490655 w 1207700"/>
                    <a:gd name="connsiteY4" fmla="*/ 92471 h 2981867"/>
                    <a:gd name="connsiteX5" fmla="*/ 235789 w 1207700"/>
                    <a:gd name="connsiteY5" fmla="*/ 0 h 2981867"/>
                    <a:gd name="connsiteX6" fmla="*/ 971910 w 1207700"/>
                    <a:gd name="connsiteY6" fmla="*/ 1 h 2981867"/>
                    <a:gd name="connsiteX7" fmla="*/ 1190446 w 1207700"/>
                    <a:gd name="connsiteY7" fmla="*/ 195534 h 2981867"/>
                    <a:gd name="connsiteX8" fmla="*/ 1207700 w 1207700"/>
                    <a:gd name="connsiteY8" fmla="*/ 391067 h 2981867"/>
                    <a:gd name="connsiteX9" fmla="*/ 683473 w 1207700"/>
                    <a:gd name="connsiteY9" fmla="*/ 384934 h 2981867"/>
                    <a:gd name="connsiteX10" fmla="*/ 680842 w 1207700"/>
                    <a:gd name="connsiteY10" fmla="*/ 358980 h 2981867"/>
                    <a:gd name="connsiteX11" fmla="*/ 671789 w 1207700"/>
                    <a:gd name="connsiteY11" fmla="*/ 270947 h 2981867"/>
                    <a:gd name="connsiteX12" fmla="*/ 533358 w 1207700"/>
                    <a:gd name="connsiteY12" fmla="*/ 259834 h 2981867"/>
                    <a:gd name="connsiteX13" fmla="*/ 523549 w 1207700"/>
                    <a:gd name="connsiteY13" fmla="*/ 379207 h 2981867"/>
                    <a:gd name="connsiteX14" fmla="*/ 523256 w 1207700"/>
                    <a:gd name="connsiteY14" fmla="*/ 383059 h 2981867"/>
                    <a:gd name="connsiteX15" fmla="*/ 309677 w 1207700"/>
                    <a:gd name="connsiteY15" fmla="*/ 380560 h 2981867"/>
                    <a:gd name="connsiteX16" fmla="*/ 310551 w 1207700"/>
                    <a:gd name="connsiteY16" fmla="*/ 856892 h 2981867"/>
                    <a:gd name="connsiteX17" fmla="*/ 569344 w 1207700"/>
                    <a:gd name="connsiteY17" fmla="*/ 1127186 h 2981867"/>
                    <a:gd name="connsiteX18" fmla="*/ 563593 w 1207700"/>
                    <a:gd name="connsiteY18" fmla="*/ 1276711 h 2981867"/>
                    <a:gd name="connsiteX19" fmla="*/ 568640 w 1207700"/>
                    <a:gd name="connsiteY19" fmla="*/ 2800037 h 2981867"/>
                    <a:gd name="connsiteX20" fmla="*/ 256283 w 1207700"/>
                    <a:gd name="connsiteY20" fmla="*/ 2787408 h 2981867"/>
                    <a:gd name="connsiteX21" fmla="*/ 256283 w 1207700"/>
                    <a:gd name="connsiteY21" fmla="*/ 1289993 h 2981867"/>
                    <a:gd name="connsiteX22" fmla="*/ 266277 w 1207700"/>
                    <a:gd name="connsiteY22" fmla="*/ 1280293 h 2981867"/>
                    <a:gd name="connsiteX23" fmla="*/ 3649 w 1207700"/>
                    <a:gd name="connsiteY23" fmla="*/ 1283457 h 2981867"/>
                    <a:gd name="connsiteX24" fmla="*/ 0 w 1207700"/>
                    <a:gd name="connsiteY24" fmla="*/ 212785 h 2981867"/>
                    <a:gd name="connsiteX25" fmla="*/ 235789 w 1207700"/>
                    <a:gd name="connsiteY25" fmla="*/ 0 h 2981867"/>
                    <a:gd name="connsiteX0" fmla="*/ 490655 w 1207700"/>
                    <a:gd name="connsiteY0" fmla="*/ 92471 h 2945082"/>
                    <a:gd name="connsiteX1" fmla="*/ 614504 w 1207700"/>
                    <a:gd name="connsiteY1" fmla="*/ 252834 h 2945082"/>
                    <a:gd name="connsiteX2" fmla="*/ 694701 w 1207700"/>
                    <a:gd name="connsiteY2" fmla="*/ 102054 h 2945082"/>
                    <a:gd name="connsiteX3" fmla="*/ 512796 w 1207700"/>
                    <a:gd name="connsiteY3" fmla="*/ 99412 h 2945082"/>
                    <a:gd name="connsiteX4" fmla="*/ 490655 w 1207700"/>
                    <a:gd name="connsiteY4" fmla="*/ 92471 h 2945082"/>
                    <a:gd name="connsiteX5" fmla="*/ 235789 w 1207700"/>
                    <a:gd name="connsiteY5" fmla="*/ 0 h 2945082"/>
                    <a:gd name="connsiteX6" fmla="*/ 971910 w 1207700"/>
                    <a:gd name="connsiteY6" fmla="*/ 1 h 2945082"/>
                    <a:gd name="connsiteX7" fmla="*/ 1190446 w 1207700"/>
                    <a:gd name="connsiteY7" fmla="*/ 195534 h 2945082"/>
                    <a:gd name="connsiteX8" fmla="*/ 1207700 w 1207700"/>
                    <a:gd name="connsiteY8" fmla="*/ 391067 h 2945082"/>
                    <a:gd name="connsiteX9" fmla="*/ 683473 w 1207700"/>
                    <a:gd name="connsiteY9" fmla="*/ 384934 h 2945082"/>
                    <a:gd name="connsiteX10" fmla="*/ 680842 w 1207700"/>
                    <a:gd name="connsiteY10" fmla="*/ 358980 h 2945082"/>
                    <a:gd name="connsiteX11" fmla="*/ 671789 w 1207700"/>
                    <a:gd name="connsiteY11" fmla="*/ 270947 h 2945082"/>
                    <a:gd name="connsiteX12" fmla="*/ 533358 w 1207700"/>
                    <a:gd name="connsiteY12" fmla="*/ 259834 h 2945082"/>
                    <a:gd name="connsiteX13" fmla="*/ 523549 w 1207700"/>
                    <a:gd name="connsiteY13" fmla="*/ 379207 h 2945082"/>
                    <a:gd name="connsiteX14" fmla="*/ 523256 w 1207700"/>
                    <a:gd name="connsiteY14" fmla="*/ 383059 h 2945082"/>
                    <a:gd name="connsiteX15" fmla="*/ 309677 w 1207700"/>
                    <a:gd name="connsiteY15" fmla="*/ 380560 h 2945082"/>
                    <a:gd name="connsiteX16" fmla="*/ 310551 w 1207700"/>
                    <a:gd name="connsiteY16" fmla="*/ 856892 h 2945082"/>
                    <a:gd name="connsiteX17" fmla="*/ 569344 w 1207700"/>
                    <a:gd name="connsiteY17" fmla="*/ 1127186 h 2945082"/>
                    <a:gd name="connsiteX18" fmla="*/ 563593 w 1207700"/>
                    <a:gd name="connsiteY18" fmla="*/ 1276711 h 2945082"/>
                    <a:gd name="connsiteX19" fmla="*/ 568640 w 1207700"/>
                    <a:gd name="connsiteY19" fmla="*/ 2800037 h 2945082"/>
                    <a:gd name="connsiteX20" fmla="*/ 256283 w 1207700"/>
                    <a:gd name="connsiteY20" fmla="*/ 2787408 h 2945082"/>
                    <a:gd name="connsiteX21" fmla="*/ 256283 w 1207700"/>
                    <a:gd name="connsiteY21" fmla="*/ 1289993 h 2945082"/>
                    <a:gd name="connsiteX22" fmla="*/ 266277 w 1207700"/>
                    <a:gd name="connsiteY22" fmla="*/ 1280293 h 2945082"/>
                    <a:gd name="connsiteX23" fmla="*/ 3649 w 1207700"/>
                    <a:gd name="connsiteY23" fmla="*/ 1283457 h 2945082"/>
                    <a:gd name="connsiteX24" fmla="*/ 0 w 1207700"/>
                    <a:gd name="connsiteY24" fmla="*/ 212785 h 2945082"/>
                    <a:gd name="connsiteX25" fmla="*/ 235789 w 1207700"/>
                    <a:gd name="connsiteY25" fmla="*/ 0 h 2945082"/>
                    <a:gd name="connsiteX0" fmla="*/ 490655 w 1207700"/>
                    <a:gd name="connsiteY0" fmla="*/ 92471 h 2920193"/>
                    <a:gd name="connsiteX1" fmla="*/ 614504 w 1207700"/>
                    <a:gd name="connsiteY1" fmla="*/ 252834 h 2920193"/>
                    <a:gd name="connsiteX2" fmla="*/ 694701 w 1207700"/>
                    <a:gd name="connsiteY2" fmla="*/ 102054 h 2920193"/>
                    <a:gd name="connsiteX3" fmla="*/ 512796 w 1207700"/>
                    <a:gd name="connsiteY3" fmla="*/ 99412 h 2920193"/>
                    <a:gd name="connsiteX4" fmla="*/ 490655 w 1207700"/>
                    <a:gd name="connsiteY4" fmla="*/ 92471 h 2920193"/>
                    <a:gd name="connsiteX5" fmla="*/ 235789 w 1207700"/>
                    <a:gd name="connsiteY5" fmla="*/ 0 h 2920193"/>
                    <a:gd name="connsiteX6" fmla="*/ 971910 w 1207700"/>
                    <a:gd name="connsiteY6" fmla="*/ 1 h 2920193"/>
                    <a:gd name="connsiteX7" fmla="*/ 1190446 w 1207700"/>
                    <a:gd name="connsiteY7" fmla="*/ 195534 h 2920193"/>
                    <a:gd name="connsiteX8" fmla="*/ 1207700 w 1207700"/>
                    <a:gd name="connsiteY8" fmla="*/ 391067 h 2920193"/>
                    <a:gd name="connsiteX9" fmla="*/ 683473 w 1207700"/>
                    <a:gd name="connsiteY9" fmla="*/ 384934 h 2920193"/>
                    <a:gd name="connsiteX10" fmla="*/ 680842 w 1207700"/>
                    <a:gd name="connsiteY10" fmla="*/ 358980 h 2920193"/>
                    <a:gd name="connsiteX11" fmla="*/ 671789 w 1207700"/>
                    <a:gd name="connsiteY11" fmla="*/ 270947 h 2920193"/>
                    <a:gd name="connsiteX12" fmla="*/ 533358 w 1207700"/>
                    <a:gd name="connsiteY12" fmla="*/ 259834 h 2920193"/>
                    <a:gd name="connsiteX13" fmla="*/ 523549 w 1207700"/>
                    <a:gd name="connsiteY13" fmla="*/ 379207 h 2920193"/>
                    <a:gd name="connsiteX14" fmla="*/ 523256 w 1207700"/>
                    <a:gd name="connsiteY14" fmla="*/ 383059 h 2920193"/>
                    <a:gd name="connsiteX15" fmla="*/ 309677 w 1207700"/>
                    <a:gd name="connsiteY15" fmla="*/ 380560 h 2920193"/>
                    <a:gd name="connsiteX16" fmla="*/ 310551 w 1207700"/>
                    <a:gd name="connsiteY16" fmla="*/ 856892 h 2920193"/>
                    <a:gd name="connsiteX17" fmla="*/ 569344 w 1207700"/>
                    <a:gd name="connsiteY17" fmla="*/ 1127186 h 2920193"/>
                    <a:gd name="connsiteX18" fmla="*/ 563593 w 1207700"/>
                    <a:gd name="connsiteY18" fmla="*/ 1276711 h 2920193"/>
                    <a:gd name="connsiteX19" fmla="*/ 568640 w 1207700"/>
                    <a:gd name="connsiteY19" fmla="*/ 2800037 h 2920193"/>
                    <a:gd name="connsiteX20" fmla="*/ 256283 w 1207700"/>
                    <a:gd name="connsiteY20" fmla="*/ 2787408 h 2920193"/>
                    <a:gd name="connsiteX21" fmla="*/ 256283 w 1207700"/>
                    <a:gd name="connsiteY21" fmla="*/ 1289993 h 2920193"/>
                    <a:gd name="connsiteX22" fmla="*/ 266277 w 1207700"/>
                    <a:gd name="connsiteY22" fmla="*/ 1280293 h 2920193"/>
                    <a:gd name="connsiteX23" fmla="*/ 3649 w 1207700"/>
                    <a:gd name="connsiteY23" fmla="*/ 1283457 h 2920193"/>
                    <a:gd name="connsiteX24" fmla="*/ 0 w 1207700"/>
                    <a:gd name="connsiteY24" fmla="*/ 212785 h 2920193"/>
                    <a:gd name="connsiteX25" fmla="*/ 235789 w 1207700"/>
                    <a:gd name="connsiteY25" fmla="*/ 0 h 2920193"/>
                    <a:gd name="connsiteX0" fmla="*/ 490655 w 1207700"/>
                    <a:gd name="connsiteY0" fmla="*/ 92471 h 2914200"/>
                    <a:gd name="connsiteX1" fmla="*/ 614504 w 1207700"/>
                    <a:gd name="connsiteY1" fmla="*/ 252834 h 2914200"/>
                    <a:gd name="connsiteX2" fmla="*/ 694701 w 1207700"/>
                    <a:gd name="connsiteY2" fmla="*/ 102054 h 2914200"/>
                    <a:gd name="connsiteX3" fmla="*/ 512796 w 1207700"/>
                    <a:gd name="connsiteY3" fmla="*/ 99412 h 2914200"/>
                    <a:gd name="connsiteX4" fmla="*/ 490655 w 1207700"/>
                    <a:gd name="connsiteY4" fmla="*/ 92471 h 2914200"/>
                    <a:gd name="connsiteX5" fmla="*/ 235789 w 1207700"/>
                    <a:gd name="connsiteY5" fmla="*/ 0 h 2914200"/>
                    <a:gd name="connsiteX6" fmla="*/ 971910 w 1207700"/>
                    <a:gd name="connsiteY6" fmla="*/ 1 h 2914200"/>
                    <a:gd name="connsiteX7" fmla="*/ 1190446 w 1207700"/>
                    <a:gd name="connsiteY7" fmla="*/ 195534 h 2914200"/>
                    <a:gd name="connsiteX8" fmla="*/ 1207700 w 1207700"/>
                    <a:gd name="connsiteY8" fmla="*/ 391067 h 2914200"/>
                    <a:gd name="connsiteX9" fmla="*/ 683473 w 1207700"/>
                    <a:gd name="connsiteY9" fmla="*/ 384934 h 2914200"/>
                    <a:gd name="connsiteX10" fmla="*/ 680842 w 1207700"/>
                    <a:gd name="connsiteY10" fmla="*/ 358980 h 2914200"/>
                    <a:gd name="connsiteX11" fmla="*/ 671789 w 1207700"/>
                    <a:gd name="connsiteY11" fmla="*/ 270947 h 2914200"/>
                    <a:gd name="connsiteX12" fmla="*/ 533358 w 1207700"/>
                    <a:gd name="connsiteY12" fmla="*/ 259834 h 2914200"/>
                    <a:gd name="connsiteX13" fmla="*/ 523549 w 1207700"/>
                    <a:gd name="connsiteY13" fmla="*/ 379207 h 2914200"/>
                    <a:gd name="connsiteX14" fmla="*/ 523256 w 1207700"/>
                    <a:gd name="connsiteY14" fmla="*/ 383059 h 2914200"/>
                    <a:gd name="connsiteX15" fmla="*/ 309677 w 1207700"/>
                    <a:gd name="connsiteY15" fmla="*/ 380560 h 2914200"/>
                    <a:gd name="connsiteX16" fmla="*/ 310551 w 1207700"/>
                    <a:gd name="connsiteY16" fmla="*/ 856892 h 2914200"/>
                    <a:gd name="connsiteX17" fmla="*/ 569344 w 1207700"/>
                    <a:gd name="connsiteY17" fmla="*/ 1127186 h 2914200"/>
                    <a:gd name="connsiteX18" fmla="*/ 563593 w 1207700"/>
                    <a:gd name="connsiteY18" fmla="*/ 1276711 h 2914200"/>
                    <a:gd name="connsiteX19" fmla="*/ 568640 w 1207700"/>
                    <a:gd name="connsiteY19" fmla="*/ 2787409 h 2914200"/>
                    <a:gd name="connsiteX20" fmla="*/ 256283 w 1207700"/>
                    <a:gd name="connsiteY20" fmla="*/ 2787408 h 2914200"/>
                    <a:gd name="connsiteX21" fmla="*/ 256283 w 1207700"/>
                    <a:gd name="connsiteY21" fmla="*/ 1289993 h 2914200"/>
                    <a:gd name="connsiteX22" fmla="*/ 266277 w 1207700"/>
                    <a:gd name="connsiteY22" fmla="*/ 1280293 h 2914200"/>
                    <a:gd name="connsiteX23" fmla="*/ 3649 w 1207700"/>
                    <a:gd name="connsiteY23" fmla="*/ 1283457 h 2914200"/>
                    <a:gd name="connsiteX24" fmla="*/ 0 w 1207700"/>
                    <a:gd name="connsiteY24" fmla="*/ 212785 h 2914200"/>
                    <a:gd name="connsiteX25" fmla="*/ 235789 w 1207700"/>
                    <a:gd name="connsiteY25" fmla="*/ 0 h 2914200"/>
                    <a:gd name="connsiteX0" fmla="*/ 490655 w 1207700"/>
                    <a:gd name="connsiteY0" fmla="*/ 92471 h 2928058"/>
                    <a:gd name="connsiteX1" fmla="*/ 614504 w 1207700"/>
                    <a:gd name="connsiteY1" fmla="*/ 252834 h 2928058"/>
                    <a:gd name="connsiteX2" fmla="*/ 694701 w 1207700"/>
                    <a:gd name="connsiteY2" fmla="*/ 102054 h 2928058"/>
                    <a:gd name="connsiteX3" fmla="*/ 512796 w 1207700"/>
                    <a:gd name="connsiteY3" fmla="*/ 99412 h 2928058"/>
                    <a:gd name="connsiteX4" fmla="*/ 490655 w 1207700"/>
                    <a:gd name="connsiteY4" fmla="*/ 92471 h 2928058"/>
                    <a:gd name="connsiteX5" fmla="*/ 235789 w 1207700"/>
                    <a:gd name="connsiteY5" fmla="*/ 0 h 2928058"/>
                    <a:gd name="connsiteX6" fmla="*/ 971910 w 1207700"/>
                    <a:gd name="connsiteY6" fmla="*/ 1 h 2928058"/>
                    <a:gd name="connsiteX7" fmla="*/ 1190446 w 1207700"/>
                    <a:gd name="connsiteY7" fmla="*/ 195534 h 2928058"/>
                    <a:gd name="connsiteX8" fmla="*/ 1207700 w 1207700"/>
                    <a:gd name="connsiteY8" fmla="*/ 391067 h 2928058"/>
                    <a:gd name="connsiteX9" fmla="*/ 683473 w 1207700"/>
                    <a:gd name="connsiteY9" fmla="*/ 384934 h 2928058"/>
                    <a:gd name="connsiteX10" fmla="*/ 680842 w 1207700"/>
                    <a:gd name="connsiteY10" fmla="*/ 358980 h 2928058"/>
                    <a:gd name="connsiteX11" fmla="*/ 671789 w 1207700"/>
                    <a:gd name="connsiteY11" fmla="*/ 270947 h 2928058"/>
                    <a:gd name="connsiteX12" fmla="*/ 533358 w 1207700"/>
                    <a:gd name="connsiteY12" fmla="*/ 259834 h 2928058"/>
                    <a:gd name="connsiteX13" fmla="*/ 523549 w 1207700"/>
                    <a:gd name="connsiteY13" fmla="*/ 379207 h 2928058"/>
                    <a:gd name="connsiteX14" fmla="*/ 523256 w 1207700"/>
                    <a:gd name="connsiteY14" fmla="*/ 383059 h 2928058"/>
                    <a:gd name="connsiteX15" fmla="*/ 309677 w 1207700"/>
                    <a:gd name="connsiteY15" fmla="*/ 380560 h 2928058"/>
                    <a:gd name="connsiteX16" fmla="*/ 310551 w 1207700"/>
                    <a:gd name="connsiteY16" fmla="*/ 856892 h 2928058"/>
                    <a:gd name="connsiteX17" fmla="*/ 569344 w 1207700"/>
                    <a:gd name="connsiteY17" fmla="*/ 1127186 h 2928058"/>
                    <a:gd name="connsiteX18" fmla="*/ 563593 w 1207700"/>
                    <a:gd name="connsiteY18" fmla="*/ 1276711 h 2928058"/>
                    <a:gd name="connsiteX19" fmla="*/ 568640 w 1207700"/>
                    <a:gd name="connsiteY19" fmla="*/ 2787409 h 2928058"/>
                    <a:gd name="connsiteX20" fmla="*/ 256283 w 1207700"/>
                    <a:gd name="connsiteY20" fmla="*/ 2787408 h 2928058"/>
                    <a:gd name="connsiteX21" fmla="*/ 256283 w 1207700"/>
                    <a:gd name="connsiteY21" fmla="*/ 1289993 h 2928058"/>
                    <a:gd name="connsiteX22" fmla="*/ 266277 w 1207700"/>
                    <a:gd name="connsiteY22" fmla="*/ 1280293 h 2928058"/>
                    <a:gd name="connsiteX23" fmla="*/ 3649 w 1207700"/>
                    <a:gd name="connsiteY23" fmla="*/ 1283457 h 2928058"/>
                    <a:gd name="connsiteX24" fmla="*/ 0 w 1207700"/>
                    <a:gd name="connsiteY24" fmla="*/ 212785 h 2928058"/>
                    <a:gd name="connsiteX25" fmla="*/ 235789 w 1207700"/>
                    <a:gd name="connsiteY25" fmla="*/ 0 h 2928058"/>
                    <a:gd name="connsiteX0" fmla="*/ 490655 w 1207700"/>
                    <a:gd name="connsiteY0" fmla="*/ 92471 h 2934560"/>
                    <a:gd name="connsiteX1" fmla="*/ 614504 w 1207700"/>
                    <a:gd name="connsiteY1" fmla="*/ 252834 h 2934560"/>
                    <a:gd name="connsiteX2" fmla="*/ 694701 w 1207700"/>
                    <a:gd name="connsiteY2" fmla="*/ 102054 h 2934560"/>
                    <a:gd name="connsiteX3" fmla="*/ 512796 w 1207700"/>
                    <a:gd name="connsiteY3" fmla="*/ 99412 h 2934560"/>
                    <a:gd name="connsiteX4" fmla="*/ 490655 w 1207700"/>
                    <a:gd name="connsiteY4" fmla="*/ 92471 h 2934560"/>
                    <a:gd name="connsiteX5" fmla="*/ 235789 w 1207700"/>
                    <a:gd name="connsiteY5" fmla="*/ 0 h 2934560"/>
                    <a:gd name="connsiteX6" fmla="*/ 971910 w 1207700"/>
                    <a:gd name="connsiteY6" fmla="*/ 1 h 2934560"/>
                    <a:gd name="connsiteX7" fmla="*/ 1190446 w 1207700"/>
                    <a:gd name="connsiteY7" fmla="*/ 195534 h 2934560"/>
                    <a:gd name="connsiteX8" fmla="*/ 1207700 w 1207700"/>
                    <a:gd name="connsiteY8" fmla="*/ 391067 h 2934560"/>
                    <a:gd name="connsiteX9" fmla="*/ 683473 w 1207700"/>
                    <a:gd name="connsiteY9" fmla="*/ 384934 h 2934560"/>
                    <a:gd name="connsiteX10" fmla="*/ 680842 w 1207700"/>
                    <a:gd name="connsiteY10" fmla="*/ 358980 h 2934560"/>
                    <a:gd name="connsiteX11" fmla="*/ 671789 w 1207700"/>
                    <a:gd name="connsiteY11" fmla="*/ 270947 h 2934560"/>
                    <a:gd name="connsiteX12" fmla="*/ 533358 w 1207700"/>
                    <a:gd name="connsiteY12" fmla="*/ 259834 h 2934560"/>
                    <a:gd name="connsiteX13" fmla="*/ 523549 w 1207700"/>
                    <a:gd name="connsiteY13" fmla="*/ 379207 h 2934560"/>
                    <a:gd name="connsiteX14" fmla="*/ 523256 w 1207700"/>
                    <a:gd name="connsiteY14" fmla="*/ 383059 h 2934560"/>
                    <a:gd name="connsiteX15" fmla="*/ 309677 w 1207700"/>
                    <a:gd name="connsiteY15" fmla="*/ 380560 h 2934560"/>
                    <a:gd name="connsiteX16" fmla="*/ 310551 w 1207700"/>
                    <a:gd name="connsiteY16" fmla="*/ 856892 h 2934560"/>
                    <a:gd name="connsiteX17" fmla="*/ 569344 w 1207700"/>
                    <a:gd name="connsiteY17" fmla="*/ 1127186 h 2934560"/>
                    <a:gd name="connsiteX18" fmla="*/ 563593 w 1207700"/>
                    <a:gd name="connsiteY18" fmla="*/ 1276711 h 2934560"/>
                    <a:gd name="connsiteX19" fmla="*/ 543385 w 1207700"/>
                    <a:gd name="connsiteY19" fmla="*/ 2800042 h 2934560"/>
                    <a:gd name="connsiteX20" fmla="*/ 256283 w 1207700"/>
                    <a:gd name="connsiteY20" fmla="*/ 2787408 h 2934560"/>
                    <a:gd name="connsiteX21" fmla="*/ 256283 w 1207700"/>
                    <a:gd name="connsiteY21" fmla="*/ 1289993 h 2934560"/>
                    <a:gd name="connsiteX22" fmla="*/ 266277 w 1207700"/>
                    <a:gd name="connsiteY22" fmla="*/ 1280293 h 2934560"/>
                    <a:gd name="connsiteX23" fmla="*/ 3649 w 1207700"/>
                    <a:gd name="connsiteY23" fmla="*/ 1283457 h 2934560"/>
                    <a:gd name="connsiteX24" fmla="*/ 0 w 1207700"/>
                    <a:gd name="connsiteY24" fmla="*/ 212785 h 2934560"/>
                    <a:gd name="connsiteX25" fmla="*/ 235789 w 1207700"/>
                    <a:gd name="connsiteY25" fmla="*/ 0 h 2934560"/>
                    <a:gd name="connsiteX0" fmla="*/ 490655 w 1207700"/>
                    <a:gd name="connsiteY0" fmla="*/ 92471 h 2934560"/>
                    <a:gd name="connsiteX1" fmla="*/ 614504 w 1207700"/>
                    <a:gd name="connsiteY1" fmla="*/ 252834 h 2934560"/>
                    <a:gd name="connsiteX2" fmla="*/ 694701 w 1207700"/>
                    <a:gd name="connsiteY2" fmla="*/ 102054 h 2934560"/>
                    <a:gd name="connsiteX3" fmla="*/ 512796 w 1207700"/>
                    <a:gd name="connsiteY3" fmla="*/ 99412 h 2934560"/>
                    <a:gd name="connsiteX4" fmla="*/ 490655 w 1207700"/>
                    <a:gd name="connsiteY4" fmla="*/ 92471 h 2934560"/>
                    <a:gd name="connsiteX5" fmla="*/ 235789 w 1207700"/>
                    <a:gd name="connsiteY5" fmla="*/ 0 h 2934560"/>
                    <a:gd name="connsiteX6" fmla="*/ 971910 w 1207700"/>
                    <a:gd name="connsiteY6" fmla="*/ 1 h 2934560"/>
                    <a:gd name="connsiteX7" fmla="*/ 1190446 w 1207700"/>
                    <a:gd name="connsiteY7" fmla="*/ 195534 h 2934560"/>
                    <a:gd name="connsiteX8" fmla="*/ 1207700 w 1207700"/>
                    <a:gd name="connsiteY8" fmla="*/ 391067 h 2934560"/>
                    <a:gd name="connsiteX9" fmla="*/ 683473 w 1207700"/>
                    <a:gd name="connsiteY9" fmla="*/ 384934 h 2934560"/>
                    <a:gd name="connsiteX10" fmla="*/ 680842 w 1207700"/>
                    <a:gd name="connsiteY10" fmla="*/ 358980 h 2934560"/>
                    <a:gd name="connsiteX11" fmla="*/ 671789 w 1207700"/>
                    <a:gd name="connsiteY11" fmla="*/ 270947 h 2934560"/>
                    <a:gd name="connsiteX12" fmla="*/ 533358 w 1207700"/>
                    <a:gd name="connsiteY12" fmla="*/ 259834 h 2934560"/>
                    <a:gd name="connsiteX13" fmla="*/ 523549 w 1207700"/>
                    <a:gd name="connsiteY13" fmla="*/ 379207 h 2934560"/>
                    <a:gd name="connsiteX14" fmla="*/ 523256 w 1207700"/>
                    <a:gd name="connsiteY14" fmla="*/ 383059 h 2934560"/>
                    <a:gd name="connsiteX15" fmla="*/ 309677 w 1207700"/>
                    <a:gd name="connsiteY15" fmla="*/ 380560 h 2934560"/>
                    <a:gd name="connsiteX16" fmla="*/ 310551 w 1207700"/>
                    <a:gd name="connsiteY16" fmla="*/ 856892 h 2934560"/>
                    <a:gd name="connsiteX17" fmla="*/ 569344 w 1207700"/>
                    <a:gd name="connsiteY17" fmla="*/ 1127186 h 2934560"/>
                    <a:gd name="connsiteX18" fmla="*/ 563593 w 1207700"/>
                    <a:gd name="connsiteY18" fmla="*/ 1276711 h 2934560"/>
                    <a:gd name="connsiteX19" fmla="*/ 556013 w 1207700"/>
                    <a:gd name="connsiteY19" fmla="*/ 2800042 h 2934560"/>
                    <a:gd name="connsiteX20" fmla="*/ 256283 w 1207700"/>
                    <a:gd name="connsiteY20" fmla="*/ 2787408 h 2934560"/>
                    <a:gd name="connsiteX21" fmla="*/ 256283 w 1207700"/>
                    <a:gd name="connsiteY21" fmla="*/ 1289993 h 2934560"/>
                    <a:gd name="connsiteX22" fmla="*/ 266277 w 1207700"/>
                    <a:gd name="connsiteY22" fmla="*/ 1280293 h 2934560"/>
                    <a:gd name="connsiteX23" fmla="*/ 3649 w 1207700"/>
                    <a:gd name="connsiteY23" fmla="*/ 1283457 h 2934560"/>
                    <a:gd name="connsiteX24" fmla="*/ 0 w 1207700"/>
                    <a:gd name="connsiteY24" fmla="*/ 212785 h 2934560"/>
                    <a:gd name="connsiteX25" fmla="*/ 235789 w 1207700"/>
                    <a:gd name="connsiteY25" fmla="*/ 0 h 2934560"/>
                    <a:gd name="connsiteX0" fmla="*/ 490655 w 1207700"/>
                    <a:gd name="connsiteY0" fmla="*/ 92471 h 2929697"/>
                    <a:gd name="connsiteX1" fmla="*/ 614504 w 1207700"/>
                    <a:gd name="connsiteY1" fmla="*/ 252834 h 2929697"/>
                    <a:gd name="connsiteX2" fmla="*/ 694701 w 1207700"/>
                    <a:gd name="connsiteY2" fmla="*/ 102054 h 2929697"/>
                    <a:gd name="connsiteX3" fmla="*/ 512796 w 1207700"/>
                    <a:gd name="connsiteY3" fmla="*/ 99412 h 2929697"/>
                    <a:gd name="connsiteX4" fmla="*/ 490655 w 1207700"/>
                    <a:gd name="connsiteY4" fmla="*/ 92471 h 2929697"/>
                    <a:gd name="connsiteX5" fmla="*/ 235789 w 1207700"/>
                    <a:gd name="connsiteY5" fmla="*/ 0 h 2929697"/>
                    <a:gd name="connsiteX6" fmla="*/ 971910 w 1207700"/>
                    <a:gd name="connsiteY6" fmla="*/ 1 h 2929697"/>
                    <a:gd name="connsiteX7" fmla="*/ 1190446 w 1207700"/>
                    <a:gd name="connsiteY7" fmla="*/ 195534 h 2929697"/>
                    <a:gd name="connsiteX8" fmla="*/ 1207700 w 1207700"/>
                    <a:gd name="connsiteY8" fmla="*/ 391067 h 2929697"/>
                    <a:gd name="connsiteX9" fmla="*/ 683473 w 1207700"/>
                    <a:gd name="connsiteY9" fmla="*/ 384934 h 2929697"/>
                    <a:gd name="connsiteX10" fmla="*/ 680842 w 1207700"/>
                    <a:gd name="connsiteY10" fmla="*/ 358980 h 2929697"/>
                    <a:gd name="connsiteX11" fmla="*/ 671789 w 1207700"/>
                    <a:gd name="connsiteY11" fmla="*/ 270947 h 2929697"/>
                    <a:gd name="connsiteX12" fmla="*/ 533358 w 1207700"/>
                    <a:gd name="connsiteY12" fmla="*/ 259834 h 2929697"/>
                    <a:gd name="connsiteX13" fmla="*/ 523549 w 1207700"/>
                    <a:gd name="connsiteY13" fmla="*/ 379207 h 2929697"/>
                    <a:gd name="connsiteX14" fmla="*/ 523256 w 1207700"/>
                    <a:gd name="connsiteY14" fmla="*/ 383059 h 2929697"/>
                    <a:gd name="connsiteX15" fmla="*/ 309677 w 1207700"/>
                    <a:gd name="connsiteY15" fmla="*/ 380560 h 2929697"/>
                    <a:gd name="connsiteX16" fmla="*/ 310551 w 1207700"/>
                    <a:gd name="connsiteY16" fmla="*/ 856892 h 2929697"/>
                    <a:gd name="connsiteX17" fmla="*/ 569344 w 1207700"/>
                    <a:gd name="connsiteY17" fmla="*/ 1127186 h 2929697"/>
                    <a:gd name="connsiteX18" fmla="*/ 563593 w 1207700"/>
                    <a:gd name="connsiteY18" fmla="*/ 1276711 h 2929697"/>
                    <a:gd name="connsiteX19" fmla="*/ 556013 w 1207700"/>
                    <a:gd name="connsiteY19" fmla="*/ 2800042 h 2929697"/>
                    <a:gd name="connsiteX20" fmla="*/ 256283 w 1207700"/>
                    <a:gd name="connsiteY20" fmla="*/ 2787408 h 2929697"/>
                    <a:gd name="connsiteX21" fmla="*/ 256283 w 1207700"/>
                    <a:gd name="connsiteY21" fmla="*/ 1289993 h 2929697"/>
                    <a:gd name="connsiteX22" fmla="*/ 266277 w 1207700"/>
                    <a:gd name="connsiteY22" fmla="*/ 1280293 h 2929697"/>
                    <a:gd name="connsiteX23" fmla="*/ 3649 w 1207700"/>
                    <a:gd name="connsiteY23" fmla="*/ 1283457 h 2929697"/>
                    <a:gd name="connsiteX24" fmla="*/ 0 w 1207700"/>
                    <a:gd name="connsiteY24" fmla="*/ 212785 h 2929697"/>
                    <a:gd name="connsiteX25" fmla="*/ 235789 w 1207700"/>
                    <a:gd name="connsiteY25" fmla="*/ 0 h 2929697"/>
                    <a:gd name="connsiteX0" fmla="*/ 490655 w 1207700"/>
                    <a:gd name="connsiteY0" fmla="*/ 92471 h 2929695"/>
                    <a:gd name="connsiteX1" fmla="*/ 614504 w 1207700"/>
                    <a:gd name="connsiteY1" fmla="*/ 252834 h 2929695"/>
                    <a:gd name="connsiteX2" fmla="*/ 694701 w 1207700"/>
                    <a:gd name="connsiteY2" fmla="*/ 102054 h 2929695"/>
                    <a:gd name="connsiteX3" fmla="*/ 512796 w 1207700"/>
                    <a:gd name="connsiteY3" fmla="*/ 99412 h 2929695"/>
                    <a:gd name="connsiteX4" fmla="*/ 490655 w 1207700"/>
                    <a:gd name="connsiteY4" fmla="*/ 92471 h 2929695"/>
                    <a:gd name="connsiteX5" fmla="*/ 235789 w 1207700"/>
                    <a:gd name="connsiteY5" fmla="*/ 0 h 2929695"/>
                    <a:gd name="connsiteX6" fmla="*/ 971910 w 1207700"/>
                    <a:gd name="connsiteY6" fmla="*/ 1 h 2929695"/>
                    <a:gd name="connsiteX7" fmla="*/ 1190446 w 1207700"/>
                    <a:gd name="connsiteY7" fmla="*/ 195534 h 2929695"/>
                    <a:gd name="connsiteX8" fmla="*/ 1207700 w 1207700"/>
                    <a:gd name="connsiteY8" fmla="*/ 391067 h 2929695"/>
                    <a:gd name="connsiteX9" fmla="*/ 683473 w 1207700"/>
                    <a:gd name="connsiteY9" fmla="*/ 384934 h 2929695"/>
                    <a:gd name="connsiteX10" fmla="*/ 680842 w 1207700"/>
                    <a:gd name="connsiteY10" fmla="*/ 358980 h 2929695"/>
                    <a:gd name="connsiteX11" fmla="*/ 671789 w 1207700"/>
                    <a:gd name="connsiteY11" fmla="*/ 270947 h 2929695"/>
                    <a:gd name="connsiteX12" fmla="*/ 533358 w 1207700"/>
                    <a:gd name="connsiteY12" fmla="*/ 259834 h 2929695"/>
                    <a:gd name="connsiteX13" fmla="*/ 523549 w 1207700"/>
                    <a:gd name="connsiteY13" fmla="*/ 379207 h 2929695"/>
                    <a:gd name="connsiteX14" fmla="*/ 523256 w 1207700"/>
                    <a:gd name="connsiteY14" fmla="*/ 383059 h 2929695"/>
                    <a:gd name="connsiteX15" fmla="*/ 309677 w 1207700"/>
                    <a:gd name="connsiteY15" fmla="*/ 380560 h 2929695"/>
                    <a:gd name="connsiteX16" fmla="*/ 310551 w 1207700"/>
                    <a:gd name="connsiteY16" fmla="*/ 856892 h 2929695"/>
                    <a:gd name="connsiteX17" fmla="*/ 569344 w 1207700"/>
                    <a:gd name="connsiteY17" fmla="*/ 1127186 h 2929695"/>
                    <a:gd name="connsiteX18" fmla="*/ 563593 w 1207700"/>
                    <a:gd name="connsiteY18" fmla="*/ 1276711 h 2929695"/>
                    <a:gd name="connsiteX19" fmla="*/ 556013 w 1207700"/>
                    <a:gd name="connsiteY19" fmla="*/ 2800042 h 2929695"/>
                    <a:gd name="connsiteX20" fmla="*/ 256283 w 1207700"/>
                    <a:gd name="connsiteY20" fmla="*/ 2787408 h 2929695"/>
                    <a:gd name="connsiteX21" fmla="*/ 256283 w 1207700"/>
                    <a:gd name="connsiteY21" fmla="*/ 1289993 h 2929695"/>
                    <a:gd name="connsiteX22" fmla="*/ 3649 w 1207700"/>
                    <a:gd name="connsiteY22" fmla="*/ 1283457 h 2929695"/>
                    <a:gd name="connsiteX23" fmla="*/ 0 w 1207700"/>
                    <a:gd name="connsiteY23" fmla="*/ 212785 h 2929695"/>
                    <a:gd name="connsiteX24" fmla="*/ 235789 w 1207700"/>
                    <a:gd name="connsiteY24" fmla="*/ 0 h 2929695"/>
                    <a:gd name="connsiteX0" fmla="*/ 490655 w 1207700"/>
                    <a:gd name="connsiteY0" fmla="*/ 92471 h 2929695"/>
                    <a:gd name="connsiteX1" fmla="*/ 614504 w 1207700"/>
                    <a:gd name="connsiteY1" fmla="*/ 252834 h 2929695"/>
                    <a:gd name="connsiteX2" fmla="*/ 694701 w 1207700"/>
                    <a:gd name="connsiteY2" fmla="*/ 102054 h 2929695"/>
                    <a:gd name="connsiteX3" fmla="*/ 512796 w 1207700"/>
                    <a:gd name="connsiteY3" fmla="*/ 99412 h 2929695"/>
                    <a:gd name="connsiteX4" fmla="*/ 490655 w 1207700"/>
                    <a:gd name="connsiteY4" fmla="*/ 92471 h 2929695"/>
                    <a:gd name="connsiteX5" fmla="*/ 235789 w 1207700"/>
                    <a:gd name="connsiteY5" fmla="*/ 0 h 2929695"/>
                    <a:gd name="connsiteX6" fmla="*/ 971910 w 1207700"/>
                    <a:gd name="connsiteY6" fmla="*/ 1 h 2929695"/>
                    <a:gd name="connsiteX7" fmla="*/ 1190446 w 1207700"/>
                    <a:gd name="connsiteY7" fmla="*/ 195534 h 2929695"/>
                    <a:gd name="connsiteX8" fmla="*/ 1207700 w 1207700"/>
                    <a:gd name="connsiteY8" fmla="*/ 391067 h 2929695"/>
                    <a:gd name="connsiteX9" fmla="*/ 683473 w 1207700"/>
                    <a:gd name="connsiteY9" fmla="*/ 384934 h 2929695"/>
                    <a:gd name="connsiteX10" fmla="*/ 680842 w 1207700"/>
                    <a:gd name="connsiteY10" fmla="*/ 358980 h 2929695"/>
                    <a:gd name="connsiteX11" fmla="*/ 671789 w 1207700"/>
                    <a:gd name="connsiteY11" fmla="*/ 270947 h 2929695"/>
                    <a:gd name="connsiteX12" fmla="*/ 533358 w 1207700"/>
                    <a:gd name="connsiteY12" fmla="*/ 259834 h 2929695"/>
                    <a:gd name="connsiteX13" fmla="*/ 523549 w 1207700"/>
                    <a:gd name="connsiteY13" fmla="*/ 379207 h 2929695"/>
                    <a:gd name="connsiteX14" fmla="*/ 523256 w 1207700"/>
                    <a:gd name="connsiteY14" fmla="*/ 383059 h 2929695"/>
                    <a:gd name="connsiteX15" fmla="*/ 309677 w 1207700"/>
                    <a:gd name="connsiteY15" fmla="*/ 380560 h 2929695"/>
                    <a:gd name="connsiteX16" fmla="*/ 310551 w 1207700"/>
                    <a:gd name="connsiteY16" fmla="*/ 856892 h 2929695"/>
                    <a:gd name="connsiteX17" fmla="*/ 569344 w 1207700"/>
                    <a:gd name="connsiteY17" fmla="*/ 1127186 h 2929695"/>
                    <a:gd name="connsiteX18" fmla="*/ 563593 w 1207700"/>
                    <a:gd name="connsiteY18" fmla="*/ 1276711 h 2929695"/>
                    <a:gd name="connsiteX19" fmla="*/ 556013 w 1207700"/>
                    <a:gd name="connsiteY19" fmla="*/ 2800042 h 2929695"/>
                    <a:gd name="connsiteX20" fmla="*/ 256283 w 1207700"/>
                    <a:gd name="connsiteY20" fmla="*/ 2787408 h 2929695"/>
                    <a:gd name="connsiteX21" fmla="*/ 261041 w 1207700"/>
                    <a:gd name="connsiteY21" fmla="*/ 1280477 h 2929695"/>
                    <a:gd name="connsiteX22" fmla="*/ 3649 w 1207700"/>
                    <a:gd name="connsiteY22" fmla="*/ 1283457 h 2929695"/>
                    <a:gd name="connsiteX23" fmla="*/ 0 w 1207700"/>
                    <a:gd name="connsiteY23" fmla="*/ 212785 h 2929695"/>
                    <a:gd name="connsiteX24" fmla="*/ 235789 w 1207700"/>
                    <a:gd name="connsiteY24" fmla="*/ 0 h 2929695"/>
                    <a:gd name="connsiteX0" fmla="*/ 490655 w 1207700"/>
                    <a:gd name="connsiteY0" fmla="*/ 92471 h 2929695"/>
                    <a:gd name="connsiteX1" fmla="*/ 614504 w 1207700"/>
                    <a:gd name="connsiteY1" fmla="*/ 252834 h 2929695"/>
                    <a:gd name="connsiteX2" fmla="*/ 694701 w 1207700"/>
                    <a:gd name="connsiteY2" fmla="*/ 102054 h 2929695"/>
                    <a:gd name="connsiteX3" fmla="*/ 512796 w 1207700"/>
                    <a:gd name="connsiteY3" fmla="*/ 99412 h 2929695"/>
                    <a:gd name="connsiteX4" fmla="*/ 490655 w 1207700"/>
                    <a:gd name="connsiteY4" fmla="*/ 92471 h 2929695"/>
                    <a:gd name="connsiteX5" fmla="*/ 235789 w 1207700"/>
                    <a:gd name="connsiteY5" fmla="*/ 0 h 2929695"/>
                    <a:gd name="connsiteX6" fmla="*/ 971910 w 1207700"/>
                    <a:gd name="connsiteY6" fmla="*/ 1 h 2929695"/>
                    <a:gd name="connsiteX7" fmla="*/ 1190446 w 1207700"/>
                    <a:gd name="connsiteY7" fmla="*/ 195534 h 2929695"/>
                    <a:gd name="connsiteX8" fmla="*/ 1207700 w 1207700"/>
                    <a:gd name="connsiteY8" fmla="*/ 391067 h 2929695"/>
                    <a:gd name="connsiteX9" fmla="*/ 683473 w 1207700"/>
                    <a:gd name="connsiteY9" fmla="*/ 384934 h 2929695"/>
                    <a:gd name="connsiteX10" fmla="*/ 680842 w 1207700"/>
                    <a:gd name="connsiteY10" fmla="*/ 358980 h 2929695"/>
                    <a:gd name="connsiteX11" fmla="*/ 671789 w 1207700"/>
                    <a:gd name="connsiteY11" fmla="*/ 270947 h 2929695"/>
                    <a:gd name="connsiteX12" fmla="*/ 533358 w 1207700"/>
                    <a:gd name="connsiteY12" fmla="*/ 259834 h 2929695"/>
                    <a:gd name="connsiteX13" fmla="*/ 523549 w 1207700"/>
                    <a:gd name="connsiteY13" fmla="*/ 379207 h 2929695"/>
                    <a:gd name="connsiteX14" fmla="*/ 523256 w 1207700"/>
                    <a:gd name="connsiteY14" fmla="*/ 383059 h 2929695"/>
                    <a:gd name="connsiteX15" fmla="*/ 309677 w 1207700"/>
                    <a:gd name="connsiteY15" fmla="*/ 380560 h 2929695"/>
                    <a:gd name="connsiteX16" fmla="*/ 310551 w 1207700"/>
                    <a:gd name="connsiteY16" fmla="*/ 856892 h 2929695"/>
                    <a:gd name="connsiteX17" fmla="*/ 569344 w 1207700"/>
                    <a:gd name="connsiteY17" fmla="*/ 1127186 h 2929695"/>
                    <a:gd name="connsiteX18" fmla="*/ 556013 w 1207700"/>
                    <a:gd name="connsiteY18" fmla="*/ 2800042 h 2929695"/>
                    <a:gd name="connsiteX19" fmla="*/ 256283 w 1207700"/>
                    <a:gd name="connsiteY19" fmla="*/ 2787408 h 2929695"/>
                    <a:gd name="connsiteX20" fmla="*/ 261041 w 1207700"/>
                    <a:gd name="connsiteY20" fmla="*/ 1280477 h 2929695"/>
                    <a:gd name="connsiteX21" fmla="*/ 3649 w 1207700"/>
                    <a:gd name="connsiteY21" fmla="*/ 1283457 h 2929695"/>
                    <a:gd name="connsiteX22" fmla="*/ 0 w 1207700"/>
                    <a:gd name="connsiteY22" fmla="*/ 212785 h 2929695"/>
                    <a:gd name="connsiteX23" fmla="*/ 235789 w 1207700"/>
                    <a:gd name="connsiteY23" fmla="*/ 0 h 2929695"/>
                    <a:gd name="connsiteX0" fmla="*/ 490655 w 1207700"/>
                    <a:gd name="connsiteY0" fmla="*/ 92471 h 2938922"/>
                    <a:gd name="connsiteX1" fmla="*/ 614504 w 1207700"/>
                    <a:gd name="connsiteY1" fmla="*/ 252834 h 2938922"/>
                    <a:gd name="connsiteX2" fmla="*/ 694701 w 1207700"/>
                    <a:gd name="connsiteY2" fmla="*/ 102054 h 2938922"/>
                    <a:gd name="connsiteX3" fmla="*/ 512796 w 1207700"/>
                    <a:gd name="connsiteY3" fmla="*/ 99412 h 2938922"/>
                    <a:gd name="connsiteX4" fmla="*/ 490655 w 1207700"/>
                    <a:gd name="connsiteY4" fmla="*/ 92471 h 2938922"/>
                    <a:gd name="connsiteX5" fmla="*/ 235789 w 1207700"/>
                    <a:gd name="connsiteY5" fmla="*/ 0 h 2938922"/>
                    <a:gd name="connsiteX6" fmla="*/ 971910 w 1207700"/>
                    <a:gd name="connsiteY6" fmla="*/ 1 h 2938922"/>
                    <a:gd name="connsiteX7" fmla="*/ 1190446 w 1207700"/>
                    <a:gd name="connsiteY7" fmla="*/ 195534 h 2938922"/>
                    <a:gd name="connsiteX8" fmla="*/ 1207700 w 1207700"/>
                    <a:gd name="connsiteY8" fmla="*/ 391067 h 2938922"/>
                    <a:gd name="connsiteX9" fmla="*/ 683473 w 1207700"/>
                    <a:gd name="connsiteY9" fmla="*/ 384934 h 2938922"/>
                    <a:gd name="connsiteX10" fmla="*/ 680842 w 1207700"/>
                    <a:gd name="connsiteY10" fmla="*/ 358980 h 2938922"/>
                    <a:gd name="connsiteX11" fmla="*/ 671789 w 1207700"/>
                    <a:gd name="connsiteY11" fmla="*/ 270947 h 2938922"/>
                    <a:gd name="connsiteX12" fmla="*/ 533358 w 1207700"/>
                    <a:gd name="connsiteY12" fmla="*/ 259834 h 2938922"/>
                    <a:gd name="connsiteX13" fmla="*/ 523549 w 1207700"/>
                    <a:gd name="connsiteY13" fmla="*/ 379207 h 2938922"/>
                    <a:gd name="connsiteX14" fmla="*/ 523256 w 1207700"/>
                    <a:gd name="connsiteY14" fmla="*/ 383059 h 2938922"/>
                    <a:gd name="connsiteX15" fmla="*/ 309677 w 1207700"/>
                    <a:gd name="connsiteY15" fmla="*/ 380560 h 2938922"/>
                    <a:gd name="connsiteX16" fmla="*/ 310551 w 1207700"/>
                    <a:gd name="connsiteY16" fmla="*/ 856892 h 2938922"/>
                    <a:gd name="connsiteX17" fmla="*/ 569344 w 1207700"/>
                    <a:gd name="connsiteY17" fmla="*/ 1127186 h 2938922"/>
                    <a:gd name="connsiteX18" fmla="*/ 556013 w 1207700"/>
                    <a:gd name="connsiteY18" fmla="*/ 2800042 h 2938922"/>
                    <a:gd name="connsiteX19" fmla="*/ 256283 w 1207700"/>
                    <a:gd name="connsiteY19" fmla="*/ 2787408 h 2938922"/>
                    <a:gd name="connsiteX20" fmla="*/ 261041 w 1207700"/>
                    <a:gd name="connsiteY20" fmla="*/ 1280477 h 2938922"/>
                    <a:gd name="connsiteX21" fmla="*/ 3649 w 1207700"/>
                    <a:gd name="connsiteY21" fmla="*/ 1283457 h 2938922"/>
                    <a:gd name="connsiteX22" fmla="*/ 0 w 1207700"/>
                    <a:gd name="connsiteY22" fmla="*/ 212785 h 2938922"/>
                    <a:gd name="connsiteX23" fmla="*/ 235789 w 1207700"/>
                    <a:gd name="connsiteY23" fmla="*/ 0 h 2938922"/>
                    <a:gd name="connsiteX0" fmla="*/ 490655 w 1207700"/>
                    <a:gd name="connsiteY0" fmla="*/ 92471 h 2938921"/>
                    <a:gd name="connsiteX1" fmla="*/ 614504 w 1207700"/>
                    <a:gd name="connsiteY1" fmla="*/ 252834 h 2938921"/>
                    <a:gd name="connsiteX2" fmla="*/ 694701 w 1207700"/>
                    <a:gd name="connsiteY2" fmla="*/ 102054 h 2938921"/>
                    <a:gd name="connsiteX3" fmla="*/ 512796 w 1207700"/>
                    <a:gd name="connsiteY3" fmla="*/ 99412 h 2938921"/>
                    <a:gd name="connsiteX4" fmla="*/ 490655 w 1207700"/>
                    <a:gd name="connsiteY4" fmla="*/ 92471 h 2938921"/>
                    <a:gd name="connsiteX5" fmla="*/ 235789 w 1207700"/>
                    <a:gd name="connsiteY5" fmla="*/ 0 h 2938921"/>
                    <a:gd name="connsiteX6" fmla="*/ 971910 w 1207700"/>
                    <a:gd name="connsiteY6" fmla="*/ 1 h 2938921"/>
                    <a:gd name="connsiteX7" fmla="*/ 1190446 w 1207700"/>
                    <a:gd name="connsiteY7" fmla="*/ 195534 h 2938921"/>
                    <a:gd name="connsiteX8" fmla="*/ 1207700 w 1207700"/>
                    <a:gd name="connsiteY8" fmla="*/ 391067 h 2938921"/>
                    <a:gd name="connsiteX9" fmla="*/ 683473 w 1207700"/>
                    <a:gd name="connsiteY9" fmla="*/ 384934 h 2938921"/>
                    <a:gd name="connsiteX10" fmla="*/ 680842 w 1207700"/>
                    <a:gd name="connsiteY10" fmla="*/ 358980 h 2938921"/>
                    <a:gd name="connsiteX11" fmla="*/ 671789 w 1207700"/>
                    <a:gd name="connsiteY11" fmla="*/ 270947 h 2938921"/>
                    <a:gd name="connsiteX12" fmla="*/ 533358 w 1207700"/>
                    <a:gd name="connsiteY12" fmla="*/ 259834 h 2938921"/>
                    <a:gd name="connsiteX13" fmla="*/ 523549 w 1207700"/>
                    <a:gd name="connsiteY13" fmla="*/ 379207 h 2938921"/>
                    <a:gd name="connsiteX14" fmla="*/ 523256 w 1207700"/>
                    <a:gd name="connsiteY14" fmla="*/ 383059 h 2938921"/>
                    <a:gd name="connsiteX15" fmla="*/ 309677 w 1207700"/>
                    <a:gd name="connsiteY15" fmla="*/ 380560 h 2938921"/>
                    <a:gd name="connsiteX16" fmla="*/ 310551 w 1207700"/>
                    <a:gd name="connsiteY16" fmla="*/ 856892 h 2938921"/>
                    <a:gd name="connsiteX17" fmla="*/ 569344 w 1207700"/>
                    <a:gd name="connsiteY17" fmla="*/ 1127186 h 2938921"/>
                    <a:gd name="connsiteX18" fmla="*/ 556013 w 1207700"/>
                    <a:gd name="connsiteY18" fmla="*/ 2800042 h 2938921"/>
                    <a:gd name="connsiteX19" fmla="*/ 256283 w 1207700"/>
                    <a:gd name="connsiteY19" fmla="*/ 2787408 h 2938921"/>
                    <a:gd name="connsiteX20" fmla="*/ 261041 w 1207700"/>
                    <a:gd name="connsiteY20" fmla="*/ 1280477 h 2938921"/>
                    <a:gd name="connsiteX21" fmla="*/ 3649 w 1207700"/>
                    <a:gd name="connsiteY21" fmla="*/ 1283457 h 2938921"/>
                    <a:gd name="connsiteX22" fmla="*/ 0 w 1207700"/>
                    <a:gd name="connsiteY22" fmla="*/ 212785 h 2938921"/>
                    <a:gd name="connsiteX23" fmla="*/ 235789 w 1207700"/>
                    <a:gd name="connsiteY23" fmla="*/ 0 h 2938921"/>
                    <a:gd name="connsiteX0" fmla="*/ 490655 w 1207700"/>
                    <a:gd name="connsiteY0" fmla="*/ 92471 h 2938921"/>
                    <a:gd name="connsiteX1" fmla="*/ 614504 w 1207700"/>
                    <a:gd name="connsiteY1" fmla="*/ 252834 h 2938921"/>
                    <a:gd name="connsiteX2" fmla="*/ 694701 w 1207700"/>
                    <a:gd name="connsiteY2" fmla="*/ 102054 h 2938921"/>
                    <a:gd name="connsiteX3" fmla="*/ 512796 w 1207700"/>
                    <a:gd name="connsiteY3" fmla="*/ 99412 h 2938921"/>
                    <a:gd name="connsiteX4" fmla="*/ 490655 w 1207700"/>
                    <a:gd name="connsiteY4" fmla="*/ 92471 h 2938921"/>
                    <a:gd name="connsiteX5" fmla="*/ 235789 w 1207700"/>
                    <a:gd name="connsiteY5" fmla="*/ 0 h 2938921"/>
                    <a:gd name="connsiteX6" fmla="*/ 971910 w 1207700"/>
                    <a:gd name="connsiteY6" fmla="*/ 1 h 2938921"/>
                    <a:gd name="connsiteX7" fmla="*/ 1190446 w 1207700"/>
                    <a:gd name="connsiteY7" fmla="*/ 195534 h 2938921"/>
                    <a:gd name="connsiteX8" fmla="*/ 1207700 w 1207700"/>
                    <a:gd name="connsiteY8" fmla="*/ 391067 h 2938921"/>
                    <a:gd name="connsiteX9" fmla="*/ 683473 w 1207700"/>
                    <a:gd name="connsiteY9" fmla="*/ 384934 h 2938921"/>
                    <a:gd name="connsiteX10" fmla="*/ 680842 w 1207700"/>
                    <a:gd name="connsiteY10" fmla="*/ 358980 h 2938921"/>
                    <a:gd name="connsiteX11" fmla="*/ 671789 w 1207700"/>
                    <a:gd name="connsiteY11" fmla="*/ 270947 h 2938921"/>
                    <a:gd name="connsiteX12" fmla="*/ 533358 w 1207700"/>
                    <a:gd name="connsiteY12" fmla="*/ 259834 h 2938921"/>
                    <a:gd name="connsiteX13" fmla="*/ 523549 w 1207700"/>
                    <a:gd name="connsiteY13" fmla="*/ 379207 h 2938921"/>
                    <a:gd name="connsiteX14" fmla="*/ 523256 w 1207700"/>
                    <a:gd name="connsiteY14" fmla="*/ 383059 h 2938921"/>
                    <a:gd name="connsiteX15" fmla="*/ 309677 w 1207700"/>
                    <a:gd name="connsiteY15" fmla="*/ 380560 h 2938921"/>
                    <a:gd name="connsiteX16" fmla="*/ 310551 w 1207700"/>
                    <a:gd name="connsiteY16" fmla="*/ 856892 h 2938921"/>
                    <a:gd name="connsiteX17" fmla="*/ 578860 w 1207700"/>
                    <a:gd name="connsiteY17" fmla="*/ 1127185 h 2938921"/>
                    <a:gd name="connsiteX18" fmla="*/ 556013 w 1207700"/>
                    <a:gd name="connsiteY18" fmla="*/ 2800042 h 2938921"/>
                    <a:gd name="connsiteX19" fmla="*/ 256283 w 1207700"/>
                    <a:gd name="connsiteY19" fmla="*/ 2787408 h 2938921"/>
                    <a:gd name="connsiteX20" fmla="*/ 261041 w 1207700"/>
                    <a:gd name="connsiteY20" fmla="*/ 1280477 h 2938921"/>
                    <a:gd name="connsiteX21" fmla="*/ 3649 w 1207700"/>
                    <a:gd name="connsiteY21" fmla="*/ 1283457 h 2938921"/>
                    <a:gd name="connsiteX22" fmla="*/ 0 w 1207700"/>
                    <a:gd name="connsiteY22" fmla="*/ 212785 h 2938921"/>
                    <a:gd name="connsiteX23" fmla="*/ 235789 w 1207700"/>
                    <a:gd name="connsiteY23" fmla="*/ 0 h 2938921"/>
                    <a:gd name="connsiteX0" fmla="*/ 490655 w 1207700"/>
                    <a:gd name="connsiteY0" fmla="*/ 92471 h 2938921"/>
                    <a:gd name="connsiteX1" fmla="*/ 614504 w 1207700"/>
                    <a:gd name="connsiteY1" fmla="*/ 252834 h 2938921"/>
                    <a:gd name="connsiteX2" fmla="*/ 694701 w 1207700"/>
                    <a:gd name="connsiteY2" fmla="*/ 102054 h 2938921"/>
                    <a:gd name="connsiteX3" fmla="*/ 512796 w 1207700"/>
                    <a:gd name="connsiteY3" fmla="*/ 99412 h 2938921"/>
                    <a:gd name="connsiteX4" fmla="*/ 490655 w 1207700"/>
                    <a:gd name="connsiteY4" fmla="*/ 92471 h 2938921"/>
                    <a:gd name="connsiteX5" fmla="*/ 235789 w 1207700"/>
                    <a:gd name="connsiteY5" fmla="*/ 0 h 2938921"/>
                    <a:gd name="connsiteX6" fmla="*/ 971910 w 1207700"/>
                    <a:gd name="connsiteY6" fmla="*/ 1 h 2938921"/>
                    <a:gd name="connsiteX7" fmla="*/ 1190446 w 1207700"/>
                    <a:gd name="connsiteY7" fmla="*/ 195534 h 2938921"/>
                    <a:gd name="connsiteX8" fmla="*/ 1207700 w 1207700"/>
                    <a:gd name="connsiteY8" fmla="*/ 391067 h 2938921"/>
                    <a:gd name="connsiteX9" fmla="*/ 683473 w 1207700"/>
                    <a:gd name="connsiteY9" fmla="*/ 384934 h 2938921"/>
                    <a:gd name="connsiteX10" fmla="*/ 680842 w 1207700"/>
                    <a:gd name="connsiteY10" fmla="*/ 358980 h 2938921"/>
                    <a:gd name="connsiteX11" fmla="*/ 671789 w 1207700"/>
                    <a:gd name="connsiteY11" fmla="*/ 270947 h 2938921"/>
                    <a:gd name="connsiteX12" fmla="*/ 533358 w 1207700"/>
                    <a:gd name="connsiteY12" fmla="*/ 259834 h 2938921"/>
                    <a:gd name="connsiteX13" fmla="*/ 523549 w 1207700"/>
                    <a:gd name="connsiteY13" fmla="*/ 379207 h 2938921"/>
                    <a:gd name="connsiteX14" fmla="*/ 523256 w 1207700"/>
                    <a:gd name="connsiteY14" fmla="*/ 383059 h 2938921"/>
                    <a:gd name="connsiteX15" fmla="*/ 309677 w 1207700"/>
                    <a:gd name="connsiteY15" fmla="*/ 380560 h 2938921"/>
                    <a:gd name="connsiteX16" fmla="*/ 310551 w 1207700"/>
                    <a:gd name="connsiteY16" fmla="*/ 856892 h 2938921"/>
                    <a:gd name="connsiteX17" fmla="*/ 578860 w 1207700"/>
                    <a:gd name="connsiteY17" fmla="*/ 1131944 h 2938921"/>
                    <a:gd name="connsiteX18" fmla="*/ 556013 w 1207700"/>
                    <a:gd name="connsiteY18" fmla="*/ 2800042 h 2938921"/>
                    <a:gd name="connsiteX19" fmla="*/ 256283 w 1207700"/>
                    <a:gd name="connsiteY19" fmla="*/ 2787408 h 2938921"/>
                    <a:gd name="connsiteX20" fmla="*/ 261041 w 1207700"/>
                    <a:gd name="connsiteY20" fmla="*/ 1280477 h 2938921"/>
                    <a:gd name="connsiteX21" fmla="*/ 3649 w 1207700"/>
                    <a:gd name="connsiteY21" fmla="*/ 1283457 h 2938921"/>
                    <a:gd name="connsiteX22" fmla="*/ 0 w 1207700"/>
                    <a:gd name="connsiteY22" fmla="*/ 212785 h 2938921"/>
                    <a:gd name="connsiteX23" fmla="*/ 235789 w 1207700"/>
                    <a:gd name="connsiteY23" fmla="*/ 0 h 2938921"/>
                    <a:gd name="connsiteX0" fmla="*/ 490655 w 1207700"/>
                    <a:gd name="connsiteY0" fmla="*/ 92471 h 2938921"/>
                    <a:gd name="connsiteX1" fmla="*/ 614504 w 1207700"/>
                    <a:gd name="connsiteY1" fmla="*/ 252834 h 2938921"/>
                    <a:gd name="connsiteX2" fmla="*/ 694701 w 1207700"/>
                    <a:gd name="connsiteY2" fmla="*/ 102054 h 2938921"/>
                    <a:gd name="connsiteX3" fmla="*/ 512796 w 1207700"/>
                    <a:gd name="connsiteY3" fmla="*/ 99412 h 2938921"/>
                    <a:gd name="connsiteX4" fmla="*/ 490655 w 1207700"/>
                    <a:gd name="connsiteY4" fmla="*/ 92471 h 2938921"/>
                    <a:gd name="connsiteX5" fmla="*/ 235789 w 1207700"/>
                    <a:gd name="connsiteY5" fmla="*/ 0 h 2938921"/>
                    <a:gd name="connsiteX6" fmla="*/ 971910 w 1207700"/>
                    <a:gd name="connsiteY6" fmla="*/ 1 h 2938921"/>
                    <a:gd name="connsiteX7" fmla="*/ 1190446 w 1207700"/>
                    <a:gd name="connsiteY7" fmla="*/ 195534 h 2938921"/>
                    <a:gd name="connsiteX8" fmla="*/ 1207700 w 1207700"/>
                    <a:gd name="connsiteY8" fmla="*/ 391067 h 2938921"/>
                    <a:gd name="connsiteX9" fmla="*/ 683473 w 1207700"/>
                    <a:gd name="connsiteY9" fmla="*/ 384934 h 2938921"/>
                    <a:gd name="connsiteX10" fmla="*/ 680842 w 1207700"/>
                    <a:gd name="connsiteY10" fmla="*/ 358980 h 2938921"/>
                    <a:gd name="connsiteX11" fmla="*/ 671789 w 1207700"/>
                    <a:gd name="connsiteY11" fmla="*/ 270947 h 2938921"/>
                    <a:gd name="connsiteX12" fmla="*/ 533358 w 1207700"/>
                    <a:gd name="connsiteY12" fmla="*/ 259834 h 2938921"/>
                    <a:gd name="connsiteX13" fmla="*/ 523549 w 1207700"/>
                    <a:gd name="connsiteY13" fmla="*/ 379207 h 2938921"/>
                    <a:gd name="connsiteX14" fmla="*/ 523256 w 1207700"/>
                    <a:gd name="connsiteY14" fmla="*/ 383059 h 2938921"/>
                    <a:gd name="connsiteX15" fmla="*/ 309677 w 1207700"/>
                    <a:gd name="connsiteY15" fmla="*/ 380560 h 2938921"/>
                    <a:gd name="connsiteX16" fmla="*/ 310551 w 1207700"/>
                    <a:gd name="connsiteY16" fmla="*/ 856892 h 2938921"/>
                    <a:gd name="connsiteX17" fmla="*/ 574102 w 1207700"/>
                    <a:gd name="connsiteY17" fmla="*/ 1131944 h 2938921"/>
                    <a:gd name="connsiteX18" fmla="*/ 556013 w 1207700"/>
                    <a:gd name="connsiteY18" fmla="*/ 2800042 h 2938921"/>
                    <a:gd name="connsiteX19" fmla="*/ 256283 w 1207700"/>
                    <a:gd name="connsiteY19" fmla="*/ 2787408 h 2938921"/>
                    <a:gd name="connsiteX20" fmla="*/ 261041 w 1207700"/>
                    <a:gd name="connsiteY20" fmla="*/ 1280477 h 2938921"/>
                    <a:gd name="connsiteX21" fmla="*/ 3649 w 1207700"/>
                    <a:gd name="connsiteY21" fmla="*/ 1283457 h 2938921"/>
                    <a:gd name="connsiteX22" fmla="*/ 0 w 1207700"/>
                    <a:gd name="connsiteY22" fmla="*/ 212785 h 2938921"/>
                    <a:gd name="connsiteX23" fmla="*/ 235789 w 1207700"/>
                    <a:gd name="connsiteY23" fmla="*/ 0 h 2938921"/>
                    <a:gd name="connsiteX0" fmla="*/ 490655 w 1207700"/>
                    <a:gd name="connsiteY0" fmla="*/ 92471 h 2938922"/>
                    <a:gd name="connsiteX1" fmla="*/ 614504 w 1207700"/>
                    <a:gd name="connsiteY1" fmla="*/ 252834 h 2938922"/>
                    <a:gd name="connsiteX2" fmla="*/ 694701 w 1207700"/>
                    <a:gd name="connsiteY2" fmla="*/ 102054 h 2938922"/>
                    <a:gd name="connsiteX3" fmla="*/ 512796 w 1207700"/>
                    <a:gd name="connsiteY3" fmla="*/ 99412 h 2938922"/>
                    <a:gd name="connsiteX4" fmla="*/ 490655 w 1207700"/>
                    <a:gd name="connsiteY4" fmla="*/ 92471 h 2938922"/>
                    <a:gd name="connsiteX5" fmla="*/ 235789 w 1207700"/>
                    <a:gd name="connsiteY5" fmla="*/ 0 h 2938922"/>
                    <a:gd name="connsiteX6" fmla="*/ 971910 w 1207700"/>
                    <a:gd name="connsiteY6" fmla="*/ 1 h 2938922"/>
                    <a:gd name="connsiteX7" fmla="*/ 1190446 w 1207700"/>
                    <a:gd name="connsiteY7" fmla="*/ 195534 h 2938922"/>
                    <a:gd name="connsiteX8" fmla="*/ 1207700 w 1207700"/>
                    <a:gd name="connsiteY8" fmla="*/ 391067 h 2938922"/>
                    <a:gd name="connsiteX9" fmla="*/ 683473 w 1207700"/>
                    <a:gd name="connsiteY9" fmla="*/ 384934 h 2938922"/>
                    <a:gd name="connsiteX10" fmla="*/ 680842 w 1207700"/>
                    <a:gd name="connsiteY10" fmla="*/ 358980 h 2938922"/>
                    <a:gd name="connsiteX11" fmla="*/ 671789 w 1207700"/>
                    <a:gd name="connsiteY11" fmla="*/ 270947 h 2938922"/>
                    <a:gd name="connsiteX12" fmla="*/ 533358 w 1207700"/>
                    <a:gd name="connsiteY12" fmla="*/ 259834 h 2938922"/>
                    <a:gd name="connsiteX13" fmla="*/ 523549 w 1207700"/>
                    <a:gd name="connsiteY13" fmla="*/ 379207 h 2938922"/>
                    <a:gd name="connsiteX14" fmla="*/ 523256 w 1207700"/>
                    <a:gd name="connsiteY14" fmla="*/ 383059 h 2938922"/>
                    <a:gd name="connsiteX15" fmla="*/ 309677 w 1207700"/>
                    <a:gd name="connsiteY15" fmla="*/ 380560 h 2938922"/>
                    <a:gd name="connsiteX16" fmla="*/ 310551 w 1207700"/>
                    <a:gd name="connsiteY16" fmla="*/ 856892 h 2938922"/>
                    <a:gd name="connsiteX17" fmla="*/ 574102 w 1207700"/>
                    <a:gd name="connsiteY17" fmla="*/ 1131944 h 2938922"/>
                    <a:gd name="connsiteX18" fmla="*/ 556013 w 1207700"/>
                    <a:gd name="connsiteY18" fmla="*/ 2800042 h 2938922"/>
                    <a:gd name="connsiteX19" fmla="*/ 256283 w 1207700"/>
                    <a:gd name="connsiteY19" fmla="*/ 2787408 h 2938922"/>
                    <a:gd name="connsiteX20" fmla="*/ 261041 w 1207700"/>
                    <a:gd name="connsiteY20" fmla="*/ 1280477 h 2938922"/>
                    <a:gd name="connsiteX21" fmla="*/ 3649 w 1207700"/>
                    <a:gd name="connsiteY21" fmla="*/ 1283457 h 2938922"/>
                    <a:gd name="connsiteX22" fmla="*/ 0 w 1207700"/>
                    <a:gd name="connsiteY22" fmla="*/ 212785 h 2938922"/>
                    <a:gd name="connsiteX23" fmla="*/ 235789 w 1207700"/>
                    <a:gd name="connsiteY23" fmla="*/ 0 h 2938922"/>
                    <a:gd name="connsiteX0" fmla="*/ 490655 w 1207700"/>
                    <a:gd name="connsiteY0" fmla="*/ 92471 h 2937057"/>
                    <a:gd name="connsiteX1" fmla="*/ 614504 w 1207700"/>
                    <a:gd name="connsiteY1" fmla="*/ 252834 h 2937057"/>
                    <a:gd name="connsiteX2" fmla="*/ 694701 w 1207700"/>
                    <a:gd name="connsiteY2" fmla="*/ 102054 h 2937057"/>
                    <a:gd name="connsiteX3" fmla="*/ 512796 w 1207700"/>
                    <a:gd name="connsiteY3" fmla="*/ 99412 h 2937057"/>
                    <a:gd name="connsiteX4" fmla="*/ 490655 w 1207700"/>
                    <a:gd name="connsiteY4" fmla="*/ 92471 h 2937057"/>
                    <a:gd name="connsiteX5" fmla="*/ 235789 w 1207700"/>
                    <a:gd name="connsiteY5" fmla="*/ 0 h 2937057"/>
                    <a:gd name="connsiteX6" fmla="*/ 971910 w 1207700"/>
                    <a:gd name="connsiteY6" fmla="*/ 1 h 2937057"/>
                    <a:gd name="connsiteX7" fmla="*/ 1190446 w 1207700"/>
                    <a:gd name="connsiteY7" fmla="*/ 195534 h 2937057"/>
                    <a:gd name="connsiteX8" fmla="*/ 1207700 w 1207700"/>
                    <a:gd name="connsiteY8" fmla="*/ 391067 h 2937057"/>
                    <a:gd name="connsiteX9" fmla="*/ 683473 w 1207700"/>
                    <a:gd name="connsiteY9" fmla="*/ 384934 h 2937057"/>
                    <a:gd name="connsiteX10" fmla="*/ 680842 w 1207700"/>
                    <a:gd name="connsiteY10" fmla="*/ 358980 h 2937057"/>
                    <a:gd name="connsiteX11" fmla="*/ 671789 w 1207700"/>
                    <a:gd name="connsiteY11" fmla="*/ 270947 h 2937057"/>
                    <a:gd name="connsiteX12" fmla="*/ 533358 w 1207700"/>
                    <a:gd name="connsiteY12" fmla="*/ 259834 h 2937057"/>
                    <a:gd name="connsiteX13" fmla="*/ 523549 w 1207700"/>
                    <a:gd name="connsiteY13" fmla="*/ 379207 h 2937057"/>
                    <a:gd name="connsiteX14" fmla="*/ 523256 w 1207700"/>
                    <a:gd name="connsiteY14" fmla="*/ 383059 h 2937057"/>
                    <a:gd name="connsiteX15" fmla="*/ 309677 w 1207700"/>
                    <a:gd name="connsiteY15" fmla="*/ 380560 h 2937057"/>
                    <a:gd name="connsiteX16" fmla="*/ 310551 w 1207700"/>
                    <a:gd name="connsiteY16" fmla="*/ 856892 h 2937057"/>
                    <a:gd name="connsiteX17" fmla="*/ 574102 w 1207700"/>
                    <a:gd name="connsiteY17" fmla="*/ 1131944 h 2937057"/>
                    <a:gd name="connsiteX18" fmla="*/ 556013 w 1207700"/>
                    <a:gd name="connsiteY18" fmla="*/ 2800042 h 2937057"/>
                    <a:gd name="connsiteX19" fmla="*/ 256283 w 1207700"/>
                    <a:gd name="connsiteY19" fmla="*/ 2787408 h 2937057"/>
                    <a:gd name="connsiteX20" fmla="*/ 261041 w 1207700"/>
                    <a:gd name="connsiteY20" fmla="*/ 1280477 h 2937057"/>
                    <a:gd name="connsiteX21" fmla="*/ 3649 w 1207700"/>
                    <a:gd name="connsiteY21" fmla="*/ 1283457 h 2937057"/>
                    <a:gd name="connsiteX22" fmla="*/ 0 w 1207700"/>
                    <a:gd name="connsiteY22" fmla="*/ 212785 h 2937057"/>
                    <a:gd name="connsiteX23" fmla="*/ 235789 w 1207700"/>
                    <a:gd name="connsiteY23" fmla="*/ 0 h 2937057"/>
                    <a:gd name="connsiteX0" fmla="*/ 490655 w 1207700"/>
                    <a:gd name="connsiteY0" fmla="*/ 92471 h 2937057"/>
                    <a:gd name="connsiteX1" fmla="*/ 614504 w 1207700"/>
                    <a:gd name="connsiteY1" fmla="*/ 252834 h 2937057"/>
                    <a:gd name="connsiteX2" fmla="*/ 694701 w 1207700"/>
                    <a:gd name="connsiteY2" fmla="*/ 102054 h 2937057"/>
                    <a:gd name="connsiteX3" fmla="*/ 512796 w 1207700"/>
                    <a:gd name="connsiteY3" fmla="*/ 99412 h 2937057"/>
                    <a:gd name="connsiteX4" fmla="*/ 490655 w 1207700"/>
                    <a:gd name="connsiteY4" fmla="*/ 92471 h 2937057"/>
                    <a:gd name="connsiteX5" fmla="*/ 235789 w 1207700"/>
                    <a:gd name="connsiteY5" fmla="*/ 0 h 2937057"/>
                    <a:gd name="connsiteX6" fmla="*/ 971910 w 1207700"/>
                    <a:gd name="connsiteY6" fmla="*/ 1 h 2937057"/>
                    <a:gd name="connsiteX7" fmla="*/ 1190446 w 1207700"/>
                    <a:gd name="connsiteY7" fmla="*/ 195534 h 2937057"/>
                    <a:gd name="connsiteX8" fmla="*/ 1207700 w 1207700"/>
                    <a:gd name="connsiteY8" fmla="*/ 391067 h 2937057"/>
                    <a:gd name="connsiteX9" fmla="*/ 683473 w 1207700"/>
                    <a:gd name="connsiteY9" fmla="*/ 384934 h 2937057"/>
                    <a:gd name="connsiteX10" fmla="*/ 680842 w 1207700"/>
                    <a:gd name="connsiteY10" fmla="*/ 358980 h 2937057"/>
                    <a:gd name="connsiteX11" fmla="*/ 671789 w 1207700"/>
                    <a:gd name="connsiteY11" fmla="*/ 270947 h 2937057"/>
                    <a:gd name="connsiteX12" fmla="*/ 533358 w 1207700"/>
                    <a:gd name="connsiteY12" fmla="*/ 259834 h 2937057"/>
                    <a:gd name="connsiteX13" fmla="*/ 523549 w 1207700"/>
                    <a:gd name="connsiteY13" fmla="*/ 379207 h 2937057"/>
                    <a:gd name="connsiteX14" fmla="*/ 523256 w 1207700"/>
                    <a:gd name="connsiteY14" fmla="*/ 383059 h 2937057"/>
                    <a:gd name="connsiteX15" fmla="*/ 309677 w 1207700"/>
                    <a:gd name="connsiteY15" fmla="*/ 380560 h 2937057"/>
                    <a:gd name="connsiteX16" fmla="*/ 310551 w 1207700"/>
                    <a:gd name="connsiteY16" fmla="*/ 856892 h 2937057"/>
                    <a:gd name="connsiteX17" fmla="*/ 574102 w 1207700"/>
                    <a:gd name="connsiteY17" fmla="*/ 1131944 h 2937057"/>
                    <a:gd name="connsiteX18" fmla="*/ 556013 w 1207700"/>
                    <a:gd name="connsiteY18" fmla="*/ 2800042 h 2937057"/>
                    <a:gd name="connsiteX19" fmla="*/ 256283 w 1207700"/>
                    <a:gd name="connsiteY19" fmla="*/ 2787408 h 2937057"/>
                    <a:gd name="connsiteX20" fmla="*/ 261041 w 1207700"/>
                    <a:gd name="connsiteY20" fmla="*/ 1280477 h 2937057"/>
                    <a:gd name="connsiteX21" fmla="*/ 3649 w 1207700"/>
                    <a:gd name="connsiteY21" fmla="*/ 1283457 h 2937057"/>
                    <a:gd name="connsiteX22" fmla="*/ 0 w 1207700"/>
                    <a:gd name="connsiteY22" fmla="*/ 212785 h 2937057"/>
                    <a:gd name="connsiteX23" fmla="*/ 235789 w 1207700"/>
                    <a:gd name="connsiteY23" fmla="*/ 0 h 2937057"/>
                    <a:gd name="connsiteX0" fmla="*/ 490655 w 1207700"/>
                    <a:gd name="connsiteY0" fmla="*/ 92471 h 2934543"/>
                    <a:gd name="connsiteX1" fmla="*/ 614504 w 1207700"/>
                    <a:gd name="connsiteY1" fmla="*/ 252834 h 2934543"/>
                    <a:gd name="connsiteX2" fmla="*/ 694701 w 1207700"/>
                    <a:gd name="connsiteY2" fmla="*/ 102054 h 2934543"/>
                    <a:gd name="connsiteX3" fmla="*/ 512796 w 1207700"/>
                    <a:gd name="connsiteY3" fmla="*/ 99412 h 2934543"/>
                    <a:gd name="connsiteX4" fmla="*/ 490655 w 1207700"/>
                    <a:gd name="connsiteY4" fmla="*/ 92471 h 2934543"/>
                    <a:gd name="connsiteX5" fmla="*/ 235789 w 1207700"/>
                    <a:gd name="connsiteY5" fmla="*/ 0 h 2934543"/>
                    <a:gd name="connsiteX6" fmla="*/ 971910 w 1207700"/>
                    <a:gd name="connsiteY6" fmla="*/ 1 h 2934543"/>
                    <a:gd name="connsiteX7" fmla="*/ 1190446 w 1207700"/>
                    <a:gd name="connsiteY7" fmla="*/ 195534 h 2934543"/>
                    <a:gd name="connsiteX8" fmla="*/ 1207700 w 1207700"/>
                    <a:gd name="connsiteY8" fmla="*/ 391067 h 2934543"/>
                    <a:gd name="connsiteX9" fmla="*/ 683473 w 1207700"/>
                    <a:gd name="connsiteY9" fmla="*/ 384934 h 2934543"/>
                    <a:gd name="connsiteX10" fmla="*/ 680842 w 1207700"/>
                    <a:gd name="connsiteY10" fmla="*/ 358980 h 2934543"/>
                    <a:gd name="connsiteX11" fmla="*/ 671789 w 1207700"/>
                    <a:gd name="connsiteY11" fmla="*/ 270947 h 2934543"/>
                    <a:gd name="connsiteX12" fmla="*/ 533358 w 1207700"/>
                    <a:gd name="connsiteY12" fmla="*/ 259834 h 2934543"/>
                    <a:gd name="connsiteX13" fmla="*/ 523549 w 1207700"/>
                    <a:gd name="connsiteY13" fmla="*/ 379207 h 2934543"/>
                    <a:gd name="connsiteX14" fmla="*/ 523256 w 1207700"/>
                    <a:gd name="connsiteY14" fmla="*/ 383059 h 2934543"/>
                    <a:gd name="connsiteX15" fmla="*/ 309677 w 1207700"/>
                    <a:gd name="connsiteY15" fmla="*/ 380560 h 2934543"/>
                    <a:gd name="connsiteX16" fmla="*/ 310551 w 1207700"/>
                    <a:gd name="connsiteY16" fmla="*/ 856892 h 2934543"/>
                    <a:gd name="connsiteX17" fmla="*/ 574102 w 1207700"/>
                    <a:gd name="connsiteY17" fmla="*/ 1131944 h 2934543"/>
                    <a:gd name="connsiteX18" fmla="*/ 565530 w 1207700"/>
                    <a:gd name="connsiteY18" fmla="*/ 2795284 h 2934543"/>
                    <a:gd name="connsiteX19" fmla="*/ 256283 w 1207700"/>
                    <a:gd name="connsiteY19" fmla="*/ 2787408 h 2934543"/>
                    <a:gd name="connsiteX20" fmla="*/ 261041 w 1207700"/>
                    <a:gd name="connsiteY20" fmla="*/ 1280477 h 2934543"/>
                    <a:gd name="connsiteX21" fmla="*/ 3649 w 1207700"/>
                    <a:gd name="connsiteY21" fmla="*/ 1283457 h 2934543"/>
                    <a:gd name="connsiteX22" fmla="*/ 0 w 1207700"/>
                    <a:gd name="connsiteY22" fmla="*/ 212785 h 2934543"/>
                    <a:gd name="connsiteX23" fmla="*/ 235789 w 1207700"/>
                    <a:gd name="connsiteY23" fmla="*/ 0 h 2934543"/>
                    <a:gd name="connsiteX0" fmla="*/ 490655 w 1207700"/>
                    <a:gd name="connsiteY0" fmla="*/ 92471 h 2934543"/>
                    <a:gd name="connsiteX1" fmla="*/ 614504 w 1207700"/>
                    <a:gd name="connsiteY1" fmla="*/ 252834 h 2934543"/>
                    <a:gd name="connsiteX2" fmla="*/ 694701 w 1207700"/>
                    <a:gd name="connsiteY2" fmla="*/ 102054 h 2934543"/>
                    <a:gd name="connsiteX3" fmla="*/ 512796 w 1207700"/>
                    <a:gd name="connsiteY3" fmla="*/ 99412 h 2934543"/>
                    <a:gd name="connsiteX4" fmla="*/ 490655 w 1207700"/>
                    <a:gd name="connsiteY4" fmla="*/ 92471 h 2934543"/>
                    <a:gd name="connsiteX5" fmla="*/ 235789 w 1207700"/>
                    <a:gd name="connsiteY5" fmla="*/ 0 h 2934543"/>
                    <a:gd name="connsiteX6" fmla="*/ 971910 w 1207700"/>
                    <a:gd name="connsiteY6" fmla="*/ 1 h 2934543"/>
                    <a:gd name="connsiteX7" fmla="*/ 1190446 w 1207700"/>
                    <a:gd name="connsiteY7" fmla="*/ 195534 h 2934543"/>
                    <a:gd name="connsiteX8" fmla="*/ 1207700 w 1207700"/>
                    <a:gd name="connsiteY8" fmla="*/ 391067 h 2934543"/>
                    <a:gd name="connsiteX9" fmla="*/ 683473 w 1207700"/>
                    <a:gd name="connsiteY9" fmla="*/ 384934 h 2934543"/>
                    <a:gd name="connsiteX10" fmla="*/ 680842 w 1207700"/>
                    <a:gd name="connsiteY10" fmla="*/ 358980 h 2934543"/>
                    <a:gd name="connsiteX11" fmla="*/ 671789 w 1207700"/>
                    <a:gd name="connsiteY11" fmla="*/ 270947 h 2934543"/>
                    <a:gd name="connsiteX12" fmla="*/ 533358 w 1207700"/>
                    <a:gd name="connsiteY12" fmla="*/ 259834 h 2934543"/>
                    <a:gd name="connsiteX13" fmla="*/ 523549 w 1207700"/>
                    <a:gd name="connsiteY13" fmla="*/ 379207 h 2934543"/>
                    <a:gd name="connsiteX14" fmla="*/ 523256 w 1207700"/>
                    <a:gd name="connsiteY14" fmla="*/ 383059 h 2934543"/>
                    <a:gd name="connsiteX15" fmla="*/ 309677 w 1207700"/>
                    <a:gd name="connsiteY15" fmla="*/ 380560 h 2934543"/>
                    <a:gd name="connsiteX16" fmla="*/ 310551 w 1207700"/>
                    <a:gd name="connsiteY16" fmla="*/ 856892 h 2934543"/>
                    <a:gd name="connsiteX17" fmla="*/ 569344 w 1207700"/>
                    <a:gd name="connsiteY17" fmla="*/ 1131944 h 2934543"/>
                    <a:gd name="connsiteX18" fmla="*/ 565530 w 1207700"/>
                    <a:gd name="connsiteY18" fmla="*/ 2795284 h 2934543"/>
                    <a:gd name="connsiteX19" fmla="*/ 256283 w 1207700"/>
                    <a:gd name="connsiteY19" fmla="*/ 2787408 h 2934543"/>
                    <a:gd name="connsiteX20" fmla="*/ 261041 w 1207700"/>
                    <a:gd name="connsiteY20" fmla="*/ 1280477 h 2934543"/>
                    <a:gd name="connsiteX21" fmla="*/ 3649 w 1207700"/>
                    <a:gd name="connsiteY21" fmla="*/ 1283457 h 2934543"/>
                    <a:gd name="connsiteX22" fmla="*/ 0 w 1207700"/>
                    <a:gd name="connsiteY22" fmla="*/ 212785 h 2934543"/>
                    <a:gd name="connsiteX23" fmla="*/ 235789 w 1207700"/>
                    <a:gd name="connsiteY23" fmla="*/ 0 h 2934543"/>
                    <a:gd name="connsiteX0" fmla="*/ 490655 w 1207700"/>
                    <a:gd name="connsiteY0" fmla="*/ 92471 h 2934543"/>
                    <a:gd name="connsiteX1" fmla="*/ 614504 w 1207700"/>
                    <a:gd name="connsiteY1" fmla="*/ 252834 h 2934543"/>
                    <a:gd name="connsiteX2" fmla="*/ 694701 w 1207700"/>
                    <a:gd name="connsiteY2" fmla="*/ 102054 h 2934543"/>
                    <a:gd name="connsiteX3" fmla="*/ 512796 w 1207700"/>
                    <a:gd name="connsiteY3" fmla="*/ 99412 h 2934543"/>
                    <a:gd name="connsiteX4" fmla="*/ 490655 w 1207700"/>
                    <a:gd name="connsiteY4" fmla="*/ 92471 h 2934543"/>
                    <a:gd name="connsiteX5" fmla="*/ 235789 w 1207700"/>
                    <a:gd name="connsiteY5" fmla="*/ 0 h 2934543"/>
                    <a:gd name="connsiteX6" fmla="*/ 971910 w 1207700"/>
                    <a:gd name="connsiteY6" fmla="*/ 1 h 2934543"/>
                    <a:gd name="connsiteX7" fmla="*/ 1190446 w 1207700"/>
                    <a:gd name="connsiteY7" fmla="*/ 195534 h 2934543"/>
                    <a:gd name="connsiteX8" fmla="*/ 1207700 w 1207700"/>
                    <a:gd name="connsiteY8" fmla="*/ 391067 h 2934543"/>
                    <a:gd name="connsiteX9" fmla="*/ 683473 w 1207700"/>
                    <a:gd name="connsiteY9" fmla="*/ 384934 h 2934543"/>
                    <a:gd name="connsiteX10" fmla="*/ 680842 w 1207700"/>
                    <a:gd name="connsiteY10" fmla="*/ 358980 h 2934543"/>
                    <a:gd name="connsiteX11" fmla="*/ 671789 w 1207700"/>
                    <a:gd name="connsiteY11" fmla="*/ 270947 h 2934543"/>
                    <a:gd name="connsiteX12" fmla="*/ 533358 w 1207700"/>
                    <a:gd name="connsiteY12" fmla="*/ 259834 h 2934543"/>
                    <a:gd name="connsiteX13" fmla="*/ 523549 w 1207700"/>
                    <a:gd name="connsiteY13" fmla="*/ 379207 h 2934543"/>
                    <a:gd name="connsiteX14" fmla="*/ 523256 w 1207700"/>
                    <a:gd name="connsiteY14" fmla="*/ 383059 h 2934543"/>
                    <a:gd name="connsiteX15" fmla="*/ 309677 w 1207700"/>
                    <a:gd name="connsiteY15" fmla="*/ 380560 h 2934543"/>
                    <a:gd name="connsiteX16" fmla="*/ 310551 w 1207700"/>
                    <a:gd name="connsiteY16" fmla="*/ 856892 h 2934543"/>
                    <a:gd name="connsiteX17" fmla="*/ 569344 w 1207700"/>
                    <a:gd name="connsiteY17" fmla="*/ 1131944 h 2934543"/>
                    <a:gd name="connsiteX18" fmla="*/ 565530 w 1207700"/>
                    <a:gd name="connsiteY18" fmla="*/ 2795284 h 2934543"/>
                    <a:gd name="connsiteX19" fmla="*/ 256283 w 1207700"/>
                    <a:gd name="connsiteY19" fmla="*/ 2787408 h 2934543"/>
                    <a:gd name="connsiteX20" fmla="*/ 261041 w 1207700"/>
                    <a:gd name="connsiteY20" fmla="*/ 1280477 h 2934543"/>
                    <a:gd name="connsiteX21" fmla="*/ 3649 w 1207700"/>
                    <a:gd name="connsiteY21" fmla="*/ 1283457 h 2934543"/>
                    <a:gd name="connsiteX22" fmla="*/ 0 w 1207700"/>
                    <a:gd name="connsiteY22" fmla="*/ 212785 h 2934543"/>
                    <a:gd name="connsiteX23" fmla="*/ 235789 w 1207700"/>
                    <a:gd name="connsiteY23" fmla="*/ 0 h 2934543"/>
                    <a:gd name="connsiteX0" fmla="*/ 490655 w 1207700"/>
                    <a:gd name="connsiteY0" fmla="*/ 92471 h 2934543"/>
                    <a:gd name="connsiteX1" fmla="*/ 614504 w 1207700"/>
                    <a:gd name="connsiteY1" fmla="*/ 252834 h 2934543"/>
                    <a:gd name="connsiteX2" fmla="*/ 694701 w 1207700"/>
                    <a:gd name="connsiteY2" fmla="*/ 102054 h 2934543"/>
                    <a:gd name="connsiteX3" fmla="*/ 512796 w 1207700"/>
                    <a:gd name="connsiteY3" fmla="*/ 99412 h 2934543"/>
                    <a:gd name="connsiteX4" fmla="*/ 490655 w 1207700"/>
                    <a:gd name="connsiteY4" fmla="*/ 92471 h 2934543"/>
                    <a:gd name="connsiteX5" fmla="*/ 235789 w 1207700"/>
                    <a:gd name="connsiteY5" fmla="*/ 0 h 2934543"/>
                    <a:gd name="connsiteX6" fmla="*/ 971910 w 1207700"/>
                    <a:gd name="connsiteY6" fmla="*/ 1 h 2934543"/>
                    <a:gd name="connsiteX7" fmla="*/ 1190446 w 1207700"/>
                    <a:gd name="connsiteY7" fmla="*/ 195534 h 2934543"/>
                    <a:gd name="connsiteX8" fmla="*/ 1207700 w 1207700"/>
                    <a:gd name="connsiteY8" fmla="*/ 391067 h 2934543"/>
                    <a:gd name="connsiteX9" fmla="*/ 683473 w 1207700"/>
                    <a:gd name="connsiteY9" fmla="*/ 384934 h 2934543"/>
                    <a:gd name="connsiteX10" fmla="*/ 680842 w 1207700"/>
                    <a:gd name="connsiteY10" fmla="*/ 358980 h 2934543"/>
                    <a:gd name="connsiteX11" fmla="*/ 671789 w 1207700"/>
                    <a:gd name="connsiteY11" fmla="*/ 270947 h 2934543"/>
                    <a:gd name="connsiteX12" fmla="*/ 533358 w 1207700"/>
                    <a:gd name="connsiteY12" fmla="*/ 259834 h 2934543"/>
                    <a:gd name="connsiteX13" fmla="*/ 523549 w 1207700"/>
                    <a:gd name="connsiteY13" fmla="*/ 379207 h 2934543"/>
                    <a:gd name="connsiteX14" fmla="*/ 523256 w 1207700"/>
                    <a:gd name="connsiteY14" fmla="*/ 383059 h 2934543"/>
                    <a:gd name="connsiteX15" fmla="*/ 309677 w 1207700"/>
                    <a:gd name="connsiteY15" fmla="*/ 380560 h 2934543"/>
                    <a:gd name="connsiteX16" fmla="*/ 310551 w 1207700"/>
                    <a:gd name="connsiteY16" fmla="*/ 856892 h 2934543"/>
                    <a:gd name="connsiteX17" fmla="*/ 569344 w 1207700"/>
                    <a:gd name="connsiteY17" fmla="*/ 1131944 h 2934543"/>
                    <a:gd name="connsiteX18" fmla="*/ 565530 w 1207700"/>
                    <a:gd name="connsiteY18" fmla="*/ 2795284 h 2934543"/>
                    <a:gd name="connsiteX19" fmla="*/ 256283 w 1207700"/>
                    <a:gd name="connsiteY19" fmla="*/ 2787408 h 2934543"/>
                    <a:gd name="connsiteX20" fmla="*/ 261041 w 1207700"/>
                    <a:gd name="connsiteY20" fmla="*/ 1280477 h 2934543"/>
                    <a:gd name="connsiteX21" fmla="*/ 3649 w 1207700"/>
                    <a:gd name="connsiteY21" fmla="*/ 1283457 h 2934543"/>
                    <a:gd name="connsiteX22" fmla="*/ 0 w 1207700"/>
                    <a:gd name="connsiteY22" fmla="*/ 212785 h 2934543"/>
                    <a:gd name="connsiteX23" fmla="*/ 235789 w 1207700"/>
                    <a:gd name="connsiteY23" fmla="*/ 0 h 2934543"/>
                    <a:gd name="connsiteX0" fmla="*/ 490655 w 1207700"/>
                    <a:gd name="connsiteY0" fmla="*/ 92471 h 2934543"/>
                    <a:gd name="connsiteX1" fmla="*/ 614504 w 1207700"/>
                    <a:gd name="connsiteY1" fmla="*/ 252834 h 2934543"/>
                    <a:gd name="connsiteX2" fmla="*/ 694701 w 1207700"/>
                    <a:gd name="connsiteY2" fmla="*/ 102054 h 2934543"/>
                    <a:gd name="connsiteX3" fmla="*/ 512796 w 1207700"/>
                    <a:gd name="connsiteY3" fmla="*/ 99412 h 2934543"/>
                    <a:gd name="connsiteX4" fmla="*/ 490655 w 1207700"/>
                    <a:gd name="connsiteY4" fmla="*/ 92471 h 2934543"/>
                    <a:gd name="connsiteX5" fmla="*/ 235789 w 1207700"/>
                    <a:gd name="connsiteY5" fmla="*/ 0 h 2934543"/>
                    <a:gd name="connsiteX6" fmla="*/ 971910 w 1207700"/>
                    <a:gd name="connsiteY6" fmla="*/ 1 h 2934543"/>
                    <a:gd name="connsiteX7" fmla="*/ 1190446 w 1207700"/>
                    <a:gd name="connsiteY7" fmla="*/ 195534 h 2934543"/>
                    <a:gd name="connsiteX8" fmla="*/ 1207700 w 1207700"/>
                    <a:gd name="connsiteY8" fmla="*/ 391067 h 2934543"/>
                    <a:gd name="connsiteX9" fmla="*/ 683473 w 1207700"/>
                    <a:gd name="connsiteY9" fmla="*/ 384934 h 2934543"/>
                    <a:gd name="connsiteX10" fmla="*/ 680842 w 1207700"/>
                    <a:gd name="connsiteY10" fmla="*/ 358980 h 2934543"/>
                    <a:gd name="connsiteX11" fmla="*/ 671789 w 1207700"/>
                    <a:gd name="connsiteY11" fmla="*/ 270947 h 2934543"/>
                    <a:gd name="connsiteX12" fmla="*/ 533358 w 1207700"/>
                    <a:gd name="connsiteY12" fmla="*/ 259834 h 2934543"/>
                    <a:gd name="connsiteX13" fmla="*/ 523549 w 1207700"/>
                    <a:gd name="connsiteY13" fmla="*/ 379207 h 2934543"/>
                    <a:gd name="connsiteX14" fmla="*/ 523256 w 1207700"/>
                    <a:gd name="connsiteY14" fmla="*/ 383059 h 2934543"/>
                    <a:gd name="connsiteX15" fmla="*/ 309677 w 1207700"/>
                    <a:gd name="connsiteY15" fmla="*/ 380560 h 2934543"/>
                    <a:gd name="connsiteX16" fmla="*/ 310551 w 1207700"/>
                    <a:gd name="connsiteY16" fmla="*/ 856892 h 2934543"/>
                    <a:gd name="connsiteX17" fmla="*/ 569344 w 1207700"/>
                    <a:gd name="connsiteY17" fmla="*/ 1131944 h 2934543"/>
                    <a:gd name="connsiteX18" fmla="*/ 565530 w 1207700"/>
                    <a:gd name="connsiteY18" fmla="*/ 2795284 h 2934543"/>
                    <a:gd name="connsiteX19" fmla="*/ 256283 w 1207700"/>
                    <a:gd name="connsiteY19" fmla="*/ 2787408 h 2934543"/>
                    <a:gd name="connsiteX20" fmla="*/ 261041 w 1207700"/>
                    <a:gd name="connsiteY20" fmla="*/ 1280477 h 2934543"/>
                    <a:gd name="connsiteX21" fmla="*/ 3649 w 1207700"/>
                    <a:gd name="connsiteY21" fmla="*/ 1283457 h 2934543"/>
                    <a:gd name="connsiteX22" fmla="*/ 0 w 1207700"/>
                    <a:gd name="connsiteY22" fmla="*/ 212785 h 2934543"/>
                    <a:gd name="connsiteX23" fmla="*/ 235789 w 1207700"/>
                    <a:gd name="connsiteY23" fmla="*/ 0 h 2934543"/>
                    <a:gd name="connsiteX0" fmla="*/ 490655 w 1207700"/>
                    <a:gd name="connsiteY0" fmla="*/ 92471 h 2934543"/>
                    <a:gd name="connsiteX1" fmla="*/ 614504 w 1207700"/>
                    <a:gd name="connsiteY1" fmla="*/ 252834 h 2934543"/>
                    <a:gd name="connsiteX2" fmla="*/ 694701 w 1207700"/>
                    <a:gd name="connsiteY2" fmla="*/ 102054 h 2934543"/>
                    <a:gd name="connsiteX3" fmla="*/ 512796 w 1207700"/>
                    <a:gd name="connsiteY3" fmla="*/ 99412 h 2934543"/>
                    <a:gd name="connsiteX4" fmla="*/ 490655 w 1207700"/>
                    <a:gd name="connsiteY4" fmla="*/ 92471 h 2934543"/>
                    <a:gd name="connsiteX5" fmla="*/ 235789 w 1207700"/>
                    <a:gd name="connsiteY5" fmla="*/ 0 h 2934543"/>
                    <a:gd name="connsiteX6" fmla="*/ 971910 w 1207700"/>
                    <a:gd name="connsiteY6" fmla="*/ 1 h 2934543"/>
                    <a:gd name="connsiteX7" fmla="*/ 1190446 w 1207700"/>
                    <a:gd name="connsiteY7" fmla="*/ 195534 h 2934543"/>
                    <a:gd name="connsiteX8" fmla="*/ 1207700 w 1207700"/>
                    <a:gd name="connsiteY8" fmla="*/ 391067 h 2934543"/>
                    <a:gd name="connsiteX9" fmla="*/ 683473 w 1207700"/>
                    <a:gd name="connsiteY9" fmla="*/ 384934 h 2934543"/>
                    <a:gd name="connsiteX10" fmla="*/ 680842 w 1207700"/>
                    <a:gd name="connsiteY10" fmla="*/ 358980 h 2934543"/>
                    <a:gd name="connsiteX11" fmla="*/ 671789 w 1207700"/>
                    <a:gd name="connsiteY11" fmla="*/ 270947 h 2934543"/>
                    <a:gd name="connsiteX12" fmla="*/ 533358 w 1207700"/>
                    <a:gd name="connsiteY12" fmla="*/ 259834 h 2934543"/>
                    <a:gd name="connsiteX13" fmla="*/ 523549 w 1207700"/>
                    <a:gd name="connsiteY13" fmla="*/ 379207 h 2934543"/>
                    <a:gd name="connsiteX14" fmla="*/ 523256 w 1207700"/>
                    <a:gd name="connsiteY14" fmla="*/ 383059 h 2934543"/>
                    <a:gd name="connsiteX15" fmla="*/ 309677 w 1207700"/>
                    <a:gd name="connsiteY15" fmla="*/ 380560 h 2934543"/>
                    <a:gd name="connsiteX16" fmla="*/ 310551 w 1207700"/>
                    <a:gd name="connsiteY16" fmla="*/ 856892 h 2934543"/>
                    <a:gd name="connsiteX17" fmla="*/ 569344 w 1207700"/>
                    <a:gd name="connsiteY17" fmla="*/ 1131944 h 2934543"/>
                    <a:gd name="connsiteX18" fmla="*/ 565530 w 1207700"/>
                    <a:gd name="connsiteY18" fmla="*/ 2795284 h 2934543"/>
                    <a:gd name="connsiteX19" fmla="*/ 256283 w 1207700"/>
                    <a:gd name="connsiteY19" fmla="*/ 2787408 h 2934543"/>
                    <a:gd name="connsiteX20" fmla="*/ 261041 w 1207700"/>
                    <a:gd name="connsiteY20" fmla="*/ 1280477 h 2934543"/>
                    <a:gd name="connsiteX21" fmla="*/ 3649 w 1207700"/>
                    <a:gd name="connsiteY21" fmla="*/ 1283457 h 2934543"/>
                    <a:gd name="connsiteX22" fmla="*/ 0 w 1207700"/>
                    <a:gd name="connsiteY22" fmla="*/ 212785 h 2934543"/>
                    <a:gd name="connsiteX23" fmla="*/ 235789 w 1207700"/>
                    <a:gd name="connsiteY23" fmla="*/ 0 h 2934543"/>
                    <a:gd name="connsiteX0" fmla="*/ 490655 w 1207700"/>
                    <a:gd name="connsiteY0" fmla="*/ 92471 h 2932299"/>
                    <a:gd name="connsiteX1" fmla="*/ 614504 w 1207700"/>
                    <a:gd name="connsiteY1" fmla="*/ 252834 h 2932299"/>
                    <a:gd name="connsiteX2" fmla="*/ 694701 w 1207700"/>
                    <a:gd name="connsiteY2" fmla="*/ 102054 h 2932299"/>
                    <a:gd name="connsiteX3" fmla="*/ 512796 w 1207700"/>
                    <a:gd name="connsiteY3" fmla="*/ 99412 h 2932299"/>
                    <a:gd name="connsiteX4" fmla="*/ 490655 w 1207700"/>
                    <a:gd name="connsiteY4" fmla="*/ 92471 h 2932299"/>
                    <a:gd name="connsiteX5" fmla="*/ 235789 w 1207700"/>
                    <a:gd name="connsiteY5" fmla="*/ 0 h 2932299"/>
                    <a:gd name="connsiteX6" fmla="*/ 971910 w 1207700"/>
                    <a:gd name="connsiteY6" fmla="*/ 1 h 2932299"/>
                    <a:gd name="connsiteX7" fmla="*/ 1190446 w 1207700"/>
                    <a:gd name="connsiteY7" fmla="*/ 195534 h 2932299"/>
                    <a:gd name="connsiteX8" fmla="*/ 1207700 w 1207700"/>
                    <a:gd name="connsiteY8" fmla="*/ 391067 h 2932299"/>
                    <a:gd name="connsiteX9" fmla="*/ 683473 w 1207700"/>
                    <a:gd name="connsiteY9" fmla="*/ 384934 h 2932299"/>
                    <a:gd name="connsiteX10" fmla="*/ 680842 w 1207700"/>
                    <a:gd name="connsiteY10" fmla="*/ 358980 h 2932299"/>
                    <a:gd name="connsiteX11" fmla="*/ 671789 w 1207700"/>
                    <a:gd name="connsiteY11" fmla="*/ 270947 h 2932299"/>
                    <a:gd name="connsiteX12" fmla="*/ 533358 w 1207700"/>
                    <a:gd name="connsiteY12" fmla="*/ 259834 h 2932299"/>
                    <a:gd name="connsiteX13" fmla="*/ 523549 w 1207700"/>
                    <a:gd name="connsiteY13" fmla="*/ 379207 h 2932299"/>
                    <a:gd name="connsiteX14" fmla="*/ 523256 w 1207700"/>
                    <a:gd name="connsiteY14" fmla="*/ 383059 h 2932299"/>
                    <a:gd name="connsiteX15" fmla="*/ 309677 w 1207700"/>
                    <a:gd name="connsiteY15" fmla="*/ 380560 h 2932299"/>
                    <a:gd name="connsiteX16" fmla="*/ 310551 w 1207700"/>
                    <a:gd name="connsiteY16" fmla="*/ 856892 h 2932299"/>
                    <a:gd name="connsiteX17" fmla="*/ 569344 w 1207700"/>
                    <a:gd name="connsiteY17" fmla="*/ 1131944 h 2932299"/>
                    <a:gd name="connsiteX18" fmla="*/ 565530 w 1207700"/>
                    <a:gd name="connsiteY18" fmla="*/ 2795284 h 2932299"/>
                    <a:gd name="connsiteX19" fmla="*/ 261041 w 1207700"/>
                    <a:gd name="connsiteY19" fmla="*/ 2782650 h 2932299"/>
                    <a:gd name="connsiteX20" fmla="*/ 261041 w 1207700"/>
                    <a:gd name="connsiteY20" fmla="*/ 1280477 h 2932299"/>
                    <a:gd name="connsiteX21" fmla="*/ 3649 w 1207700"/>
                    <a:gd name="connsiteY21" fmla="*/ 1283457 h 2932299"/>
                    <a:gd name="connsiteX22" fmla="*/ 0 w 1207700"/>
                    <a:gd name="connsiteY22" fmla="*/ 212785 h 2932299"/>
                    <a:gd name="connsiteX23" fmla="*/ 235789 w 1207700"/>
                    <a:gd name="connsiteY23" fmla="*/ 0 h 2932299"/>
                    <a:gd name="connsiteX0" fmla="*/ 490655 w 1207700"/>
                    <a:gd name="connsiteY0" fmla="*/ 92471 h 2932299"/>
                    <a:gd name="connsiteX1" fmla="*/ 614504 w 1207700"/>
                    <a:gd name="connsiteY1" fmla="*/ 252834 h 2932299"/>
                    <a:gd name="connsiteX2" fmla="*/ 694701 w 1207700"/>
                    <a:gd name="connsiteY2" fmla="*/ 102054 h 2932299"/>
                    <a:gd name="connsiteX3" fmla="*/ 512796 w 1207700"/>
                    <a:gd name="connsiteY3" fmla="*/ 99412 h 2932299"/>
                    <a:gd name="connsiteX4" fmla="*/ 490655 w 1207700"/>
                    <a:gd name="connsiteY4" fmla="*/ 92471 h 2932299"/>
                    <a:gd name="connsiteX5" fmla="*/ 235789 w 1207700"/>
                    <a:gd name="connsiteY5" fmla="*/ 0 h 2932299"/>
                    <a:gd name="connsiteX6" fmla="*/ 971910 w 1207700"/>
                    <a:gd name="connsiteY6" fmla="*/ 1 h 2932299"/>
                    <a:gd name="connsiteX7" fmla="*/ 1190446 w 1207700"/>
                    <a:gd name="connsiteY7" fmla="*/ 195534 h 2932299"/>
                    <a:gd name="connsiteX8" fmla="*/ 1207700 w 1207700"/>
                    <a:gd name="connsiteY8" fmla="*/ 391067 h 2932299"/>
                    <a:gd name="connsiteX9" fmla="*/ 683473 w 1207700"/>
                    <a:gd name="connsiteY9" fmla="*/ 384934 h 2932299"/>
                    <a:gd name="connsiteX10" fmla="*/ 680842 w 1207700"/>
                    <a:gd name="connsiteY10" fmla="*/ 358980 h 2932299"/>
                    <a:gd name="connsiteX11" fmla="*/ 671789 w 1207700"/>
                    <a:gd name="connsiteY11" fmla="*/ 270947 h 2932299"/>
                    <a:gd name="connsiteX12" fmla="*/ 533358 w 1207700"/>
                    <a:gd name="connsiteY12" fmla="*/ 259834 h 2932299"/>
                    <a:gd name="connsiteX13" fmla="*/ 523549 w 1207700"/>
                    <a:gd name="connsiteY13" fmla="*/ 379207 h 2932299"/>
                    <a:gd name="connsiteX14" fmla="*/ 523256 w 1207700"/>
                    <a:gd name="connsiteY14" fmla="*/ 383059 h 2932299"/>
                    <a:gd name="connsiteX15" fmla="*/ 309677 w 1207700"/>
                    <a:gd name="connsiteY15" fmla="*/ 380560 h 2932299"/>
                    <a:gd name="connsiteX16" fmla="*/ 310551 w 1207700"/>
                    <a:gd name="connsiteY16" fmla="*/ 856892 h 2932299"/>
                    <a:gd name="connsiteX17" fmla="*/ 569344 w 1207700"/>
                    <a:gd name="connsiteY17" fmla="*/ 1131944 h 2932299"/>
                    <a:gd name="connsiteX18" fmla="*/ 565530 w 1207700"/>
                    <a:gd name="connsiteY18" fmla="*/ 2795284 h 2932299"/>
                    <a:gd name="connsiteX19" fmla="*/ 261041 w 1207700"/>
                    <a:gd name="connsiteY19" fmla="*/ 2782650 h 2932299"/>
                    <a:gd name="connsiteX20" fmla="*/ 261041 w 1207700"/>
                    <a:gd name="connsiteY20" fmla="*/ 1280477 h 2932299"/>
                    <a:gd name="connsiteX21" fmla="*/ 3649 w 1207700"/>
                    <a:gd name="connsiteY21" fmla="*/ 1283457 h 2932299"/>
                    <a:gd name="connsiteX22" fmla="*/ 0 w 1207700"/>
                    <a:gd name="connsiteY22" fmla="*/ 212785 h 2932299"/>
                    <a:gd name="connsiteX23" fmla="*/ 235789 w 1207700"/>
                    <a:gd name="connsiteY23" fmla="*/ 0 h 2932299"/>
                    <a:gd name="connsiteX0" fmla="*/ 490655 w 1207700"/>
                    <a:gd name="connsiteY0" fmla="*/ 92471 h 2932299"/>
                    <a:gd name="connsiteX1" fmla="*/ 614504 w 1207700"/>
                    <a:gd name="connsiteY1" fmla="*/ 252834 h 2932299"/>
                    <a:gd name="connsiteX2" fmla="*/ 694701 w 1207700"/>
                    <a:gd name="connsiteY2" fmla="*/ 102054 h 2932299"/>
                    <a:gd name="connsiteX3" fmla="*/ 512796 w 1207700"/>
                    <a:gd name="connsiteY3" fmla="*/ 99412 h 2932299"/>
                    <a:gd name="connsiteX4" fmla="*/ 490655 w 1207700"/>
                    <a:gd name="connsiteY4" fmla="*/ 92471 h 2932299"/>
                    <a:gd name="connsiteX5" fmla="*/ 235789 w 1207700"/>
                    <a:gd name="connsiteY5" fmla="*/ 0 h 2932299"/>
                    <a:gd name="connsiteX6" fmla="*/ 971910 w 1207700"/>
                    <a:gd name="connsiteY6" fmla="*/ 1 h 2932299"/>
                    <a:gd name="connsiteX7" fmla="*/ 1190446 w 1207700"/>
                    <a:gd name="connsiteY7" fmla="*/ 195534 h 2932299"/>
                    <a:gd name="connsiteX8" fmla="*/ 1207700 w 1207700"/>
                    <a:gd name="connsiteY8" fmla="*/ 391067 h 2932299"/>
                    <a:gd name="connsiteX9" fmla="*/ 683473 w 1207700"/>
                    <a:gd name="connsiteY9" fmla="*/ 384934 h 2932299"/>
                    <a:gd name="connsiteX10" fmla="*/ 680842 w 1207700"/>
                    <a:gd name="connsiteY10" fmla="*/ 358980 h 2932299"/>
                    <a:gd name="connsiteX11" fmla="*/ 671789 w 1207700"/>
                    <a:gd name="connsiteY11" fmla="*/ 270947 h 2932299"/>
                    <a:gd name="connsiteX12" fmla="*/ 533358 w 1207700"/>
                    <a:gd name="connsiteY12" fmla="*/ 259834 h 2932299"/>
                    <a:gd name="connsiteX13" fmla="*/ 523549 w 1207700"/>
                    <a:gd name="connsiteY13" fmla="*/ 379207 h 2932299"/>
                    <a:gd name="connsiteX14" fmla="*/ 523256 w 1207700"/>
                    <a:gd name="connsiteY14" fmla="*/ 383059 h 2932299"/>
                    <a:gd name="connsiteX15" fmla="*/ 309677 w 1207700"/>
                    <a:gd name="connsiteY15" fmla="*/ 380560 h 2932299"/>
                    <a:gd name="connsiteX16" fmla="*/ 310551 w 1207700"/>
                    <a:gd name="connsiteY16" fmla="*/ 856892 h 2932299"/>
                    <a:gd name="connsiteX17" fmla="*/ 569344 w 1207700"/>
                    <a:gd name="connsiteY17" fmla="*/ 1131944 h 2932299"/>
                    <a:gd name="connsiteX18" fmla="*/ 565530 w 1207700"/>
                    <a:gd name="connsiteY18" fmla="*/ 2795284 h 2932299"/>
                    <a:gd name="connsiteX19" fmla="*/ 261041 w 1207700"/>
                    <a:gd name="connsiteY19" fmla="*/ 2782650 h 2932299"/>
                    <a:gd name="connsiteX20" fmla="*/ 261041 w 1207700"/>
                    <a:gd name="connsiteY20" fmla="*/ 1280477 h 2932299"/>
                    <a:gd name="connsiteX21" fmla="*/ 3649 w 1207700"/>
                    <a:gd name="connsiteY21" fmla="*/ 1283457 h 2932299"/>
                    <a:gd name="connsiteX22" fmla="*/ 0 w 1207700"/>
                    <a:gd name="connsiteY22" fmla="*/ 212785 h 2932299"/>
                    <a:gd name="connsiteX23" fmla="*/ 235789 w 1207700"/>
                    <a:gd name="connsiteY23" fmla="*/ 0 h 2932299"/>
                    <a:gd name="connsiteX0" fmla="*/ 490655 w 1207700"/>
                    <a:gd name="connsiteY0" fmla="*/ 92471 h 2932299"/>
                    <a:gd name="connsiteX1" fmla="*/ 614504 w 1207700"/>
                    <a:gd name="connsiteY1" fmla="*/ 252834 h 2932299"/>
                    <a:gd name="connsiteX2" fmla="*/ 694701 w 1207700"/>
                    <a:gd name="connsiteY2" fmla="*/ 102054 h 2932299"/>
                    <a:gd name="connsiteX3" fmla="*/ 512796 w 1207700"/>
                    <a:gd name="connsiteY3" fmla="*/ 99412 h 2932299"/>
                    <a:gd name="connsiteX4" fmla="*/ 490655 w 1207700"/>
                    <a:gd name="connsiteY4" fmla="*/ 92471 h 2932299"/>
                    <a:gd name="connsiteX5" fmla="*/ 235789 w 1207700"/>
                    <a:gd name="connsiteY5" fmla="*/ 0 h 2932299"/>
                    <a:gd name="connsiteX6" fmla="*/ 971910 w 1207700"/>
                    <a:gd name="connsiteY6" fmla="*/ 1 h 2932299"/>
                    <a:gd name="connsiteX7" fmla="*/ 1190446 w 1207700"/>
                    <a:gd name="connsiteY7" fmla="*/ 195534 h 2932299"/>
                    <a:gd name="connsiteX8" fmla="*/ 1207700 w 1207700"/>
                    <a:gd name="connsiteY8" fmla="*/ 391067 h 2932299"/>
                    <a:gd name="connsiteX9" fmla="*/ 683473 w 1207700"/>
                    <a:gd name="connsiteY9" fmla="*/ 384934 h 2932299"/>
                    <a:gd name="connsiteX10" fmla="*/ 680842 w 1207700"/>
                    <a:gd name="connsiteY10" fmla="*/ 358980 h 2932299"/>
                    <a:gd name="connsiteX11" fmla="*/ 671789 w 1207700"/>
                    <a:gd name="connsiteY11" fmla="*/ 270947 h 2932299"/>
                    <a:gd name="connsiteX12" fmla="*/ 533358 w 1207700"/>
                    <a:gd name="connsiteY12" fmla="*/ 259834 h 2932299"/>
                    <a:gd name="connsiteX13" fmla="*/ 523549 w 1207700"/>
                    <a:gd name="connsiteY13" fmla="*/ 379207 h 2932299"/>
                    <a:gd name="connsiteX14" fmla="*/ 523256 w 1207700"/>
                    <a:gd name="connsiteY14" fmla="*/ 383059 h 2932299"/>
                    <a:gd name="connsiteX15" fmla="*/ 309677 w 1207700"/>
                    <a:gd name="connsiteY15" fmla="*/ 380560 h 2932299"/>
                    <a:gd name="connsiteX16" fmla="*/ 310551 w 1207700"/>
                    <a:gd name="connsiteY16" fmla="*/ 856892 h 2932299"/>
                    <a:gd name="connsiteX17" fmla="*/ 569344 w 1207700"/>
                    <a:gd name="connsiteY17" fmla="*/ 1131944 h 2932299"/>
                    <a:gd name="connsiteX18" fmla="*/ 565530 w 1207700"/>
                    <a:gd name="connsiteY18" fmla="*/ 2795284 h 2932299"/>
                    <a:gd name="connsiteX19" fmla="*/ 261041 w 1207700"/>
                    <a:gd name="connsiteY19" fmla="*/ 2782650 h 2932299"/>
                    <a:gd name="connsiteX20" fmla="*/ 261041 w 1207700"/>
                    <a:gd name="connsiteY20" fmla="*/ 1280477 h 2932299"/>
                    <a:gd name="connsiteX21" fmla="*/ 3649 w 1207700"/>
                    <a:gd name="connsiteY21" fmla="*/ 1283457 h 2932299"/>
                    <a:gd name="connsiteX22" fmla="*/ 0 w 1207700"/>
                    <a:gd name="connsiteY22" fmla="*/ 212785 h 2932299"/>
                    <a:gd name="connsiteX23" fmla="*/ 235789 w 1207700"/>
                    <a:gd name="connsiteY23" fmla="*/ 0 h 2932299"/>
                    <a:gd name="connsiteX0" fmla="*/ 490655 w 1207700"/>
                    <a:gd name="connsiteY0" fmla="*/ 92471 h 2930100"/>
                    <a:gd name="connsiteX1" fmla="*/ 614504 w 1207700"/>
                    <a:gd name="connsiteY1" fmla="*/ 252834 h 2930100"/>
                    <a:gd name="connsiteX2" fmla="*/ 694701 w 1207700"/>
                    <a:gd name="connsiteY2" fmla="*/ 102054 h 2930100"/>
                    <a:gd name="connsiteX3" fmla="*/ 512796 w 1207700"/>
                    <a:gd name="connsiteY3" fmla="*/ 99412 h 2930100"/>
                    <a:gd name="connsiteX4" fmla="*/ 490655 w 1207700"/>
                    <a:gd name="connsiteY4" fmla="*/ 92471 h 2930100"/>
                    <a:gd name="connsiteX5" fmla="*/ 235789 w 1207700"/>
                    <a:gd name="connsiteY5" fmla="*/ 0 h 2930100"/>
                    <a:gd name="connsiteX6" fmla="*/ 971910 w 1207700"/>
                    <a:gd name="connsiteY6" fmla="*/ 1 h 2930100"/>
                    <a:gd name="connsiteX7" fmla="*/ 1190446 w 1207700"/>
                    <a:gd name="connsiteY7" fmla="*/ 195534 h 2930100"/>
                    <a:gd name="connsiteX8" fmla="*/ 1207700 w 1207700"/>
                    <a:gd name="connsiteY8" fmla="*/ 391067 h 2930100"/>
                    <a:gd name="connsiteX9" fmla="*/ 683473 w 1207700"/>
                    <a:gd name="connsiteY9" fmla="*/ 384934 h 2930100"/>
                    <a:gd name="connsiteX10" fmla="*/ 680842 w 1207700"/>
                    <a:gd name="connsiteY10" fmla="*/ 358980 h 2930100"/>
                    <a:gd name="connsiteX11" fmla="*/ 671789 w 1207700"/>
                    <a:gd name="connsiteY11" fmla="*/ 270947 h 2930100"/>
                    <a:gd name="connsiteX12" fmla="*/ 533358 w 1207700"/>
                    <a:gd name="connsiteY12" fmla="*/ 259834 h 2930100"/>
                    <a:gd name="connsiteX13" fmla="*/ 523549 w 1207700"/>
                    <a:gd name="connsiteY13" fmla="*/ 379207 h 2930100"/>
                    <a:gd name="connsiteX14" fmla="*/ 523256 w 1207700"/>
                    <a:gd name="connsiteY14" fmla="*/ 383059 h 2930100"/>
                    <a:gd name="connsiteX15" fmla="*/ 309677 w 1207700"/>
                    <a:gd name="connsiteY15" fmla="*/ 380560 h 2930100"/>
                    <a:gd name="connsiteX16" fmla="*/ 310551 w 1207700"/>
                    <a:gd name="connsiteY16" fmla="*/ 856892 h 2930100"/>
                    <a:gd name="connsiteX17" fmla="*/ 569344 w 1207700"/>
                    <a:gd name="connsiteY17" fmla="*/ 1131944 h 2930100"/>
                    <a:gd name="connsiteX18" fmla="*/ 565530 w 1207700"/>
                    <a:gd name="connsiteY18" fmla="*/ 2795284 h 2930100"/>
                    <a:gd name="connsiteX19" fmla="*/ 256283 w 1207700"/>
                    <a:gd name="connsiteY19" fmla="*/ 2777892 h 2930100"/>
                    <a:gd name="connsiteX20" fmla="*/ 261041 w 1207700"/>
                    <a:gd name="connsiteY20" fmla="*/ 1280477 h 2930100"/>
                    <a:gd name="connsiteX21" fmla="*/ 3649 w 1207700"/>
                    <a:gd name="connsiteY21" fmla="*/ 1283457 h 2930100"/>
                    <a:gd name="connsiteX22" fmla="*/ 0 w 1207700"/>
                    <a:gd name="connsiteY22" fmla="*/ 212785 h 2930100"/>
                    <a:gd name="connsiteX23" fmla="*/ 235789 w 1207700"/>
                    <a:gd name="connsiteY23" fmla="*/ 0 h 2930100"/>
                    <a:gd name="connsiteX0" fmla="*/ 490655 w 1207700"/>
                    <a:gd name="connsiteY0" fmla="*/ 92471 h 2930100"/>
                    <a:gd name="connsiteX1" fmla="*/ 614504 w 1207700"/>
                    <a:gd name="connsiteY1" fmla="*/ 252834 h 2930100"/>
                    <a:gd name="connsiteX2" fmla="*/ 694701 w 1207700"/>
                    <a:gd name="connsiteY2" fmla="*/ 102054 h 2930100"/>
                    <a:gd name="connsiteX3" fmla="*/ 512796 w 1207700"/>
                    <a:gd name="connsiteY3" fmla="*/ 99412 h 2930100"/>
                    <a:gd name="connsiteX4" fmla="*/ 490655 w 1207700"/>
                    <a:gd name="connsiteY4" fmla="*/ 92471 h 2930100"/>
                    <a:gd name="connsiteX5" fmla="*/ 235789 w 1207700"/>
                    <a:gd name="connsiteY5" fmla="*/ 0 h 2930100"/>
                    <a:gd name="connsiteX6" fmla="*/ 971910 w 1207700"/>
                    <a:gd name="connsiteY6" fmla="*/ 1 h 2930100"/>
                    <a:gd name="connsiteX7" fmla="*/ 1190446 w 1207700"/>
                    <a:gd name="connsiteY7" fmla="*/ 195534 h 2930100"/>
                    <a:gd name="connsiteX8" fmla="*/ 1207700 w 1207700"/>
                    <a:gd name="connsiteY8" fmla="*/ 391067 h 2930100"/>
                    <a:gd name="connsiteX9" fmla="*/ 683473 w 1207700"/>
                    <a:gd name="connsiteY9" fmla="*/ 384934 h 2930100"/>
                    <a:gd name="connsiteX10" fmla="*/ 680842 w 1207700"/>
                    <a:gd name="connsiteY10" fmla="*/ 358980 h 2930100"/>
                    <a:gd name="connsiteX11" fmla="*/ 671789 w 1207700"/>
                    <a:gd name="connsiteY11" fmla="*/ 270947 h 2930100"/>
                    <a:gd name="connsiteX12" fmla="*/ 533358 w 1207700"/>
                    <a:gd name="connsiteY12" fmla="*/ 259834 h 2930100"/>
                    <a:gd name="connsiteX13" fmla="*/ 523549 w 1207700"/>
                    <a:gd name="connsiteY13" fmla="*/ 379207 h 2930100"/>
                    <a:gd name="connsiteX14" fmla="*/ 523256 w 1207700"/>
                    <a:gd name="connsiteY14" fmla="*/ 383059 h 2930100"/>
                    <a:gd name="connsiteX15" fmla="*/ 309677 w 1207700"/>
                    <a:gd name="connsiteY15" fmla="*/ 380560 h 2930100"/>
                    <a:gd name="connsiteX16" fmla="*/ 310551 w 1207700"/>
                    <a:gd name="connsiteY16" fmla="*/ 856892 h 2930100"/>
                    <a:gd name="connsiteX17" fmla="*/ 569344 w 1207700"/>
                    <a:gd name="connsiteY17" fmla="*/ 1131944 h 2930100"/>
                    <a:gd name="connsiteX18" fmla="*/ 565530 w 1207700"/>
                    <a:gd name="connsiteY18" fmla="*/ 2795284 h 2930100"/>
                    <a:gd name="connsiteX19" fmla="*/ 256283 w 1207700"/>
                    <a:gd name="connsiteY19" fmla="*/ 2777892 h 2930100"/>
                    <a:gd name="connsiteX20" fmla="*/ 261041 w 1207700"/>
                    <a:gd name="connsiteY20" fmla="*/ 1280477 h 2930100"/>
                    <a:gd name="connsiteX21" fmla="*/ 3649 w 1207700"/>
                    <a:gd name="connsiteY21" fmla="*/ 1283457 h 2930100"/>
                    <a:gd name="connsiteX22" fmla="*/ 0 w 1207700"/>
                    <a:gd name="connsiteY22" fmla="*/ 212785 h 2930100"/>
                    <a:gd name="connsiteX23" fmla="*/ 235789 w 1207700"/>
                    <a:gd name="connsiteY23" fmla="*/ 0 h 2930100"/>
                    <a:gd name="connsiteX0" fmla="*/ 490655 w 1207700"/>
                    <a:gd name="connsiteY0" fmla="*/ 92471 h 2930100"/>
                    <a:gd name="connsiteX1" fmla="*/ 614504 w 1207700"/>
                    <a:gd name="connsiteY1" fmla="*/ 252834 h 2930100"/>
                    <a:gd name="connsiteX2" fmla="*/ 694701 w 1207700"/>
                    <a:gd name="connsiteY2" fmla="*/ 102054 h 2930100"/>
                    <a:gd name="connsiteX3" fmla="*/ 512796 w 1207700"/>
                    <a:gd name="connsiteY3" fmla="*/ 99412 h 2930100"/>
                    <a:gd name="connsiteX4" fmla="*/ 490655 w 1207700"/>
                    <a:gd name="connsiteY4" fmla="*/ 92471 h 2930100"/>
                    <a:gd name="connsiteX5" fmla="*/ 235789 w 1207700"/>
                    <a:gd name="connsiteY5" fmla="*/ 0 h 2930100"/>
                    <a:gd name="connsiteX6" fmla="*/ 971910 w 1207700"/>
                    <a:gd name="connsiteY6" fmla="*/ 1 h 2930100"/>
                    <a:gd name="connsiteX7" fmla="*/ 1190446 w 1207700"/>
                    <a:gd name="connsiteY7" fmla="*/ 195534 h 2930100"/>
                    <a:gd name="connsiteX8" fmla="*/ 1207700 w 1207700"/>
                    <a:gd name="connsiteY8" fmla="*/ 391067 h 2930100"/>
                    <a:gd name="connsiteX9" fmla="*/ 683473 w 1207700"/>
                    <a:gd name="connsiteY9" fmla="*/ 384934 h 2930100"/>
                    <a:gd name="connsiteX10" fmla="*/ 680842 w 1207700"/>
                    <a:gd name="connsiteY10" fmla="*/ 358980 h 2930100"/>
                    <a:gd name="connsiteX11" fmla="*/ 671789 w 1207700"/>
                    <a:gd name="connsiteY11" fmla="*/ 270947 h 2930100"/>
                    <a:gd name="connsiteX12" fmla="*/ 533358 w 1207700"/>
                    <a:gd name="connsiteY12" fmla="*/ 259834 h 2930100"/>
                    <a:gd name="connsiteX13" fmla="*/ 523549 w 1207700"/>
                    <a:gd name="connsiteY13" fmla="*/ 379207 h 2930100"/>
                    <a:gd name="connsiteX14" fmla="*/ 523256 w 1207700"/>
                    <a:gd name="connsiteY14" fmla="*/ 383059 h 2930100"/>
                    <a:gd name="connsiteX15" fmla="*/ 309677 w 1207700"/>
                    <a:gd name="connsiteY15" fmla="*/ 380560 h 2930100"/>
                    <a:gd name="connsiteX16" fmla="*/ 310551 w 1207700"/>
                    <a:gd name="connsiteY16" fmla="*/ 856892 h 2930100"/>
                    <a:gd name="connsiteX17" fmla="*/ 564586 w 1207700"/>
                    <a:gd name="connsiteY17" fmla="*/ 1136703 h 2930100"/>
                    <a:gd name="connsiteX18" fmla="*/ 565530 w 1207700"/>
                    <a:gd name="connsiteY18" fmla="*/ 2795284 h 2930100"/>
                    <a:gd name="connsiteX19" fmla="*/ 256283 w 1207700"/>
                    <a:gd name="connsiteY19" fmla="*/ 2777892 h 2930100"/>
                    <a:gd name="connsiteX20" fmla="*/ 261041 w 1207700"/>
                    <a:gd name="connsiteY20" fmla="*/ 1280477 h 2930100"/>
                    <a:gd name="connsiteX21" fmla="*/ 3649 w 1207700"/>
                    <a:gd name="connsiteY21" fmla="*/ 1283457 h 2930100"/>
                    <a:gd name="connsiteX22" fmla="*/ 0 w 1207700"/>
                    <a:gd name="connsiteY22" fmla="*/ 212785 h 2930100"/>
                    <a:gd name="connsiteX23" fmla="*/ 235789 w 1207700"/>
                    <a:gd name="connsiteY23" fmla="*/ 0 h 2930100"/>
                    <a:gd name="connsiteX0" fmla="*/ 490655 w 1207700"/>
                    <a:gd name="connsiteY0" fmla="*/ 92471 h 2930101"/>
                    <a:gd name="connsiteX1" fmla="*/ 614504 w 1207700"/>
                    <a:gd name="connsiteY1" fmla="*/ 252834 h 2930101"/>
                    <a:gd name="connsiteX2" fmla="*/ 694701 w 1207700"/>
                    <a:gd name="connsiteY2" fmla="*/ 102054 h 2930101"/>
                    <a:gd name="connsiteX3" fmla="*/ 512796 w 1207700"/>
                    <a:gd name="connsiteY3" fmla="*/ 99412 h 2930101"/>
                    <a:gd name="connsiteX4" fmla="*/ 490655 w 1207700"/>
                    <a:gd name="connsiteY4" fmla="*/ 92471 h 2930101"/>
                    <a:gd name="connsiteX5" fmla="*/ 235789 w 1207700"/>
                    <a:gd name="connsiteY5" fmla="*/ 0 h 2930101"/>
                    <a:gd name="connsiteX6" fmla="*/ 971910 w 1207700"/>
                    <a:gd name="connsiteY6" fmla="*/ 1 h 2930101"/>
                    <a:gd name="connsiteX7" fmla="*/ 1190446 w 1207700"/>
                    <a:gd name="connsiteY7" fmla="*/ 195534 h 2930101"/>
                    <a:gd name="connsiteX8" fmla="*/ 1207700 w 1207700"/>
                    <a:gd name="connsiteY8" fmla="*/ 391067 h 2930101"/>
                    <a:gd name="connsiteX9" fmla="*/ 683473 w 1207700"/>
                    <a:gd name="connsiteY9" fmla="*/ 384934 h 2930101"/>
                    <a:gd name="connsiteX10" fmla="*/ 680842 w 1207700"/>
                    <a:gd name="connsiteY10" fmla="*/ 358980 h 2930101"/>
                    <a:gd name="connsiteX11" fmla="*/ 671789 w 1207700"/>
                    <a:gd name="connsiteY11" fmla="*/ 270947 h 2930101"/>
                    <a:gd name="connsiteX12" fmla="*/ 533358 w 1207700"/>
                    <a:gd name="connsiteY12" fmla="*/ 259834 h 2930101"/>
                    <a:gd name="connsiteX13" fmla="*/ 523549 w 1207700"/>
                    <a:gd name="connsiteY13" fmla="*/ 379207 h 2930101"/>
                    <a:gd name="connsiteX14" fmla="*/ 523256 w 1207700"/>
                    <a:gd name="connsiteY14" fmla="*/ 383059 h 2930101"/>
                    <a:gd name="connsiteX15" fmla="*/ 309677 w 1207700"/>
                    <a:gd name="connsiteY15" fmla="*/ 380560 h 2930101"/>
                    <a:gd name="connsiteX16" fmla="*/ 310551 w 1207700"/>
                    <a:gd name="connsiteY16" fmla="*/ 856892 h 2930101"/>
                    <a:gd name="connsiteX17" fmla="*/ 564586 w 1207700"/>
                    <a:gd name="connsiteY17" fmla="*/ 1136703 h 2930101"/>
                    <a:gd name="connsiteX18" fmla="*/ 565530 w 1207700"/>
                    <a:gd name="connsiteY18" fmla="*/ 2795284 h 2930101"/>
                    <a:gd name="connsiteX19" fmla="*/ 261041 w 1207700"/>
                    <a:gd name="connsiteY19" fmla="*/ 2777893 h 2930101"/>
                    <a:gd name="connsiteX20" fmla="*/ 261041 w 1207700"/>
                    <a:gd name="connsiteY20" fmla="*/ 1280477 h 2930101"/>
                    <a:gd name="connsiteX21" fmla="*/ 3649 w 1207700"/>
                    <a:gd name="connsiteY21" fmla="*/ 1283457 h 2930101"/>
                    <a:gd name="connsiteX22" fmla="*/ 0 w 1207700"/>
                    <a:gd name="connsiteY22" fmla="*/ 212785 h 2930101"/>
                    <a:gd name="connsiteX23" fmla="*/ 235789 w 1207700"/>
                    <a:gd name="connsiteY23" fmla="*/ 0 h 2930101"/>
                    <a:gd name="connsiteX0" fmla="*/ 490655 w 1207700"/>
                    <a:gd name="connsiteY0" fmla="*/ 92471 h 2930101"/>
                    <a:gd name="connsiteX1" fmla="*/ 614504 w 1207700"/>
                    <a:gd name="connsiteY1" fmla="*/ 252834 h 2930101"/>
                    <a:gd name="connsiteX2" fmla="*/ 694701 w 1207700"/>
                    <a:gd name="connsiteY2" fmla="*/ 102054 h 2930101"/>
                    <a:gd name="connsiteX3" fmla="*/ 512796 w 1207700"/>
                    <a:gd name="connsiteY3" fmla="*/ 99412 h 2930101"/>
                    <a:gd name="connsiteX4" fmla="*/ 490655 w 1207700"/>
                    <a:gd name="connsiteY4" fmla="*/ 92471 h 2930101"/>
                    <a:gd name="connsiteX5" fmla="*/ 235789 w 1207700"/>
                    <a:gd name="connsiteY5" fmla="*/ 0 h 2930101"/>
                    <a:gd name="connsiteX6" fmla="*/ 971910 w 1207700"/>
                    <a:gd name="connsiteY6" fmla="*/ 1 h 2930101"/>
                    <a:gd name="connsiteX7" fmla="*/ 1190446 w 1207700"/>
                    <a:gd name="connsiteY7" fmla="*/ 195534 h 2930101"/>
                    <a:gd name="connsiteX8" fmla="*/ 1207700 w 1207700"/>
                    <a:gd name="connsiteY8" fmla="*/ 391067 h 2930101"/>
                    <a:gd name="connsiteX9" fmla="*/ 683473 w 1207700"/>
                    <a:gd name="connsiteY9" fmla="*/ 384934 h 2930101"/>
                    <a:gd name="connsiteX10" fmla="*/ 680842 w 1207700"/>
                    <a:gd name="connsiteY10" fmla="*/ 358980 h 2930101"/>
                    <a:gd name="connsiteX11" fmla="*/ 671789 w 1207700"/>
                    <a:gd name="connsiteY11" fmla="*/ 270947 h 2930101"/>
                    <a:gd name="connsiteX12" fmla="*/ 533358 w 1207700"/>
                    <a:gd name="connsiteY12" fmla="*/ 259834 h 2930101"/>
                    <a:gd name="connsiteX13" fmla="*/ 523549 w 1207700"/>
                    <a:gd name="connsiteY13" fmla="*/ 379207 h 2930101"/>
                    <a:gd name="connsiteX14" fmla="*/ 523256 w 1207700"/>
                    <a:gd name="connsiteY14" fmla="*/ 383059 h 2930101"/>
                    <a:gd name="connsiteX15" fmla="*/ 309677 w 1207700"/>
                    <a:gd name="connsiteY15" fmla="*/ 380560 h 2930101"/>
                    <a:gd name="connsiteX16" fmla="*/ 310551 w 1207700"/>
                    <a:gd name="connsiteY16" fmla="*/ 856892 h 2930101"/>
                    <a:gd name="connsiteX17" fmla="*/ 564586 w 1207700"/>
                    <a:gd name="connsiteY17" fmla="*/ 1136703 h 2930101"/>
                    <a:gd name="connsiteX18" fmla="*/ 565530 w 1207700"/>
                    <a:gd name="connsiteY18" fmla="*/ 2795284 h 2930101"/>
                    <a:gd name="connsiteX19" fmla="*/ 261041 w 1207700"/>
                    <a:gd name="connsiteY19" fmla="*/ 2777893 h 2930101"/>
                    <a:gd name="connsiteX20" fmla="*/ 261041 w 1207700"/>
                    <a:gd name="connsiteY20" fmla="*/ 1280477 h 2930101"/>
                    <a:gd name="connsiteX21" fmla="*/ 3649 w 1207700"/>
                    <a:gd name="connsiteY21" fmla="*/ 1283457 h 2930101"/>
                    <a:gd name="connsiteX22" fmla="*/ 0 w 1207700"/>
                    <a:gd name="connsiteY22" fmla="*/ 212785 h 2930101"/>
                    <a:gd name="connsiteX23" fmla="*/ 235789 w 1207700"/>
                    <a:gd name="connsiteY23" fmla="*/ 0 h 2930101"/>
                    <a:gd name="connsiteX0" fmla="*/ 490655 w 1207700"/>
                    <a:gd name="connsiteY0" fmla="*/ 92471 h 2930101"/>
                    <a:gd name="connsiteX1" fmla="*/ 614504 w 1207700"/>
                    <a:gd name="connsiteY1" fmla="*/ 252834 h 2930101"/>
                    <a:gd name="connsiteX2" fmla="*/ 694701 w 1207700"/>
                    <a:gd name="connsiteY2" fmla="*/ 102054 h 2930101"/>
                    <a:gd name="connsiteX3" fmla="*/ 512796 w 1207700"/>
                    <a:gd name="connsiteY3" fmla="*/ 99412 h 2930101"/>
                    <a:gd name="connsiteX4" fmla="*/ 490655 w 1207700"/>
                    <a:gd name="connsiteY4" fmla="*/ 92471 h 2930101"/>
                    <a:gd name="connsiteX5" fmla="*/ 235789 w 1207700"/>
                    <a:gd name="connsiteY5" fmla="*/ 0 h 2930101"/>
                    <a:gd name="connsiteX6" fmla="*/ 971910 w 1207700"/>
                    <a:gd name="connsiteY6" fmla="*/ 1 h 2930101"/>
                    <a:gd name="connsiteX7" fmla="*/ 1190446 w 1207700"/>
                    <a:gd name="connsiteY7" fmla="*/ 195534 h 2930101"/>
                    <a:gd name="connsiteX8" fmla="*/ 1207700 w 1207700"/>
                    <a:gd name="connsiteY8" fmla="*/ 391067 h 2930101"/>
                    <a:gd name="connsiteX9" fmla="*/ 683473 w 1207700"/>
                    <a:gd name="connsiteY9" fmla="*/ 384934 h 2930101"/>
                    <a:gd name="connsiteX10" fmla="*/ 680842 w 1207700"/>
                    <a:gd name="connsiteY10" fmla="*/ 358980 h 2930101"/>
                    <a:gd name="connsiteX11" fmla="*/ 671789 w 1207700"/>
                    <a:gd name="connsiteY11" fmla="*/ 270947 h 2930101"/>
                    <a:gd name="connsiteX12" fmla="*/ 533358 w 1207700"/>
                    <a:gd name="connsiteY12" fmla="*/ 259834 h 2930101"/>
                    <a:gd name="connsiteX13" fmla="*/ 523549 w 1207700"/>
                    <a:gd name="connsiteY13" fmla="*/ 379207 h 2930101"/>
                    <a:gd name="connsiteX14" fmla="*/ 523256 w 1207700"/>
                    <a:gd name="connsiteY14" fmla="*/ 383059 h 2930101"/>
                    <a:gd name="connsiteX15" fmla="*/ 309677 w 1207700"/>
                    <a:gd name="connsiteY15" fmla="*/ 380560 h 2930101"/>
                    <a:gd name="connsiteX16" fmla="*/ 310551 w 1207700"/>
                    <a:gd name="connsiteY16" fmla="*/ 856892 h 2930101"/>
                    <a:gd name="connsiteX17" fmla="*/ 564586 w 1207700"/>
                    <a:gd name="connsiteY17" fmla="*/ 1136703 h 2930101"/>
                    <a:gd name="connsiteX18" fmla="*/ 565530 w 1207700"/>
                    <a:gd name="connsiteY18" fmla="*/ 2795284 h 2930101"/>
                    <a:gd name="connsiteX19" fmla="*/ 261041 w 1207700"/>
                    <a:gd name="connsiteY19" fmla="*/ 2777893 h 2930101"/>
                    <a:gd name="connsiteX20" fmla="*/ 261041 w 1207700"/>
                    <a:gd name="connsiteY20" fmla="*/ 1280477 h 2930101"/>
                    <a:gd name="connsiteX21" fmla="*/ 3649 w 1207700"/>
                    <a:gd name="connsiteY21" fmla="*/ 1283457 h 2930101"/>
                    <a:gd name="connsiteX22" fmla="*/ 0 w 1207700"/>
                    <a:gd name="connsiteY22" fmla="*/ 212785 h 2930101"/>
                    <a:gd name="connsiteX23" fmla="*/ 235789 w 1207700"/>
                    <a:gd name="connsiteY23" fmla="*/ 0 h 2930101"/>
                    <a:gd name="connsiteX0" fmla="*/ 490655 w 1207700"/>
                    <a:gd name="connsiteY0" fmla="*/ 92471 h 2931784"/>
                    <a:gd name="connsiteX1" fmla="*/ 614504 w 1207700"/>
                    <a:gd name="connsiteY1" fmla="*/ 252834 h 2931784"/>
                    <a:gd name="connsiteX2" fmla="*/ 694701 w 1207700"/>
                    <a:gd name="connsiteY2" fmla="*/ 102054 h 2931784"/>
                    <a:gd name="connsiteX3" fmla="*/ 512796 w 1207700"/>
                    <a:gd name="connsiteY3" fmla="*/ 99412 h 2931784"/>
                    <a:gd name="connsiteX4" fmla="*/ 490655 w 1207700"/>
                    <a:gd name="connsiteY4" fmla="*/ 92471 h 2931784"/>
                    <a:gd name="connsiteX5" fmla="*/ 235789 w 1207700"/>
                    <a:gd name="connsiteY5" fmla="*/ 0 h 2931784"/>
                    <a:gd name="connsiteX6" fmla="*/ 971910 w 1207700"/>
                    <a:gd name="connsiteY6" fmla="*/ 1 h 2931784"/>
                    <a:gd name="connsiteX7" fmla="*/ 1190446 w 1207700"/>
                    <a:gd name="connsiteY7" fmla="*/ 195534 h 2931784"/>
                    <a:gd name="connsiteX8" fmla="*/ 1207700 w 1207700"/>
                    <a:gd name="connsiteY8" fmla="*/ 391067 h 2931784"/>
                    <a:gd name="connsiteX9" fmla="*/ 683473 w 1207700"/>
                    <a:gd name="connsiteY9" fmla="*/ 384934 h 2931784"/>
                    <a:gd name="connsiteX10" fmla="*/ 680842 w 1207700"/>
                    <a:gd name="connsiteY10" fmla="*/ 358980 h 2931784"/>
                    <a:gd name="connsiteX11" fmla="*/ 671789 w 1207700"/>
                    <a:gd name="connsiteY11" fmla="*/ 270947 h 2931784"/>
                    <a:gd name="connsiteX12" fmla="*/ 533358 w 1207700"/>
                    <a:gd name="connsiteY12" fmla="*/ 259834 h 2931784"/>
                    <a:gd name="connsiteX13" fmla="*/ 523549 w 1207700"/>
                    <a:gd name="connsiteY13" fmla="*/ 379207 h 2931784"/>
                    <a:gd name="connsiteX14" fmla="*/ 523256 w 1207700"/>
                    <a:gd name="connsiteY14" fmla="*/ 383059 h 2931784"/>
                    <a:gd name="connsiteX15" fmla="*/ 309677 w 1207700"/>
                    <a:gd name="connsiteY15" fmla="*/ 380560 h 2931784"/>
                    <a:gd name="connsiteX16" fmla="*/ 310551 w 1207700"/>
                    <a:gd name="connsiteY16" fmla="*/ 856892 h 2931784"/>
                    <a:gd name="connsiteX17" fmla="*/ 564586 w 1207700"/>
                    <a:gd name="connsiteY17" fmla="*/ 1136703 h 2931784"/>
                    <a:gd name="connsiteX18" fmla="*/ 565530 w 1207700"/>
                    <a:gd name="connsiteY18" fmla="*/ 2795284 h 2931784"/>
                    <a:gd name="connsiteX19" fmla="*/ 261041 w 1207700"/>
                    <a:gd name="connsiteY19" fmla="*/ 2777893 h 2931784"/>
                    <a:gd name="connsiteX20" fmla="*/ 261041 w 1207700"/>
                    <a:gd name="connsiteY20" fmla="*/ 1280477 h 2931784"/>
                    <a:gd name="connsiteX21" fmla="*/ 3649 w 1207700"/>
                    <a:gd name="connsiteY21" fmla="*/ 1283457 h 2931784"/>
                    <a:gd name="connsiteX22" fmla="*/ 0 w 1207700"/>
                    <a:gd name="connsiteY22" fmla="*/ 212785 h 2931784"/>
                    <a:gd name="connsiteX23" fmla="*/ 235789 w 1207700"/>
                    <a:gd name="connsiteY23" fmla="*/ 0 h 2931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07700" h="2931784">
                      <a:moveTo>
                        <a:pt x="490655" y="92471"/>
                      </a:moveTo>
                      <a:cubicBezTo>
                        <a:pt x="458093" y="98891"/>
                        <a:pt x="551744" y="249701"/>
                        <a:pt x="614504" y="252834"/>
                      </a:cubicBezTo>
                      <a:cubicBezTo>
                        <a:pt x="653003" y="246611"/>
                        <a:pt x="799930" y="66000"/>
                        <a:pt x="694701" y="102054"/>
                      </a:cubicBezTo>
                      <a:cubicBezTo>
                        <a:pt x="602127" y="134640"/>
                        <a:pt x="592762" y="132880"/>
                        <a:pt x="512796" y="99412"/>
                      </a:cubicBezTo>
                      <a:cubicBezTo>
                        <a:pt x="502534" y="93584"/>
                        <a:pt x="495307" y="91554"/>
                        <a:pt x="490655" y="92471"/>
                      </a:cubicBezTo>
                      <a:close/>
                      <a:moveTo>
                        <a:pt x="235789" y="0"/>
                      </a:moveTo>
                      <a:lnTo>
                        <a:pt x="971910" y="1"/>
                      </a:lnTo>
                      <a:cubicBezTo>
                        <a:pt x="1142521" y="19171"/>
                        <a:pt x="1180862" y="95850"/>
                        <a:pt x="1190446" y="195534"/>
                      </a:cubicBezTo>
                      <a:cubicBezTo>
                        <a:pt x="1192364" y="262629"/>
                        <a:pt x="1201136" y="319015"/>
                        <a:pt x="1207700" y="391067"/>
                      </a:cubicBezTo>
                      <a:lnTo>
                        <a:pt x="683473" y="384934"/>
                      </a:lnTo>
                      <a:lnTo>
                        <a:pt x="680842" y="358980"/>
                      </a:lnTo>
                      <a:cubicBezTo>
                        <a:pt x="677339" y="325257"/>
                        <a:pt x="674208" y="295428"/>
                        <a:pt x="671789" y="270947"/>
                      </a:cubicBezTo>
                      <a:cubicBezTo>
                        <a:pt x="607604" y="300476"/>
                        <a:pt x="606088" y="324309"/>
                        <a:pt x="533358" y="259834"/>
                      </a:cubicBezTo>
                      <a:cubicBezTo>
                        <a:pt x="530032" y="301097"/>
                        <a:pt x="526706" y="340462"/>
                        <a:pt x="523549" y="379207"/>
                      </a:cubicBezTo>
                      <a:cubicBezTo>
                        <a:pt x="523451" y="380491"/>
                        <a:pt x="523354" y="381775"/>
                        <a:pt x="523256" y="383059"/>
                      </a:cubicBezTo>
                      <a:lnTo>
                        <a:pt x="309677" y="380560"/>
                      </a:lnTo>
                      <a:cubicBezTo>
                        <a:pt x="309968" y="539337"/>
                        <a:pt x="310260" y="698115"/>
                        <a:pt x="310551" y="856892"/>
                      </a:cubicBezTo>
                      <a:lnTo>
                        <a:pt x="564586" y="1136703"/>
                      </a:lnTo>
                      <a:cubicBezTo>
                        <a:pt x="561729" y="1691150"/>
                        <a:pt x="563629" y="2226562"/>
                        <a:pt x="565530" y="2795284"/>
                      </a:cubicBezTo>
                      <a:cubicBezTo>
                        <a:pt x="563183" y="2990329"/>
                        <a:pt x="261488" y="2969076"/>
                        <a:pt x="261041" y="2777893"/>
                      </a:cubicBezTo>
                      <a:cubicBezTo>
                        <a:pt x="267385" y="2261309"/>
                        <a:pt x="259455" y="1782787"/>
                        <a:pt x="261041" y="1280477"/>
                      </a:cubicBezTo>
                      <a:lnTo>
                        <a:pt x="3649" y="1283457"/>
                      </a:lnTo>
                      <a:cubicBezTo>
                        <a:pt x="2433" y="926566"/>
                        <a:pt x="1216" y="569676"/>
                        <a:pt x="0" y="212785"/>
                      </a:cubicBezTo>
                      <a:cubicBezTo>
                        <a:pt x="9935" y="73638"/>
                        <a:pt x="45049" y="12460"/>
                        <a:pt x="235789" y="0"/>
                      </a:cubicBezTo>
                      <a:close/>
                    </a:path>
                  </a:pathLst>
                </a:custGeom>
                <a:grpFill/>
                <a:ln w="12700" cap="flat" cmpd="sng" algn="ctr">
                  <a:noFill/>
                  <a:prstDash val="solid"/>
                  <a:miter lim="800000"/>
                </a:ln>
                <a:effectLst/>
              </p:spPr>
              <p:txBody>
                <a:bodyPr wrap="square" rtlCol="0" anchor="ctr">
                  <a:noAutofit/>
                </a:bodyPr>
                <a:lstStyle/>
                <a:p>
                  <a:pPr algn="ctr">
                    <a:defRPr/>
                  </a:pPr>
                  <a:endParaRPr lang="en-US" kern="0">
                    <a:solidFill>
                      <a:prstClr val="white"/>
                    </a:solidFill>
                  </a:endParaRPr>
                </a:p>
              </p:txBody>
            </p:sp>
          </p:grpSp>
          <p:grpSp>
            <p:nvGrpSpPr>
              <p:cNvPr id="225" name="Group 224"/>
              <p:cNvGrpSpPr/>
              <p:nvPr/>
            </p:nvGrpSpPr>
            <p:grpSpPr>
              <a:xfrm>
                <a:off x="292308" y="4092625"/>
                <a:ext cx="640154" cy="812732"/>
                <a:chOff x="1224581" y="2015160"/>
                <a:chExt cx="692208" cy="878824"/>
              </a:xfrm>
              <a:solidFill>
                <a:schemeClr val="tx1">
                  <a:lumMod val="50000"/>
                  <a:lumOff val="50000"/>
                </a:schemeClr>
              </a:solidFill>
            </p:grpSpPr>
            <p:grpSp>
              <p:nvGrpSpPr>
                <p:cNvPr id="305" name="Group 304"/>
                <p:cNvGrpSpPr/>
                <p:nvPr/>
              </p:nvGrpSpPr>
              <p:grpSpPr>
                <a:xfrm>
                  <a:off x="1315622" y="2504154"/>
                  <a:ext cx="513527" cy="389830"/>
                  <a:chOff x="1308509" y="2505468"/>
                  <a:chExt cx="524354" cy="398048"/>
                </a:xfrm>
                <a:grpFill/>
              </p:grpSpPr>
              <p:sp>
                <p:nvSpPr>
                  <p:cNvPr id="323" name="Freeform 90"/>
                  <p:cNvSpPr>
                    <a:spLocks/>
                  </p:cNvSpPr>
                  <p:nvPr/>
                </p:nvSpPr>
                <p:spPr bwMode="auto">
                  <a:xfrm>
                    <a:off x="1308509" y="2863966"/>
                    <a:ext cx="524354" cy="39550"/>
                  </a:xfrm>
                  <a:custGeom>
                    <a:avLst/>
                    <a:gdLst>
                      <a:gd name="T0" fmla="*/ 411 w 411"/>
                      <a:gd name="T1" fmla="*/ 0 h 31"/>
                      <a:gd name="T2" fmla="*/ 411 w 411"/>
                      <a:gd name="T3" fmla="*/ 14 h 31"/>
                      <a:gd name="T4" fmla="*/ 385 w 411"/>
                      <a:gd name="T5" fmla="*/ 31 h 31"/>
                      <a:gd name="T6" fmla="*/ 27 w 411"/>
                      <a:gd name="T7" fmla="*/ 31 h 31"/>
                      <a:gd name="T8" fmla="*/ 0 w 411"/>
                      <a:gd name="T9" fmla="*/ 13 h 31"/>
                      <a:gd name="T10" fmla="*/ 0 w 411"/>
                      <a:gd name="T11" fmla="*/ 0 h 31"/>
                      <a:gd name="T12" fmla="*/ 411 w 411"/>
                      <a:gd name="T13" fmla="*/ 0 h 31"/>
                      <a:gd name="connsiteX0" fmla="*/ 10000 w 10000"/>
                      <a:gd name="connsiteY0" fmla="*/ 0 h 10000"/>
                      <a:gd name="connsiteX1" fmla="*/ 10000 w 10000"/>
                      <a:gd name="connsiteY1" fmla="*/ 4516 h 10000"/>
                      <a:gd name="connsiteX2" fmla="*/ 9367 w 10000"/>
                      <a:gd name="connsiteY2" fmla="*/ 10000 h 10000"/>
                      <a:gd name="connsiteX3" fmla="*/ 657 w 10000"/>
                      <a:gd name="connsiteY3" fmla="*/ 10000 h 10000"/>
                      <a:gd name="connsiteX4" fmla="*/ 0 w 10000"/>
                      <a:gd name="connsiteY4" fmla="*/ 4194 h 10000"/>
                      <a:gd name="connsiteX5" fmla="*/ 0 w 10000"/>
                      <a:gd name="connsiteY5" fmla="*/ 0 h 10000"/>
                      <a:gd name="connsiteX6" fmla="*/ 10000 w 10000"/>
                      <a:gd name="connsiteY6" fmla="*/ 0 h 10000"/>
                      <a:gd name="connsiteX0" fmla="*/ 10000 w 10000"/>
                      <a:gd name="connsiteY0" fmla="*/ 0 h 10000"/>
                      <a:gd name="connsiteX1" fmla="*/ 10000 w 10000"/>
                      <a:gd name="connsiteY1" fmla="*/ 4516 h 10000"/>
                      <a:gd name="connsiteX2" fmla="*/ 9367 w 10000"/>
                      <a:gd name="connsiteY2" fmla="*/ 10000 h 10000"/>
                      <a:gd name="connsiteX3" fmla="*/ 657 w 10000"/>
                      <a:gd name="connsiteY3" fmla="*/ 10000 h 10000"/>
                      <a:gd name="connsiteX4" fmla="*/ 0 w 10000"/>
                      <a:gd name="connsiteY4" fmla="*/ 4194 h 10000"/>
                      <a:gd name="connsiteX5" fmla="*/ 0 w 10000"/>
                      <a:gd name="connsiteY5" fmla="*/ 0 h 10000"/>
                      <a:gd name="connsiteX6" fmla="*/ 10000 w 10000"/>
                      <a:gd name="connsiteY6" fmla="*/ 0 h 10000"/>
                      <a:gd name="connsiteX0" fmla="*/ 10000 w 10000"/>
                      <a:gd name="connsiteY0" fmla="*/ 0 h 10000"/>
                      <a:gd name="connsiteX1" fmla="*/ 10000 w 10000"/>
                      <a:gd name="connsiteY1" fmla="*/ 4516 h 10000"/>
                      <a:gd name="connsiteX2" fmla="*/ 9367 w 10000"/>
                      <a:gd name="connsiteY2" fmla="*/ 10000 h 10000"/>
                      <a:gd name="connsiteX3" fmla="*/ 657 w 10000"/>
                      <a:gd name="connsiteY3" fmla="*/ 10000 h 10000"/>
                      <a:gd name="connsiteX4" fmla="*/ 0 w 10000"/>
                      <a:gd name="connsiteY4" fmla="*/ 4194 h 10000"/>
                      <a:gd name="connsiteX5" fmla="*/ 0 w 10000"/>
                      <a:gd name="connsiteY5" fmla="*/ 0 h 10000"/>
                      <a:gd name="connsiteX6" fmla="*/ 10000 w 10000"/>
                      <a:gd name="connsiteY6" fmla="*/ 0 h 10000"/>
                      <a:gd name="connsiteX0" fmla="*/ 10000 w 10000"/>
                      <a:gd name="connsiteY0" fmla="*/ 0 h 10000"/>
                      <a:gd name="connsiteX1" fmla="*/ 10000 w 10000"/>
                      <a:gd name="connsiteY1" fmla="*/ 4516 h 10000"/>
                      <a:gd name="connsiteX2" fmla="*/ 9367 w 10000"/>
                      <a:gd name="connsiteY2" fmla="*/ 10000 h 10000"/>
                      <a:gd name="connsiteX3" fmla="*/ 657 w 10000"/>
                      <a:gd name="connsiteY3" fmla="*/ 10000 h 10000"/>
                      <a:gd name="connsiteX4" fmla="*/ 0 w 10000"/>
                      <a:gd name="connsiteY4" fmla="*/ 4194 h 10000"/>
                      <a:gd name="connsiteX5" fmla="*/ 0 w 10000"/>
                      <a:gd name="connsiteY5" fmla="*/ 0 h 10000"/>
                      <a:gd name="connsiteX6" fmla="*/ 10000 w 10000"/>
                      <a:gd name="connsiteY6" fmla="*/ 0 h 10000"/>
                      <a:gd name="connsiteX0" fmla="*/ 10000 w 10000"/>
                      <a:gd name="connsiteY0" fmla="*/ 0 h 10000"/>
                      <a:gd name="connsiteX1" fmla="*/ 10000 w 10000"/>
                      <a:gd name="connsiteY1" fmla="*/ 4516 h 10000"/>
                      <a:gd name="connsiteX2" fmla="*/ 9367 w 10000"/>
                      <a:gd name="connsiteY2" fmla="*/ 10000 h 10000"/>
                      <a:gd name="connsiteX3" fmla="*/ 657 w 10000"/>
                      <a:gd name="connsiteY3" fmla="*/ 10000 h 10000"/>
                      <a:gd name="connsiteX4" fmla="*/ 0 w 10000"/>
                      <a:gd name="connsiteY4" fmla="*/ 4194 h 10000"/>
                      <a:gd name="connsiteX5" fmla="*/ 0 w 10000"/>
                      <a:gd name="connsiteY5" fmla="*/ 0 h 10000"/>
                      <a:gd name="connsiteX6" fmla="*/ 10000 w 10000"/>
                      <a:gd name="connsiteY6" fmla="*/ 0 h 10000"/>
                      <a:gd name="connsiteX0" fmla="*/ 10000 w 10000"/>
                      <a:gd name="connsiteY0" fmla="*/ 0 h 10000"/>
                      <a:gd name="connsiteX1" fmla="*/ 10000 w 10000"/>
                      <a:gd name="connsiteY1" fmla="*/ 4516 h 10000"/>
                      <a:gd name="connsiteX2" fmla="*/ 9367 w 10000"/>
                      <a:gd name="connsiteY2" fmla="*/ 10000 h 10000"/>
                      <a:gd name="connsiteX3" fmla="*/ 657 w 10000"/>
                      <a:gd name="connsiteY3" fmla="*/ 10000 h 10000"/>
                      <a:gd name="connsiteX4" fmla="*/ 0 w 10000"/>
                      <a:gd name="connsiteY4" fmla="*/ 4194 h 10000"/>
                      <a:gd name="connsiteX5" fmla="*/ 0 w 10000"/>
                      <a:gd name="connsiteY5" fmla="*/ 0 h 10000"/>
                      <a:gd name="connsiteX6" fmla="*/ 10000 w 10000"/>
                      <a:gd name="connsiteY6" fmla="*/ 0 h 10000"/>
                      <a:gd name="connsiteX0" fmla="*/ 10000 w 10000"/>
                      <a:gd name="connsiteY0" fmla="*/ 0 h 10000"/>
                      <a:gd name="connsiteX1" fmla="*/ 10000 w 10000"/>
                      <a:gd name="connsiteY1" fmla="*/ 4516 h 10000"/>
                      <a:gd name="connsiteX2" fmla="*/ 9367 w 10000"/>
                      <a:gd name="connsiteY2" fmla="*/ 10000 h 10000"/>
                      <a:gd name="connsiteX3" fmla="*/ 657 w 10000"/>
                      <a:gd name="connsiteY3" fmla="*/ 10000 h 10000"/>
                      <a:gd name="connsiteX4" fmla="*/ 0 w 10000"/>
                      <a:gd name="connsiteY4" fmla="*/ 4194 h 10000"/>
                      <a:gd name="connsiteX5" fmla="*/ 0 w 10000"/>
                      <a:gd name="connsiteY5" fmla="*/ 0 h 10000"/>
                      <a:gd name="connsiteX6" fmla="*/ 10000 w 10000"/>
                      <a:gd name="connsiteY6" fmla="*/ 0 h 10000"/>
                      <a:gd name="connsiteX0" fmla="*/ 10000 w 10000"/>
                      <a:gd name="connsiteY0" fmla="*/ 0 h 10000"/>
                      <a:gd name="connsiteX1" fmla="*/ 10000 w 10000"/>
                      <a:gd name="connsiteY1" fmla="*/ 4516 h 10000"/>
                      <a:gd name="connsiteX2" fmla="*/ 9367 w 10000"/>
                      <a:gd name="connsiteY2" fmla="*/ 10000 h 10000"/>
                      <a:gd name="connsiteX3" fmla="*/ 657 w 10000"/>
                      <a:gd name="connsiteY3" fmla="*/ 10000 h 10000"/>
                      <a:gd name="connsiteX4" fmla="*/ 0 w 10000"/>
                      <a:gd name="connsiteY4" fmla="*/ 4194 h 10000"/>
                      <a:gd name="connsiteX5" fmla="*/ 0 w 10000"/>
                      <a:gd name="connsiteY5" fmla="*/ 0 h 10000"/>
                      <a:gd name="connsiteX6" fmla="*/ 10000 w 10000"/>
                      <a:gd name="connsiteY6" fmla="*/ 0 h 10000"/>
                      <a:gd name="connsiteX0" fmla="*/ 10000 w 10000"/>
                      <a:gd name="connsiteY0" fmla="*/ 0 h 10072"/>
                      <a:gd name="connsiteX1" fmla="*/ 10000 w 10000"/>
                      <a:gd name="connsiteY1" fmla="*/ 4516 h 10072"/>
                      <a:gd name="connsiteX2" fmla="*/ 9367 w 10000"/>
                      <a:gd name="connsiteY2" fmla="*/ 10000 h 10072"/>
                      <a:gd name="connsiteX3" fmla="*/ 657 w 10000"/>
                      <a:gd name="connsiteY3" fmla="*/ 10000 h 10072"/>
                      <a:gd name="connsiteX4" fmla="*/ 0 w 10000"/>
                      <a:gd name="connsiteY4" fmla="*/ 4194 h 10072"/>
                      <a:gd name="connsiteX5" fmla="*/ 0 w 10000"/>
                      <a:gd name="connsiteY5" fmla="*/ 0 h 10072"/>
                      <a:gd name="connsiteX6" fmla="*/ 10000 w 10000"/>
                      <a:gd name="connsiteY6" fmla="*/ 0 h 10072"/>
                      <a:gd name="connsiteX0" fmla="*/ 10000 w 10000"/>
                      <a:gd name="connsiteY0" fmla="*/ 0 h 10072"/>
                      <a:gd name="connsiteX1" fmla="*/ 10000 w 10000"/>
                      <a:gd name="connsiteY1" fmla="*/ 4516 h 10072"/>
                      <a:gd name="connsiteX2" fmla="*/ 9367 w 10000"/>
                      <a:gd name="connsiteY2" fmla="*/ 10000 h 10072"/>
                      <a:gd name="connsiteX3" fmla="*/ 657 w 10000"/>
                      <a:gd name="connsiteY3" fmla="*/ 10000 h 10072"/>
                      <a:gd name="connsiteX4" fmla="*/ 0 w 10000"/>
                      <a:gd name="connsiteY4" fmla="*/ 4194 h 10072"/>
                      <a:gd name="connsiteX5" fmla="*/ 0 w 10000"/>
                      <a:gd name="connsiteY5" fmla="*/ 0 h 10072"/>
                      <a:gd name="connsiteX6" fmla="*/ 10000 w 10000"/>
                      <a:gd name="connsiteY6" fmla="*/ 0 h 10072"/>
                      <a:gd name="connsiteX0" fmla="*/ 10000 w 10000"/>
                      <a:gd name="connsiteY0" fmla="*/ 0 h 10003"/>
                      <a:gd name="connsiteX1" fmla="*/ 10000 w 10000"/>
                      <a:gd name="connsiteY1" fmla="*/ 4516 h 10003"/>
                      <a:gd name="connsiteX2" fmla="*/ 9367 w 10000"/>
                      <a:gd name="connsiteY2" fmla="*/ 10000 h 10003"/>
                      <a:gd name="connsiteX3" fmla="*/ 657 w 10000"/>
                      <a:gd name="connsiteY3" fmla="*/ 10000 h 10003"/>
                      <a:gd name="connsiteX4" fmla="*/ 0 w 10000"/>
                      <a:gd name="connsiteY4" fmla="*/ 4194 h 10003"/>
                      <a:gd name="connsiteX5" fmla="*/ 0 w 10000"/>
                      <a:gd name="connsiteY5" fmla="*/ 0 h 10003"/>
                      <a:gd name="connsiteX6" fmla="*/ 10000 w 10000"/>
                      <a:gd name="connsiteY6" fmla="*/ 0 h 10003"/>
                      <a:gd name="connsiteX0" fmla="*/ 10000 w 10000"/>
                      <a:gd name="connsiteY0" fmla="*/ 0 h 10003"/>
                      <a:gd name="connsiteX1" fmla="*/ 10000 w 10000"/>
                      <a:gd name="connsiteY1" fmla="*/ 4516 h 10003"/>
                      <a:gd name="connsiteX2" fmla="*/ 9367 w 10000"/>
                      <a:gd name="connsiteY2" fmla="*/ 10000 h 10003"/>
                      <a:gd name="connsiteX3" fmla="*/ 657 w 10000"/>
                      <a:gd name="connsiteY3" fmla="*/ 10000 h 10003"/>
                      <a:gd name="connsiteX4" fmla="*/ 0 w 10000"/>
                      <a:gd name="connsiteY4" fmla="*/ 4194 h 10003"/>
                      <a:gd name="connsiteX5" fmla="*/ 0 w 10000"/>
                      <a:gd name="connsiteY5" fmla="*/ 0 h 10003"/>
                      <a:gd name="connsiteX6" fmla="*/ 10000 w 10000"/>
                      <a:gd name="connsiteY6" fmla="*/ 0 h 10003"/>
                      <a:gd name="connsiteX0" fmla="*/ 10000 w 10000"/>
                      <a:gd name="connsiteY0" fmla="*/ 0 h 10000"/>
                      <a:gd name="connsiteX1" fmla="*/ 10000 w 10000"/>
                      <a:gd name="connsiteY1" fmla="*/ 4516 h 10000"/>
                      <a:gd name="connsiteX2" fmla="*/ 9367 w 10000"/>
                      <a:gd name="connsiteY2" fmla="*/ 10000 h 10000"/>
                      <a:gd name="connsiteX3" fmla="*/ 657 w 10000"/>
                      <a:gd name="connsiteY3" fmla="*/ 10000 h 10000"/>
                      <a:gd name="connsiteX4" fmla="*/ 0 w 10000"/>
                      <a:gd name="connsiteY4" fmla="*/ 4194 h 10000"/>
                      <a:gd name="connsiteX5" fmla="*/ 0 w 10000"/>
                      <a:gd name="connsiteY5" fmla="*/ 0 h 10000"/>
                      <a:gd name="connsiteX6" fmla="*/ 10000 w 10000"/>
                      <a:gd name="connsiteY6" fmla="*/ 0 h 10000"/>
                      <a:gd name="connsiteX0" fmla="*/ 10000 w 10000"/>
                      <a:gd name="connsiteY0" fmla="*/ 0 h 10000"/>
                      <a:gd name="connsiteX1" fmla="*/ 10000 w 10000"/>
                      <a:gd name="connsiteY1" fmla="*/ 4516 h 10000"/>
                      <a:gd name="connsiteX2" fmla="*/ 9367 w 10000"/>
                      <a:gd name="connsiteY2" fmla="*/ 10000 h 10000"/>
                      <a:gd name="connsiteX3" fmla="*/ 657 w 10000"/>
                      <a:gd name="connsiteY3" fmla="*/ 10000 h 10000"/>
                      <a:gd name="connsiteX4" fmla="*/ 0 w 10000"/>
                      <a:gd name="connsiteY4" fmla="*/ 4194 h 10000"/>
                      <a:gd name="connsiteX5" fmla="*/ 0 w 10000"/>
                      <a:gd name="connsiteY5" fmla="*/ 0 h 10000"/>
                      <a:gd name="connsiteX6" fmla="*/ 10000 w 10000"/>
                      <a:gd name="connsiteY6" fmla="*/ 0 h 10000"/>
                      <a:gd name="connsiteX0" fmla="*/ 10000 w 10000"/>
                      <a:gd name="connsiteY0" fmla="*/ 0 h 10000"/>
                      <a:gd name="connsiteX1" fmla="*/ 10000 w 10000"/>
                      <a:gd name="connsiteY1" fmla="*/ 4516 h 10000"/>
                      <a:gd name="connsiteX2" fmla="*/ 9367 w 10000"/>
                      <a:gd name="connsiteY2" fmla="*/ 10000 h 10000"/>
                      <a:gd name="connsiteX3" fmla="*/ 657 w 10000"/>
                      <a:gd name="connsiteY3" fmla="*/ 10000 h 10000"/>
                      <a:gd name="connsiteX4" fmla="*/ 0 w 10000"/>
                      <a:gd name="connsiteY4" fmla="*/ 4194 h 10000"/>
                      <a:gd name="connsiteX5" fmla="*/ 0 w 10000"/>
                      <a:gd name="connsiteY5" fmla="*/ 0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10000" y="4516"/>
                        </a:lnTo>
                        <a:cubicBezTo>
                          <a:pt x="9967" y="8160"/>
                          <a:pt x="9747" y="9988"/>
                          <a:pt x="9367" y="10000"/>
                        </a:cubicBezTo>
                        <a:lnTo>
                          <a:pt x="657" y="10000"/>
                        </a:lnTo>
                        <a:cubicBezTo>
                          <a:pt x="414" y="9774"/>
                          <a:pt x="42" y="8586"/>
                          <a:pt x="0" y="4194"/>
                        </a:cubicBezTo>
                        <a:lnTo>
                          <a:pt x="0" y="0"/>
                        </a:lnTo>
                        <a:lnTo>
                          <a:pt x="100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endParaRPr>
                  </a:p>
                </p:txBody>
              </p:sp>
              <p:sp>
                <p:nvSpPr>
                  <p:cNvPr id="324" name="Freeform 91"/>
                  <p:cNvSpPr>
                    <a:spLocks/>
                  </p:cNvSpPr>
                  <p:nvPr/>
                </p:nvSpPr>
                <p:spPr bwMode="auto">
                  <a:xfrm>
                    <a:off x="1308509" y="2505468"/>
                    <a:ext cx="524354" cy="344465"/>
                  </a:xfrm>
                  <a:custGeom>
                    <a:avLst/>
                    <a:gdLst>
                      <a:gd name="T0" fmla="*/ 324 w 411"/>
                      <a:gd name="T1" fmla="*/ 0 h 270"/>
                      <a:gd name="T2" fmla="*/ 411 w 411"/>
                      <a:gd name="T3" fmla="*/ 270 h 270"/>
                      <a:gd name="T4" fmla="*/ 0 w 411"/>
                      <a:gd name="T5" fmla="*/ 270 h 270"/>
                      <a:gd name="T6" fmla="*/ 87 w 411"/>
                      <a:gd name="T7" fmla="*/ 0 h 270"/>
                      <a:gd name="T8" fmla="*/ 324 w 411"/>
                      <a:gd name="T9" fmla="*/ 0 h 270"/>
                    </a:gdLst>
                    <a:ahLst/>
                    <a:cxnLst>
                      <a:cxn ang="0">
                        <a:pos x="T0" y="T1"/>
                      </a:cxn>
                      <a:cxn ang="0">
                        <a:pos x="T2" y="T3"/>
                      </a:cxn>
                      <a:cxn ang="0">
                        <a:pos x="T4" y="T5"/>
                      </a:cxn>
                      <a:cxn ang="0">
                        <a:pos x="T6" y="T7"/>
                      </a:cxn>
                      <a:cxn ang="0">
                        <a:pos x="T8" y="T9"/>
                      </a:cxn>
                    </a:cxnLst>
                    <a:rect l="0" t="0" r="r" b="b"/>
                    <a:pathLst>
                      <a:path w="411" h="270">
                        <a:moveTo>
                          <a:pt x="324" y="0"/>
                        </a:moveTo>
                        <a:lnTo>
                          <a:pt x="411" y="270"/>
                        </a:lnTo>
                        <a:lnTo>
                          <a:pt x="0" y="270"/>
                        </a:lnTo>
                        <a:lnTo>
                          <a:pt x="87" y="0"/>
                        </a:lnTo>
                        <a:lnTo>
                          <a:pt x="3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endParaRPr>
                  </a:p>
                </p:txBody>
              </p:sp>
            </p:grpSp>
            <p:grpSp>
              <p:nvGrpSpPr>
                <p:cNvPr id="306" name="Group 305"/>
                <p:cNvGrpSpPr/>
                <p:nvPr/>
              </p:nvGrpSpPr>
              <p:grpSpPr>
                <a:xfrm>
                  <a:off x="1224581" y="2015160"/>
                  <a:ext cx="692208" cy="664910"/>
                  <a:chOff x="1224581" y="2015160"/>
                  <a:chExt cx="692208" cy="664910"/>
                </a:xfrm>
                <a:grpFill/>
              </p:grpSpPr>
              <p:grpSp>
                <p:nvGrpSpPr>
                  <p:cNvPr id="307" name="Group 306"/>
                  <p:cNvGrpSpPr/>
                  <p:nvPr/>
                </p:nvGrpSpPr>
                <p:grpSpPr>
                  <a:xfrm>
                    <a:off x="1732976" y="2357366"/>
                    <a:ext cx="183813" cy="322704"/>
                    <a:chOff x="5823822" y="2769728"/>
                    <a:chExt cx="1289361" cy="2263613"/>
                  </a:xfrm>
                  <a:grpFill/>
                </p:grpSpPr>
                <p:sp>
                  <p:nvSpPr>
                    <p:cNvPr id="321" name="Oval 320"/>
                    <p:cNvSpPr/>
                    <p:nvPr/>
                  </p:nvSpPr>
                  <p:spPr>
                    <a:xfrm>
                      <a:off x="5823822" y="2769728"/>
                      <a:ext cx="737315" cy="992913"/>
                    </a:xfrm>
                    <a:prstGeom prst="ellipse">
                      <a:avLst/>
                    </a:prstGeom>
                    <a:grpFill/>
                    <a:ln w="12700" cap="flat" cmpd="sng" algn="ctr">
                      <a:noFill/>
                      <a:prstDash val="solid"/>
                      <a:miter lim="800000"/>
                    </a:ln>
                    <a:effectLst/>
                  </p:spPr>
                  <p:txBody>
                    <a:bodyPr rtlCol="0" anchor="ctr"/>
                    <a:lstStyle/>
                    <a:p>
                      <a:pPr algn="ctr"/>
                      <a:endParaRPr lang="en-US" kern="0">
                        <a:solidFill>
                          <a:prstClr val="white"/>
                        </a:solidFill>
                      </a:endParaRPr>
                    </a:p>
                  </p:txBody>
                </p:sp>
                <p:sp>
                  <p:nvSpPr>
                    <p:cNvPr id="322" name="Freeform 321"/>
                    <p:cNvSpPr>
                      <a:spLocks/>
                    </p:cNvSpPr>
                    <p:nvPr/>
                  </p:nvSpPr>
                  <p:spPr bwMode="auto">
                    <a:xfrm flipH="1">
                      <a:off x="5841655" y="3786707"/>
                      <a:ext cx="1271528" cy="1246634"/>
                    </a:xfrm>
                    <a:custGeom>
                      <a:avLst/>
                      <a:gdLst>
                        <a:gd name="connsiteX0" fmla="*/ 1152573 w 1271528"/>
                        <a:gd name="connsiteY0" fmla="*/ 0 h 1246634"/>
                        <a:gd name="connsiteX1" fmla="*/ 910518 w 1271528"/>
                        <a:gd name="connsiteY1" fmla="*/ 385270 h 1246634"/>
                        <a:gd name="connsiteX2" fmla="*/ 635214 w 1271528"/>
                        <a:gd name="connsiteY2" fmla="*/ 16625 h 1246634"/>
                        <a:gd name="connsiteX3" fmla="*/ 0 w 1271528"/>
                        <a:gd name="connsiteY3" fmla="*/ 462751 h 1246634"/>
                        <a:gd name="connsiteX4" fmla="*/ 33467 w 1271528"/>
                        <a:gd name="connsiteY4" fmla="*/ 1141538 h 1246634"/>
                        <a:gd name="connsiteX5" fmla="*/ 38305 w 1271528"/>
                        <a:gd name="connsiteY5" fmla="*/ 1246634 h 1246634"/>
                        <a:gd name="connsiteX6" fmla="*/ 858994 w 1271528"/>
                        <a:gd name="connsiteY6" fmla="*/ 1246634 h 1246634"/>
                        <a:gd name="connsiteX7" fmla="*/ 1271528 w 1271528"/>
                        <a:gd name="connsiteY7" fmla="*/ 9736 h 1246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71528" h="1246634">
                          <a:moveTo>
                            <a:pt x="1152573" y="0"/>
                          </a:moveTo>
                          <a:lnTo>
                            <a:pt x="910518" y="385270"/>
                          </a:lnTo>
                          <a:lnTo>
                            <a:pt x="635214" y="16625"/>
                          </a:lnTo>
                          <a:cubicBezTo>
                            <a:pt x="302309" y="26342"/>
                            <a:pt x="6875" y="183158"/>
                            <a:pt x="0" y="462751"/>
                          </a:cubicBezTo>
                          <a:cubicBezTo>
                            <a:pt x="12121" y="667498"/>
                            <a:pt x="22794" y="904450"/>
                            <a:pt x="33467" y="1141538"/>
                          </a:cubicBezTo>
                          <a:lnTo>
                            <a:pt x="38305" y="1246634"/>
                          </a:lnTo>
                          <a:lnTo>
                            <a:pt x="858994" y="1246634"/>
                          </a:lnTo>
                          <a:lnTo>
                            <a:pt x="1271528" y="9736"/>
                          </a:ln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noAutofit/>
                    </a:bodyPr>
                    <a:lstStyle/>
                    <a:p>
                      <a:endParaRPr lang="en-US" kern="0">
                        <a:solidFill>
                          <a:prstClr val="black"/>
                        </a:solidFill>
                      </a:endParaRPr>
                    </a:p>
                  </p:txBody>
                </p:sp>
              </p:grpSp>
              <p:grpSp>
                <p:nvGrpSpPr>
                  <p:cNvPr id="308" name="Group 307"/>
                  <p:cNvGrpSpPr/>
                  <p:nvPr/>
                </p:nvGrpSpPr>
                <p:grpSpPr>
                  <a:xfrm flipH="1">
                    <a:off x="1224581" y="2357366"/>
                    <a:ext cx="183813" cy="322704"/>
                    <a:chOff x="5823822" y="2769728"/>
                    <a:chExt cx="1289361" cy="2263613"/>
                  </a:xfrm>
                  <a:grpFill/>
                </p:grpSpPr>
                <p:sp>
                  <p:nvSpPr>
                    <p:cNvPr id="319" name="Oval 318"/>
                    <p:cNvSpPr/>
                    <p:nvPr/>
                  </p:nvSpPr>
                  <p:spPr>
                    <a:xfrm>
                      <a:off x="5823822" y="2769728"/>
                      <a:ext cx="737315" cy="992913"/>
                    </a:xfrm>
                    <a:prstGeom prst="ellipse">
                      <a:avLst/>
                    </a:prstGeom>
                    <a:grpFill/>
                    <a:ln w="12700" cap="flat" cmpd="sng" algn="ctr">
                      <a:noFill/>
                      <a:prstDash val="solid"/>
                      <a:miter lim="800000"/>
                    </a:ln>
                    <a:effectLst/>
                  </p:spPr>
                  <p:txBody>
                    <a:bodyPr rtlCol="0" anchor="ctr"/>
                    <a:lstStyle/>
                    <a:p>
                      <a:pPr algn="ctr"/>
                      <a:endParaRPr lang="en-US" kern="0">
                        <a:solidFill>
                          <a:prstClr val="white"/>
                        </a:solidFill>
                      </a:endParaRPr>
                    </a:p>
                  </p:txBody>
                </p:sp>
                <p:sp>
                  <p:nvSpPr>
                    <p:cNvPr id="320" name="Freeform 319"/>
                    <p:cNvSpPr>
                      <a:spLocks/>
                    </p:cNvSpPr>
                    <p:nvPr/>
                  </p:nvSpPr>
                  <p:spPr bwMode="auto">
                    <a:xfrm flipH="1">
                      <a:off x="5841655" y="3786707"/>
                      <a:ext cx="1271528" cy="1246634"/>
                    </a:xfrm>
                    <a:custGeom>
                      <a:avLst/>
                      <a:gdLst>
                        <a:gd name="connsiteX0" fmla="*/ 1152573 w 1271528"/>
                        <a:gd name="connsiteY0" fmla="*/ 0 h 1246634"/>
                        <a:gd name="connsiteX1" fmla="*/ 910518 w 1271528"/>
                        <a:gd name="connsiteY1" fmla="*/ 385270 h 1246634"/>
                        <a:gd name="connsiteX2" fmla="*/ 635214 w 1271528"/>
                        <a:gd name="connsiteY2" fmla="*/ 16625 h 1246634"/>
                        <a:gd name="connsiteX3" fmla="*/ 0 w 1271528"/>
                        <a:gd name="connsiteY3" fmla="*/ 462751 h 1246634"/>
                        <a:gd name="connsiteX4" fmla="*/ 33467 w 1271528"/>
                        <a:gd name="connsiteY4" fmla="*/ 1141538 h 1246634"/>
                        <a:gd name="connsiteX5" fmla="*/ 38305 w 1271528"/>
                        <a:gd name="connsiteY5" fmla="*/ 1246634 h 1246634"/>
                        <a:gd name="connsiteX6" fmla="*/ 858994 w 1271528"/>
                        <a:gd name="connsiteY6" fmla="*/ 1246634 h 1246634"/>
                        <a:gd name="connsiteX7" fmla="*/ 1271528 w 1271528"/>
                        <a:gd name="connsiteY7" fmla="*/ 9736 h 1246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71528" h="1246634">
                          <a:moveTo>
                            <a:pt x="1152573" y="0"/>
                          </a:moveTo>
                          <a:lnTo>
                            <a:pt x="910518" y="385270"/>
                          </a:lnTo>
                          <a:lnTo>
                            <a:pt x="635214" y="16625"/>
                          </a:lnTo>
                          <a:cubicBezTo>
                            <a:pt x="302309" y="26342"/>
                            <a:pt x="6875" y="183158"/>
                            <a:pt x="0" y="462751"/>
                          </a:cubicBezTo>
                          <a:cubicBezTo>
                            <a:pt x="12121" y="667498"/>
                            <a:pt x="22794" y="904450"/>
                            <a:pt x="33467" y="1141538"/>
                          </a:cubicBezTo>
                          <a:lnTo>
                            <a:pt x="38305" y="1246634"/>
                          </a:lnTo>
                          <a:lnTo>
                            <a:pt x="858994" y="1246634"/>
                          </a:lnTo>
                          <a:lnTo>
                            <a:pt x="1271528" y="9736"/>
                          </a:ln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noAutofit/>
                    </a:bodyPr>
                    <a:lstStyle/>
                    <a:p>
                      <a:endParaRPr lang="en-US" kern="0">
                        <a:solidFill>
                          <a:prstClr val="black"/>
                        </a:solidFill>
                      </a:endParaRPr>
                    </a:p>
                  </p:txBody>
                </p:sp>
              </p:grpSp>
              <p:grpSp>
                <p:nvGrpSpPr>
                  <p:cNvPr id="309" name="Group 308"/>
                  <p:cNvGrpSpPr/>
                  <p:nvPr/>
                </p:nvGrpSpPr>
                <p:grpSpPr>
                  <a:xfrm>
                    <a:off x="1427841" y="2015160"/>
                    <a:ext cx="281366" cy="476875"/>
                    <a:chOff x="1427841" y="2015160"/>
                    <a:chExt cx="281366" cy="476875"/>
                  </a:xfrm>
                  <a:grpFill/>
                </p:grpSpPr>
                <p:grpSp>
                  <p:nvGrpSpPr>
                    <p:cNvPr id="310" name="Group 309"/>
                    <p:cNvGrpSpPr/>
                    <p:nvPr/>
                  </p:nvGrpSpPr>
                  <p:grpSpPr>
                    <a:xfrm>
                      <a:off x="1427841" y="2015160"/>
                      <a:ext cx="281366" cy="476875"/>
                      <a:chOff x="1427841" y="2015160"/>
                      <a:chExt cx="281366" cy="476875"/>
                    </a:xfrm>
                    <a:grpFill/>
                  </p:grpSpPr>
                  <p:sp>
                    <p:nvSpPr>
                      <p:cNvPr id="317" name="Oval 316"/>
                      <p:cNvSpPr/>
                      <p:nvPr/>
                    </p:nvSpPr>
                    <p:spPr>
                      <a:xfrm>
                        <a:off x="1522572" y="2015160"/>
                        <a:ext cx="93189" cy="124251"/>
                      </a:xfrm>
                      <a:prstGeom prst="ellipse">
                        <a:avLst/>
                      </a:prstGeom>
                      <a:grpFill/>
                      <a:ln w="12700" cap="flat" cmpd="sng" algn="ctr">
                        <a:noFill/>
                        <a:prstDash val="solid"/>
                        <a:miter lim="800000"/>
                      </a:ln>
                      <a:effectLst/>
                    </p:spPr>
                    <p:txBody>
                      <a:bodyPr rtlCol="0" anchor="ctr"/>
                      <a:lstStyle/>
                      <a:p>
                        <a:pPr algn="ctr"/>
                        <a:endParaRPr lang="en-US" kern="0">
                          <a:solidFill>
                            <a:prstClr val="white"/>
                          </a:solidFill>
                        </a:endParaRPr>
                      </a:p>
                    </p:txBody>
                  </p:sp>
                  <p:sp>
                    <p:nvSpPr>
                      <p:cNvPr id="318" name="Freeform 317"/>
                      <p:cNvSpPr>
                        <a:spLocks/>
                      </p:cNvSpPr>
                      <p:nvPr/>
                    </p:nvSpPr>
                    <p:spPr bwMode="auto">
                      <a:xfrm flipH="1">
                        <a:off x="1427841" y="2140111"/>
                        <a:ext cx="281366" cy="351924"/>
                      </a:xfrm>
                      <a:custGeom>
                        <a:avLst/>
                        <a:gdLst>
                          <a:gd name="connsiteX0" fmla="*/ 1382521 w 1973650"/>
                          <a:gd name="connsiteY0" fmla="*/ 0 h 2468580"/>
                          <a:gd name="connsiteX1" fmla="*/ 986825 w 1973650"/>
                          <a:gd name="connsiteY1" fmla="*/ 847464 h 2468580"/>
                          <a:gd name="connsiteX2" fmla="*/ 591129 w 1973650"/>
                          <a:gd name="connsiteY2" fmla="*/ 0 h 2468580"/>
                          <a:gd name="connsiteX3" fmla="*/ 0 w 1973650"/>
                          <a:gd name="connsiteY3" fmla="*/ 480271 h 2468580"/>
                          <a:gd name="connsiteX4" fmla="*/ 73891 w 1973650"/>
                          <a:gd name="connsiteY4" fmla="*/ 1979876 h 2468580"/>
                          <a:gd name="connsiteX5" fmla="*/ 381638 w 1973650"/>
                          <a:gd name="connsiteY5" fmla="*/ 1973917 h 2468580"/>
                          <a:gd name="connsiteX6" fmla="*/ 345989 w 1973650"/>
                          <a:gd name="connsiteY6" fmla="*/ 713942 h 2468580"/>
                          <a:gd name="connsiteX7" fmla="*/ 405203 w 1973650"/>
                          <a:gd name="connsiteY7" fmla="*/ 707350 h 2468580"/>
                          <a:gd name="connsiteX8" fmla="*/ 473703 w 1973650"/>
                          <a:gd name="connsiteY8" fmla="*/ 2068462 h 2468580"/>
                          <a:gd name="connsiteX9" fmla="*/ 478192 w 1973650"/>
                          <a:gd name="connsiteY9" fmla="*/ 2468580 h 2468580"/>
                          <a:gd name="connsiteX10" fmla="*/ 915088 w 1973650"/>
                          <a:gd name="connsiteY10" fmla="*/ 2468580 h 2468580"/>
                          <a:gd name="connsiteX11" fmla="*/ 949801 w 1973650"/>
                          <a:gd name="connsiteY11" fmla="*/ 1955644 h 2468580"/>
                          <a:gd name="connsiteX12" fmla="*/ 1023849 w 1973650"/>
                          <a:gd name="connsiteY12" fmla="*/ 1955644 h 2468580"/>
                          <a:gd name="connsiteX13" fmla="*/ 1059888 w 1973650"/>
                          <a:gd name="connsiteY13" fmla="*/ 2468580 h 2468580"/>
                          <a:gd name="connsiteX14" fmla="*/ 1496838 w 1973650"/>
                          <a:gd name="connsiteY14" fmla="*/ 2468580 h 2468580"/>
                          <a:gd name="connsiteX15" fmla="*/ 1499948 w 1973650"/>
                          <a:gd name="connsiteY15" fmla="*/ 2068462 h 2468580"/>
                          <a:gd name="connsiteX16" fmla="*/ 1572742 w 1973650"/>
                          <a:gd name="connsiteY16" fmla="*/ 698761 h 2468580"/>
                          <a:gd name="connsiteX17" fmla="*/ 1629809 w 1973650"/>
                          <a:gd name="connsiteY17" fmla="*/ 705351 h 2468580"/>
                          <a:gd name="connsiteX18" fmla="*/ 1592012 w 1973650"/>
                          <a:gd name="connsiteY18" fmla="*/ 1973917 h 2468580"/>
                          <a:gd name="connsiteX19" fmla="*/ 1899759 w 1973650"/>
                          <a:gd name="connsiteY19" fmla="*/ 1979876 h 2468580"/>
                          <a:gd name="connsiteX20" fmla="*/ 1973650 w 1973650"/>
                          <a:gd name="connsiteY20" fmla="*/ 480271 h 2468580"/>
                          <a:gd name="connsiteX21" fmla="*/ 1382521 w 1973650"/>
                          <a:gd name="connsiteY21" fmla="*/ 0 h 2468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973650" h="2468580">
                            <a:moveTo>
                              <a:pt x="1382521" y="0"/>
                            </a:moveTo>
                            <a:lnTo>
                              <a:pt x="986825" y="847464"/>
                            </a:lnTo>
                            <a:lnTo>
                              <a:pt x="591129" y="0"/>
                            </a:lnTo>
                            <a:cubicBezTo>
                              <a:pt x="168552" y="10726"/>
                              <a:pt x="7589" y="171611"/>
                              <a:pt x="0" y="480271"/>
                            </a:cubicBezTo>
                            <a:cubicBezTo>
                              <a:pt x="26761" y="932337"/>
                              <a:pt x="47131" y="1526618"/>
                              <a:pt x="73891" y="1979876"/>
                            </a:cubicBezTo>
                            <a:cubicBezTo>
                              <a:pt x="106044" y="2114145"/>
                              <a:pt x="364663" y="2074420"/>
                              <a:pt x="381638" y="1973917"/>
                            </a:cubicBezTo>
                            <a:cubicBezTo>
                              <a:pt x="368258" y="1571506"/>
                              <a:pt x="359369" y="1115955"/>
                              <a:pt x="345989" y="713942"/>
                            </a:cubicBezTo>
                            <a:cubicBezTo>
                              <a:pt x="349685" y="649402"/>
                              <a:pt x="408552" y="659669"/>
                              <a:pt x="405203" y="707350"/>
                            </a:cubicBezTo>
                            <a:cubicBezTo>
                              <a:pt x="427970" y="1141142"/>
                              <a:pt x="450936" y="1634668"/>
                              <a:pt x="473703" y="2068462"/>
                            </a:cubicBezTo>
                            <a:lnTo>
                              <a:pt x="478192" y="2468580"/>
                            </a:lnTo>
                            <a:lnTo>
                              <a:pt x="915088" y="2468580"/>
                            </a:lnTo>
                            <a:lnTo>
                              <a:pt x="949801" y="1955644"/>
                            </a:lnTo>
                            <a:cubicBezTo>
                              <a:pt x="961341" y="1902543"/>
                              <a:pt x="1023082" y="1920495"/>
                              <a:pt x="1023849" y="1955644"/>
                            </a:cubicBezTo>
                            <a:lnTo>
                              <a:pt x="1059888" y="2468580"/>
                            </a:lnTo>
                            <a:lnTo>
                              <a:pt x="1496838" y="2468580"/>
                            </a:lnTo>
                            <a:lnTo>
                              <a:pt x="1499948" y="2068462"/>
                            </a:lnTo>
                            <a:cubicBezTo>
                              <a:pt x="1522714" y="1634668"/>
                              <a:pt x="1549975" y="1132553"/>
                              <a:pt x="1572742" y="698761"/>
                            </a:cubicBezTo>
                            <a:cubicBezTo>
                              <a:pt x="1584426" y="657522"/>
                              <a:pt x="1634371" y="662287"/>
                              <a:pt x="1629809" y="705351"/>
                            </a:cubicBezTo>
                            <a:cubicBezTo>
                              <a:pt x="1616429" y="1107365"/>
                              <a:pt x="1605393" y="1571506"/>
                              <a:pt x="1592012" y="1973917"/>
                            </a:cubicBezTo>
                            <a:cubicBezTo>
                              <a:pt x="1608987" y="2074420"/>
                              <a:pt x="1867607" y="2114145"/>
                              <a:pt x="1899759" y="1979876"/>
                            </a:cubicBezTo>
                            <a:cubicBezTo>
                              <a:pt x="1926520" y="1526618"/>
                              <a:pt x="1946890" y="932337"/>
                              <a:pt x="1973650" y="480271"/>
                            </a:cubicBezTo>
                            <a:cubicBezTo>
                              <a:pt x="1966062" y="171611"/>
                              <a:pt x="1805098" y="10726"/>
                              <a:pt x="1382521" y="0"/>
                            </a:cubicBez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noAutofit/>
                      </a:bodyPr>
                      <a:lstStyle/>
                      <a:p>
                        <a:endParaRPr lang="en-US" kern="0">
                          <a:solidFill>
                            <a:prstClr val="black"/>
                          </a:solidFill>
                        </a:endParaRPr>
                      </a:p>
                    </p:txBody>
                  </p:sp>
                </p:grpSp>
                <p:grpSp>
                  <p:nvGrpSpPr>
                    <p:cNvPr id="311" name="Group 310"/>
                    <p:cNvGrpSpPr/>
                    <p:nvPr/>
                  </p:nvGrpSpPr>
                  <p:grpSpPr>
                    <a:xfrm>
                      <a:off x="1546584" y="2145019"/>
                      <a:ext cx="44375" cy="95758"/>
                      <a:chOff x="1544531" y="2140590"/>
                      <a:chExt cx="48480" cy="104616"/>
                    </a:xfrm>
                    <a:grpFill/>
                  </p:grpSpPr>
                  <p:sp>
                    <p:nvSpPr>
                      <p:cNvPr id="312" name="Freeform 94"/>
                      <p:cNvSpPr>
                        <a:spLocks/>
                      </p:cNvSpPr>
                      <p:nvPr/>
                    </p:nvSpPr>
                    <p:spPr bwMode="auto">
                      <a:xfrm>
                        <a:off x="1550910" y="2192898"/>
                        <a:ext cx="42101" cy="25516"/>
                      </a:xfrm>
                      <a:custGeom>
                        <a:avLst/>
                        <a:gdLst>
                          <a:gd name="T0" fmla="*/ 33 w 33"/>
                          <a:gd name="T1" fmla="*/ 0 h 20"/>
                          <a:gd name="T2" fmla="*/ 28 w 33"/>
                          <a:gd name="T3" fmla="*/ 12 h 20"/>
                          <a:gd name="T4" fmla="*/ 5 w 33"/>
                          <a:gd name="T5" fmla="*/ 20 h 20"/>
                          <a:gd name="T6" fmla="*/ 0 w 33"/>
                          <a:gd name="T7" fmla="*/ 12 h 20"/>
                          <a:gd name="T8" fmla="*/ 33 w 33"/>
                          <a:gd name="T9" fmla="*/ 0 h 20"/>
                        </a:gdLst>
                        <a:ahLst/>
                        <a:cxnLst>
                          <a:cxn ang="0">
                            <a:pos x="T0" y="T1"/>
                          </a:cxn>
                          <a:cxn ang="0">
                            <a:pos x="T2" y="T3"/>
                          </a:cxn>
                          <a:cxn ang="0">
                            <a:pos x="T4" y="T5"/>
                          </a:cxn>
                          <a:cxn ang="0">
                            <a:pos x="T6" y="T7"/>
                          </a:cxn>
                          <a:cxn ang="0">
                            <a:pos x="T8" y="T9"/>
                          </a:cxn>
                        </a:cxnLst>
                        <a:rect l="0" t="0" r="r" b="b"/>
                        <a:pathLst>
                          <a:path w="33" h="20">
                            <a:moveTo>
                              <a:pt x="33" y="0"/>
                            </a:moveTo>
                            <a:lnTo>
                              <a:pt x="28" y="12"/>
                            </a:lnTo>
                            <a:lnTo>
                              <a:pt x="5" y="20"/>
                            </a:lnTo>
                            <a:lnTo>
                              <a:pt x="0" y="12"/>
                            </a:lnTo>
                            <a:lnTo>
                              <a:pt x="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endParaRPr>
                      </a:p>
                    </p:txBody>
                  </p:sp>
                  <p:sp>
                    <p:nvSpPr>
                      <p:cNvPr id="313" name="Freeform 95"/>
                      <p:cNvSpPr>
                        <a:spLocks/>
                      </p:cNvSpPr>
                      <p:nvPr/>
                    </p:nvSpPr>
                    <p:spPr bwMode="auto">
                      <a:xfrm>
                        <a:off x="1544531" y="2175037"/>
                        <a:ext cx="47205" cy="28067"/>
                      </a:xfrm>
                      <a:custGeom>
                        <a:avLst/>
                        <a:gdLst>
                          <a:gd name="T0" fmla="*/ 33 w 37"/>
                          <a:gd name="T1" fmla="*/ 0 h 22"/>
                          <a:gd name="T2" fmla="*/ 37 w 37"/>
                          <a:gd name="T3" fmla="*/ 10 h 22"/>
                          <a:gd name="T4" fmla="*/ 4 w 37"/>
                          <a:gd name="T5" fmla="*/ 22 h 22"/>
                          <a:gd name="T6" fmla="*/ 0 w 37"/>
                          <a:gd name="T7" fmla="*/ 14 h 22"/>
                          <a:gd name="T8" fmla="*/ 1 w 37"/>
                          <a:gd name="T9" fmla="*/ 12 h 22"/>
                          <a:gd name="T10" fmla="*/ 33 w 37"/>
                          <a:gd name="T11" fmla="*/ 0 h 22"/>
                          <a:gd name="connsiteX0" fmla="*/ 8919 w 10000"/>
                          <a:gd name="connsiteY0" fmla="*/ 0 h 10000"/>
                          <a:gd name="connsiteX1" fmla="*/ 10000 w 10000"/>
                          <a:gd name="connsiteY1" fmla="*/ 4545 h 10000"/>
                          <a:gd name="connsiteX2" fmla="*/ 1081 w 10000"/>
                          <a:gd name="connsiteY2" fmla="*/ 10000 h 10000"/>
                          <a:gd name="connsiteX3" fmla="*/ 0 w 10000"/>
                          <a:gd name="connsiteY3" fmla="*/ 6364 h 10000"/>
                          <a:gd name="connsiteX4" fmla="*/ 891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8919" y="0"/>
                            </a:moveTo>
                            <a:lnTo>
                              <a:pt x="10000" y="4545"/>
                            </a:lnTo>
                            <a:lnTo>
                              <a:pt x="1081" y="10000"/>
                            </a:lnTo>
                            <a:lnTo>
                              <a:pt x="0" y="6364"/>
                            </a:lnTo>
                            <a:lnTo>
                              <a:pt x="89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endParaRPr>
                      </a:p>
                    </p:txBody>
                  </p:sp>
                  <p:sp>
                    <p:nvSpPr>
                      <p:cNvPr id="314" name="Freeform 96"/>
                      <p:cNvSpPr>
                        <a:spLocks/>
                      </p:cNvSpPr>
                      <p:nvPr/>
                    </p:nvSpPr>
                    <p:spPr bwMode="auto">
                      <a:xfrm>
                        <a:off x="1549634" y="2158451"/>
                        <a:ext cx="34446" cy="24240"/>
                      </a:xfrm>
                      <a:custGeom>
                        <a:avLst/>
                        <a:gdLst>
                          <a:gd name="T0" fmla="*/ 24 w 27"/>
                          <a:gd name="T1" fmla="*/ 0 h 19"/>
                          <a:gd name="T2" fmla="*/ 27 w 27"/>
                          <a:gd name="T3" fmla="*/ 9 h 19"/>
                          <a:gd name="T4" fmla="*/ 0 w 27"/>
                          <a:gd name="T5" fmla="*/ 19 h 19"/>
                          <a:gd name="T6" fmla="*/ 3 w 27"/>
                          <a:gd name="T7" fmla="*/ 7 h 19"/>
                          <a:gd name="T8" fmla="*/ 24 w 27"/>
                          <a:gd name="T9" fmla="*/ 0 h 19"/>
                        </a:gdLst>
                        <a:ahLst/>
                        <a:cxnLst>
                          <a:cxn ang="0">
                            <a:pos x="T0" y="T1"/>
                          </a:cxn>
                          <a:cxn ang="0">
                            <a:pos x="T2" y="T3"/>
                          </a:cxn>
                          <a:cxn ang="0">
                            <a:pos x="T4" y="T5"/>
                          </a:cxn>
                          <a:cxn ang="0">
                            <a:pos x="T6" y="T7"/>
                          </a:cxn>
                          <a:cxn ang="0">
                            <a:pos x="T8" y="T9"/>
                          </a:cxn>
                        </a:cxnLst>
                        <a:rect l="0" t="0" r="r" b="b"/>
                        <a:pathLst>
                          <a:path w="27" h="19">
                            <a:moveTo>
                              <a:pt x="24" y="0"/>
                            </a:moveTo>
                            <a:lnTo>
                              <a:pt x="27" y="9"/>
                            </a:lnTo>
                            <a:lnTo>
                              <a:pt x="0" y="19"/>
                            </a:lnTo>
                            <a:lnTo>
                              <a:pt x="3" y="7"/>
                            </a:lnTo>
                            <a:lnTo>
                              <a:pt x="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endParaRPr>
                      </a:p>
                    </p:txBody>
                  </p:sp>
                  <p:sp>
                    <p:nvSpPr>
                      <p:cNvPr id="315" name="Freeform 97"/>
                      <p:cNvSpPr>
                        <a:spLocks/>
                      </p:cNvSpPr>
                      <p:nvPr/>
                    </p:nvSpPr>
                    <p:spPr bwMode="auto">
                      <a:xfrm>
                        <a:off x="1558565" y="2215862"/>
                        <a:ext cx="24240" cy="29344"/>
                      </a:xfrm>
                      <a:custGeom>
                        <a:avLst/>
                        <a:gdLst>
                          <a:gd name="T0" fmla="*/ 19 w 19"/>
                          <a:gd name="T1" fmla="*/ 0 h 23"/>
                          <a:gd name="T2" fmla="*/ 7 w 19"/>
                          <a:gd name="T3" fmla="*/ 23 h 23"/>
                          <a:gd name="T4" fmla="*/ 0 w 19"/>
                          <a:gd name="T5" fmla="*/ 7 h 23"/>
                          <a:gd name="T6" fmla="*/ 19 w 19"/>
                          <a:gd name="T7" fmla="*/ 0 h 23"/>
                        </a:gdLst>
                        <a:ahLst/>
                        <a:cxnLst>
                          <a:cxn ang="0">
                            <a:pos x="T0" y="T1"/>
                          </a:cxn>
                          <a:cxn ang="0">
                            <a:pos x="T2" y="T3"/>
                          </a:cxn>
                          <a:cxn ang="0">
                            <a:pos x="T4" y="T5"/>
                          </a:cxn>
                          <a:cxn ang="0">
                            <a:pos x="T6" y="T7"/>
                          </a:cxn>
                        </a:cxnLst>
                        <a:rect l="0" t="0" r="r" b="b"/>
                        <a:pathLst>
                          <a:path w="19" h="23">
                            <a:moveTo>
                              <a:pt x="19" y="0"/>
                            </a:moveTo>
                            <a:lnTo>
                              <a:pt x="7" y="23"/>
                            </a:lnTo>
                            <a:lnTo>
                              <a:pt x="0" y="7"/>
                            </a:lnTo>
                            <a:lnTo>
                              <a:pt x="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endParaRPr>
                      </a:p>
                    </p:txBody>
                  </p:sp>
                  <p:sp>
                    <p:nvSpPr>
                      <p:cNvPr id="316" name="Freeform 98"/>
                      <p:cNvSpPr>
                        <a:spLocks/>
                      </p:cNvSpPr>
                      <p:nvPr/>
                    </p:nvSpPr>
                    <p:spPr bwMode="auto">
                      <a:xfrm>
                        <a:off x="1557289" y="2140590"/>
                        <a:ext cx="21688" cy="20412"/>
                      </a:xfrm>
                      <a:custGeom>
                        <a:avLst/>
                        <a:gdLst>
                          <a:gd name="T0" fmla="*/ 13 w 17"/>
                          <a:gd name="T1" fmla="*/ 0 h 16"/>
                          <a:gd name="T2" fmla="*/ 17 w 17"/>
                          <a:gd name="T3" fmla="*/ 10 h 16"/>
                          <a:gd name="T4" fmla="*/ 0 w 17"/>
                          <a:gd name="T5" fmla="*/ 16 h 16"/>
                          <a:gd name="T6" fmla="*/ 5 w 17"/>
                          <a:gd name="T7" fmla="*/ 0 h 16"/>
                          <a:gd name="T8" fmla="*/ 13 w 17"/>
                          <a:gd name="T9" fmla="*/ 0 h 16"/>
                        </a:gdLst>
                        <a:ahLst/>
                        <a:cxnLst>
                          <a:cxn ang="0">
                            <a:pos x="T0" y="T1"/>
                          </a:cxn>
                          <a:cxn ang="0">
                            <a:pos x="T2" y="T3"/>
                          </a:cxn>
                          <a:cxn ang="0">
                            <a:pos x="T4" y="T5"/>
                          </a:cxn>
                          <a:cxn ang="0">
                            <a:pos x="T6" y="T7"/>
                          </a:cxn>
                          <a:cxn ang="0">
                            <a:pos x="T8" y="T9"/>
                          </a:cxn>
                        </a:cxnLst>
                        <a:rect l="0" t="0" r="r" b="b"/>
                        <a:pathLst>
                          <a:path w="17" h="16">
                            <a:moveTo>
                              <a:pt x="13" y="0"/>
                            </a:moveTo>
                            <a:lnTo>
                              <a:pt x="17" y="10"/>
                            </a:lnTo>
                            <a:lnTo>
                              <a:pt x="0" y="16"/>
                            </a:lnTo>
                            <a:lnTo>
                              <a:pt x="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kern="0">
                          <a:solidFill>
                            <a:prstClr val="black"/>
                          </a:solidFill>
                        </a:endParaRPr>
                      </a:p>
                    </p:txBody>
                  </p:sp>
                </p:grpSp>
              </p:grpSp>
            </p:grpSp>
          </p:grpSp>
          <p:sp>
            <p:nvSpPr>
              <p:cNvPr id="230" name="Freeform 229"/>
              <p:cNvSpPr/>
              <p:nvPr/>
            </p:nvSpPr>
            <p:spPr>
              <a:xfrm rot="18999791">
                <a:off x="8415188" y="4143586"/>
                <a:ext cx="408102" cy="710810"/>
              </a:xfrm>
              <a:custGeom>
                <a:avLst/>
                <a:gdLst>
                  <a:gd name="connsiteX0" fmla="*/ 1792357 w 2278359"/>
                  <a:gd name="connsiteY0" fmla="*/ 471044 h 3989954"/>
                  <a:gd name="connsiteX1" fmla="*/ 434587 w 2278359"/>
                  <a:gd name="connsiteY1" fmla="*/ 510467 h 3989954"/>
                  <a:gd name="connsiteX2" fmla="*/ 474013 w 2278359"/>
                  <a:gd name="connsiteY2" fmla="*/ 1868237 h 3989954"/>
                  <a:gd name="connsiteX3" fmla="*/ 1831783 w 2278359"/>
                  <a:gd name="connsiteY3" fmla="*/ 1828814 h 3989954"/>
                  <a:gd name="connsiteX4" fmla="*/ 1792357 w 2278359"/>
                  <a:gd name="connsiteY4" fmla="*/ 471044 h 3989954"/>
                  <a:gd name="connsiteX5" fmla="*/ 1885333 w 2278359"/>
                  <a:gd name="connsiteY5" fmla="*/ 283261 h 3989954"/>
                  <a:gd name="connsiteX6" fmla="*/ 1969376 w 2278359"/>
                  <a:gd name="connsiteY6" fmla="*/ 365568 h 3989954"/>
                  <a:gd name="connsiteX7" fmla="*/ 1919239 w 2278359"/>
                  <a:gd name="connsiteY7" fmla="*/ 2004733 h 3989954"/>
                  <a:gd name="connsiteX8" fmla="*/ 1321847 w 2278359"/>
                  <a:gd name="connsiteY8" fmla="*/ 2304377 h 3989954"/>
                  <a:gd name="connsiteX9" fmla="*/ 1255970 w 2278359"/>
                  <a:gd name="connsiteY9" fmla="*/ 2308700 h 3989954"/>
                  <a:gd name="connsiteX10" fmla="*/ 1255970 w 2278359"/>
                  <a:gd name="connsiteY10" fmla="*/ 2543326 h 3989954"/>
                  <a:gd name="connsiteX11" fmla="*/ 1309237 w 2278359"/>
                  <a:gd name="connsiteY11" fmla="*/ 2582393 h 3989954"/>
                  <a:gd name="connsiteX12" fmla="*/ 1395670 w 2278359"/>
                  <a:gd name="connsiteY12" fmla="*/ 2815036 h 3989954"/>
                  <a:gd name="connsiteX13" fmla="*/ 1369365 w 2278359"/>
                  <a:gd name="connsiteY13" fmla="*/ 3675091 h 3989954"/>
                  <a:gd name="connsiteX14" fmla="*/ 1040345 w 2278359"/>
                  <a:gd name="connsiteY14" fmla="*/ 3989794 h 3989954"/>
                  <a:gd name="connsiteX15" fmla="*/ 1040345 w 2278359"/>
                  <a:gd name="connsiteY15" fmla="*/ 3989790 h 3989954"/>
                  <a:gd name="connsiteX16" fmla="*/ 731192 w 2278359"/>
                  <a:gd name="connsiteY16" fmla="*/ 3654862 h 3989954"/>
                  <a:gd name="connsiteX17" fmla="*/ 757502 w 2278359"/>
                  <a:gd name="connsiteY17" fmla="*/ 2794811 h 3989954"/>
                  <a:gd name="connsiteX18" fmla="*/ 857986 w 2278359"/>
                  <a:gd name="connsiteY18" fmla="*/ 2568093 h 3989954"/>
                  <a:gd name="connsiteX19" fmla="*/ 934106 w 2278359"/>
                  <a:gd name="connsiteY19" fmla="*/ 2519287 h 3989954"/>
                  <a:gd name="connsiteX20" fmla="*/ 934106 w 2278359"/>
                  <a:gd name="connsiteY20" fmla="*/ 2296711 h 3989954"/>
                  <a:gd name="connsiteX21" fmla="*/ 886906 w 2278359"/>
                  <a:gd name="connsiteY21" fmla="*/ 2290589 h 3989954"/>
                  <a:gd name="connsiteX22" fmla="*/ 308981 w 2278359"/>
                  <a:gd name="connsiteY22" fmla="*/ 1953696 h 3989954"/>
                  <a:gd name="connsiteX23" fmla="*/ 359117 w 2278359"/>
                  <a:gd name="connsiteY23" fmla="*/ 314532 h 3989954"/>
                  <a:gd name="connsiteX24" fmla="*/ 1885333 w 2278359"/>
                  <a:gd name="connsiteY24" fmla="*/ 283261 h 3989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278359" h="3989954">
                    <a:moveTo>
                      <a:pt x="1792357" y="471044"/>
                    </a:moveTo>
                    <a:cubicBezTo>
                      <a:pt x="1406533" y="106992"/>
                      <a:pt x="798638" y="124643"/>
                      <a:pt x="434587" y="510467"/>
                    </a:cubicBezTo>
                    <a:cubicBezTo>
                      <a:pt x="70537" y="896291"/>
                      <a:pt x="88188" y="1504185"/>
                      <a:pt x="474013" y="1868237"/>
                    </a:cubicBezTo>
                    <a:cubicBezTo>
                      <a:pt x="859838" y="2232288"/>
                      <a:pt x="1467733" y="2214638"/>
                      <a:pt x="1831783" y="1828814"/>
                    </a:cubicBezTo>
                    <a:cubicBezTo>
                      <a:pt x="2195834" y="1442990"/>
                      <a:pt x="2178182" y="835095"/>
                      <a:pt x="1792357" y="471044"/>
                    </a:cubicBezTo>
                    <a:close/>
                    <a:moveTo>
                      <a:pt x="1885333" y="283261"/>
                    </a:moveTo>
                    <a:cubicBezTo>
                      <a:pt x="1914390" y="308960"/>
                      <a:pt x="1942450" y="336397"/>
                      <a:pt x="1969376" y="365568"/>
                    </a:cubicBezTo>
                    <a:cubicBezTo>
                      <a:pt x="2400194" y="832304"/>
                      <a:pt x="2377747" y="1566184"/>
                      <a:pt x="1919239" y="2004733"/>
                    </a:cubicBezTo>
                    <a:cubicBezTo>
                      <a:pt x="1747300" y="2169194"/>
                      <a:pt x="1538456" y="2268763"/>
                      <a:pt x="1321847" y="2304377"/>
                    </a:cubicBezTo>
                    <a:lnTo>
                      <a:pt x="1255970" y="2308700"/>
                    </a:lnTo>
                    <a:lnTo>
                      <a:pt x="1255970" y="2543326"/>
                    </a:lnTo>
                    <a:lnTo>
                      <a:pt x="1309237" y="2582393"/>
                    </a:lnTo>
                    <a:cubicBezTo>
                      <a:pt x="1365185" y="2643003"/>
                      <a:pt x="1398412" y="2725341"/>
                      <a:pt x="1395670" y="2815036"/>
                    </a:cubicBezTo>
                    <a:lnTo>
                      <a:pt x="1369365" y="3675091"/>
                    </a:lnTo>
                    <a:cubicBezTo>
                      <a:pt x="1363875" y="3854485"/>
                      <a:pt x="1216570" y="3995377"/>
                      <a:pt x="1040345" y="3989794"/>
                    </a:cubicBezTo>
                    <a:lnTo>
                      <a:pt x="1040345" y="3989790"/>
                    </a:lnTo>
                    <a:cubicBezTo>
                      <a:pt x="864115" y="3984202"/>
                      <a:pt x="725707" y="3834251"/>
                      <a:pt x="731192" y="3654862"/>
                    </a:cubicBezTo>
                    <a:lnTo>
                      <a:pt x="757502" y="2794811"/>
                    </a:lnTo>
                    <a:cubicBezTo>
                      <a:pt x="760244" y="2705112"/>
                      <a:pt x="798445" y="2625041"/>
                      <a:pt x="857986" y="2568093"/>
                    </a:cubicBezTo>
                    <a:lnTo>
                      <a:pt x="934106" y="2519287"/>
                    </a:lnTo>
                    <a:lnTo>
                      <a:pt x="934106" y="2296711"/>
                    </a:lnTo>
                    <a:lnTo>
                      <a:pt x="886906" y="2290589"/>
                    </a:lnTo>
                    <a:cubicBezTo>
                      <a:pt x="672890" y="2241330"/>
                      <a:pt x="470536" y="2128727"/>
                      <a:pt x="308981" y="1953696"/>
                    </a:cubicBezTo>
                    <a:cubicBezTo>
                      <a:pt x="-121834" y="1486961"/>
                      <a:pt x="-99387" y="753081"/>
                      <a:pt x="359117" y="314532"/>
                    </a:cubicBezTo>
                    <a:cubicBezTo>
                      <a:pt x="788968" y="-96612"/>
                      <a:pt x="1449465" y="-102226"/>
                      <a:pt x="1885333" y="283261"/>
                    </a:cubicBezTo>
                    <a:close/>
                  </a:path>
                </a:pathLst>
              </a:custGeom>
              <a:solidFill>
                <a:schemeClr val="tx1">
                  <a:lumMod val="50000"/>
                  <a:lumOff val="50000"/>
                </a:schemeClr>
              </a:solidFill>
              <a:ln w="12700" cap="flat" cmpd="sng" algn="ctr">
                <a:noFill/>
                <a:prstDash val="solid"/>
                <a:miter lim="800000"/>
              </a:ln>
              <a:effectLst/>
            </p:spPr>
            <p:txBody>
              <a:bodyPr wrap="square" rtlCol="0" anchor="ctr">
                <a:noAutofit/>
              </a:bodyPr>
              <a:lstStyle/>
              <a:p>
                <a:pPr algn="ctr">
                  <a:defRPr/>
                </a:pPr>
                <a:endParaRPr lang="en-US" kern="0">
                  <a:solidFill>
                    <a:prstClr val="white"/>
                  </a:solidFill>
                </a:endParaRPr>
              </a:p>
            </p:txBody>
          </p:sp>
          <p:sp>
            <p:nvSpPr>
              <p:cNvPr id="233" name="Freeform 232"/>
              <p:cNvSpPr/>
              <p:nvPr/>
            </p:nvSpPr>
            <p:spPr>
              <a:xfrm flipV="1">
                <a:off x="6697061" y="4204591"/>
                <a:ext cx="739164" cy="588800"/>
              </a:xfrm>
              <a:custGeom>
                <a:avLst/>
                <a:gdLst>
                  <a:gd name="connsiteX0" fmla="*/ 282746 w 2754814"/>
                  <a:gd name="connsiteY0" fmla="*/ 1099280 h 2194413"/>
                  <a:gd name="connsiteX1" fmla="*/ 709657 w 2754814"/>
                  <a:gd name="connsiteY1" fmla="*/ 1099280 h 2194413"/>
                  <a:gd name="connsiteX2" fmla="*/ 709448 w 2754814"/>
                  <a:gd name="connsiteY2" fmla="*/ 1097207 h 2194413"/>
                  <a:gd name="connsiteX3" fmla="*/ 1379849 w 2754814"/>
                  <a:gd name="connsiteY3" fmla="*/ 426804 h 2194413"/>
                  <a:gd name="connsiteX4" fmla="*/ 1830612 w 2754814"/>
                  <a:gd name="connsiteY4" fmla="*/ 600963 h 2194413"/>
                  <a:gd name="connsiteX5" fmla="*/ 1874686 w 2754814"/>
                  <a:gd name="connsiteY5" fmla="*/ 646102 h 2194413"/>
                  <a:gd name="connsiteX6" fmla="*/ 2128534 w 2754814"/>
                  <a:gd name="connsiteY6" fmla="*/ 296683 h 2194413"/>
                  <a:gd name="connsiteX7" fmla="*/ 2077774 w 2754814"/>
                  <a:gd name="connsiteY7" fmla="*/ 250548 h 2194413"/>
                  <a:gd name="connsiteX8" fmla="*/ 1379848 w 2754814"/>
                  <a:gd name="connsiteY8" fmla="*/ 0 h 2194413"/>
                  <a:gd name="connsiteX9" fmla="*/ 282642 w 2754814"/>
                  <a:gd name="connsiteY9" fmla="*/ 1097207 h 2194413"/>
                  <a:gd name="connsiteX10" fmla="*/ 473751 w 2754814"/>
                  <a:gd name="connsiteY10" fmla="*/ 1737746 h 2194413"/>
                  <a:gd name="connsiteX11" fmla="*/ 955866 w 2754814"/>
                  <a:gd name="connsiteY11" fmla="*/ 1099280 h 2194413"/>
                  <a:gd name="connsiteX12" fmla="*/ 0 w 2754814"/>
                  <a:gd name="connsiteY12" fmla="*/ 1099280 h 2194413"/>
                  <a:gd name="connsiteX13" fmla="*/ 1379848 w 2754814"/>
                  <a:gd name="connsiteY13" fmla="*/ 2194413 h 2194413"/>
                  <a:gd name="connsiteX14" fmla="*/ 2471390 w 2754814"/>
                  <a:gd name="connsiteY14" fmla="*/ 1209390 h 2194413"/>
                  <a:gd name="connsiteX15" fmla="*/ 2477038 w 2754814"/>
                  <a:gd name="connsiteY15" fmla="*/ 1097545 h 2194413"/>
                  <a:gd name="connsiteX16" fmla="*/ 2754814 w 2754814"/>
                  <a:gd name="connsiteY16" fmla="*/ 1097545 h 2194413"/>
                  <a:gd name="connsiteX17" fmla="*/ 2263727 w 2754814"/>
                  <a:gd name="connsiteY17" fmla="*/ 444792 h 2194413"/>
                  <a:gd name="connsiteX18" fmla="*/ 1776328 w 2754814"/>
                  <a:gd name="connsiteY18" fmla="*/ 1097545 h 2194413"/>
                  <a:gd name="connsiteX19" fmla="*/ 2050217 w 2754814"/>
                  <a:gd name="connsiteY19" fmla="*/ 1097545 h 2194413"/>
                  <a:gd name="connsiteX20" fmla="*/ 2036631 w 2754814"/>
                  <a:gd name="connsiteY20" fmla="*/ 1232316 h 2194413"/>
                  <a:gd name="connsiteX21" fmla="*/ 1379849 w 2754814"/>
                  <a:gd name="connsiteY21" fmla="*/ 1767609 h 2194413"/>
                  <a:gd name="connsiteX22" fmla="*/ 929086 w 2754814"/>
                  <a:gd name="connsiteY22" fmla="*/ 1593451 h 2194413"/>
                  <a:gd name="connsiteX23" fmla="*/ 882169 w 2754814"/>
                  <a:gd name="connsiteY23" fmla="*/ 1544239 h 2194413"/>
                  <a:gd name="connsiteX24" fmla="*/ 626243 w 2754814"/>
                  <a:gd name="connsiteY24" fmla="*/ 1893260 h 2194413"/>
                  <a:gd name="connsiteX25" fmla="*/ 681923 w 2754814"/>
                  <a:gd name="connsiteY25" fmla="*/ 1943865 h 2194413"/>
                  <a:gd name="connsiteX26" fmla="*/ 1379848 w 2754814"/>
                  <a:gd name="connsiteY26" fmla="*/ 2194413 h 219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754814" h="2194413">
                    <a:moveTo>
                      <a:pt x="282746" y="1099280"/>
                    </a:moveTo>
                    <a:lnTo>
                      <a:pt x="709657" y="1099280"/>
                    </a:lnTo>
                    <a:lnTo>
                      <a:pt x="709448" y="1097207"/>
                    </a:lnTo>
                    <a:cubicBezTo>
                      <a:pt x="709448" y="726954"/>
                      <a:pt x="1009597" y="426804"/>
                      <a:pt x="1379849" y="426804"/>
                    </a:cubicBezTo>
                    <a:cubicBezTo>
                      <a:pt x="1553404" y="426804"/>
                      <a:pt x="1711556" y="492756"/>
                      <a:pt x="1830612" y="600963"/>
                    </a:cubicBezTo>
                    <a:lnTo>
                      <a:pt x="1874686" y="646102"/>
                    </a:lnTo>
                    <a:lnTo>
                      <a:pt x="2128534" y="296683"/>
                    </a:lnTo>
                    <a:lnTo>
                      <a:pt x="2077774" y="250548"/>
                    </a:lnTo>
                    <a:cubicBezTo>
                      <a:pt x="1888111" y="94026"/>
                      <a:pt x="1644960" y="0"/>
                      <a:pt x="1379848" y="0"/>
                    </a:cubicBezTo>
                    <a:cubicBezTo>
                      <a:pt x="773878" y="0"/>
                      <a:pt x="282642" y="491237"/>
                      <a:pt x="282642" y="1097207"/>
                    </a:cubicBezTo>
                    <a:close/>
                    <a:moveTo>
                      <a:pt x="473751" y="1737746"/>
                    </a:moveTo>
                    <a:lnTo>
                      <a:pt x="955866" y="1099280"/>
                    </a:lnTo>
                    <a:lnTo>
                      <a:pt x="0" y="1099280"/>
                    </a:lnTo>
                    <a:close/>
                    <a:moveTo>
                      <a:pt x="1379848" y="2194413"/>
                    </a:moveTo>
                    <a:cubicBezTo>
                      <a:pt x="1947946" y="2194413"/>
                      <a:pt x="2415202" y="1762663"/>
                      <a:pt x="2471390" y="1209390"/>
                    </a:cubicBezTo>
                    <a:lnTo>
                      <a:pt x="2477038" y="1097545"/>
                    </a:lnTo>
                    <a:lnTo>
                      <a:pt x="2754814" y="1097545"/>
                    </a:lnTo>
                    <a:lnTo>
                      <a:pt x="2263727" y="444792"/>
                    </a:lnTo>
                    <a:lnTo>
                      <a:pt x="1776328" y="1097545"/>
                    </a:lnTo>
                    <a:lnTo>
                      <a:pt x="2050217" y="1097545"/>
                    </a:lnTo>
                    <a:lnTo>
                      <a:pt x="2036631" y="1232316"/>
                    </a:lnTo>
                    <a:cubicBezTo>
                      <a:pt x="1974118" y="1537807"/>
                      <a:pt x="1703819" y="1767609"/>
                      <a:pt x="1379849" y="1767609"/>
                    </a:cubicBezTo>
                    <a:cubicBezTo>
                      <a:pt x="1206293" y="1767609"/>
                      <a:pt x="1048141" y="1701658"/>
                      <a:pt x="929086" y="1593451"/>
                    </a:cubicBezTo>
                    <a:lnTo>
                      <a:pt x="882169" y="1544239"/>
                    </a:lnTo>
                    <a:lnTo>
                      <a:pt x="626243" y="1893260"/>
                    </a:lnTo>
                    <a:lnTo>
                      <a:pt x="681923" y="1943865"/>
                    </a:lnTo>
                    <a:cubicBezTo>
                      <a:pt x="871584" y="2100387"/>
                      <a:pt x="1114736" y="2194413"/>
                      <a:pt x="1379848" y="2194413"/>
                    </a:cubicBezTo>
                    <a:close/>
                  </a:path>
                </a:pathLst>
              </a:cu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endParaRPr>
              </a:p>
            </p:txBody>
          </p:sp>
        </p:grpSp>
        <p:grpSp>
          <p:nvGrpSpPr>
            <p:cNvPr id="4" name="Group 3"/>
            <p:cNvGrpSpPr/>
            <p:nvPr/>
          </p:nvGrpSpPr>
          <p:grpSpPr>
            <a:xfrm>
              <a:off x="327673" y="5272487"/>
              <a:ext cx="8609814" cy="635214"/>
              <a:chOff x="327673" y="5272487"/>
              <a:chExt cx="8609814" cy="635214"/>
            </a:xfrm>
          </p:grpSpPr>
          <p:grpSp>
            <p:nvGrpSpPr>
              <p:cNvPr id="214" name="Group 213"/>
              <p:cNvGrpSpPr/>
              <p:nvPr/>
            </p:nvGrpSpPr>
            <p:grpSpPr>
              <a:xfrm>
                <a:off x="5125140" y="5272487"/>
                <a:ext cx="751422" cy="635214"/>
                <a:chOff x="6293887" y="2500564"/>
                <a:chExt cx="946844" cy="800414"/>
              </a:xfrm>
              <a:solidFill>
                <a:srgbClr val="607D8B"/>
              </a:solidFill>
            </p:grpSpPr>
            <p:sp>
              <p:nvSpPr>
                <p:cNvPr id="380" name="Freeform 81"/>
                <p:cNvSpPr>
                  <a:spLocks/>
                </p:cNvSpPr>
                <p:nvPr/>
              </p:nvSpPr>
              <p:spPr bwMode="auto">
                <a:xfrm>
                  <a:off x="6293887" y="2500564"/>
                  <a:ext cx="720131" cy="728043"/>
                </a:xfrm>
                <a:custGeom>
                  <a:avLst/>
                  <a:gdLst>
                    <a:gd name="T0" fmla="*/ 137 w 273"/>
                    <a:gd name="T1" fmla="*/ 247 h 276"/>
                    <a:gd name="T2" fmla="*/ 125 w 273"/>
                    <a:gd name="T3" fmla="*/ 251 h 276"/>
                    <a:gd name="T4" fmla="*/ 97 w 273"/>
                    <a:gd name="T5" fmla="*/ 243 h 276"/>
                    <a:gd name="T6" fmla="*/ 72 w 273"/>
                    <a:gd name="T7" fmla="*/ 230 h 276"/>
                    <a:gd name="T8" fmla="*/ 52 w 273"/>
                    <a:gd name="T9" fmla="*/ 211 h 276"/>
                    <a:gd name="T10" fmla="*/ 37 w 273"/>
                    <a:gd name="T11" fmla="*/ 187 h 276"/>
                    <a:gd name="T12" fmla="*/ 28 w 273"/>
                    <a:gd name="T13" fmla="*/ 159 h 276"/>
                    <a:gd name="T14" fmla="*/ 27 w 273"/>
                    <a:gd name="T15" fmla="*/ 132 h 276"/>
                    <a:gd name="T16" fmla="*/ 32 w 273"/>
                    <a:gd name="T17" fmla="*/ 103 h 276"/>
                    <a:gd name="T18" fmla="*/ 44 w 273"/>
                    <a:gd name="T19" fmla="*/ 78 h 276"/>
                    <a:gd name="T20" fmla="*/ 62 w 273"/>
                    <a:gd name="T21" fmla="*/ 56 h 276"/>
                    <a:gd name="T22" fmla="*/ 84 w 273"/>
                    <a:gd name="T23" fmla="*/ 39 h 276"/>
                    <a:gd name="T24" fmla="*/ 110 w 273"/>
                    <a:gd name="T25" fmla="*/ 30 h 276"/>
                    <a:gd name="T26" fmla="*/ 139 w 273"/>
                    <a:gd name="T27" fmla="*/ 26 h 276"/>
                    <a:gd name="T28" fmla="*/ 167 w 273"/>
                    <a:gd name="T29" fmla="*/ 30 h 276"/>
                    <a:gd name="T30" fmla="*/ 193 w 273"/>
                    <a:gd name="T31" fmla="*/ 39 h 276"/>
                    <a:gd name="T32" fmla="*/ 216 w 273"/>
                    <a:gd name="T33" fmla="*/ 56 h 276"/>
                    <a:gd name="T34" fmla="*/ 233 w 273"/>
                    <a:gd name="T35" fmla="*/ 78 h 276"/>
                    <a:gd name="T36" fmla="*/ 247 w 273"/>
                    <a:gd name="T37" fmla="*/ 103 h 276"/>
                    <a:gd name="T38" fmla="*/ 252 w 273"/>
                    <a:gd name="T39" fmla="*/ 132 h 276"/>
                    <a:gd name="T40" fmla="*/ 241 w 273"/>
                    <a:gd name="T41" fmla="*/ 146 h 276"/>
                    <a:gd name="T42" fmla="*/ 262 w 273"/>
                    <a:gd name="T43" fmla="*/ 115 h 276"/>
                    <a:gd name="T44" fmla="*/ 252 w 273"/>
                    <a:gd name="T45" fmla="*/ 85 h 276"/>
                    <a:gd name="T46" fmla="*/ 235 w 273"/>
                    <a:gd name="T47" fmla="*/ 59 h 276"/>
                    <a:gd name="T48" fmla="*/ 213 w 273"/>
                    <a:gd name="T49" fmla="*/ 38 h 276"/>
                    <a:gd name="T50" fmla="*/ 185 w 273"/>
                    <a:gd name="T51" fmla="*/ 22 h 276"/>
                    <a:gd name="T52" fmla="*/ 155 w 273"/>
                    <a:gd name="T53" fmla="*/ 14 h 276"/>
                    <a:gd name="T54" fmla="*/ 123 w 273"/>
                    <a:gd name="T55" fmla="*/ 14 h 276"/>
                    <a:gd name="T56" fmla="*/ 92 w 273"/>
                    <a:gd name="T57" fmla="*/ 22 h 276"/>
                    <a:gd name="T58" fmla="*/ 65 w 273"/>
                    <a:gd name="T59" fmla="*/ 38 h 276"/>
                    <a:gd name="T60" fmla="*/ 42 w 273"/>
                    <a:gd name="T61" fmla="*/ 59 h 276"/>
                    <a:gd name="T62" fmla="*/ 25 w 273"/>
                    <a:gd name="T63" fmla="*/ 85 h 276"/>
                    <a:gd name="T64" fmla="*/ 16 w 273"/>
                    <a:gd name="T65" fmla="*/ 115 h 276"/>
                    <a:gd name="T66" fmla="*/ 14 w 273"/>
                    <a:gd name="T67" fmla="*/ 146 h 276"/>
                    <a:gd name="T68" fmla="*/ 20 w 273"/>
                    <a:gd name="T69" fmla="*/ 178 h 276"/>
                    <a:gd name="T70" fmla="*/ 33 w 273"/>
                    <a:gd name="T71" fmla="*/ 205 h 276"/>
                    <a:gd name="T72" fmla="*/ 53 w 273"/>
                    <a:gd name="T73" fmla="*/ 230 h 276"/>
                    <a:gd name="T74" fmla="*/ 78 w 273"/>
                    <a:gd name="T75" fmla="*/ 248 h 276"/>
                    <a:gd name="T76" fmla="*/ 108 w 273"/>
                    <a:gd name="T77" fmla="*/ 260 h 276"/>
                    <a:gd name="T78" fmla="*/ 139 w 273"/>
                    <a:gd name="T79" fmla="*/ 264 h 276"/>
                    <a:gd name="T80" fmla="*/ 159 w 273"/>
                    <a:gd name="T81" fmla="*/ 272 h 276"/>
                    <a:gd name="T82" fmla="*/ 138 w 273"/>
                    <a:gd name="T83" fmla="*/ 251 h 276"/>
                    <a:gd name="connsiteX0" fmla="*/ 5055 w 10000"/>
                    <a:gd name="connsiteY0" fmla="*/ 9094 h 10000"/>
                    <a:gd name="connsiteX1" fmla="*/ 5018 w 10000"/>
                    <a:gd name="connsiteY1" fmla="*/ 8949 h 10000"/>
                    <a:gd name="connsiteX2" fmla="*/ 4945 w 10000"/>
                    <a:gd name="connsiteY2" fmla="*/ 8804 h 10000"/>
                    <a:gd name="connsiteX3" fmla="*/ 4579 w 10000"/>
                    <a:gd name="connsiteY3" fmla="*/ 9094 h 10000"/>
                    <a:gd name="connsiteX4" fmla="*/ 4139 w 10000"/>
                    <a:gd name="connsiteY4" fmla="*/ 8623 h 10000"/>
                    <a:gd name="connsiteX5" fmla="*/ 3553 w 10000"/>
                    <a:gd name="connsiteY5" fmla="*/ 8804 h 10000"/>
                    <a:gd name="connsiteX6" fmla="*/ 3260 w 10000"/>
                    <a:gd name="connsiteY6" fmla="*/ 8261 h 10000"/>
                    <a:gd name="connsiteX7" fmla="*/ 2637 w 10000"/>
                    <a:gd name="connsiteY7" fmla="*/ 8333 h 10000"/>
                    <a:gd name="connsiteX8" fmla="*/ 2527 w 10000"/>
                    <a:gd name="connsiteY8" fmla="*/ 7717 h 10000"/>
                    <a:gd name="connsiteX9" fmla="*/ 1905 w 10000"/>
                    <a:gd name="connsiteY9" fmla="*/ 7645 h 10000"/>
                    <a:gd name="connsiteX10" fmla="*/ 1941 w 10000"/>
                    <a:gd name="connsiteY10" fmla="*/ 7029 h 10000"/>
                    <a:gd name="connsiteX11" fmla="*/ 1355 w 10000"/>
                    <a:gd name="connsiteY11" fmla="*/ 6775 h 10000"/>
                    <a:gd name="connsiteX12" fmla="*/ 1502 w 10000"/>
                    <a:gd name="connsiteY12" fmla="*/ 6159 h 10000"/>
                    <a:gd name="connsiteX13" fmla="*/ 1026 w 10000"/>
                    <a:gd name="connsiteY13" fmla="*/ 5761 h 10000"/>
                    <a:gd name="connsiteX14" fmla="*/ 1355 w 10000"/>
                    <a:gd name="connsiteY14" fmla="*/ 5254 h 10000"/>
                    <a:gd name="connsiteX15" fmla="*/ 989 w 10000"/>
                    <a:gd name="connsiteY15" fmla="*/ 4783 h 10000"/>
                    <a:gd name="connsiteX16" fmla="*/ 1392 w 10000"/>
                    <a:gd name="connsiteY16" fmla="*/ 4312 h 10000"/>
                    <a:gd name="connsiteX17" fmla="*/ 1172 w 10000"/>
                    <a:gd name="connsiteY17" fmla="*/ 3732 h 10000"/>
                    <a:gd name="connsiteX18" fmla="*/ 1685 w 10000"/>
                    <a:gd name="connsiteY18" fmla="*/ 3442 h 10000"/>
                    <a:gd name="connsiteX19" fmla="*/ 1612 w 10000"/>
                    <a:gd name="connsiteY19" fmla="*/ 2826 h 10000"/>
                    <a:gd name="connsiteX20" fmla="*/ 2234 w 10000"/>
                    <a:gd name="connsiteY20" fmla="*/ 2645 h 10000"/>
                    <a:gd name="connsiteX21" fmla="*/ 2271 w 10000"/>
                    <a:gd name="connsiteY21" fmla="*/ 2029 h 10000"/>
                    <a:gd name="connsiteX22" fmla="*/ 2894 w 10000"/>
                    <a:gd name="connsiteY22" fmla="*/ 2029 h 10000"/>
                    <a:gd name="connsiteX23" fmla="*/ 3077 w 10000"/>
                    <a:gd name="connsiteY23" fmla="*/ 1413 h 10000"/>
                    <a:gd name="connsiteX24" fmla="*/ 3700 w 10000"/>
                    <a:gd name="connsiteY24" fmla="*/ 1594 h 10000"/>
                    <a:gd name="connsiteX25" fmla="*/ 4029 w 10000"/>
                    <a:gd name="connsiteY25" fmla="*/ 1087 h 10000"/>
                    <a:gd name="connsiteX26" fmla="*/ 4615 w 10000"/>
                    <a:gd name="connsiteY26" fmla="*/ 1377 h 10000"/>
                    <a:gd name="connsiteX27" fmla="*/ 5092 w 10000"/>
                    <a:gd name="connsiteY27" fmla="*/ 942 h 10000"/>
                    <a:gd name="connsiteX28" fmla="*/ 5531 w 10000"/>
                    <a:gd name="connsiteY28" fmla="*/ 1377 h 10000"/>
                    <a:gd name="connsiteX29" fmla="*/ 6117 w 10000"/>
                    <a:gd name="connsiteY29" fmla="*/ 1087 h 10000"/>
                    <a:gd name="connsiteX30" fmla="*/ 6447 w 10000"/>
                    <a:gd name="connsiteY30" fmla="*/ 1594 h 10000"/>
                    <a:gd name="connsiteX31" fmla="*/ 7070 w 10000"/>
                    <a:gd name="connsiteY31" fmla="*/ 1413 h 10000"/>
                    <a:gd name="connsiteX32" fmla="*/ 7253 w 10000"/>
                    <a:gd name="connsiteY32" fmla="*/ 2029 h 10000"/>
                    <a:gd name="connsiteX33" fmla="*/ 7912 w 10000"/>
                    <a:gd name="connsiteY33" fmla="*/ 2029 h 10000"/>
                    <a:gd name="connsiteX34" fmla="*/ 7985 w 10000"/>
                    <a:gd name="connsiteY34" fmla="*/ 2645 h 10000"/>
                    <a:gd name="connsiteX35" fmla="*/ 8535 w 10000"/>
                    <a:gd name="connsiteY35" fmla="*/ 2826 h 10000"/>
                    <a:gd name="connsiteX36" fmla="*/ 8462 w 10000"/>
                    <a:gd name="connsiteY36" fmla="*/ 3442 h 10000"/>
                    <a:gd name="connsiteX37" fmla="*/ 9048 w 10000"/>
                    <a:gd name="connsiteY37" fmla="*/ 3732 h 10000"/>
                    <a:gd name="connsiteX38" fmla="*/ 8755 w 10000"/>
                    <a:gd name="connsiteY38" fmla="*/ 4312 h 10000"/>
                    <a:gd name="connsiteX39" fmla="*/ 9231 w 10000"/>
                    <a:gd name="connsiteY39" fmla="*/ 4783 h 10000"/>
                    <a:gd name="connsiteX40" fmla="*/ 8791 w 10000"/>
                    <a:gd name="connsiteY40" fmla="*/ 5254 h 10000"/>
                    <a:gd name="connsiteX41" fmla="*/ 8828 w 10000"/>
                    <a:gd name="connsiteY41" fmla="*/ 5290 h 10000"/>
                    <a:gd name="connsiteX42" fmla="*/ 10000 w 10000"/>
                    <a:gd name="connsiteY42" fmla="*/ 4529 h 10000"/>
                    <a:gd name="connsiteX43" fmla="*/ 9597 w 10000"/>
                    <a:gd name="connsiteY43" fmla="*/ 4167 h 10000"/>
                    <a:gd name="connsiteX44" fmla="*/ 9890 w 10000"/>
                    <a:gd name="connsiteY44" fmla="*/ 3442 h 10000"/>
                    <a:gd name="connsiteX45" fmla="*/ 9231 w 10000"/>
                    <a:gd name="connsiteY45" fmla="*/ 3080 h 10000"/>
                    <a:gd name="connsiteX46" fmla="*/ 9377 w 10000"/>
                    <a:gd name="connsiteY46" fmla="*/ 2319 h 10000"/>
                    <a:gd name="connsiteX47" fmla="*/ 8608 w 10000"/>
                    <a:gd name="connsiteY47" fmla="*/ 2138 h 10000"/>
                    <a:gd name="connsiteX48" fmla="*/ 8535 w 10000"/>
                    <a:gd name="connsiteY48" fmla="*/ 1377 h 10000"/>
                    <a:gd name="connsiteX49" fmla="*/ 7802 w 10000"/>
                    <a:gd name="connsiteY49" fmla="*/ 1377 h 10000"/>
                    <a:gd name="connsiteX50" fmla="*/ 7546 w 10000"/>
                    <a:gd name="connsiteY50" fmla="*/ 616 h 10000"/>
                    <a:gd name="connsiteX51" fmla="*/ 6777 w 10000"/>
                    <a:gd name="connsiteY51" fmla="*/ 797 h 10000"/>
                    <a:gd name="connsiteX52" fmla="*/ 6337 w 10000"/>
                    <a:gd name="connsiteY52" fmla="*/ 181 h 10000"/>
                    <a:gd name="connsiteX53" fmla="*/ 5678 w 10000"/>
                    <a:gd name="connsiteY53" fmla="*/ 507 h 10000"/>
                    <a:gd name="connsiteX54" fmla="*/ 5092 w 10000"/>
                    <a:gd name="connsiteY54" fmla="*/ 0 h 10000"/>
                    <a:gd name="connsiteX55" fmla="*/ 4505 w 10000"/>
                    <a:gd name="connsiteY55" fmla="*/ 507 h 10000"/>
                    <a:gd name="connsiteX56" fmla="*/ 3810 w 10000"/>
                    <a:gd name="connsiteY56" fmla="*/ 181 h 10000"/>
                    <a:gd name="connsiteX57" fmla="*/ 3370 w 10000"/>
                    <a:gd name="connsiteY57" fmla="*/ 797 h 10000"/>
                    <a:gd name="connsiteX58" fmla="*/ 2637 w 10000"/>
                    <a:gd name="connsiteY58" fmla="*/ 616 h 10000"/>
                    <a:gd name="connsiteX59" fmla="*/ 2381 w 10000"/>
                    <a:gd name="connsiteY59" fmla="*/ 1377 h 10000"/>
                    <a:gd name="connsiteX60" fmla="*/ 1612 w 10000"/>
                    <a:gd name="connsiteY60" fmla="*/ 1377 h 10000"/>
                    <a:gd name="connsiteX61" fmla="*/ 1538 w 10000"/>
                    <a:gd name="connsiteY61" fmla="*/ 2138 h 10000"/>
                    <a:gd name="connsiteX62" fmla="*/ 769 w 10000"/>
                    <a:gd name="connsiteY62" fmla="*/ 2319 h 10000"/>
                    <a:gd name="connsiteX63" fmla="*/ 916 w 10000"/>
                    <a:gd name="connsiteY63" fmla="*/ 3080 h 10000"/>
                    <a:gd name="connsiteX64" fmla="*/ 256 w 10000"/>
                    <a:gd name="connsiteY64" fmla="*/ 3442 h 10000"/>
                    <a:gd name="connsiteX65" fmla="*/ 586 w 10000"/>
                    <a:gd name="connsiteY65" fmla="*/ 4167 h 10000"/>
                    <a:gd name="connsiteX66" fmla="*/ 0 w 10000"/>
                    <a:gd name="connsiteY66" fmla="*/ 4674 h 10000"/>
                    <a:gd name="connsiteX67" fmla="*/ 513 w 10000"/>
                    <a:gd name="connsiteY67" fmla="*/ 5290 h 10000"/>
                    <a:gd name="connsiteX68" fmla="*/ 110 w 10000"/>
                    <a:gd name="connsiteY68" fmla="*/ 5978 h 10000"/>
                    <a:gd name="connsiteX69" fmla="*/ 733 w 10000"/>
                    <a:gd name="connsiteY69" fmla="*/ 6449 h 10000"/>
                    <a:gd name="connsiteX70" fmla="*/ 513 w 10000"/>
                    <a:gd name="connsiteY70" fmla="*/ 7138 h 10000"/>
                    <a:gd name="connsiteX71" fmla="*/ 1209 w 10000"/>
                    <a:gd name="connsiteY71" fmla="*/ 7428 h 10000"/>
                    <a:gd name="connsiteX72" fmla="*/ 1172 w 10000"/>
                    <a:gd name="connsiteY72" fmla="*/ 8261 h 10000"/>
                    <a:gd name="connsiteX73" fmla="*/ 1941 w 10000"/>
                    <a:gd name="connsiteY73" fmla="*/ 8333 h 10000"/>
                    <a:gd name="connsiteX74" fmla="*/ 2088 w 10000"/>
                    <a:gd name="connsiteY74" fmla="*/ 9094 h 10000"/>
                    <a:gd name="connsiteX75" fmla="*/ 2857 w 10000"/>
                    <a:gd name="connsiteY75" fmla="*/ 8986 h 10000"/>
                    <a:gd name="connsiteX76" fmla="*/ 3223 w 10000"/>
                    <a:gd name="connsiteY76" fmla="*/ 9710 h 10000"/>
                    <a:gd name="connsiteX77" fmla="*/ 3956 w 10000"/>
                    <a:gd name="connsiteY77" fmla="*/ 9420 h 10000"/>
                    <a:gd name="connsiteX78" fmla="*/ 4432 w 10000"/>
                    <a:gd name="connsiteY78" fmla="*/ 10000 h 10000"/>
                    <a:gd name="connsiteX79" fmla="*/ 5092 w 10000"/>
                    <a:gd name="connsiteY79" fmla="*/ 9565 h 10000"/>
                    <a:gd name="connsiteX80" fmla="*/ 5714 w 10000"/>
                    <a:gd name="connsiteY80" fmla="*/ 10000 h 10000"/>
                    <a:gd name="connsiteX81" fmla="*/ 5824 w 10000"/>
                    <a:gd name="connsiteY81" fmla="*/ 9855 h 10000"/>
                    <a:gd name="connsiteX82" fmla="*/ 5055 w 10000"/>
                    <a:gd name="connsiteY82" fmla="*/ 9094 h 10000"/>
                    <a:gd name="connsiteX0" fmla="*/ 5055 w 10000"/>
                    <a:gd name="connsiteY0" fmla="*/ 9094 h 10000"/>
                    <a:gd name="connsiteX1" fmla="*/ 5018 w 10000"/>
                    <a:gd name="connsiteY1" fmla="*/ 8949 h 10000"/>
                    <a:gd name="connsiteX2" fmla="*/ 4945 w 10000"/>
                    <a:gd name="connsiteY2" fmla="*/ 8804 h 10000"/>
                    <a:gd name="connsiteX3" fmla="*/ 4579 w 10000"/>
                    <a:gd name="connsiteY3" fmla="*/ 9094 h 10000"/>
                    <a:gd name="connsiteX4" fmla="*/ 4139 w 10000"/>
                    <a:gd name="connsiteY4" fmla="*/ 8623 h 10000"/>
                    <a:gd name="connsiteX5" fmla="*/ 3553 w 10000"/>
                    <a:gd name="connsiteY5" fmla="*/ 8804 h 10000"/>
                    <a:gd name="connsiteX6" fmla="*/ 3260 w 10000"/>
                    <a:gd name="connsiteY6" fmla="*/ 8261 h 10000"/>
                    <a:gd name="connsiteX7" fmla="*/ 2637 w 10000"/>
                    <a:gd name="connsiteY7" fmla="*/ 8333 h 10000"/>
                    <a:gd name="connsiteX8" fmla="*/ 2527 w 10000"/>
                    <a:gd name="connsiteY8" fmla="*/ 7717 h 10000"/>
                    <a:gd name="connsiteX9" fmla="*/ 1905 w 10000"/>
                    <a:gd name="connsiteY9" fmla="*/ 7645 h 10000"/>
                    <a:gd name="connsiteX10" fmla="*/ 1941 w 10000"/>
                    <a:gd name="connsiteY10" fmla="*/ 7029 h 10000"/>
                    <a:gd name="connsiteX11" fmla="*/ 1355 w 10000"/>
                    <a:gd name="connsiteY11" fmla="*/ 6775 h 10000"/>
                    <a:gd name="connsiteX12" fmla="*/ 1502 w 10000"/>
                    <a:gd name="connsiteY12" fmla="*/ 6159 h 10000"/>
                    <a:gd name="connsiteX13" fmla="*/ 1026 w 10000"/>
                    <a:gd name="connsiteY13" fmla="*/ 5761 h 10000"/>
                    <a:gd name="connsiteX14" fmla="*/ 1355 w 10000"/>
                    <a:gd name="connsiteY14" fmla="*/ 5254 h 10000"/>
                    <a:gd name="connsiteX15" fmla="*/ 989 w 10000"/>
                    <a:gd name="connsiteY15" fmla="*/ 4783 h 10000"/>
                    <a:gd name="connsiteX16" fmla="*/ 1392 w 10000"/>
                    <a:gd name="connsiteY16" fmla="*/ 4312 h 10000"/>
                    <a:gd name="connsiteX17" fmla="*/ 1172 w 10000"/>
                    <a:gd name="connsiteY17" fmla="*/ 3732 h 10000"/>
                    <a:gd name="connsiteX18" fmla="*/ 1685 w 10000"/>
                    <a:gd name="connsiteY18" fmla="*/ 3442 h 10000"/>
                    <a:gd name="connsiteX19" fmla="*/ 1612 w 10000"/>
                    <a:gd name="connsiteY19" fmla="*/ 2826 h 10000"/>
                    <a:gd name="connsiteX20" fmla="*/ 2234 w 10000"/>
                    <a:gd name="connsiteY20" fmla="*/ 2645 h 10000"/>
                    <a:gd name="connsiteX21" fmla="*/ 2271 w 10000"/>
                    <a:gd name="connsiteY21" fmla="*/ 2029 h 10000"/>
                    <a:gd name="connsiteX22" fmla="*/ 2894 w 10000"/>
                    <a:gd name="connsiteY22" fmla="*/ 2029 h 10000"/>
                    <a:gd name="connsiteX23" fmla="*/ 3077 w 10000"/>
                    <a:gd name="connsiteY23" fmla="*/ 1413 h 10000"/>
                    <a:gd name="connsiteX24" fmla="*/ 3700 w 10000"/>
                    <a:gd name="connsiteY24" fmla="*/ 1594 h 10000"/>
                    <a:gd name="connsiteX25" fmla="*/ 4029 w 10000"/>
                    <a:gd name="connsiteY25" fmla="*/ 1087 h 10000"/>
                    <a:gd name="connsiteX26" fmla="*/ 4615 w 10000"/>
                    <a:gd name="connsiteY26" fmla="*/ 1377 h 10000"/>
                    <a:gd name="connsiteX27" fmla="*/ 5092 w 10000"/>
                    <a:gd name="connsiteY27" fmla="*/ 942 h 10000"/>
                    <a:gd name="connsiteX28" fmla="*/ 5531 w 10000"/>
                    <a:gd name="connsiteY28" fmla="*/ 1377 h 10000"/>
                    <a:gd name="connsiteX29" fmla="*/ 6117 w 10000"/>
                    <a:gd name="connsiteY29" fmla="*/ 1087 h 10000"/>
                    <a:gd name="connsiteX30" fmla="*/ 6447 w 10000"/>
                    <a:gd name="connsiteY30" fmla="*/ 1594 h 10000"/>
                    <a:gd name="connsiteX31" fmla="*/ 7070 w 10000"/>
                    <a:gd name="connsiteY31" fmla="*/ 1413 h 10000"/>
                    <a:gd name="connsiteX32" fmla="*/ 7253 w 10000"/>
                    <a:gd name="connsiteY32" fmla="*/ 2029 h 10000"/>
                    <a:gd name="connsiteX33" fmla="*/ 7912 w 10000"/>
                    <a:gd name="connsiteY33" fmla="*/ 2029 h 10000"/>
                    <a:gd name="connsiteX34" fmla="*/ 7985 w 10000"/>
                    <a:gd name="connsiteY34" fmla="*/ 2645 h 10000"/>
                    <a:gd name="connsiteX35" fmla="*/ 8535 w 10000"/>
                    <a:gd name="connsiteY35" fmla="*/ 2826 h 10000"/>
                    <a:gd name="connsiteX36" fmla="*/ 8462 w 10000"/>
                    <a:gd name="connsiteY36" fmla="*/ 3442 h 10000"/>
                    <a:gd name="connsiteX37" fmla="*/ 9048 w 10000"/>
                    <a:gd name="connsiteY37" fmla="*/ 3732 h 10000"/>
                    <a:gd name="connsiteX38" fmla="*/ 8755 w 10000"/>
                    <a:gd name="connsiteY38" fmla="*/ 4312 h 10000"/>
                    <a:gd name="connsiteX39" fmla="*/ 9231 w 10000"/>
                    <a:gd name="connsiteY39" fmla="*/ 4783 h 10000"/>
                    <a:gd name="connsiteX40" fmla="*/ 8791 w 10000"/>
                    <a:gd name="connsiteY40" fmla="*/ 5254 h 10000"/>
                    <a:gd name="connsiteX41" fmla="*/ 8828 w 10000"/>
                    <a:gd name="connsiteY41" fmla="*/ 5290 h 10000"/>
                    <a:gd name="connsiteX42" fmla="*/ 10000 w 10000"/>
                    <a:gd name="connsiteY42" fmla="*/ 4529 h 10000"/>
                    <a:gd name="connsiteX43" fmla="*/ 9597 w 10000"/>
                    <a:gd name="connsiteY43" fmla="*/ 4167 h 10000"/>
                    <a:gd name="connsiteX44" fmla="*/ 9890 w 10000"/>
                    <a:gd name="connsiteY44" fmla="*/ 3442 h 10000"/>
                    <a:gd name="connsiteX45" fmla="*/ 9231 w 10000"/>
                    <a:gd name="connsiteY45" fmla="*/ 3080 h 10000"/>
                    <a:gd name="connsiteX46" fmla="*/ 9377 w 10000"/>
                    <a:gd name="connsiteY46" fmla="*/ 2319 h 10000"/>
                    <a:gd name="connsiteX47" fmla="*/ 8608 w 10000"/>
                    <a:gd name="connsiteY47" fmla="*/ 2138 h 10000"/>
                    <a:gd name="connsiteX48" fmla="*/ 8535 w 10000"/>
                    <a:gd name="connsiteY48" fmla="*/ 1377 h 10000"/>
                    <a:gd name="connsiteX49" fmla="*/ 7802 w 10000"/>
                    <a:gd name="connsiteY49" fmla="*/ 1377 h 10000"/>
                    <a:gd name="connsiteX50" fmla="*/ 7546 w 10000"/>
                    <a:gd name="connsiteY50" fmla="*/ 616 h 10000"/>
                    <a:gd name="connsiteX51" fmla="*/ 6777 w 10000"/>
                    <a:gd name="connsiteY51" fmla="*/ 797 h 10000"/>
                    <a:gd name="connsiteX52" fmla="*/ 6337 w 10000"/>
                    <a:gd name="connsiteY52" fmla="*/ 181 h 10000"/>
                    <a:gd name="connsiteX53" fmla="*/ 5678 w 10000"/>
                    <a:gd name="connsiteY53" fmla="*/ 507 h 10000"/>
                    <a:gd name="connsiteX54" fmla="*/ 5092 w 10000"/>
                    <a:gd name="connsiteY54" fmla="*/ 0 h 10000"/>
                    <a:gd name="connsiteX55" fmla="*/ 4505 w 10000"/>
                    <a:gd name="connsiteY55" fmla="*/ 507 h 10000"/>
                    <a:gd name="connsiteX56" fmla="*/ 3810 w 10000"/>
                    <a:gd name="connsiteY56" fmla="*/ 181 h 10000"/>
                    <a:gd name="connsiteX57" fmla="*/ 3370 w 10000"/>
                    <a:gd name="connsiteY57" fmla="*/ 797 h 10000"/>
                    <a:gd name="connsiteX58" fmla="*/ 2637 w 10000"/>
                    <a:gd name="connsiteY58" fmla="*/ 616 h 10000"/>
                    <a:gd name="connsiteX59" fmla="*/ 2381 w 10000"/>
                    <a:gd name="connsiteY59" fmla="*/ 1377 h 10000"/>
                    <a:gd name="connsiteX60" fmla="*/ 1612 w 10000"/>
                    <a:gd name="connsiteY60" fmla="*/ 1377 h 10000"/>
                    <a:gd name="connsiteX61" fmla="*/ 1538 w 10000"/>
                    <a:gd name="connsiteY61" fmla="*/ 2138 h 10000"/>
                    <a:gd name="connsiteX62" fmla="*/ 769 w 10000"/>
                    <a:gd name="connsiteY62" fmla="*/ 2319 h 10000"/>
                    <a:gd name="connsiteX63" fmla="*/ 916 w 10000"/>
                    <a:gd name="connsiteY63" fmla="*/ 3080 h 10000"/>
                    <a:gd name="connsiteX64" fmla="*/ 256 w 10000"/>
                    <a:gd name="connsiteY64" fmla="*/ 3442 h 10000"/>
                    <a:gd name="connsiteX65" fmla="*/ 586 w 10000"/>
                    <a:gd name="connsiteY65" fmla="*/ 4167 h 10000"/>
                    <a:gd name="connsiteX66" fmla="*/ 0 w 10000"/>
                    <a:gd name="connsiteY66" fmla="*/ 4674 h 10000"/>
                    <a:gd name="connsiteX67" fmla="*/ 513 w 10000"/>
                    <a:gd name="connsiteY67" fmla="*/ 5290 h 10000"/>
                    <a:gd name="connsiteX68" fmla="*/ 110 w 10000"/>
                    <a:gd name="connsiteY68" fmla="*/ 5978 h 10000"/>
                    <a:gd name="connsiteX69" fmla="*/ 733 w 10000"/>
                    <a:gd name="connsiteY69" fmla="*/ 6449 h 10000"/>
                    <a:gd name="connsiteX70" fmla="*/ 513 w 10000"/>
                    <a:gd name="connsiteY70" fmla="*/ 7138 h 10000"/>
                    <a:gd name="connsiteX71" fmla="*/ 1209 w 10000"/>
                    <a:gd name="connsiteY71" fmla="*/ 7428 h 10000"/>
                    <a:gd name="connsiteX72" fmla="*/ 1172 w 10000"/>
                    <a:gd name="connsiteY72" fmla="*/ 8261 h 10000"/>
                    <a:gd name="connsiteX73" fmla="*/ 1941 w 10000"/>
                    <a:gd name="connsiteY73" fmla="*/ 8333 h 10000"/>
                    <a:gd name="connsiteX74" fmla="*/ 2088 w 10000"/>
                    <a:gd name="connsiteY74" fmla="*/ 9094 h 10000"/>
                    <a:gd name="connsiteX75" fmla="*/ 2857 w 10000"/>
                    <a:gd name="connsiteY75" fmla="*/ 8986 h 10000"/>
                    <a:gd name="connsiteX76" fmla="*/ 3223 w 10000"/>
                    <a:gd name="connsiteY76" fmla="*/ 9710 h 10000"/>
                    <a:gd name="connsiteX77" fmla="*/ 3956 w 10000"/>
                    <a:gd name="connsiteY77" fmla="*/ 9420 h 10000"/>
                    <a:gd name="connsiteX78" fmla="*/ 4432 w 10000"/>
                    <a:gd name="connsiteY78" fmla="*/ 10000 h 10000"/>
                    <a:gd name="connsiteX79" fmla="*/ 5092 w 10000"/>
                    <a:gd name="connsiteY79" fmla="*/ 9565 h 10000"/>
                    <a:gd name="connsiteX80" fmla="*/ 5714 w 10000"/>
                    <a:gd name="connsiteY80" fmla="*/ 10000 h 10000"/>
                    <a:gd name="connsiteX81" fmla="*/ 5824 w 10000"/>
                    <a:gd name="connsiteY81" fmla="*/ 9855 h 10000"/>
                    <a:gd name="connsiteX82" fmla="*/ 5055 w 10000"/>
                    <a:gd name="connsiteY82" fmla="*/ 9094 h 10000"/>
                    <a:gd name="connsiteX0" fmla="*/ 5055 w 10000"/>
                    <a:gd name="connsiteY0" fmla="*/ 9094 h 10000"/>
                    <a:gd name="connsiteX1" fmla="*/ 5018 w 10000"/>
                    <a:gd name="connsiteY1" fmla="*/ 8949 h 10000"/>
                    <a:gd name="connsiteX2" fmla="*/ 4945 w 10000"/>
                    <a:gd name="connsiteY2" fmla="*/ 8804 h 10000"/>
                    <a:gd name="connsiteX3" fmla="*/ 4579 w 10000"/>
                    <a:gd name="connsiteY3" fmla="*/ 9094 h 10000"/>
                    <a:gd name="connsiteX4" fmla="*/ 4139 w 10000"/>
                    <a:gd name="connsiteY4" fmla="*/ 8623 h 10000"/>
                    <a:gd name="connsiteX5" fmla="*/ 3553 w 10000"/>
                    <a:gd name="connsiteY5" fmla="*/ 8804 h 10000"/>
                    <a:gd name="connsiteX6" fmla="*/ 3260 w 10000"/>
                    <a:gd name="connsiteY6" fmla="*/ 8261 h 10000"/>
                    <a:gd name="connsiteX7" fmla="*/ 2637 w 10000"/>
                    <a:gd name="connsiteY7" fmla="*/ 8333 h 10000"/>
                    <a:gd name="connsiteX8" fmla="*/ 2527 w 10000"/>
                    <a:gd name="connsiteY8" fmla="*/ 7717 h 10000"/>
                    <a:gd name="connsiteX9" fmla="*/ 1905 w 10000"/>
                    <a:gd name="connsiteY9" fmla="*/ 7645 h 10000"/>
                    <a:gd name="connsiteX10" fmla="*/ 1941 w 10000"/>
                    <a:gd name="connsiteY10" fmla="*/ 7029 h 10000"/>
                    <a:gd name="connsiteX11" fmla="*/ 1355 w 10000"/>
                    <a:gd name="connsiteY11" fmla="*/ 6775 h 10000"/>
                    <a:gd name="connsiteX12" fmla="*/ 1502 w 10000"/>
                    <a:gd name="connsiteY12" fmla="*/ 6159 h 10000"/>
                    <a:gd name="connsiteX13" fmla="*/ 1026 w 10000"/>
                    <a:gd name="connsiteY13" fmla="*/ 5761 h 10000"/>
                    <a:gd name="connsiteX14" fmla="*/ 1355 w 10000"/>
                    <a:gd name="connsiteY14" fmla="*/ 5254 h 10000"/>
                    <a:gd name="connsiteX15" fmla="*/ 989 w 10000"/>
                    <a:gd name="connsiteY15" fmla="*/ 4783 h 10000"/>
                    <a:gd name="connsiteX16" fmla="*/ 1392 w 10000"/>
                    <a:gd name="connsiteY16" fmla="*/ 4312 h 10000"/>
                    <a:gd name="connsiteX17" fmla="*/ 1172 w 10000"/>
                    <a:gd name="connsiteY17" fmla="*/ 3732 h 10000"/>
                    <a:gd name="connsiteX18" fmla="*/ 1685 w 10000"/>
                    <a:gd name="connsiteY18" fmla="*/ 3442 h 10000"/>
                    <a:gd name="connsiteX19" fmla="*/ 1612 w 10000"/>
                    <a:gd name="connsiteY19" fmla="*/ 2826 h 10000"/>
                    <a:gd name="connsiteX20" fmla="*/ 2234 w 10000"/>
                    <a:gd name="connsiteY20" fmla="*/ 2645 h 10000"/>
                    <a:gd name="connsiteX21" fmla="*/ 2271 w 10000"/>
                    <a:gd name="connsiteY21" fmla="*/ 2029 h 10000"/>
                    <a:gd name="connsiteX22" fmla="*/ 2894 w 10000"/>
                    <a:gd name="connsiteY22" fmla="*/ 2029 h 10000"/>
                    <a:gd name="connsiteX23" fmla="*/ 3077 w 10000"/>
                    <a:gd name="connsiteY23" fmla="*/ 1413 h 10000"/>
                    <a:gd name="connsiteX24" fmla="*/ 3700 w 10000"/>
                    <a:gd name="connsiteY24" fmla="*/ 1594 h 10000"/>
                    <a:gd name="connsiteX25" fmla="*/ 4029 w 10000"/>
                    <a:gd name="connsiteY25" fmla="*/ 1087 h 10000"/>
                    <a:gd name="connsiteX26" fmla="*/ 4615 w 10000"/>
                    <a:gd name="connsiteY26" fmla="*/ 1377 h 10000"/>
                    <a:gd name="connsiteX27" fmla="*/ 5092 w 10000"/>
                    <a:gd name="connsiteY27" fmla="*/ 942 h 10000"/>
                    <a:gd name="connsiteX28" fmla="*/ 5531 w 10000"/>
                    <a:gd name="connsiteY28" fmla="*/ 1377 h 10000"/>
                    <a:gd name="connsiteX29" fmla="*/ 6117 w 10000"/>
                    <a:gd name="connsiteY29" fmla="*/ 1087 h 10000"/>
                    <a:gd name="connsiteX30" fmla="*/ 6447 w 10000"/>
                    <a:gd name="connsiteY30" fmla="*/ 1594 h 10000"/>
                    <a:gd name="connsiteX31" fmla="*/ 7070 w 10000"/>
                    <a:gd name="connsiteY31" fmla="*/ 1413 h 10000"/>
                    <a:gd name="connsiteX32" fmla="*/ 7253 w 10000"/>
                    <a:gd name="connsiteY32" fmla="*/ 2029 h 10000"/>
                    <a:gd name="connsiteX33" fmla="*/ 7912 w 10000"/>
                    <a:gd name="connsiteY33" fmla="*/ 2029 h 10000"/>
                    <a:gd name="connsiteX34" fmla="*/ 7985 w 10000"/>
                    <a:gd name="connsiteY34" fmla="*/ 2645 h 10000"/>
                    <a:gd name="connsiteX35" fmla="*/ 8535 w 10000"/>
                    <a:gd name="connsiteY35" fmla="*/ 2826 h 10000"/>
                    <a:gd name="connsiteX36" fmla="*/ 8462 w 10000"/>
                    <a:gd name="connsiteY36" fmla="*/ 3442 h 10000"/>
                    <a:gd name="connsiteX37" fmla="*/ 9048 w 10000"/>
                    <a:gd name="connsiteY37" fmla="*/ 3732 h 10000"/>
                    <a:gd name="connsiteX38" fmla="*/ 8755 w 10000"/>
                    <a:gd name="connsiteY38" fmla="*/ 4312 h 10000"/>
                    <a:gd name="connsiteX39" fmla="*/ 9231 w 10000"/>
                    <a:gd name="connsiteY39" fmla="*/ 4783 h 10000"/>
                    <a:gd name="connsiteX40" fmla="*/ 8791 w 10000"/>
                    <a:gd name="connsiteY40" fmla="*/ 5254 h 10000"/>
                    <a:gd name="connsiteX41" fmla="*/ 8828 w 10000"/>
                    <a:gd name="connsiteY41" fmla="*/ 5290 h 10000"/>
                    <a:gd name="connsiteX42" fmla="*/ 10000 w 10000"/>
                    <a:gd name="connsiteY42" fmla="*/ 4529 h 10000"/>
                    <a:gd name="connsiteX43" fmla="*/ 9597 w 10000"/>
                    <a:gd name="connsiteY43" fmla="*/ 4167 h 10000"/>
                    <a:gd name="connsiteX44" fmla="*/ 9890 w 10000"/>
                    <a:gd name="connsiteY44" fmla="*/ 3442 h 10000"/>
                    <a:gd name="connsiteX45" fmla="*/ 9231 w 10000"/>
                    <a:gd name="connsiteY45" fmla="*/ 3080 h 10000"/>
                    <a:gd name="connsiteX46" fmla="*/ 9377 w 10000"/>
                    <a:gd name="connsiteY46" fmla="*/ 2319 h 10000"/>
                    <a:gd name="connsiteX47" fmla="*/ 8608 w 10000"/>
                    <a:gd name="connsiteY47" fmla="*/ 2138 h 10000"/>
                    <a:gd name="connsiteX48" fmla="*/ 8535 w 10000"/>
                    <a:gd name="connsiteY48" fmla="*/ 1377 h 10000"/>
                    <a:gd name="connsiteX49" fmla="*/ 7802 w 10000"/>
                    <a:gd name="connsiteY49" fmla="*/ 1377 h 10000"/>
                    <a:gd name="connsiteX50" fmla="*/ 7546 w 10000"/>
                    <a:gd name="connsiteY50" fmla="*/ 616 h 10000"/>
                    <a:gd name="connsiteX51" fmla="*/ 6777 w 10000"/>
                    <a:gd name="connsiteY51" fmla="*/ 797 h 10000"/>
                    <a:gd name="connsiteX52" fmla="*/ 6337 w 10000"/>
                    <a:gd name="connsiteY52" fmla="*/ 181 h 10000"/>
                    <a:gd name="connsiteX53" fmla="*/ 5678 w 10000"/>
                    <a:gd name="connsiteY53" fmla="*/ 507 h 10000"/>
                    <a:gd name="connsiteX54" fmla="*/ 5092 w 10000"/>
                    <a:gd name="connsiteY54" fmla="*/ 0 h 10000"/>
                    <a:gd name="connsiteX55" fmla="*/ 4505 w 10000"/>
                    <a:gd name="connsiteY55" fmla="*/ 507 h 10000"/>
                    <a:gd name="connsiteX56" fmla="*/ 3810 w 10000"/>
                    <a:gd name="connsiteY56" fmla="*/ 181 h 10000"/>
                    <a:gd name="connsiteX57" fmla="*/ 3370 w 10000"/>
                    <a:gd name="connsiteY57" fmla="*/ 797 h 10000"/>
                    <a:gd name="connsiteX58" fmla="*/ 2637 w 10000"/>
                    <a:gd name="connsiteY58" fmla="*/ 616 h 10000"/>
                    <a:gd name="connsiteX59" fmla="*/ 2381 w 10000"/>
                    <a:gd name="connsiteY59" fmla="*/ 1377 h 10000"/>
                    <a:gd name="connsiteX60" fmla="*/ 1612 w 10000"/>
                    <a:gd name="connsiteY60" fmla="*/ 1377 h 10000"/>
                    <a:gd name="connsiteX61" fmla="*/ 1538 w 10000"/>
                    <a:gd name="connsiteY61" fmla="*/ 2138 h 10000"/>
                    <a:gd name="connsiteX62" fmla="*/ 769 w 10000"/>
                    <a:gd name="connsiteY62" fmla="*/ 2319 h 10000"/>
                    <a:gd name="connsiteX63" fmla="*/ 916 w 10000"/>
                    <a:gd name="connsiteY63" fmla="*/ 3080 h 10000"/>
                    <a:gd name="connsiteX64" fmla="*/ 256 w 10000"/>
                    <a:gd name="connsiteY64" fmla="*/ 3442 h 10000"/>
                    <a:gd name="connsiteX65" fmla="*/ 586 w 10000"/>
                    <a:gd name="connsiteY65" fmla="*/ 4167 h 10000"/>
                    <a:gd name="connsiteX66" fmla="*/ 0 w 10000"/>
                    <a:gd name="connsiteY66" fmla="*/ 4674 h 10000"/>
                    <a:gd name="connsiteX67" fmla="*/ 513 w 10000"/>
                    <a:gd name="connsiteY67" fmla="*/ 5290 h 10000"/>
                    <a:gd name="connsiteX68" fmla="*/ 110 w 10000"/>
                    <a:gd name="connsiteY68" fmla="*/ 5978 h 10000"/>
                    <a:gd name="connsiteX69" fmla="*/ 733 w 10000"/>
                    <a:gd name="connsiteY69" fmla="*/ 6449 h 10000"/>
                    <a:gd name="connsiteX70" fmla="*/ 513 w 10000"/>
                    <a:gd name="connsiteY70" fmla="*/ 7138 h 10000"/>
                    <a:gd name="connsiteX71" fmla="*/ 1209 w 10000"/>
                    <a:gd name="connsiteY71" fmla="*/ 7428 h 10000"/>
                    <a:gd name="connsiteX72" fmla="*/ 1172 w 10000"/>
                    <a:gd name="connsiteY72" fmla="*/ 8261 h 10000"/>
                    <a:gd name="connsiteX73" fmla="*/ 1941 w 10000"/>
                    <a:gd name="connsiteY73" fmla="*/ 8333 h 10000"/>
                    <a:gd name="connsiteX74" fmla="*/ 2088 w 10000"/>
                    <a:gd name="connsiteY74" fmla="*/ 9094 h 10000"/>
                    <a:gd name="connsiteX75" fmla="*/ 2857 w 10000"/>
                    <a:gd name="connsiteY75" fmla="*/ 8986 h 10000"/>
                    <a:gd name="connsiteX76" fmla="*/ 3223 w 10000"/>
                    <a:gd name="connsiteY76" fmla="*/ 9710 h 10000"/>
                    <a:gd name="connsiteX77" fmla="*/ 3956 w 10000"/>
                    <a:gd name="connsiteY77" fmla="*/ 9420 h 10000"/>
                    <a:gd name="connsiteX78" fmla="*/ 4432 w 10000"/>
                    <a:gd name="connsiteY78" fmla="*/ 10000 h 10000"/>
                    <a:gd name="connsiteX79" fmla="*/ 5092 w 10000"/>
                    <a:gd name="connsiteY79" fmla="*/ 9565 h 10000"/>
                    <a:gd name="connsiteX80" fmla="*/ 5714 w 10000"/>
                    <a:gd name="connsiteY80" fmla="*/ 10000 h 10000"/>
                    <a:gd name="connsiteX81" fmla="*/ 5824 w 10000"/>
                    <a:gd name="connsiteY81" fmla="*/ 9855 h 10000"/>
                    <a:gd name="connsiteX82" fmla="*/ 5055 w 10000"/>
                    <a:gd name="connsiteY82" fmla="*/ 9094 h 10000"/>
                    <a:gd name="connsiteX0" fmla="*/ 5055 w 10000"/>
                    <a:gd name="connsiteY0" fmla="*/ 9094 h 10000"/>
                    <a:gd name="connsiteX1" fmla="*/ 4945 w 10000"/>
                    <a:gd name="connsiteY1" fmla="*/ 8804 h 10000"/>
                    <a:gd name="connsiteX2" fmla="*/ 4579 w 10000"/>
                    <a:gd name="connsiteY2" fmla="*/ 9094 h 10000"/>
                    <a:gd name="connsiteX3" fmla="*/ 4139 w 10000"/>
                    <a:gd name="connsiteY3" fmla="*/ 8623 h 10000"/>
                    <a:gd name="connsiteX4" fmla="*/ 3553 w 10000"/>
                    <a:gd name="connsiteY4" fmla="*/ 8804 h 10000"/>
                    <a:gd name="connsiteX5" fmla="*/ 3260 w 10000"/>
                    <a:gd name="connsiteY5" fmla="*/ 8261 h 10000"/>
                    <a:gd name="connsiteX6" fmla="*/ 2637 w 10000"/>
                    <a:gd name="connsiteY6" fmla="*/ 8333 h 10000"/>
                    <a:gd name="connsiteX7" fmla="*/ 2527 w 10000"/>
                    <a:gd name="connsiteY7" fmla="*/ 7717 h 10000"/>
                    <a:gd name="connsiteX8" fmla="*/ 1905 w 10000"/>
                    <a:gd name="connsiteY8" fmla="*/ 7645 h 10000"/>
                    <a:gd name="connsiteX9" fmla="*/ 1941 w 10000"/>
                    <a:gd name="connsiteY9" fmla="*/ 7029 h 10000"/>
                    <a:gd name="connsiteX10" fmla="*/ 1355 w 10000"/>
                    <a:gd name="connsiteY10" fmla="*/ 6775 h 10000"/>
                    <a:gd name="connsiteX11" fmla="*/ 1502 w 10000"/>
                    <a:gd name="connsiteY11" fmla="*/ 6159 h 10000"/>
                    <a:gd name="connsiteX12" fmla="*/ 1026 w 10000"/>
                    <a:gd name="connsiteY12" fmla="*/ 5761 h 10000"/>
                    <a:gd name="connsiteX13" fmla="*/ 1355 w 10000"/>
                    <a:gd name="connsiteY13" fmla="*/ 5254 h 10000"/>
                    <a:gd name="connsiteX14" fmla="*/ 989 w 10000"/>
                    <a:gd name="connsiteY14" fmla="*/ 4783 h 10000"/>
                    <a:gd name="connsiteX15" fmla="*/ 1392 w 10000"/>
                    <a:gd name="connsiteY15" fmla="*/ 4312 h 10000"/>
                    <a:gd name="connsiteX16" fmla="*/ 1172 w 10000"/>
                    <a:gd name="connsiteY16" fmla="*/ 3732 h 10000"/>
                    <a:gd name="connsiteX17" fmla="*/ 1685 w 10000"/>
                    <a:gd name="connsiteY17" fmla="*/ 3442 h 10000"/>
                    <a:gd name="connsiteX18" fmla="*/ 1612 w 10000"/>
                    <a:gd name="connsiteY18" fmla="*/ 2826 h 10000"/>
                    <a:gd name="connsiteX19" fmla="*/ 2234 w 10000"/>
                    <a:gd name="connsiteY19" fmla="*/ 2645 h 10000"/>
                    <a:gd name="connsiteX20" fmla="*/ 2271 w 10000"/>
                    <a:gd name="connsiteY20" fmla="*/ 2029 h 10000"/>
                    <a:gd name="connsiteX21" fmla="*/ 2894 w 10000"/>
                    <a:gd name="connsiteY21" fmla="*/ 2029 h 10000"/>
                    <a:gd name="connsiteX22" fmla="*/ 3077 w 10000"/>
                    <a:gd name="connsiteY22" fmla="*/ 1413 h 10000"/>
                    <a:gd name="connsiteX23" fmla="*/ 3700 w 10000"/>
                    <a:gd name="connsiteY23" fmla="*/ 1594 h 10000"/>
                    <a:gd name="connsiteX24" fmla="*/ 4029 w 10000"/>
                    <a:gd name="connsiteY24" fmla="*/ 1087 h 10000"/>
                    <a:gd name="connsiteX25" fmla="*/ 4615 w 10000"/>
                    <a:gd name="connsiteY25" fmla="*/ 1377 h 10000"/>
                    <a:gd name="connsiteX26" fmla="*/ 5092 w 10000"/>
                    <a:gd name="connsiteY26" fmla="*/ 942 h 10000"/>
                    <a:gd name="connsiteX27" fmla="*/ 5531 w 10000"/>
                    <a:gd name="connsiteY27" fmla="*/ 1377 h 10000"/>
                    <a:gd name="connsiteX28" fmla="*/ 6117 w 10000"/>
                    <a:gd name="connsiteY28" fmla="*/ 1087 h 10000"/>
                    <a:gd name="connsiteX29" fmla="*/ 6447 w 10000"/>
                    <a:gd name="connsiteY29" fmla="*/ 1594 h 10000"/>
                    <a:gd name="connsiteX30" fmla="*/ 7070 w 10000"/>
                    <a:gd name="connsiteY30" fmla="*/ 1413 h 10000"/>
                    <a:gd name="connsiteX31" fmla="*/ 7253 w 10000"/>
                    <a:gd name="connsiteY31" fmla="*/ 2029 h 10000"/>
                    <a:gd name="connsiteX32" fmla="*/ 7912 w 10000"/>
                    <a:gd name="connsiteY32" fmla="*/ 2029 h 10000"/>
                    <a:gd name="connsiteX33" fmla="*/ 7985 w 10000"/>
                    <a:gd name="connsiteY33" fmla="*/ 2645 h 10000"/>
                    <a:gd name="connsiteX34" fmla="*/ 8535 w 10000"/>
                    <a:gd name="connsiteY34" fmla="*/ 2826 h 10000"/>
                    <a:gd name="connsiteX35" fmla="*/ 8462 w 10000"/>
                    <a:gd name="connsiteY35" fmla="*/ 3442 h 10000"/>
                    <a:gd name="connsiteX36" fmla="*/ 9048 w 10000"/>
                    <a:gd name="connsiteY36" fmla="*/ 3732 h 10000"/>
                    <a:gd name="connsiteX37" fmla="*/ 8755 w 10000"/>
                    <a:gd name="connsiteY37" fmla="*/ 4312 h 10000"/>
                    <a:gd name="connsiteX38" fmla="*/ 9231 w 10000"/>
                    <a:gd name="connsiteY38" fmla="*/ 4783 h 10000"/>
                    <a:gd name="connsiteX39" fmla="*/ 8791 w 10000"/>
                    <a:gd name="connsiteY39" fmla="*/ 5254 h 10000"/>
                    <a:gd name="connsiteX40" fmla="*/ 8828 w 10000"/>
                    <a:gd name="connsiteY40" fmla="*/ 5290 h 10000"/>
                    <a:gd name="connsiteX41" fmla="*/ 10000 w 10000"/>
                    <a:gd name="connsiteY41" fmla="*/ 4529 h 10000"/>
                    <a:gd name="connsiteX42" fmla="*/ 9597 w 10000"/>
                    <a:gd name="connsiteY42" fmla="*/ 4167 h 10000"/>
                    <a:gd name="connsiteX43" fmla="*/ 9890 w 10000"/>
                    <a:gd name="connsiteY43" fmla="*/ 3442 h 10000"/>
                    <a:gd name="connsiteX44" fmla="*/ 9231 w 10000"/>
                    <a:gd name="connsiteY44" fmla="*/ 3080 h 10000"/>
                    <a:gd name="connsiteX45" fmla="*/ 9377 w 10000"/>
                    <a:gd name="connsiteY45" fmla="*/ 2319 h 10000"/>
                    <a:gd name="connsiteX46" fmla="*/ 8608 w 10000"/>
                    <a:gd name="connsiteY46" fmla="*/ 2138 h 10000"/>
                    <a:gd name="connsiteX47" fmla="*/ 8535 w 10000"/>
                    <a:gd name="connsiteY47" fmla="*/ 1377 h 10000"/>
                    <a:gd name="connsiteX48" fmla="*/ 7802 w 10000"/>
                    <a:gd name="connsiteY48" fmla="*/ 1377 h 10000"/>
                    <a:gd name="connsiteX49" fmla="*/ 7546 w 10000"/>
                    <a:gd name="connsiteY49" fmla="*/ 616 h 10000"/>
                    <a:gd name="connsiteX50" fmla="*/ 6777 w 10000"/>
                    <a:gd name="connsiteY50" fmla="*/ 797 h 10000"/>
                    <a:gd name="connsiteX51" fmla="*/ 6337 w 10000"/>
                    <a:gd name="connsiteY51" fmla="*/ 181 h 10000"/>
                    <a:gd name="connsiteX52" fmla="*/ 5678 w 10000"/>
                    <a:gd name="connsiteY52" fmla="*/ 507 h 10000"/>
                    <a:gd name="connsiteX53" fmla="*/ 5092 w 10000"/>
                    <a:gd name="connsiteY53" fmla="*/ 0 h 10000"/>
                    <a:gd name="connsiteX54" fmla="*/ 4505 w 10000"/>
                    <a:gd name="connsiteY54" fmla="*/ 507 h 10000"/>
                    <a:gd name="connsiteX55" fmla="*/ 3810 w 10000"/>
                    <a:gd name="connsiteY55" fmla="*/ 181 h 10000"/>
                    <a:gd name="connsiteX56" fmla="*/ 3370 w 10000"/>
                    <a:gd name="connsiteY56" fmla="*/ 797 h 10000"/>
                    <a:gd name="connsiteX57" fmla="*/ 2637 w 10000"/>
                    <a:gd name="connsiteY57" fmla="*/ 616 h 10000"/>
                    <a:gd name="connsiteX58" fmla="*/ 2381 w 10000"/>
                    <a:gd name="connsiteY58" fmla="*/ 1377 h 10000"/>
                    <a:gd name="connsiteX59" fmla="*/ 1612 w 10000"/>
                    <a:gd name="connsiteY59" fmla="*/ 1377 h 10000"/>
                    <a:gd name="connsiteX60" fmla="*/ 1538 w 10000"/>
                    <a:gd name="connsiteY60" fmla="*/ 2138 h 10000"/>
                    <a:gd name="connsiteX61" fmla="*/ 769 w 10000"/>
                    <a:gd name="connsiteY61" fmla="*/ 2319 h 10000"/>
                    <a:gd name="connsiteX62" fmla="*/ 916 w 10000"/>
                    <a:gd name="connsiteY62" fmla="*/ 3080 h 10000"/>
                    <a:gd name="connsiteX63" fmla="*/ 256 w 10000"/>
                    <a:gd name="connsiteY63" fmla="*/ 3442 h 10000"/>
                    <a:gd name="connsiteX64" fmla="*/ 586 w 10000"/>
                    <a:gd name="connsiteY64" fmla="*/ 4167 h 10000"/>
                    <a:gd name="connsiteX65" fmla="*/ 0 w 10000"/>
                    <a:gd name="connsiteY65" fmla="*/ 4674 h 10000"/>
                    <a:gd name="connsiteX66" fmla="*/ 513 w 10000"/>
                    <a:gd name="connsiteY66" fmla="*/ 5290 h 10000"/>
                    <a:gd name="connsiteX67" fmla="*/ 110 w 10000"/>
                    <a:gd name="connsiteY67" fmla="*/ 5978 h 10000"/>
                    <a:gd name="connsiteX68" fmla="*/ 733 w 10000"/>
                    <a:gd name="connsiteY68" fmla="*/ 6449 h 10000"/>
                    <a:gd name="connsiteX69" fmla="*/ 513 w 10000"/>
                    <a:gd name="connsiteY69" fmla="*/ 7138 h 10000"/>
                    <a:gd name="connsiteX70" fmla="*/ 1209 w 10000"/>
                    <a:gd name="connsiteY70" fmla="*/ 7428 h 10000"/>
                    <a:gd name="connsiteX71" fmla="*/ 1172 w 10000"/>
                    <a:gd name="connsiteY71" fmla="*/ 8261 h 10000"/>
                    <a:gd name="connsiteX72" fmla="*/ 1941 w 10000"/>
                    <a:gd name="connsiteY72" fmla="*/ 8333 h 10000"/>
                    <a:gd name="connsiteX73" fmla="*/ 2088 w 10000"/>
                    <a:gd name="connsiteY73" fmla="*/ 9094 h 10000"/>
                    <a:gd name="connsiteX74" fmla="*/ 2857 w 10000"/>
                    <a:gd name="connsiteY74" fmla="*/ 8986 h 10000"/>
                    <a:gd name="connsiteX75" fmla="*/ 3223 w 10000"/>
                    <a:gd name="connsiteY75" fmla="*/ 9710 h 10000"/>
                    <a:gd name="connsiteX76" fmla="*/ 3956 w 10000"/>
                    <a:gd name="connsiteY76" fmla="*/ 9420 h 10000"/>
                    <a:gd name="connsiteX77" fmla="*/ 4432 w 10000"/>
                    <a:gd name="connsiteY77" fmla="*/ 10000 h 10000"/>
                    <a:gd name="connsiteX78" fmla="*/ 5092 w 10000"/>
                    <a:gd name="connsiteY78" fmla="*/ 9565 h 10000"/>
                    <a:gd name="connsiteX79" fmla="*/ 5714 w 10000"/>
                    <a:gd name="connsiteY79" fmla="*/ 10000 h 10000"/>
                    <a:gd name="connsiteX80" fmla="*/ 5824 w 10000"/>
                    <a:gd name="connsiteY80" fmla="*/ 9855 h 10000"/>
                    <a:gd name="connsiteX81" fmla="*/ 5055 w 10000"/>
                    <a:gd name="connsiteY81" fmla="*/ 9094 h 10000"/>
                    <a:gd name="connsiteX0" fmla="*/ 5824 w 10000"/>
                    <a:gd name="connsiteY0" fmla="*/ 9855 h 10000"/>
                    <a:gd name="connsiteX1" fmla="*/ 4945 w 10000"/>
                    <a:gd name="connsiteY1" fmla="*/ 8804 h 10000"/>
                    <a:gd name="connsiteX2" fmla="*/ 4579 w 10000"/>
                    <a:gd name="connsiteY2" fmla="*/ 9094 h 10000"/>
                    <a:gd name="connsiteX3" fmla="*/ 4139 w 10000"/>
                    <a:gd name="connsiteY3" fmla="*/ 8623 h 10000"/>
                    <a:gd name="connsiteX4" fmla="*/ 3553 w 10000"/>
                    <a:gd name="connsiteY4" fmla="*/ 8804 h 10000"/>
                    <a:gd name="connsiteX5" fmla="*/ 3260 w 10000"/>
                    <a:gd name="connsiteY5" fmla="*/ 8261 h 10000"/>
                    <a:gd name="connsiteX6" fmla="*/ 2637 w 10000"/>
                    <a:gd name="connsiteY6" fmla="*/ 8333 h 10000"/>
                    <a:gd name="connsiteX7" fmla="*/ 2527 w 10000"/>
                    <a:gd name="connsiteY7" fmla="*/ 7717 h 10000"/>
                    <a:gd name="connsiteX8" fmla="*/ 1905 w 10000"/>
                    <a:gd name="connsiteY8" fmla="*/ 7645 h 10000"/>
                    <a:gd name="connsiteX9" fmla="*/ 1941 w 10000"/>
                    <a:gd name="connsiteY9" fmla="*/ 7029 h 10000"/>
                    <a:gd name="connsiteX10" fmla="*/ 1355 w 10000"/>
                    <a:gd name="connsiteY10" fmla="*/ 6775 h 10000"/>
                    <a:gd name="connsiteX11" fmla="*/ 1502 w 10000"/>
                    <a:gd name="connsiteY11" fmla="*/ 6159 h 10000"/>
                    <a:gd name="connsiteX12" fmla="*/ 1026 w 10000"/>
                    <a:gd name="connsiteY12" fmla="*/ 5761 h 10000"/>
                    <a:gd name="connsiteX13" fmla="*/ 1355 w 10000"/>
                    <a:gd name="connsiteY13" fmla="*/ 5254 h 10000"/>
                    <a:gd name="connsiteX14" fmla="*/ 989 w 10000"/>
                    <a:gd name="connsiteY14" fmla="*/ 4783 h 10000"/>
                    <a:gd name="connsiteX15" fmla="*/ 1392 w 10000"/>
                    <a:gd name="connsiteY15" fmla="*/ 4312 h 10000"/>
                    <a:gd name="connsiteX16" fmla="*/ 1172 w 10000"/>
                    <a:gd name="connsiteY16" fmla="*/ 3732 h 10000"/>
                    <a:gd name="connsiteX17" fmla="*/ 1685 w 10000"/>
                    <a:gd name="connsiteY17" fmla="*/ 3442 h 10000"/>
                    <a:gd name="connsiteX18" fmla="*/ 1612 w 10000"/>
                    <a:gd name="connsiteY18" fmla="*/ 2826 h 10000"/>
                    <a:gd name="connsiteX19" fmla="*/ 2234 w 10000"/>
                    <a:gd name="connsiteY19" fmla="*/ 2645 h 10000"/>
                    <a:gd name="connsiteX20" fmla="*/ 2271 w 10000"/>
                    <a:gd name="connsiteY20" fmla="*/ 2029 h 10000"/>
                    <a:gd name="connsiteX21" fmla="*/ 2894 w 10000"/>
                    <a:gd name="connsiteY21" fmla="*/ 2029 h 10000"/>
                    <a:gd name="connsiteX22" fmla="*/ 3077 w 10000"/>
                    <a:gd name="connsiteY22" fmla="*/ 1413 h 10000"/>
                    <a:gd name="connsiteX23" fmla="*/ 3700 w 10000"/>
                    <a:gd name="connsiteY23" fmla="*/ 1594 h 10000"/>
                    <a:gd name="connsiteX24" fmla="*/ 4029 w 10000"/>
                    <a:gd name="connsiteY24" fmla="*/ 1087 h 10000"/>
                    <a:gd name="connsiteX25" fmla="*/ 4615 w 10000"/>
                    <a:gd name="connsiteY25" fmla="*/ 1377 h 10000"/>
                    <a:gd name="connsiteX26" fmla="*/ 5092 w 10000"/>
                    <a:gd name="connsiteY26" fmla="*/ 942 h 10000"/>
                    <a:gd name="connsiteX27" fmla="*/ 5531 w 10000"/>
                    <a:gd name="connsiteY27" fmla="*/ 1377 h 10000"/>
                    <a:gd name="connsiteX28" fmla="*/ 6117 w 10000"/>
                    <a:gd name="connsiteY28" fmla="*/ 1087 h 10000"/>
                    <a:gd name="connsiteX29" fmla="*/ 6447 w 10000"/>
                    <a:gd name="connsiteY29" fmla="*/ 1594 h 10000"/>
                    <a:gd name="connsiteX30" fmla="*/ 7070 w 10000"/>
                    <a:gd name="connsiteY30" fmla="*/ 1413 h 10000"/>
                    <a:gd name="connsiteX31" fmla="*/ 7253 w 10000"/>
                    <a:gd name="connsiteY31" fmla="*/ 2029 h 10000"/>
                    <a:gd name="connsiteX32" fmla="*/ 7912 w 10000"/>
                    <a:gd name="connsiteY32" fmla="*/ 2029 h 10000"/>
                    <a:gd name="connsiteX33" fmla="*/ 7985 w 10000"/>
                    <a:gd name="connsiteY33" fmla="*/ 2645 h 10000"/>
                    <a:gd name="connsiteX34" fmla="*/ 8535 w 10000"/>
                    <a:gd name="connsiteY34" fmla="*/ 2826 h 10000"/>
                    <a:gd name="connsiteX35" fmla="*/ 8462 w 10000"/>
                    <a:gd name="connsiteY35" fmla="*/ 3442 h 10000"/>
                    <a:gd name="connsiteX36" fmla="*/ 9048 w 10000"/>
                    <a:gd name="connsiteY36" fmla="*/ 3732 h 10000"/>
                    <a:gd name="connsiteX37" fmla="*/ 8755 w 10000"/>
                    <a:gd name="connsiteY37" fmla="*/ 4312 h 10000"/>
                    <a:gd name="connsiteX38" fmla="*/ 9231 w 10000"/>
                    <a:gd name="connsiteY38" fmla="*/ 4783 h 10000"/>
                    <a:gd name="connsiteX39" fmla="*/ 8791 w 10000"/>
                    <a:gd name="connsiteY39" fmla="*/ 5254 h 10000"/>
                    <a:gd name="connsiteX40" fmla="*/ 8828 w 10000"/>
                    <a:gd name="connsiteY40" fmla="*/ 5290 h 10000"/>
                    <a:gd name="connsiteX41" fmla="*/ 10000 w 10000"/>
                    <a:gd name="connsiteY41" fmla="*/ 4529 h 10000"/>
                    <a:gd name="connsiteX42" fmla="*/ 9597 w 10000"/>
                    <a:gd name="connsiteY42" fmla="*/ 4167 h 10000"/>
                    <a:gd name="connsiteX43" fmla="*/ 9890 w 10000"/>
                    <a:gd name="connsiteY43" fmla="*/ 3442 h 10000"/>
                    <a:gd name="connsiteX44" fmla="*/ 9231 w 10000"/>
                    <a:gd name="connsiteY44" fmla="*/ 3080 h 10000"/>
                    <a:gd name="connsiteX45" fmla="*/ 9377 w 10000"/>
                    <a:gd name="connsiteY45" fmla="*/ 2319 h 10000"/>
                    <a:gd name="connsiteX46" fmla="*/ 8608 w 10000"/>
                    <a:gd name="connsiteY46" fmla="*/ 2138 h 10000"/>
                    <a:gd name="connsiteX47" fmla="*/ 8535 w 10000"/>
                    <a:gd name="connsiteY47" fmla="*/ 1377 h 10000"/>
                    <a:gd name="connsiteX48" fmla="*/ 7802 w 10000"/>
                    <a:gd name="connsiteY48" fmla="*/ 1377 h 10000"/>
                    <a:gd name="connsiteX49" fmla="*/ 7546 w 10000"/>
                    <a:gd name="connsiteY49" fmla="*/ 616 h 10000"/>
                    <a:gd name="connsiteX50" fmla="*/ 6777 w 10000"/>
                    <a:gd name="connsiteY50" fmla="*/ 797 h 10000"/>
                    <a:gd name="connsiteX51" fmla="*/ 6337 w 10000"/>
                    <a:gd name="connsiteY51" fmla="*/ 181 h 10000"/>
                    <a:gd name="connsiteX52" fmla="*/ 5678 w 10000"/>
                    <a:gd name="connsiteY52" fmla="*/ 507 h 10000"/>
                    <a:gd name="connsiteX53" fmla="*/ 5092 w 10000"/>
                    <a:gd name="connsiteY53" fmla="*/ 0 h 10000"/>
                    <a:gd name="connsiteX54" fmla="*/ 4505 w 10000"/>
                    <a:gd name="connsiteY54" fmla="*/ 507 h 10000"/>
                    <a:gd name="connsiteX55" fmla="*/ 3810 w 10000"/>
                    <a:gd name="connsiteY55" fmla="*/ 181 h 10000"/>
                    <a:gd name="connsiteX56" fmla="*/ 3370 w 10000"/>
                    <a:gd name="connsiteY56" fmla="*/ 797 h 10000"/>
                    <a:gd name="connsiteX57" fmla="*/ 2637 w 10000"/>
                    <a:gd name="connsiteY57" fmla="*/ 616 h 10000"/>
                    <a:gd name="connsiteX58" fmla="*/ 2381 w 10000"/>
                    <a:gd name="connsiteY58" fmla="*/ 1377 h 10000"/>
                    <a:gd name="connsiteX59" fmla="*/ 1612 w 10000"/>
                    <a:gd name="connsiteY59" fmla="*/ 1377 h 10000"/>
                    <a:gd name="connsiteX60" fmla="*/ 1538 w 10000"/>
                    <a:gd name="connsiteY60" fmla="*/ 2138 h 10000"/>
                    <a:gd name="connsiteX61" fmla="*/ 769 w 10000"/>
                    <a:gd name="connsiteY61" fmla="*/ 2319 h 10000"/>
                    <a:gd name="connsiteX62" fmla="*/ 916 w 10000"/>
                    <a:gd name="connsiteY62" fmla="*/ 3080 h 10000"/>
                    <a:gd name="connsiteX63" fmla="*/ 256 w 10000"/>
                    <a:gd name="connsiteY63" fmla="*/ 3442 h 10000"/>
                    <a:gd name="connsiteX64" fmla="*/ 586 w 10000"/>
                    <a:gd name="connsiteY64" fmla="*/ 4167 h 10000"/>
                    <a:gd name="connsiteX65" fmla="*/ 0 w 10000"/>
                    <a:gd name="connsiteY65" fmla="*/ 4674 h 10000"/>
                    <a:gd name="connsiteX66" fmla="*/ 513 w 10000"/>
                    <a:gd name="connsiteY66" fmla="*/ 5290 h 10000"/>
                    <a:gd name="connsiteX67" fmla="*/ 110 w 10000"/>
                    <a:gd name="connsiteY67" fmla="*/ 5978 h 10000"/>
                    <a:gd name="connsiteX68" fmla="*/ 733 w 10000"/>
                    <a:gd name="connsiteY68" fmla="*/ 6449 h 10000"/>
                    <a:gd name="connsiteX69" fmla="*/ 513 w 10000"/>
                    <a:gd name="connsiteY69" fmla="*/ 7138 h 10000"/>
                    <a:gd name="connsiteX70" fmla="*/ 1209 w 10000"/>
                    <a:gd name="connsiteY70" fmla="*/ 7428 h 10000"/>
                    <a:gd name="connsiteX71" fmla="*/ 1172 w 10000"/>
                    <a:gd name="connsiteY71" fmla="*/ 8261 h 10000"/>
                    <a:gd name="connsiteX72" fmla="*/ 1941 w 10000"/>
                    <a:gd name="connsiteY72" fmla="*/ 8333 h 10000"/>
                    <a:gd name="connsiteX73" fmla="*/ 2088 w 10000"/>
                    <a:gd name="connsiteY73" fmla="*/ 9094 h 10000"/>
                    <a:gd name="connsiteX74" fmla="*/ 2857 w 10000"/>
                    <a:gd name="connsiteY74" fmla="*/ 8986 h 10000"/>
                    <a:gd name="connsiteX75" fmla="*/ 3223 w 10000"/>
                    <a:gd name="connsiteY75" fmla="*/ 9710 h 10000"/>
                    <a:gd name="connsiteX76" fmla="*/ 3956 w 10000"/>
                    <a:gd name="connsiteY76" fmla="*/ 9420 h 10000"/>
                    <a:gd name="connsiteX77" fmla="*/ 4432 w 10000"/>
                    <a:gd name="connsiteY77" fmla="*/ 10000 h 10000"/>
                    <a:gd name="connsiteX78" fmla="*/ 5092 w 10000"/>
                    <a:gd name="connsiteY78" fmla="*/ 9565 h 10000"/>
                    <a:gd name="connsiteX79" fmla="*/ 5714 w 10000"/>
                    <a:gd name="connsiteY79" fmla="*/ 10000 h 10000"/>
                    <a:gd name="connsiteX80" fmla="*/ 5824 w 10000"/>
                    <a:gd name="connsiteY80" fmla="*/ 9855 h 10000"/>
                    <a:gd name="connsiteX0" fmla="*/ 5824 w 10000"/>
                    <a:gd name="connsiteY0" fmla="*/ 9855 h 10000"/>
                    <a:gd name="connsiteX1" fmla="*/ 4945 w 10000"/>
                    <a:gd name="connsiteY1" fmla="*/ 8804 h 10000"/>
                    <a:gd name="connsiteX2" fmla="*/ 4579 w 10000"/>
                    <a:gd name="connsiteY2" fmla="*/ 9094 h 10000"/>
                    <a:gd name="connsiteX3" fmla="*/ 4139 w 10000"/>
                    <a:gd name="connsiteY3" fmla="*/ 8623 h 10000"/>
                    <a:gd name="connsiteX4" fmla="*/ 3553 w 10000"/>
                    <a:gd name="connsiteY4" fmla="*/ 8804 h 10000"/>
                    <a:gd name="connsiteX5" fmla="*/ 3260 w 10000"/>
                    <a:gd name="connsiteY5" fmla="*/ 8261 h 10000"/>
                    <a:gd name="connsiteX6" fmla="*/ 2637 w 10000"/>
                    <a:gd name="connsiteY6" fmla="*/ 8333 h 10000"/>
                    <a:gd name="connsiteX7" fmla="*/ 2527 w 10000"/>
                    <a:gd name="connsiteY7" fmla="*/ 7717 h 10000"/>
                    <a:gd name="connsiteX8" fmla="*/ 1905 w 10000"/>
                    <a:gd name="connsiteY8" fmla="*/ 7645 h 10000"/>
                    <a:gd name="connsiteX9" fmla="*/ 1941 w 10000"/>
                    <a:gd name="connsiteY9" fmla="*/ 7029 h 10000"/>
                    <a:gd name="connsiteX10" fmla="*/ 1355 w 10000"/>
                    <a:gd name="connsiteY10" fmla="*/ 6775 h 10000"/>
                    <a:gd name="connsiteX11" fmla="*/ 1502 w 10000"/>
                    <a:gd name="connsiteY11" fmla="*/ 6159 h 10000"/>
                    <a:gd name="connsiteX12" fmla="*/ 1026 w 10000"/>
                    <a:gd name="connsiteY12" fmla="*/ 5761 h 10000"/>
                    <a:gd name="connsiteX13" fmla="*/ 1355 w 10000"/>
                    <a:gd name="connsiteY13" fmla="*/ 5254 h 10000"/>
                    <a:gd name="connsiteX14" fmla="*/ 989 w 10000"/>
                    <a:gd name="connsiteY14" fmla="*/ 4783 h 10000"/>
                    <a:gd name="connsiteX15" fmla="*/ 1392 w 10000"/>
                    <a:gd name="connsiteY15" fmla="*/ 4312 h 10000"/>
                    <a:gd name="connsiteX16" fmla="*/ 1172 w 10000"/>
                    <a:gd name="connsiteY16" fmla="*/ 3732 h 10000"/>
                    <a:gd name="connsiteX17" fmla="*/ 1685 w 10000"/>
                    <a:gd name="connsiteY17" fmla="*/ 3442 h 10000"/>
                    <a:gd name="connsiteX18" fmla="*/ 1612 w 10000"/>
                    <a:gd name="connsiteY18" fmla="*/ 2826 h 10000"/>
                    <a:gd name="connsiteX19" fmla="*/ 2234 w 10000"/>
                    <a:gd name="connsiteY19" fmla="*/ 2645 h 10000"/>
                    <a:gd name="connsiteX20" fmla="*/ 2271 w 10000"/>
                    <a:gd name="connsiteY20" fmla="*/ 2029 h 10000"/>
                    <a:gd name="connsiteX21" fmla="*/ 2894 w 10000"/>
                    <a:gd name="connsiteY21" fmla="*/ 2029 h 10000"/>
                    <a:gd name="connsiteX22" fmla="*/ 3077 w 10000"/>
                    <a:gd name="connsiteY22" fmla="*/ 1413 h 10000"/>
                    <a:gd name="connsiteX23" fmla="*/ 3700 w 10000"/>
                    <a:gd name="connsiteY23" fmla="*/ 1594 h 10000"/>
                    <a:gd name="connsiteX24" fmla="*/ 4029 w 10000"/>
                    <a:gd name="connsiteY24" fmla="*/ 1087 h 10000"/>
                    <a:gd name="connsiteX25" fmla="*/ 4615 w 10000"/>
                    <a:gd name="connsiteY25" fmla="*/ 1377 h 10000"/>
                    <a:gd name="connsiteX26" fmla="*/ 5092 w 10000"/>
                    <a:gd name="connsiteY26" fmla="*/ 942 h 10000"/>
                    <a:gd name="connsiteX27" fmla="*/ 5531 w 10000"/>
                    <a:gd name="connsiteY27" fmla="*/ 1377 h 10000"/>
                    <a:gd name="connsiteX28" fmla="*/ 6117 w 10000"/>
                    <a:gd name="connsiteY28" fmla="*/ 1087 h 10000"/>
                    <a:gd name="connsiteX29" fmla="*/ 6447 w 10000"/>
                    <a:gd name="connsiteY29" fmla="*/ 1594 h 10000"/>
                    <a:gd name="connsiteX30" fmla="*/ 7070 w 10000"/>
                    <a:gd name="connsiteY30" fmla="*/ 1413 h 10000"/>
                    <a:gd name="connsiteX31" fmla="*/ 7253 w 10000"/>
                    <a:gd name="connsiteY31" fmla="*/ 2029 h 10000"/>
                    <a:gd name="connsiteX32" fmla="*/ 7912 w 10000"/>
                    <a:gd name="connsiteY32" fmla="*/ 2029 h 10000"/>
                    <a:gd name="connsiteX33" fmla="*/ 7985 w 10000"/>
                    <a:gd name="connsiteY33" fmla="*/ 2645 h 10000"/>
                    <a:gd name="connsiteX34" fmla="*/ 8535 w 10000"/>
                    <a:gd name="connsiteY34" fmla="*/ 2826 h 10000"/>
                    <a:gd name="connsiteX35" fmla="*/ 8462 w 10000"/>
                    <a:gd name="connsiteY35" fmla="*/ 3442 h 10000"/>
                    <a:gd name="connsiteX36" fmla="*/ 9048 w 10000"/>
                    <a:gd name="connsiteY36" fmla="*/ 3732 h 10000"/>
                    <a:gd name="connsiteX37" fmla="*/ 8755 w 10000"/>
                    <a:gd name="connsiteY37" fmla="*/ 4312 h 10000"/>
                    <a:gd name="connsiteX38" fmla="*/ 9231 w 10000"/>
                    <a:gd name="connsiteY38" fmla="*/ 4783 h 10000"/>
                    <a:gd name="connsiteX39" fmla="*/ 8791 w 10000"/>
                    <a:gd name="connsiteY39" fmla="*/ 5254 h 10000"/>
                    <a:gd name="connsiteX40" fmla="*/ 8828 w 10000"/>
                    <a:gd name="connsiteY40" fmla="*/ 5290 h 10000"/>
                    <a:gd name="connsiteX41" fmla="*/ 10000 w 10000"/>
                    <a:gd name="connsiteY41" fmla="*/ 4529 h 10000"/>
                    <a:gd name="connsiteX42" fmla="*/ 9597 w 10000"/>
                    <a:gd name="connsiteY42" fmla="*/ 4167 h 10000"/>
                    <a:gd name="connsiteX43" fmla="*/ 9890 w 10000"/>
                    <a:gd name="connsiteY43" fmla="*/ 3442 h 10000"/>
                    <a:gd name="connsiteX44" fmla="*/ 9231 w 10000"/>
                    <a:gd name="connsiteY44" fmla="*/ 3080 h 10000"/>
                    <a:gd name="connsiteX45" fmla="*/ 9377 w 10000"/>
                    <a:gd name="connsiteY45" fmla="*/ 2319 h 10000"/>
                    <a:gd name="connsiteX46" fmla="*/ 8608 w 10000"/>
                    <a:gd name="connsiteY46" fmla="*/ 2138 h 10000"/>
                    <a:gd name="connsiteX47" fmla="*/ 8535 w 10000"/>
                    <a:gd name="connsiteY47" fmla="*/ 1377 h 10000"/>
                    <a:gd name="connsiteX48" fmla="*/ 7802 w 10000"/>
                    <a:gd name="connsiteY48" fmla="*/ 1377 h 10000"/>
                    <a:gd name="connsiteX49" fmla="*/ 7546 w 10000"/>
                    <a:gd name="connsiteY49" fmla="*/ 616 h 10000"/>
                    <a:gd name="connsiteX50" fmla="*/ 6777 w 10000"/>
                    <a:gd name="connsiteY50" fmla="*/ 797 h 10000"/>
                    <a:gd name="connsiteX51" fmla="*/ 6337 w 10000"/>
                    <a:gd name="connsiteY51" fmla="*/ 181 h 10000"/>
                    <a:gd name="connsiteX52" fmla="*/ 5678 w 10000"/>
                    <a:gd name="connsiteY52" fmla="*/ 507 h 10000"/>
                    <a:gd name="connsiteX53" fmla="*/ 5092 w 10000"/>
                    <a:gd name="connsiteY53" fmla="*/ 0 h 10000"/>
                    <a:gd name="connsiteX54" fmla="*/ 4505 w 10000"/>
                    <a:gd name="connsiteY54" fmla="*/ 507 h 10000"/>
                    <a:gd name="connsiteX55" fmla="*/ 3810 w 10000"/>
                    <a:gd name="connsiteY55" fmla="*/ 181 h 10000"/>
                    <a:gd name="connsiteX56" fmla="*/ 3370 w 10000"/>
                    <a:gd name="connsiteY56" fmla="*/ 797 h 10000"/>
                    <a:gd name="connsiteX57" fmla="*/ 2637 w 10000"/>
                    <a:gd name="connsiteY57" fmla="*/ 616 h 10000"/>
                    <a:gd name="connsiteX58" fmla="*/ 2381 w 10000"/>
                    <a:gd name="connsiteY58" fmla="*/ 1377 h 10000"/>
                    <a:gd name="connsiteX59" fmla="*/ 1612 w 10000"/>
                    <a:gd name="connsiteY59" fmla="*/ 1377 h 10000"/>
                    <a:gd name="connsiteX60" fmla="*/ 1538 w 10000"/>
                    <a:gd name="connsiteY60" fmla="*/ 2138 h 10000"/>
                    <a:gd name="connsiteX61" fmla="*/ 769 w 10000"/>
                    <a:gd name="connsiteY61" fmla="*/ 2319 h 10000"/>
                    <a:gd name="connsiteX62" fmla="*/ 916 w 10000"/>
                    <a:gd name="connsiteY62" fmla="*/ 3080 h 10000"/>
                    <a:gd name="connsiteX63" fmla="*/ 256 w 10000"/>
                    <a:gd name="connsiteY63" fmla="*/ 3442 h 10000"/>
                    <a:gd name="connsiteX64" fmla="*/ 586 w 10000"/>
                    <a:gd name="connsiteY64" fmla="*/ 4167 h 10000"/>
                    <a:gd name="connsiteX65" fmla="*/ 0 w 10000"/>
                    <a:gd name="connsiteY65" fmla="*/ 4674 h 10000"/>
                    <a:gd name="connsiteX66" fmla="*/ 513 w 10000"/>
                    <a:gd name="connsiteY66" fmla="*/ 5290 h 10000"/>
                    <a:gd name="connsiteX67" fmla="*/ 110 w 10000"/>
                    <a:gd name="connsiteY67" fmla="*/ 5978 h 10000"/>
                    <a:gd name="connsiteX68" fmla="*/ 733 w 10000"/>
                    <a:gd name="connsiteY68" fmla="*/ 6449 h 10000"/>
                    <a:gd name="connsiteX69" fmla="*/ 513 w 10000"/>
                    <a:gd name="connsiteY69" fmla="*/ 7138 h 10000"/>
                    <a:gd name="connsiteX70" fmla="*/ 1209 w 10000"/>
                    <a:gd name="connsiteY70" fmla="*/ 7428 h 10000"/>
                    <a:gd name="connsiteX71" fmla="*/ 1172 w 10000"/>
                    <a:gd name="connsiteY71" fmla="*/ 8261 h 10000"/>
                    <a:gd name="connsiteX72" fmla="*/ 1941 w 10000"/>
                    <a:gd name="connsiteY72" fmla="*/ 8333 h 10000"/>
                    <a:gd name="connsiteX73" fmla="*/ 2088 w 10000"/>
                    <a:gd name="connsiteY73" fmla="*/ 9094 h 10000"/>
                    <a:gd name="connsiteX74" fmla="*/ 2857 w 10000"/>
                    <a:gd name="connsiteY74" fmla="*/ 8986 h 10000"/>
                    <a:gd name="connsiteX75" fmla="*/ 3223 w 10000"/>
                    <a:gd name="connsiteY75" fmla="*/ 9710 h 10000"/>
                    <a:gd name="connsiteX76" fmla="*/ 3956 w 10000"/>
                    <a:gd name="connsiteY76" fmla="*/ 9420 h 10000"/>
                    <a:gd name="connsiteX77" fmla="*/ 4432 w 10000"/>
                    <a:gd name="connsiteY77" fmla="*/ 10000 h 10000"/>
                    <a:gd name="connsiteX78" fmla="*/ 5092 w 10000"/>
                    <a:gd name="connsiteY78" fmla="*/ 9565 h 10000"/>
                    <a:gd name="connsiteX79" fmla="*/ 5714 w 10000"/>
                    <a:gd name="connsiteY79" fmla="*/ 10000 h 10000"/>
                    <a:gd name="connsiteX80" fmla="*/ 5824 w 10000"/>
                    <a:gd name="connsiteY80" fmla="*/ 9855 h 10000"/>
                    <a:gd name="connsiteX0" fmla="*/ 5824 w 10000"/>
                    <a:gd name="connsiteY0" fmla="*/ 9855 h 10000"/>
                    <a:gd name="connsiteX1" fmla="*/ 4945 w 10000"/>
                    <a:gd name="connsiteY1" fmla="*/ 8804 h 10000"/>
                    <a:gd name="connsiteX2" fmla="*/ 4579 w 10000"/>
                    <a:gd name="connsiteY2" fmla="*/ 9094 h 10000"/>
                    <a:gd name="connsiteX3" fmla="*/ 4139 w 10000"/>
                    <a:gd name="connsiteY3" fmla="*/ 8623 h 10000"/>
                    <a:gd name="connsiteX4" fmla="*/ 3553 w 10000"/>
                    <a:gd name="connsiteY4" fmla="*/ 8804 h 10000"/>
                    <a:gd name="connsiteX5" fmla="*/ 3260 w 10000"/>
                    <a:gd name="connsiteY5" fmla="*/ 8261 h 10000"/>
                    <a:gd name="connsiteX6" fmla="*/ 2637 w 10000"/>
                    <a:gd name="connsiteY6" fmla="*/ 8333 h 10000"/>
                    <a:gd name="connsiteX7" fmla="*/ 2527 w 10000"/>
                    <a:gd name="connsiteY7" fmla="*/ 7717 h 10000"/>
                    <a:gd name="connsiteX8" fmla="*/ 1905 w 10000"/>
                    <a:gd name="connsiteY8" fmla="*/ 7645 h 10000"/>
                    <a:gd name="connsiteX9" fmla="*/ 1941 w 10000"/>
                    <a:gd name="connsiteY9" fmla="*/ 7029 h 10000"/>
                    <a:gd name="connsiteX10" fmla="*/ 1355 w 10000"/>
                    <a:gd name="connsiteY10" fmla="*/ 6775 h 10000"/>
                    <a:gd name="connsiteX11" fmla="*/ 1502 w 10000"/>
                    <a:gd name="connsiteY11" fmla="*/ 6159 h 10000"/>
                    <a:gd name="connsiteX12" fmla="*/ 1026 w 10000"/>
                    <a:gd name="connsiteY12" fmla="*/ 5761 h 10000"/>
                    <a:gd name="connsiteX13" fmla="*/ 1355 w 10000"/>
                    <a:gd name="connsiteY13" fmla="*/ 5254 h 10000"/>
                    <a:gd name="connsiteX14" fmla="*/ 989 w 10000"/>
                    <a:gd name="connsiteY14" fmla="*/ 4783 h 10000"/>
                    <a:gd name="connsiteX15" fmla="*/ 1392 w 10000"/>
                    <a:gd name="connsiteY15" fmla="*/ 4312 h 10000"/>
                    <a:gd name="connsiteX16" fmla="*/ 1172 w 10000"/>
                    <a:gd name="connsiteY16" fmla="*/ 3732 h 10000"/>
                    <a:gd name="connsiteX17" fmla="*/ 1685 w 10000"/>
                    <a:gd name="connsiteY17" fmla="*/ 3442 h 10000"/>
                    <a:gd name="connsiteX18" fmla="*/ 1612 w 10000"/>
                    <a:gd name="connsiteY18" fmla="*/ 2826 h 10000"/>
                    <a:gd name="connsiteX19" fmla="*/ 2234 w 10000"/>
                    <a:gd name="connsiteY19" fmla="*/ 2645 h 10000"/>
                    <a:gd name="connsiteX20" fmla="*/ 2271 w 10000"/>
                    <a:gd name="connsiteY20" fmla="*/ 2029 h 10000"/>
                    <a:gd name="connsiteX21" fmla="*/ 2894 w 10000"/>
                    <a:gd name="connsiteY21" fmla="*/ 2029 h 10000"/>
                    <a:gd name="connsiteX22" fmla="*/ 3077 w 10000"/>
                    <a:gd name="connsiteY22" fmla="*/ 1413 h 10000"/>
                    <a:gd name="connsiteX23" fmla="*/ 3700 w 10000"/>
                    <a:gd name="connsiteY23" fmla="*/ 1594 h 10000"/>
                    <a:gd name="connsiteX24" fmla="*/ 4029 w 10000"/>
                    <a:gd name="connsiteY24" fmla="*/ 1087 h 10000"/>
                    <a:gd name="connsiteX25" fmla="*/ 4615 w 10000"/>
                    <a:gd name="connsiteY25" fmla="*/ 1377 h 10000"/>
                    <a:gd name="connsiteX26" fmla="*/ 5092 w 10000"/>
                    <a:gd name="connsiteY26" fmla="*/ 942 h 10000"/>
                    <a:gd name="connsiteX27" fmla="*/ 5531 w 10000"/>
                    <a:gd name="connsiteY27" fmla="*/ 1377 h 10000"/>
                    <a:gd name="connsiteX28" fmla="*/ 6117 w 10000"/>
                    <a:gd name="connsiteY28" fmla="*/ 1087 h 10000"/>
                    <a:gd name="connsiteX29" fmla="*/ 6447 w 10000"/>
                    <a:gd name="connsiteY29" fmla="*/ 1594 h 10000"/>
                    <a:gd name="connsiteX30" fmla="*/ 7070 w 10000"/>
                    <a:gd name="connsiteY30" fmla="*/ 1413 h 10000"/>
                    <a:gd name="connsiteX31" fmla="*/ 7253 w 10000"/>
                    <a:gd name="connsiteY31" fmla="*/ 2029 h 10000"/>
                    <a:gd name="connsiteX32" fmla="*/ 7912 w 10000"/>
                    <a:gd name="connsiteY32" fmla="*/ 2029 h 10000"/>
                    <a:gd name="connsiteX33" fmla="*/ 7985 w 10000"/>
                    <a:gd name="connsiteY33" fmla="*/ 2645 h 10000"/>
                    <a:gd name="connsiteX34" fmla="*/ 8535 w 10000"/>
                    <a:gd name="connsiteY34" fmla="*/ 2826 h 10000"/>
                    <a:gd name="connsiteX35" fmla="*/ 8462 w 10000"/>
                    <a:gd name="connsiteY35" fmla="*/ 3442 h 10000"/>
                    <a:gd name="connsiteX36" fmla="*/ 9048 w 10000"/>
                    <a:gd name="connsiteY36" fmla="*/ 3732 h 10000"/>
                    <a:gd name="connsiteX37" fmla="*/ 8755 w 10000"/>
                    <a:gd name="connsiteY37" fmla="*/ 4312 h 10000"/>
                    <a:gd name="connsiteX38" fmla="*/ 9231 w 10000"/>
                    <a:gd name="connsiteY38" fmla="*/ 4783 h 10000"/>
                    <a:gd name="connsiteX39" fmla="*/ 8791 w 10000"/>
                    <a:gd name="connsiteY39" fmla="*/ 5254 h 10000"/>
                    <a:gd name="connsiteX40" fmla="*/ 8828 w 10000"/>
                    <a:gd name="connsiteY40" fmla="*/ 5290 h 10000"/>
                    <a:gd name="connsiteX41" fmla="*/ 10000 w 10000"/>
                    <a:gd name="connsiteY41" fmla="*/ 4529 h 10000"/>
                    <a:gd name="connsiteX42" fmla="*/ 9597 w 10000"/>
                    <a:gd name="connsiteY42" fmla="*/ 4167 h 10000"/>
                    <a:gd name="connsiteX43" fmla="*/ 9890 w 10000"/>
                    <a:gd name="connsiteY43" fmla="*/ 3442 h 10000"/>
                    <a:gd name="connsiteX44" fmla="*/ 9231 w 10000"/>
                    <a:gd name="connsiteY44" fmla="*/ 3080 h 10000"/>
                    <a:gd name="connsiteX45" fmla="*/ 9377 w 10000"/>
                    <a:gd name="connsiteY45" fmla="*/ 2319 h 10000"/>
                    <a:gd name="connsiteX46" fmla="*/ 8608 w 10000"/>
                    <a:gd name="connsiteY46" fmla="*/ 2138 h 10000"/>
                    <a:gd name="connsiteX47" fmla="*/ 8535 w 10000"/>
                    <a:gd name="connsiteY47" fmla="*/ 1377 h 10000"/>
                    <a:gd name="connsiteX48" fmla="*/ 7802 w 10000"/>
                    <a:gd name="connsiteY48" fmla="*/ 1377 h 10000"/>
                    <a:gd name="connsiteX49" fmla="*/ 7546 w 10000"/>
                    <a:gd name="connsiteY49" fmla="*/ 616 h 10000"/>
                    <a:gd name="connsiteX50" fmla="*/ 6777 w 10000"/>
                    <a:gd name="connsiteY50" fmla="*/ 797 h 10000"/>
                    <a:gd name="connsiteX51" fmla="*/ 6337 w 10000"/>
                    <a:gd name="connsiteY51" fmla="*/ 181 h 10000"/>
                    <a:gd name="connsiteX52" fmla="*/ 5678 w 10000"/>
                    <a:gd name="connsiteY52" fmla="*/ 507 h 10000"/>
                    <a:gd name="connsiteX53" fmla="*/ 5092 w 10000"/>
                    <a:gd name="connsiteY53" fmla="*/ 0 h 10000"/>
                    <a:gd name="connsiteX54" fmla="*/ 4505 w 10000"/>
                    <a:gd name="connsiteY54" fmla="*/ 507 h 10000"/>
                    <a:gd name="connsiteX55" fmla="*/ 3810 w 10000"/>
                    <a:gd name="connsiteY55" fmla="*/ 181 h 10000"/>
                    <a:gd name="connsiteX56" fmla="*/ 3370 w 10000"/>
                    <a:gd name="connsiteY56" fmla="*/ 797 h 10000"/>
                    <a:gd name="connsiteX57" fmla="*/ 2637 w 10000"/>
                    <a:gd name="connsiteY57" fmla="*/ 616 h 10000"/>
                    <a:gd name="connsiteX58" fmla="*/ 2381 w 10000"/>
                    <a:gd name="connsiteY58" fmla="*/ 1377 h 10000"/>
                    <a:gd name="connsiteX59" fmla="*/ 1612 w 10000"/>
                    <a:gd name="connsiteY59" fmla="*/ 1377 h 10000"/>
                    <a:gd name="connsiteX60" fmla="*/ 1538 w 10000"/>
                    <a:gd name="connsiteY60" fmla="*/ 2138 h 10000"/>
                    <a:gd name="connsiteX61" fmla="*/ 769 w 10000"/>
                    <a:gd name="connsiteY61" fmla="*/ 2319 h 10000"/>
                    <a:gd name="connsiteX62" fmla="*/ 916 w 10000"/>
                    <a:gd name="connsiteY62" fmla="*/ 3080 h 10000"/>
                    <a:gd name="connsiteX63" fmla="*/ 256 w 10000"/>
                    <a:gd name="connsiteY63" fmla="*/ 3442 h 10000"/>
                    <a:gd name="connsiteX64" fmla="*/ 586 w 10000"/>
                    <a:gd name="connsiteY64" fmla="*/ 4167 h 10000"/>
                    <a:gd name="connsiteX65" fmla="*/ 0 w 10000"/>
                    <a:gd name="connsiteY65" fmla="*/ 4674 h 10000"/>
                    <a:gd name="connsiteX66" fmla="*/ 513 w 10000"/>
                    <a:gd name="connsiteY66" fmla="*/ 5290 h 10000"/>
                    <a:gd name="connsiteX67" fmla="*/ 110 w 10000"/>
                    <a:gd name="connsiteY67" fmla="*/ 5978 h 10000"/>
                    <a:gd name="connsiteX68" fmla="*/ 733 w 10000"/>
                    <a:gd name="connsiteY68" fmla="*/ 6449 h 10000"/>
                    <a:gd name="connsiteX69" fmla="*/ 513 w 10000"/>
                    <a:gd name="connsiteY69" fmla="*/ 7138 h 10000"/>
                    <a:gd name="connsiteX70" fmla="*/ 1209 w 10000"/>
                    <a:gd name="connsiteY70" fmla="*/ 7428 h 10000"/>
                    <a:gd name="connsiteX71" fmla="*/ 1172 w 10000"/>
                    <a:gd name="connsiteY71" fmla="*/ 8261 h 10000"/>
                    <a:gd name="connsiteX72" fmla="*/ 1941 w 10000"/>
                    <a:gd name="connsiteY72" fmla="*/ 8333 h 10000"/>
                    <a:gd name="connsiteX73" fmla="*/ 2088 w 10000"/>
                    <a:gd name="connsiteY73" fmla="*/ 9094 h 10000"/>
                    <a:gd name="connsiteX74" fmla="*/ 2857 w 10000"/>
                    <a:gd name="connsiteY74" fmla="*/ 8986 h 10000"/>
                    <a:gd name="connsiteX75" fmla="*/ 3223 w 10000"/>
                    <a:gd name="connsiteY75" fmla="*/ 9710 h 10000"/>
                    <a:gd name="connsiteX76" fmla="*/ 3956 w 10000"/>
                    <a:gd name="connsiteY76" fmla="*/ 9420 h 10000"/>
                    <a:gd name="connsiteX77" fmla="*/ 4432 w 10000"/>
                    <a:gd name="connsiteY77" fmla="*/ 10000 h 10000"/>
                    <a:gd name="connsiteX78" fmla="*/ 5092 w 10000"/>
                    <a:gd name="connsiteY78" fmla="*/ 9565 h 10000"/>
                    <a:gd name="connsiteX79" fmla="*/ 5714 w 10000"/>
                    <a:gd name="connsiteY79" fmla="*/ 10000 h 10000"/>
                    <a:gd name="connsiteX80" fmla="*/ 5824 w 10000"/>
                    <a:gd name="connsiteY80" fmla="*/ 9855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10000" h="10000">
                      <a:moveTo>
                        <a:pt x="5824" y="9855"/>
                      </a:moveTo>
                      <a:cubicBezTo>
                        <a:pt x="5633" y="9755"/>
                        <a:pt x="4953" y="9278"/>
                        <a:pt x="4945" y="8804"/>
                      </a:cubicBezTo>
                      <a:lnTo>
                        <a:pt x="4579" y="9094"/>
                      </a:lnTo>
                      <a:lnTo>
                        <a:pt x="4139" y="8623"/>
                      </a:lnTo>
                      <a:lnTo>
                        <a:pt x="3553" y="8804"/>
                      </a:lnTo>
                      <a:lnTo>
                        <a:pt x="3260" y="8261"/>
                      </a:lnTo>
                      <a:lnTo>
                        <a:pt x="2637" y="8333"/>
                      </a:lnTo>
                      <a:cubicBezTo>
                        <a:pt x="2600" y="8128"/>
                        <a:pt x="2564" y="7922"/>
                        <a:pt x="2527" y="7717"/>
                      </a:cubicBezTo>
                      <a:lnTo>
                        <a:pt x="1905" y="7645"/>
                      </a:lnTo>
                      <a:cubicBezTo>
                        <a:pt x="1917" y="7440"/>
                        <a:pt x="1929" y="7234"/>
                        <a:pt x="1941" y="7029"/>
                      </a:cubicBezTo>
                      <a:lnTo>
                        <a:pt x="1355" y="6775"/>
                      </a:lnTo>
                      <a:lnTo>
                        <a:pt x="1502" y="6159"/>
                      </a:lnTo>
                      <a:lnTo>
                        <a:pt x="1026" y="5761"/>
                      </a:lnTo>
                      <a:lnTo>
                        <a:pt x="1355" y="5254"/>
                      </a:lnTo>
                      <a:lnTo>
                        <a:pt x="989" y="4783"/>
                      </a:lnTo>
                      <a:lnTo>
                        <a:pt x="1392" y="4312"/>
                      </a:lnTo>
                      <a:lnTo>
                        <a:pt x="1172" y="3732"/>
                      </a:lnTo>
                      <a:lnTo>
                        <a:pt x="1685" y="3442"/>
                      </a:lnTo>
                      <a:cubicBezTo>
                        <a:pt x="1661" y="3237"/>
                        <a:pt x="1636" y="3031"/>
                        <a:pt x="1612" y="2826"/>
                      </a:cubicBezTo>
                      <a:lnTo>
                        <a:pt x="2234" y="2645"/>
                      </a:lnTo>
                      <a:cubicBezTo>
                        <a:pt x="2246" y="2440"/>
                        <a:pt x="2259" y="2234"/>
                        <a:pt x="2271" y="2029"/>
                      </a:cubicBezTo>
                      <a:lnTo>
                        <a:pt x="2894" y="2029"/>
                      </a:lnTo>
                      <a:lnTo>
                        <a:pt x="3077" y="1413"/>
                      </a:lnTo>
                      <a:lnTo>
                        <a:pt x="3700" y="1594"/>
                      </a:lnTo>
                      <a:lnTo>
                        <a:pt x="4029" y="1087"/>
                      </a:lnTo>
                      <a:lnTo>
                        <a:pt x="4615" y="1377"/>
                      </a:lnTo>
                      <a:lnTo>
                        <a:pt x="5092" y="942"/>
                      </a:lnTo>
                      <a:lnTo>
                        <a:pt x="5531" y="1377"/>
                      </a:lnTo>
                      <a:lnTo>
                        <a:pt x="6117" y="1087"/>
                      </a:lnTo>
                      <a:lnTo>
                        <a:pt x="6447" y="1594"/>
                      </a:lnTo>
                      <a:lnTo>
                        <a:pt x="7070" y="1413"/>
                      </a:lnTo>
                      <a:lnTo>
                        <a:pt x="7253" y="2029"/>
                      </a:lnTo>
                      <a:lnTo>
                        <a:pt x="7912" y="2029"/>
                      </a:lnTo>
                      <a:cubicBezTo>
                        <a:pt x="7936" y="2234"/>
                        <a:pt x="7961" y="2440"/>
                        <a:pt x="7985" y="2645"/>
                      </a:cubicBezTo>
                      <a:lnTo>
                        <a:pt x="8535" y="2826"/>
                      </a:lnTo>
                      <a:cubicBezTo>
                        <a:pt x="8511" y="3031"/>
                        <a:pt x="8486" y="3237"/>
                        <a:pt x="8462" y="3442"/>
                      </a:cubicBezTo>
                      <a:lnTo>
                        <a:pt x="9048" y="3732"/>
                      </a:lnTo>
                      <a:cubicBezTo>
                        <a:pt x="8950" y="3925"/>
                        <a:pt x="8853" y="4119"/>
                        <a:pt x="8755" y="4312"/>
                      </a:cubicBezTo>
                      <a:lnTo>
                        <a:pt x="9231" y="4783"/>
                      </a:lnTo>
                      <a:lnTo>
                        <a:pt x="8791" y="5254"/>
                      </a:lnTo>
                      <a:cubicBezTo>
                        <a:pt x="8803" y="5266"/>
                        <a:pt x="8816" y="5278"/>
                        <a:pt x="8828" y="5290"/>
                      </a:cubicBezTo>
                      <a:lnTo>
                        <a:pt x="10000" y="4529"/>
                      </a:lnTo>
                      <a:lnTo>
                        <a:pt x="9597" y="4167"/>
                      </a:lnTo>
                      <a:lnTo>
                        <a:pt x="9890" y="3442"/>
                      </a:lnTo>
                      <a:lnTo>
                        <a:pt x="9231" y="3080"/>
                      </a:lnTo>
                      <a:cubicBezTo>
                        <a:pt x="9280" y="2826"/>
                        <a:pt x="9328" y="2573"/>
                        <a:pt x="9377" y="2319"/>
                      </a:cubicBezTo>
                      <a:lnTo>
                        <a:pt x="8608" y="2138"/>
                      </a:lnTo>
                      <a:cubicBezTo>
                        <a:pt x="8584" y="1884"/>
                        <a:pt x="8559" y="1631"/>
                        <a:pt x="8535" y="1377"/>
                      </a:cubicBezTo>
                      <a:lnTo>
                        <a:pt x="7802" y="1377"/>
                      </a:lnTo>
                      <a:cubicBezTo>
                        <a:pt x="7717" y="1123"/>
                        <a:pt x="7631" y="870"/>
                        <a:pt x="7546" y="616"/>
                      </a:cubicBezTo>
                      <a:lnTo>
                        <a:pt x="6777" y="797"/>
                      </a:lnTo>
                      <a:lnTo>
                        <a:pt x="6337" y="181"/>
                      </a:lnTo>
                      <a:lnTo>
                        <a:pt x="5678" y="507"/>
                      </a:lnTo>
                      <a:lnTo>
                        <a:pt x="5092" y="0"/>
                      </a:lnTo>
                      <a:lnTo>
                        <a:pt x="4505" y="507"/>
                      </a:lnTo>
                      <a:lnTo>
                        <a:pt x="3810" y="181"/>
                      </a:lnTo>
                      <a:lnTo>
                        <a:pt x="3370" y="797"/>
                      </a:lnTo>
                      <a:lnTo>
                        <a:pt x="2637" y="616"/>
                      </a:lnTo>
                      <a:cubicBezTo>
                        <a:pt x="2552" y="870"/>
                        <a:pt x="2466" y="1123"/>
                        <a:pt x="2381" y="1377"/>
                      </a:cubicBezTo>
                      <a:lnTo>
                        <a:pt x="1612" y="1377"/>
                      </a:lnTo>
                      <a:cubicBezTo>
                        <a:pt x="1587" y="1631"/>
                        <a:pt x="1563" y="1884"/>
                        <a:pt x="1538" y="2138"/>
                      </a:cubicBezTo>
                      <a:lnTo>
                        <a:pt x="769" y="2319"/>
                      </a:lnTo>
                      <a:lnTo>
                        <a:pt x="916" y="3080"/>
                      </a:lnTo>
                      <a:lnTo>
                        <a:pt x="256" y="3442"/>
                      </a:lnTo>
                      <a:lnTo>
                        <a:pt x="586" y="4167"/>
                      </a:lnTo>
                      <a:lnTo>
                        <a:pt x="0" y="4674"/>
                      </a:lnTo>
                      <a:lnTo>
                        <a:pt x="513" y="5290"/>
                      </a:lnTo>
                      <a:lnTo>
                        <a:pt x="110" y="5978"/>
                      </a:lnTo>
                      <a:lnTo>
                        <a:pt x="733" y="6449"/>
                      </a:lnTo>
                      <a:cubicBezTo>
                        <a:pt x="660" y="6679"/>
                        <a:pt x="586" y="6908"/>
                        <a:pt x="513" y="7138"/>
                      </a:cubicBezTo>
                      <a:lnTo>
                        <a:pt x="1209" y="7428"/>
                      </a:lnTo>
                      <a:cubicBezTo>
                        <a:pt x="1197" y="7706"/>
                        <a:pt x="1184" y="7983"/>
                        <a:pt x="1172" y="8261"/>
                      </a:cubicBezTo>
                      <a:lnTo>
                        <a:pt x="1941" y="8333"/>
                      </a:lnTo>
                      <a:lnTo>
                        <a:pt x="2088" y="9094"/>
                      </a:lnTo>
                      <a:lnTo>
                        <a:pt x="2857" y="8986"/>
                      </a:lnTo>
                      <a:lnTo>
                        <a:pt x="3223" y="9710"/>
                      </a:lnTo>
                      <a:lnTo>
                        <a:pt x="3956" y="9420"/>
                      </a:lnTo>
                      <a:lnTo>
                        <a:pt x="4432" y="10000"/>
                      </a:lnTo>
                      <a:lnTo>
                        <a:pt x="5092" y="9565"/>
                      </a:lnTo>
                      <a:lnTo>
                        <a:pt x="5714" y="10000"/>
                      </a:lnTo>
                      <a:cubicBezTo>
                        <a:pt x="5751" y="9952"/>
                        <a:pt x="5787" y="9903"/>
                        <a:pt x="5824" y="985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381" name="Freeform 380"/>
                <p:cNvSpPr/>
                <p:nvPr/>
              </p:nvSpPr>
              <p:spPr>
                <a:xfrm rot="19588578">
                  <a:off x="6682744" y="2858703"/>
                  <a:ext cx="557987" cy="442275"/>
                </a:xfrm>
                <a:custGeom>
                  <a:avLst/>
                  <a:gdLst>
                    <a:gd name="connsiteX0" fmla="*/ 3300339 w 3932598"/>
                    <a:gd name="connsiteY0" fmla="*/ 635604 h 3117074"/>
                    <a:gd name="connsiteX1" fmla="*/ 861319 w 3932598"/>
                    <a:gd name="connsiteY1" fmla="*/ 634239 h 3117074"/>
                    <a:gd name="connsiteX2" fmla="*/ 819599 w 3932598"/>
                    <a:gd name="connsiteY2" fmla="*/ 859327 h 3117074"/>
                    <a:gd name="connsiteX3" fmla="*/ 3248395 w 3932598"/>
                    <a:gd name="connsiteY3" fmla="*/ 903431 h 3117074"/>
                    <a:gd name="connsiteX4" fmla="*/ 3929953 w 3932598"/>
                    <a:gd name="connsiteY4" fmla="*/ 67429 h 3117074"/>
                    <a:gd name="connsiteX5" fmla="*/ 3710213 w 3932598"/>
                    <a:gd name="connsiteY5" fmla="*/ 1262030 h 3117074"/>
                    <a:gd name="connsiteX6" fmla="*/ 3725226 w 3932598"/>
                    <a:gd name="connsiteY6" fmla="*/ 1266315 h 3117074"/>
                    <a:gd name="connsiteX7" fmla="*/ 3785057 w 3932598"/>
                    <a:gd name="connsiteY7" fmla="*/ 1297654 h 3117074"/>
                    <a:gd name="connsiteX8" fmla="*/ 3874915 w 3932598"/>
                    <a:gd name="connsiteY8" fmla="*/ 1765647 h 3117074"/>
                    <a:gd name="connsiteX9" fmla="*/ 3596438 w 3932598"/>
                    <a:gd name="connsiteY9" fmla="*/ 1919866 h 3117074"/>
                    <a:gd name="connsiteX10" fmla="*/ 3589311 w 3932598"/>
                    <a:gd name="connsiteY10" fmla="*/ 1919303 h 3117074"/>
                    <a:gd name="connsiteX11" fmla="*/ 3369166 w 3932598"/>
                    <a:gd name="connsiteY11" fmla="*/ 3116110 h 3117074"/>
                    <a:gd name="connsiteX12" fmla="*/ 3319812 w 3932598"/>
                    <a:gd name="connsiteY12" fmla="*/ 3117074 h 3117074"/>
                    <a:gd name="connsiteX13" fmla="*/ 3078498 w 3932598"/>
                    <a:gd name="connsiteY13" fmla="*/ 3073241 h 3117074"/>
                    <a:gd name="connsiteX14" fmla="*/ 2943323 w 3932598"/>
                    <a:gd name="connsiteY14" fmla="*/ 2878059 h 3117074"/>
                    <a:gd name="connsiteX15" fmla="*/ 2936878 w 3932598"/>
                    <a:gd name="connsiteY15" fmla="*/ 2512150 h 3117074"/>
                    <a:gd name="connsiteX16" fmla="*/ 513809 w 3932598"/>
                    <a:gd name="connsiteY16" fmla="*/ 1610794 h 3117074"/>
                    <a:gd name="connsiteX17" fmla="*/ 7378 w 3932598"/>
                    <a:gd name="connsiteY17" fmla="*/ 916676 h 3117074"/>
                    <a:gd name="connsiteX18" fmla="*/ 701496 w 3932598"/>
                    <a:gd name="connsiteY18" fmla="*/ 410244 h 3117074"/>
                    <a:gd name="connsiteX19" fmla="*/ 3359890 w 3932598"/>
                    <a:gd name="connsiteY19" fmla="*/ 473476 h 3117074"/>
                    <a:gd name="connsiteX20" fmla="*/ 3441051 w 3932598"/>
                    <a:gd name="connsiteY20" fmla="*/ 137907 h 3117074"/>
                    <a:gd name="connsiteX21" fmla="*/ 3636232 w 3932598"/>
                    <a:gd name="connsiteY21" fmla="*/ 2732 h 3117074"/>
                    <a:gd name="connsiteX22" fmla="*/ 3877547 w 3932598"/>
                    <a:gd name="connsiteY22" fmla="*/ 46564 h 3117074"/>
                    <a:gd name="connsiteX0" fmla="*/ 3309781 w 3932598"/>
                    <a:gd name="connsiteY0" fmla="*/ 682129 h 3117074"/>
                    <a:gd name="connsiteX1" fmla="*/ 861319 w 3932598"/>
                    <a:gd name="connsiteY1" fmla="*/ 634239 h 3117074"/>
                    <a:gd name="connsiteX2" fmla="*/ 819599 w 3932598"/>
                    <a:gd name="connsiteY2" fmla="*/ 859327 h 3117074"/>
                    <a:gd name="connsiteX3" fmla="*/ 3248395 w 3932598"/>
                    <a:gd name="connsiteY3" fmla="*/ 903431 h 3117074"/>
                    <a:gd name="connsiteX4" fmla="*/ 3309781 w 3932598"/>
                    <a:gd name="connsiteY4" fmla="*/ 682129 h 3117074"/>
                    <a:gd name="connsiteX5" fmla="*/ 3929953 w 3932598"/>
                    <a:gd name="connsiteY5" fmla="*/ 67429 h 3117074"/>
                    <a:gd name="connsiteX6" fmla="*/ 3710213 w 3932598"/>
                    <a:gd name="connsiteY6" fmla="*/ 1262030 h 3117074"/>
                    <a:gd name="connsiteX7" fmla="*/ 3725226 w 3932598"/>
                    <a:gd name="connsiteY7" fmla="*/ 1266315 h 3117074"/>
                    <a:gd name="connsiteX8" fmla="*/ 3785057 w 3932598"/>
                    <a:gd name="connsiteY8" fmla="*/ 1297654 h 3117074"/>
                    <a:gd name="connsiteX9" fmla="*/ 3874915 w 3932598"/>
                    <a:gd name="connsiteY9" fmla="*/ 1765647 h 3117074"/>
                    <a:gd name="connsiteX10" fmla="*/ 3596438 w 3932598"/>
                    <a:gd name="connsiteY10" fmla="*/ 1919866 h 3117074"/>
                    <a:gd name="connsiteX11" fmla="*/ 3589311 w 3932598"/>
                    <a:gd name="connsiteY11" fmla="*/ 1919303 h 3117074"/>
                    <a:gd name="connsiteX12" fmla="*/ 3369166 w 3932598"/>
                    <a:gd name="connsiteY12" fmla="*/ 3116110 h 3117074"/>
                    <a:gd name="connsiteX13" fmla="*/ 3319812 w 3932598"/>
                    <a:gd name="connsiteY13" fmla="*/ 3117074 h 3117074"/>
                    <a:gd name="connsiteX14" fmla="*/ 3078498 w 3932598"/>
                    <a:gd name="connsiteY14" fmla="*/ 3073241 h 3117074"/>
                    <a:gd name="connsiteX15" fmla="*/ 2943323 w 3932598"/>
                    <a:gd name="connsiteY15" fmla="*/ 2878059 h 3117074"/>
                    <a:gd name="connsiteX16" fmla="*/ 2936878 w 3932598"/>
                    <a:gd name="connsiteY16" fmla="*/ 2512150 h 3117074"/>
                    <a:gd name="connsiteX17" fmla="*/ 513809 w 3932598"/>
                    <a:gd name="connsiteY17" fmla="*/ 1610794 h 3117074"/>
                    <a:gd name="connsiteX18" fmla="*/ 7378 w 3932598"/>
                    <a:gd name="connsiteY18" fmla="*/ 916676 h 3117074"/>
                    <a:gd name="connsiteX19" fmla="*/ 701496 w 3932598"/>
                    <a:gd name="connsiteY19" fmla="*/ 410244 h 3117074"/>
                    <a:gd name="connsiteX20" fmla="*/ 3359890 w 3932598"/>
                    <a:gd name="connsiteY20" fmla="*/ 473476 h 3117074"/>
                    <a:gd name="connsiteX21" fmla="*/ 3441051 w 3932598"/>
                    <a:gd name="connsiteY21" fmla="*/ 137907 h 3117074"/>
                    <a:gd name="connsiteX22" fmla="*/ 3636232 w 3932598"/>
                    <a:gd name="connsiteY22" fmla="*/ 2732 h 3117074"/>
                    <a:gd name="connsiteX23" fmla="*/ 3877547 w 3932598"/>
                    <a:gd name="connsiteY23" fmla="*/ 46564 h 3117074"/>
                    <a:gd name="connsiteX24" fmla="*/ 3929953 w 3932598"/>
                    <a:gd name="connsiteY24" fmla="*/ 67429 h 3117074"/>
                    <a:gd name="connsiteX0" fmla="*/ 3309781 w 3932598"/>
                    <a:gd name="connsiteY0" fmla="*/ 682129 h 3117074"/>
                    <a:gd name="connsiteX1" fmla="*/ 861319 w 3932598"/>
                    <a:gd name="connsiteY1" fmla="*/ 634239 h 3117074"/>
                    <a:gd name="connsiteX2" fmla="*/ 819599 w 3932598"/>
                    <a:gd name="connsiteY2" fmla="*/ 859327 h 3117074"/>
                    <a:gd name="connsiteX3" fmla="*/ 3262387 w 3932598"/>
                    <a:gd name="connsiteY3" fmla="*/ 912699 h 3117074"/>
                    <a:gd name="connsiteX4" fmla="*/ 3309781 w 3932598"/>
                    <a:gd name="connsiteY4" fmla="*/ 682129 h 3117074"/>
                    <a:gd name="connsiteX5" fmla="*/ 3929953 w 3932598"/>
                    <a:gd name="connsiteY5" fmla="*/ 67429 h 3117074"/>
                    <a:gd name="connsiteX6" fmla="*/ 3710213 w 3932598"/>
                    <a:gd name="connsiteY6" fmla="*/ 1262030 h 3117074"/>
                    <a:gd name="connsiteX7" fmla="*/ 3725226 w 3932598"/>
                    <a:gd name="connsiteY7" fmla="*/ 1266315 h 3117074"/>
                    <a:gd name="connsiteX8" fmla="*/ 3785057 w 3932598"/>
                    <a:gd name="connsiteY8" fmla="*/ 1297654 h 3117074"/>
                    <a:gd name="connsiteX9" fmla="*/ 3874915 w 3932598"/>
                    <a:gd name="connsiteY9" fmla="*/ 1765647 h 3117074"/>
                    <a:gd name="connsiteX10" fmla="*/ 3596438 w 3932598"/>
                    <a:gd name="connsiteY10" fmla="*/ 1919866 h 3117074"/>
                    <a:gd name="connsiteX11" fmla="*/ 3589311 w 3932598"/>
                    <a:gd name="connsiteY11" fmla="*/ 1919303 h 3117074"/>
                    <a:gd name="connsiteX12" fmla="*/ 3369166 w 3932598"/>
                    <a:gd name="connsiteY12" fmla="*/ 3116110 h 3117074"/>
                    <a:gd name="connsiteX13" fmla="*/ 3319812 w 3932598"/>
                    <a:gd name="connsiteY13" fmla="*/ 3117074 h 3117074"/>
                    <a:gd name="connsiteX14" fmla="*/ 3078498 w 3932598"/>
                    <a:gd name="connsiteY14" fmla="*/ 3073241 h 3117074"/>
                    <a:gd name="connsiteX15" fmla="*/ 2943323 w 3932598"/>
                    <a:gd name="connsiteY15" fmla="*/ 2878059 h 3117074"/>
                    <a:gd name="connsiteX16" fmla="*/ 2936878 w 3932598"/>
                    <a:gd name="connsiteY16" fmla="*/ 2512150 h 3117074"/>
                    <a:gd name="connsiteX17" fmla="*/ 513809 w 3932598"/>
                    <a:gd name="connsiteY17" fmla="*/ 1610794 h 3117074"/>
                    <a:gd name="connsiteX18" fmla="*/ 7378 w 3932598"/>
                    <a:gd name="connsiteY18" fmla="*/ 916676 h 3117074"/>
                    <a:gd name="connsiteX19" fmla="*/ 701496 w 3932598"/>
                    <a:gd name="connsiteY19" fmla="*/ 410244 h 3117074"/>
                    <a:gd name="connsiteX20" fmla="*/ 3359890 w 3932598"/>
                    <a:gd name="connsiteY20" fmla="*/ 473476 h 3117074"/>
                    <a:gd name="connsiteX21" fmla="*/ 3441051 w 3932598"/>
                    <a:gd name="connsiteY21" fmla="*/ 137907 h 3117074"/>
                    <a:gd name="connsiteX22" fmla="*/ 3636232 w 3932598"/>
                    <a:gd name="connsiteY22" fmla="*/ 2732 h 3117074"/>
                    <a:gd name="connsiteX23" fmla="*/ 3877547 w 3932598"/>
                    <a:gd name="connsiteY23" fmla="*/ 46564 h 3117074"/>
                    <a:gd name="connsiteX24" fmla="*/ 3929953 w 3932598"/>
                    <a:gd name="connsiteY24" fmla="*/ 67429 h 3117074"/>
                    <a:gd name="connsiteX0" fmla="*/ 3309781 w 3932598"/>
                    <a:gd name="connsiteY0" fmla="*/ 682129 h 3117074"/>
                    <a:gd name="connsiteX1" fmla="*/ 861319 w 3932598"/>
                    <a:gd name="connsiteY1" fmla="*/ 634239 h 3117074"/>
                    <a:gd name="connsiteX2" fmla="*/ 824330 w 3932598"/>
                    <a:gd name="connsiteY2" fmla="*/ 882586 h 3117074"/>
                    <a:gd name="connsiteX3" fmla="*/ 3262387 w 3932598"/>
                    <a:gd name="connsiteY3" fmla="*/ 912699 h 3117074"/>
                    <a:gd name="connsiteX4" fmla="*/ 3309781 w 3932598"/>
                    <a:gd name="connsiteY4" fmla="*/ 682129 h 3117074"/>
                    <a:gd name="connsiteX5" fmla="*/ 3929953 w 3932598"/>
                    <a:gd name="connsiteY5" fmla="*/ 67429 h 3117074"/>
                    <a:gd name="connsiteX6" fmla="*/ 3710213 w 3932598"/>
                    <a:gd name="connsiteY6" fmla="*/ 1262030 h 3117074"/>
                    <a:gd name="connsiteX7" fmla="*/ 3725226 w 3932598"/>
                    <a:gd name="connsiteY7" fmla="*/ 1266315 h 3117074"/>
                    <a:gd name="connsiteX8" fmla="*/ 3785057 w 3932598"/>
                    <a:gd name="connsiteY8" fmla="*/ 1297654 h 3117074"/>
                    <a:gd name="connsiteX9" fmla="*/ 3874915 w 3932598"/>
                    <a:gd name="connsiteY9" fmla="*/ 1765647 h 3117074"/>
                    <a:gd name="connsiteX10" fmla="*/ 3596438 w 3932598"/>
                    <a:gd name="connsiteY10" fmla="*/ 1919866 h 3117074"/>
                    <a:gd name="connsiteX11" fmla="*/ 3589311 w 3932598"/>
                    <a:gd name="connsiteY11" fmla="*/ 1919303 h 3117074"/>
                    <a:gd name="connsiteX12" fmla="*/ 3369166 w 3932598"/>
                    <a:gd name="connsiteY12" fmla="*/ 3116110 h 3117074"/>
                    <a:gd name="connsiteX13" fmla="*/ 3319812 w 3932598"/>
                    <a:gd name="connsiteY13" fmla="*/ 3117074 h 3117074"/>
                    <a:gd name="connsiteX14" fmla="*/ 3078498 w 3932598"/>
                    <a:gd name="connsiteY14" fmla="*/ 3073241 h 3117074"/>
                    <a:gd name="connsiteX15" fmla="*/ 2943323 w 3932598"/>
                    <a:gd name="connsiteY15" fmla="*/ 2878059 h 3117074"/>
                    <a:gd name="connsiteX16" fmla="*/ 2936878 w 3932598"/>
                    <a:gd name="connsiteY16" fmla="*/ 2512150 h 3117074"/>
                    <a:gd name="connsiteX17" fmla="*/ 513809 w 3932598"/>
                    <a:gd name="connsiteY17" fmla="*/ 1610794 h 3117074"/>
                    <a:gd name="connsiteX18" fmla="*/ 7378 w 3932598"/>
                    <a:gd name="connsiteY18" fmla="*/ 916676 h 3117074"/>
                    <a:gd name="connsiteX19" fmla="*/ 701496 w 3932598"/>
                    <a:gd name="connsiteY19" fmla="*/ 410244 h 3117074"/>
                    <a:gd name="connsiteX20" fmla="*/ 3359890 w 3932598"/>
                    <a:gd name="connsiteY20" fmla="*/ 473476 h 3117074"/>
                    <a:gd name="connsiteX21" fmla="*/ 3441051 w 3932598"/>
                    <a:gd name="connsiteY21" fmla="*/ 137907 h 3117074"/>
                    <a:gd name="connsiteX22" fmla="*/ 3636232 w 3932598"/>
                    <a:gd name="connsiteY22" fmla="*/ 2732 h 3117074"/>
                    <a:gd name="connsiteX23" fmla="*/ 3877547 w 3932598"/>
                    <a:gd name="connsiteY23" fmla="*/ 46564 h 3117074"/>
                    <a:gd name="connsiteX24" fmla="*/ 3929953 w 3932598"/>
                    <a:gd name="connsiteY24" fmla="*/ 67429 h 3117074"/>
                    <a:gd name="connsiteX0" fmla="*/ 3309781 w 3932598"/>
                    <a:gd name="connsiteY0" fmla="*/ 682129 h 3117074"/>
                    <a:gd name="connsiteX1" fmla="*/ 861319 w 3932598"/>
                    <a:gd name="connsiteY1" fmla="*/ 634239 h 3117074"/>
                    <a:gd name="connsiteX2" fmla="*/ 852133 w 3932598"/>
                    <a:gd name="connsiteY2" fmla="*/ 840618 h 3117074"/>
                    <a:gd name="connsiteX3" fmla="*/ 3262387 w 3932598"/>
                    <a:gd name="connsiteY3" fmla="*/ 912699 h 3117074"/>
                    <a:gd name="connsiteX4" fmla="*/ 3309781 w 3932598"/>
                    <a:gd name="connsiteY4" fmla="*/ 682129 h 3117074"/>
                    <a:gd name="connsiteX5" fmla="*/ 3929953 w 3932598"/>
                    <a:gd name="connsiteY5" fmla="*/ 67429 h 3117074"/>
                    <a:gd name="connsiteX6" fmla="*/ 3710213 w 3932598"/>
                    <a:gd name="connsiteY6" fmla="*/ 1262030 h 3117074"/>
                    <a:gd name="connsiteX7" fmla="*/ 3725226 w 3932598"/>
                    <a:gd name="connsiteY7" fmla="*/ 1266315 h 3117074"/>
                    <a:gd name="connsiteX8" fmla="*/ 3785057 w 3932598"/>
                    <a:gd name="connsiteY8" fmla="*/ 1297654 h 3117074"/>
                    <a:gd name="connsiteX9" fmla="*/ 3874915 w 3932598"/>
                    <a:gd name="connsiteY9" fmla="*/ 1765647 h 3117074"/>
                    <a:gd name="connsiteX10" fmla="*/ 3596438 w 3932598"/>
                    <a:gd name="connsiteY10" fmla="*/ 1919866 h 3117074"/>
                    <a:gd name="connsiteX11" fmla="*/ 3589311 w 3932598"/>
                    <a:gd name="connsiteY11" fmla="*/ 1919303 h 3117074"/>
                    <a:gd name="connsiteX12" fmla="*/ 3369166 w 3932598"/>
                    <a:gd name="connsiteY12" fmla="*/ 3116110 h 3117074"/>
                    <a:gd name="connsiteX13" fmla="*/ 3319812 w 3932598"/>
                    <a:gd name="connsiteY13" fmla="*/ 3117074 h 3117074"/>
                    <a:gd name="connsiteX14" fmla="*/ 3078498 w 3932598"/>
                    <a:gd name="connsiteY14" fmla="*/ 3073241 h 3117074"/>
                    <a:gd name="connsiteX15" fmla="*/ 2943323 w 3932598"/>
                    <a:gd name="connsiteY15" fmla="*/ 2878059 h 3117074"/>
                    <a:gd name="connsiteX16" fmla="*/ 2936878 w 3932598"/>
                    <a:gd name="connsiteY16" fmla="*/ 2512150 h 3117074"/>
                    <a:gd name="connsiteX17" fmla="*/ 513809 w 3932598"/>
                    <a:gd name="connsiteY17" fmla="*/ 1610794 h 3117074"/>
                    <a:gd name="connsiteX18" fmla="*/ 7378 w 3932598"/>
                    <a:gd name="connsiteY18" fmla="*/ 916676 h 3117074"/>
                    <a:gd name="connsiteX19" fmla="*/ 701496 w 3932598"/>
                    <a:gd name="connsiteY19" fmla="*/ 410244 h 3117074"/>
                    <a:gd name="connsiteX20" fmla="*/ 3359890 w 3932598"/>
                    <a:gd name="connsiteY20" fmla="*/ 473476 h 3117074"/>
                    <a:gd name="connsiteX21" fmla="*/ 3441051 w 3932598"/>
                    <a:gd name="connsiteY21" fmla="*/ 137907 h 3117074"/>
                    <a:gd name="connsiteX22" fmla="*/ 3636232 w 3932598"/>
                    <a:gd name="connsiteY22" fmla="*/ 2732 h 3117074"/>
                    <a:gd name="connsiteX23" fmla="*/ 3877547 w 3932598"/>
                    <a:gd name="connsiteY23" fmla="*/ 46564 h 3117074"/>
                    <a:gd name="connsiteX24" fmla="*/ 3929953 w 3932598"/>
                    <a:gd name="connsiteY24" fmla="*/ 67429 h 3117074"/>
                    <a:gd name="connsiteX0" fmla="*/ 3309781 w 3932598"/>
                    <a:gd name="connsiteY0" fmla="*/ 682129 h 3117074"/>
                    <a:gd name="connsiteX1" fmla="*/ 861319 w 3932598"/>
                    <a:gd name="connsiteY1" fmla="*/ 634239 h 3117074"/>
                    <a:gd name="connsiteX2" fmla="*/ 852133 w 3932598"/>
                    <a:gd name="connsiteY2" fmla="*/ 840618 h 3117074"/>
                    <a:gd name="connsiteX3" fmla="*/ 3262387 w 3932598"/>
                    <a:gd name="connsiteY3" fmla="*/ 912699 h 3117074"/>
                    <a:gd name="connsiteX4" fmla="*/ 3309781 w 3932598"/>
                    <a:gd name="connsiteY4" fmla="*/ 682129 h 3117074"/>
                    <a:gd name="connsiteX5" fmla="*/ 3929953 w 3932598"/>
                    <a:gd name="connsiteY5" fmla="*/ 67429 h 3117074"/>
                    <a:gd name="connsiteX6" fmla="*/ 3710213 w 3932598"/>
                    <a:gd name="connsiteY6" fmla="*/ 1262030 h 3117074"/>
                    <a:gd name="connsiteX7" fmla="*/ 3725226 w 3932598"/>
                    <a:gd name="connsiteY7" fmla="*/ 1266315 h 3117074"/>
                    <a:gd name="connsiteX8" fmla="*/ 3785057 w 3932598"/>
                    <a:gd name="connsiteY8" fmla="*/ 1297654 h 3117074"/>
                    <a:gd name="connsiteX9" fmla="*/ 3874915 w 3932598"/>
                    <a:gd name="connsiteY9" fmla="*/ 1765647 h 3117074"/>
                    <a:gd name="connsiteX10" fmla="*/ 3596438 w 3932598"/>
                    <a:gd name="connsiteY10" fmla="*/ 1919866 h 3117074"/>
                    <a:gd name="connsiteX11" fmla="*/ 3589311 w 3932598"/>
                    <a:gd name="connsiteY11" fmla="*/ 1919303 h 3117074"/>
                    <a:gd name="connsiteX12" fmla="*/ 3369166 w 3932598"/>
                    <a:gd name="connsiteY12" fmla="*/ 3116110 h 3117074"/>
                    <a:gd name="connsiteX13" fmla="*/ 3319812 w 3932598"/>
                    <a:gd name="connsiteY13" fmla="*/ 3117074 h 3117074"/>
                    <a:gd name="connsiteX14" fmla="*/ 3078498 w 3932598"/>
                    <a:gd name="connsiteY14" fmla="*/ 3073241 h 3117074"/>
                    <a:gd name="connsiteX15" fmla="*/ 2943323 w 3932598"/>
                    <a:gd name="connsiteY15" fmla="*/ 2878059 h 3117074"/>
                    <a:gd name="connsiteX16" fmla="*/ 2936878 w 3932598"/>
                    <a:gd name="connsiteY16" fmla="*/ 2512150 h 3117074"/>
                    <a:gd name="connsiteX17" fmla="*/ 513809 w 3932598"/>
                    <a:gd name="connsiteY17" fmla="*/ 1610794 h 3117074"/>
                    <a:gd name="connsiteX18" fmla="*/ 7378 w 3932598"/>
                    <a:gd name="connsiteY18" fmla="*/ 916676 h 3117074"/>
                    <a:gd name="connsiteX19" fmla="*/ 701496 w 3932598"/>
                    <a:gd name="connsiteY19" fmla="*/ 410244 h 3117074"/>
                    <a:gd name="connsiteX20" fmla="*/ 3359890 w 3932598"/>
                    <a:gd name="connsiteY20" fmla="*/ 473476 h 3117074"/>
                    <a:gd name="connsiteX21" fmla="*/ 3441051 w 3932598"/>
                    <a:gd name="connsiteY21" fmla="*/ 137907 h 3117074"/>
                    <a:gd name="connsiteX22" fmla="*/ 3636232 w 3932598"/>
                    <a:gd name="connsiteY22" fmla="*/ 2732 h 3117074"/>
                    <a:gd name="connsiteX23" fmla="*/ 3877547 w 3932598"/>
                    <a:gd name="connsiteY23" fmla="*/ 46564 h 3117074"/>
                    <a:gd name="connsiteX24" fmla="*/ 3929953 w 3932598"/>
                    <a:gd name="connsiteY24" fmla="*/ 67429 h 3117074"/>
                    <a:gd name="connsiteX0" fmla="*/ 3309781 w 3932598"/>
                    <a:gd name="connsiteY0" fmla="*/ 682129 h 3117074"/>
                    <a:gd name="connsiteX1" fmla="*/ 861319 w 3932598"/>
                    <a:gd name="connsiteY1" fmla="*/ 634239 h 3117074"/>
                    <a:gd name="connsiteX2" fmla="*/ 852133 w 3932598"/>
                    <a:gd name="connsiteY2" fmla="*/ 840618 h 3117074"/>
                    <a:gd name="connsiteX3" fmla="*/ 3262387 w 3932598"/>
                    <a:gd name="connsiteY3" fmla="*/ 912699 h 3117074"/>
                    <a:gd name="connsiteX4" fmla="*/ 3309781 w 3932598"/>
                    <a:gd name="connsiteY4" fmla="*/ 682129 h 3117074"/>
                    <a:gd name="connsiteX5" fmla="*/ 3929953 w 3932598"/>
                    <a:gd name="connsiteY5" fmla="*/ 67429 h 3117074"/>
                    <a:gd name="connsiteX6" fmla="*/ 3710213 w 3932598"/>
                    <a:gd name="connsiteY6" fmla="*/ 1262030 h 3117074"/>
                    <a:gd name="connsiteX7" fmla="*/ 3725226 w 3932598"/>
                    <a:gd name="connsiteY7" fmla="*/ 1266315 h 3117074"/>
                    <a:gd name="connsiteX8" fmla="*/ 3785057 w 3932598"/>
                    <a:gd name="connsiteY8" fmla="*/ 1297654 h 3117074"/>
                    <a:gd name="connsiteX9" fmla="*/ 3874915 w 3932598"/>
                    <a:gd name="connsiteY9" fmla="*/ 1765647 h 3117074"/>
                    <a:gd name="connsiteX10" fmla="*/ 3596438 w 3932598"/>
                    <a:gd name="connsiteY10" fmla="*/ 1919866 h 3117074"/>
                    <a:gd name="connsiteX11" fmla="*/ 3589311 w 3932598"/>
                    <a:gd name="connsiteY11" fmla="*/ 1919303 h 3117074"/>
                    <a:gd name="connsiteX12" fmla="*/ 3369166 w 3932598"/>
                    <a:gd name="connsiteY12" fmla="*/ 3116110 h 3117074"/>
                    <a:gd name="connsiteX13" fmla="*/ 3319812 w 3932598"/>
                    <a:gd name="connsiteY13" fmla="*/ 3117074 h 3117074"/>
                    <a:gd name="connsiteX14" fmla="*/ 3078498 w 3932598"/>
                    <a:gd name="connsiteY14" fmla="*/ 3073241 h 3117074"/>
                    <a:gd name="connsiteX15" fmla="*/ 2943323 w 3932598"/>
                    <a:gd name="connsiteY15" fmla="*/ 2878059 h 3117074"/>
                    <a:gd name="connsiteX16" fmla="*/ 2936878 w 3932598"/>
                    <a:gd name="connsiteY16" fmla="*/ 2512150 h 3117074"/>
                    <a:gd name="connsiteX17" fmla="*/ 513809 w 3932598"/>
                    <a:gd name="connsiteY17" fmla="*/ 1610794 h 3117074"/>
                    <a:gd name="connsiteX18" fmla="*/ 7378 w 3932598"/>
                    <a:gd name="connsiteY18" fmla="*/ 916676 h 3117074"/>
                    <a:gd name="connsiteX19" fmla="*/ 701496 w 3932598"/>
                    <a:gd name="connsiteY19" fmla="*/ 410244 h 3117074"/>
                    <a:gd name="connsiteX20" fmla="*/ 3359890 w 3932598"/>
                    <a:gd name="connsiteY20" fmla="*/ 473476 h 3117074"/>
                    <a:gd name="connsiteX21" fmla="*/ 3441051 w 3932598"/>
                    <a:gd name="connsiteY21" fmla="*/ 137907 h 3117074"/>
                    <a:gd name="connsiteX22" fmla="*/ 3636232 w 3932598"/>
                    <a:gd name="connsiteY22" fmla="*/ 2732 h 3117074"/>
                    <a:gd name="connsiteX23" fmla="*/ 3877547 w 3932598"/>
                    <a:gd name="connsiteY23" fmla="*/ 46564 h 3117074"/>
                    <a:gd name="connsiteX24" fmla="*/ 3929953 w 3932598"/>
                    <a:gd name="connsiteY24" fmla="*/ 67429 h 3117074"/>
                    <a:gd name="connsiteX0" fmla="*/ 3309781 w 3932598"/>
                    <a:gd name="connsiteY0" fmla="*/ 682129 h 3117074"/>
                    <a:gd name="connsiteX1" fmla="*/ 861319 w 3932598"/>
                    <a:gd name="connsiteY1" fmla="*/ 634239 h 3117074"/>
                    <a:gd name="connsiteX2" fmla="*/ 852133 w 3932598"/>
                    <a:gd name="connsiteY2" fmla="*/ 840618 h 3117074"/>
                    <a:gd name="connsiteX3" fmla="*/ 3262387 w 3932598"/>
                    <a:gd name="connsiteY3" fmla="*/ 912699 h 3117074"/>
                    <a:gd name="connsiteX4" fmla="*/ 3309781 w 3932598"/>
                    <a:gd name="connsiteY4" fmla="*/ 682129 h 3117074"/>
                    <a:gd name="connsiteX5" fmla="*/ 3929953 w 3932598"/>
                    <a:gd name="connsiteY5" fmla="*/ 67429 h 3117074"/>
                    <a:gd name="connsiteX6" fmla="*/ 3710213 w 3932598"/>
                    <a:gd name="connsiteY6" fmla="*/ 1262030 h 3117074"/>
                    <a:gd name="connsiteX7" fmla="*/ 3725226 w 3932598"/>
                    <a:gd name="connsiteY7" fmla="*/ 1266315 h 3117074"/>
                    <a:gd name="connsiteX8" fmla="*/ 3785057 w 3932598"/>
                    <a:gd name="connsiteY8" fmla="*/ 1297654 h 3117074"/>
                    <a:gd name="connsiteX9" fmla="*/ 3874915 w 3932598"/>
                    <a:gd name="connsiteY9" fmla="*/ 1765647 h 3117074"/>
                    <a:gd name="connsiteX10" fmla="*/ 3596438 w 3932598"/>
                    <a:gd name="connsiteY10" fmla="*/ 1919866 h 3117074"/>
                    <a:gd name="connsiteX11" fmla="*/ 3589311 w 3932598"/>
                    <a:gd name="connsiteY11" fmla="*/ 1919303 h 3117074"/>
                    <a:gd name="connsiteX12" fmla="*/ 3369166 w 3932598"/>
                    <a:gd name="connsiteY12" fmla="*/ 3116110 h 3117074"/>
                    <a:gd name="connsiteX13" fmla="*/ 3319812 w 3932598"/>
                    <a:gd name="connsiteY13" fmla="*/ 3117074 h 3117074"/>
                    <a:gd name="connsiteX14" fmla="*/ 3078498 w 3932598"/>
                    <a:gd name="connsiteY14" fmla="*/ 3073241 h 3117074"/>
                    <a:gd name="connsiteX15" fmla="*/ 2943323 w 3932598"/>
                    <a:gd name="connsiteY15" fmla="*/ 2878059 h 3117074"/>
                    <a:gd name="connsiteX16" fmla="*/ 2936878 w 3932598"/>
                    <a:gd name="connsiteY16" fmla="*/ 2512150 h 3117074"/>
                    <a:gd name="connsiteX17" fmla="*/ 513809 w 3932598"/>
                    <a:gd name="connsiteY17" fmla="*/ 1610794 h 3117074"/>
                    <a:gd name="connsiteX18" fmla="*/ 7378 w 3932598"/>
                    <a:gd name="connsiteY18" fmla="*/ 916676 h 3117074"/>
                    <a:gd name="connsiteX19" fmla="*/ 701496 w 3932598"/>
                    <a:gd name="connsiteY19" fmla="*/ 410244 h 3117074"/>
                    <a:gd name="connsiteX20" fmla="*/ 3359890 w 3932598"/>
                    <a:gd name="connsiteY20" fmla="*/ 473476 h 3117074"/>
                    <a:gd name="connsiteX21" fmla="*/ 3441051 w 3932598"/>
                    <a:gd name="connsiteY21" fmla="*/ 137907 h 3117074"/>
                    <a:gd name="connsiteX22" fmla="*/ 3636232 w 3932598"/>
                    <a:gd name="connsiteY22" fmla="*/ 2732 h 3117074"/>
                    <a:gd name="connsiteX23" fmla="*/ 3877547 w 3932598"/>
                    <a:gd name="connsiteY23" fmla="*/ 46564 h 3117074"/>
                    <a:gd name="connsiteX24" fmla="*/ 3929953 w 3932598"/>
                    <a:gd name="connsiteY24" fmla="*/ 67429 h 3117074"/>
                    <a:gd name="connsiteX0" fmla="*/ 3309781 w 3932598"/>
                    <a:gd name="connsiteY0" fmla="*/ 682129 h 3117074"/>
                    <a:gd name="connsiteX1" fmla="*/ 861319 w 3932598"/>
                    <a:gd name="connsiteY1" fmla="*/ 634239 h 3117074"/>
                    <a:gd name="connsiteX2" fmla="*/ 852133 w 3932598"/>
                    <a:gd name="connsiteY2" fmla="*/ 840618 h 3117074"/>
                    <a:gd name="connsiteX3" fmla="*/ 3262387 w 3932598"/>
                    <a:gd name="connsiteY3" fmla="*/ 912699 h 3117074"/>
                    <a:gd name="connsiteX4" fmla="*/ 3309781 w 3932598"/>
                    <a:gd name="connsiteY4" fmla="*/ 682129 h 3117074"/>
                    <a:gd name="connsiteX5" fmla="*/ 3929953 w 3932598"/>
                    <a:gd name="connsiteY5" fmla="*/ 67429 h 3117074"/>
                    <a:gd name="connsiteX6" fmla="*/ 3710213 w 3932598"/>
                    <a:gd name="connsiteY6" fmla="*/ 1262030 h 3117074"/>
                    <a:gd name="connsiteX7" fmla="*/ 3725226 w 3932598"/>
                    <a:gd name="connsiteY7" fmla="*/ 1266315 h 3117074"/>
                    <a:gd name="connsiteX8" fmla="*/ 3785057 w 3932598"/>
                    <a:gd name="connsiteY8" fmla="*/ 1297654 h 3117074"/>
                    <a:gd name="connsiteX9" fmla="*/ 3874915 w 3932598"/>
                    <a:gd name="connsiteY9" fmla="*/ 1765647 h 3117074"/>
                    <a:gd name="connsiteX10" fmla="*/ 3596438 w 3932598"/>
                    <a:gd name="connsiteY10" fmla="*/ 1919866 h 3117074"/>
                    <a:gd name="connsiteX11" fmla="*/ 3589311 w 3932598"/>
                    <a:gd name="connsiteY11" fmla="*/ 1919303 h 3117074"/>
                    <a:gd name="connsiteX12" fmla="*/ 3369166 w 3932598"/>
                    <a:gd name="connsiteY12" fmla="*/ 3116110 h 3117074"/>
                    <a:gd name="connsiteX13" fmla="*/ 3319812 w 3932598"/>
                    <a:gd name="connsiteY13" fmla="*/ 3117074 h 3117074"/>
                    <a:gd name="connsiteX14" fmla="*/ 3078498 w 3932598"/>
                    <a:gd name="connsiteY14" fmla="*/ 3073241 h 3117074"/>
                    <a:gd name="connsiteX15" fmla="*/ 2943323 w 3932598"/>
                    <a:gd name="connsiteY15" fmla="*/ 2878059 h 3117074"/>
                    <a:gd name="connsiteX16" fmla="*/ 2936878 w 3932598"/>
                    <a:gd name="connsiteY16" fmla="*/ 2512150 h 3117074"/>
                    <a:gd name="connsiteX17" fmla="*/ 513809 w 3932598"/>
                    <a:gd name="connsiteY17" fmla="*/ 1610794 h 3117074"/>
                    <a:gd name="connsiteX18" fmla="*/ 7378 w 3932598"/>
                    <a:gd name="connsiteY18" fmla="*/ 916676 h 3117074"/>
                    <a:gd name="connsiteX19" fmla="*/ 701496 w 3932598"/>
                    <a:gd name="connsiteY19" fmla="*/ 410244 h 3117074"/>
                    <a:gd name="connsiteX20" fmla="*/ 3359890 w 3932598"/>
                    <a:gd name="connsiteY20" fmla="*/ 473476 h 3117074"/>
                    <a:gd name="connsiteX21" fmla="*/ 3441051 w 3932598"/>
                    <a:gd name="connsiteY21" fmla="*/ 137907 h 3117074"/>
                    <a:gd name="connsiteX22" fmla="*/ 3636232 w 3932598"/>
                    <a:gd name="connsiteY22" fmla="*/ 2732 h 3117074"/>
                    <a:gd name="connsiteX23" fmla="*/ 3877547 w 3932598"/>
                    <a:gd name="connsiteY23" fmla="*/ 46564 h 3117074"/>
                    <a:gd name="connsiteX24" fmla="*/ 3929953 w 3932598"/>
                    <a:gd name="connsiteY24" fmla="*/ 67429 h 3117074"/>
                    <a:gd name="connsiteX0" fmla="*/ 3263256 w 3932598"/>
                    <a:gd name="connsiteY0" fmla="*/ 691575 h 3117074"/>
                    <a:gd name="connsiteX1" fmla="*/ 861319 w 3932598"/>
                    <a:gd name="connsiteY1" fmla="*/ 634239 h 3117074"/>
                    <a:gd name="connsiteX2" fmla="*/ 852133 w 3932598"/>
                    <a:gd name="connsiteY2" fmla="*/ 840618 h 3117074"/>
                    <a:gd name="connsiteX3" fmla="*/ 3262387 w 3932598"/>
                    <a:gd name="connsiteY3" fmla="*/ 912699 h 3117074"/>
                    <a:gd name="connsiteX4" fmla="*/ 3263256 w 3932598"/>
                    <a:gd name="connsiteY4" fmla="*/ 691575 h 3117074"/>
                    <a:gd name="connsiteX5" fmla="*/ 3929953 w 3932598"/>
                    <a:gd name="connsiteY5" fmla="*/ 67429 h 3117074"/>
                    <a:gd name="connsiteX6" fmla="*/ 3710213 w 3932598"/>
                    <a:gd name="connsiteY6" fmla="*/ 1262030 h 3117074"/>
                    <a:gd name="connsiteX7" fmla="*/ 3725226 w 3932598"/>
                    <a:gd name="connsiteY7" fmla="*/ 1266315 h 3117074"/>
                    <a:gd name="connsiteX8" fmla="*/ 3785057 w 3932598"/>
                    <a:gd name="connsiteY8" fmla="*/ 1297654 h 3117074"/>
                    <a:gd name="connsiteX9" fmla="*/ 3874915 w 3932598"/>
                    <a:gd name="connsiteY9" fmla="*/ 1765647 h 3117074"/>
                    <a:gd name="connsiteX10" fmla="*/ 3596438 w 3932598"/>
                    <a:gd name="connsiteY10" fmla="*/ 1919866 h 3117074"/>
                    <a:gd name="connsiteX11" fmla="*/ 3589311 w 3932598"/>
                    <a:gd name="connsiteY11" fmla="*/ 1919303 h 3117074"/>
                    <a:gd name="connsiteX12" fmla="*/ 3369166 w 3932598"/>
                    <a:gd name="connsiteY12" fmla="*/ 3116110 h 3117074"/>
                    <a:gd name="connsiteX13" fmla="*/ 3319812 w 3932598"/>
                    <a:gd name="connsiteY13" fmla="*/ 3117074 h 3117074"/>
                    <a:gd name="connsiteX14" fmla="*/ 3078498 w 3932598"/>
                    <a:gd name="connsiteY14" fmla="*/ 3073241 h 3117074"/>
                    <a:gd name="connsiteX15" fmla="*/ 2943323 w 3932598"/>
                    <a:gd name="connsiteY15" fmla="*/ 2878059 h 3117074"/>
                    <a:gd name="connsiteX16" fmla="*/ 2936878 w 3932598"/>
                    <a:gd name="connsiteY16" fmla="*/ 2512150 h 3117074"/>
                    <a:gd name="connsiteX17" fmla="*/ 513809 w 3932598"/>
                    <a:gd name="connsiteY17" fmla="*/ 1610794 h 3117074"/>
                    <a:gd name="connsiteX18" fmla="*/ 7378 w 3932598"/>
                    <a:gd name="connsiteY18" fmla="*/ 916676 h 3117074"/>
                    <a:gd name="connsiteX19" fmla="*/ 701496 w 3932598"/>
                    <a:gd name="connsiteY19" fmla="*/ 410244 h 3117074"/>
                    <a:gd name="connsiteX20" fmla="*/ 3359890 w 3932598"/>
                    <a:gd name="connsiteY20" fmla="*/ 473476 h 3117074"/>
                    <a:gd name="connsiteX21" fmla="*/ 3441051 w 3932598"/>
                    <a:gd name="connsiteY21" fmla="*/ 137907 h 3117074"/>
                    <a:gd name="connsiteX22" fmla="*/ 3636232 w 3932598"/>
                    <a:gd name="connsiteY22" fmla="*/ 2732 h 3117074"/>
                    <a:gd name="connsiteX23" fmla="*/ 3877547 w 3932598"/>
                    <a:gd name="connsiteY23" fmla="*/ 46564 h 3117074"/>
                    <a:gd name="connsiteX24" fmla="*/ 3929953 w 3932598"/>
                    <a:gd name="connsiteY24" fmla="*/ 67429 h 3117074"/>
                    <a:gd name="connsiteX0" fmla="*/ 3263256 w 3932598"/>
                    <a:gd name="connsiteY0" fmla="*/ 691575 h 3117074"/>
                    <a:gd name="connsiteX1" fmla="*/ 861319 w 3932598"/>
                    <a:gd name="connsiteY1" fmla="*/ 634239 h 3117074"/>
                    <a:gd name="connsiteX2" fmla="*/ 852133 w 3932598"/>
                    <a:gd name="connsiteY2" fmla="*/ 840618 h 3117074"/>
                    <a:gd name="connsiteX3" fmla="*/ 3234397 w 3932598"/>
                    <a:gd name="connsiteY3" fmla="*/ 894156 h 3117074"/>
                    <a:gd name="connsiteX4" fmla="*/ 3263256 w 3932598"/>
                    <a:gd name="connsiteY4" fmla="*/ 691575 h 3117074"/>
                    <a:gd name="connsiteX5" fmla="*/ 3929953 w 3932598"/>
                    <a:gd name="connsiteY5" fmla="*/ 67429 h 3117074"/>
                    <a:gd name="connsiteX6" fmla="*/ 3710213 w 3932598"/>
                    <a:gd name="connsiteY6" fmla="*/ 1262030 h 3117074"/>
                    <a:gd name="connsiteX7" fmla="*/ 3725226 w 3932598"/>
                    <a:gd name="connsiteY7" fmla="*/ 1266315 h 3117074"/>
                    <a:gd name="connsiteX8" fmla="*/ 3785057 w 3932598"/>
                    <a:gd name="connsiteY8" fmla="*/ 1297654 h 3117074"/>
                    <a:gd name="connsiteX9" fmla="*/ 3874915 w 3932598"/>
                    <a:gd name="connsiteY9" fmla="*/ 1765647 h 3117074"/>
                    <a:gd name="connsiteX10" fmla="*/ 3596438 w 3932598"/>
                    <a:gd name="connsiteY10" fmla="*/ 1919866 h 3117074"/>
                    <a:gd name="connsiteX11" fmla="*/ 3589311 w 3932598"/>
                    <a:gd name="connsiteY11" fmla="*/ 1919303 h 3117074"/>
                    <a:gd name="connsiteX12" fmla="*/ 3369166 w 3932598"/>
                    <a:gd name="connsiteY12" fmla="*/ 3116110 h 3117074"/>
                    <a:gd name="connsiteX13" fmla="*/ 3319812 w 3932598"/>
                    <a:gd name="connsiteY13" fmla="*/ 3117074 h 3117074"/>
                    <a:gd name="connsiteX14" fmla="*/ 3078498 w 3932598"/>
                    <a:gd name="connsiteY14" fmla="*/ 3073241 h 3117074"/>
                    <a:gd name="connsiteX15" fmla="*/ 2943323 w 3932598"/>
                    <a:gd name="connsiteY15" fmla="*/ 2878059 h 3117074"/>
                    <a:gd name="connsiteX16" fmla="*/ 2936878 w 3932598"/>
                    <a:gd name="connsiteY16" fmla="*/ 2512150 h 3117074"/>
                    <a:gd name="connsiteX17" fmla="*/ 513809 w 3932598"/>
                    <a:gd name="connsiteY17" fmla="*/ 1610794 h 3117074"/>
                    <a:gd name="connsiteX18" fmla="*/ 7378 w 3932598"/>
                    <a:gd name="connsiteY18" fmla="*/ 916676 h 3117074"/>
                    <a:gd name="connsiteX19" fmla="*/ 701496 w 3932598"/>
                    <a:gd name="connsiteY19" fmla="*/ 410244 h 3117074"/>
                    <a:gd name="connsiteX20" fmla="*/ 3359890 w 3932598"/>
                    <a:gd name="connsiteY20" fmla="*/ 473476 h 3117074"/>
                    <a:gd name="connsiteX21" fmla="*/ 3441051 w 3932598"/>
                    <a:gd name="connsiteY21" fmla="*/ 137907 h 3117074"/>
                    <a:gd name="connsiteX22" fmla="*/ 3636232 w 3932598"/>
                    <a:gd name="connsiteY22" fmla="*/ 2732 h 3117074"/>
                    <a:gd name="connsiteX23" fmla="*/ 3877547 w 3932598"/>
                    <a:gd name="connsiteY23" fmla="*/ 46564 h 3117074"/>
                    <a:gd name="connsiteX24" fmla="*/ 3929953 w 3932598"/>
                    <a:gd name="connsiteY24" fmla="*/ 67429 h 3117074"/>
                    <a:gd name="connsiteX0" fmla="*/ 3263256 w 3932598"/>
                    <a:gd name="connsiteY0" fmla="*/ 691575 h 3117074"/>
                    <a:gd name="connsiteX1" fmla="*/ 861319 w 3932598"/>
                    <a:gd name="connsiteY1" fmla="*/ 634239 h 3117074"/>
                    <a:gd name="connsiteX2" fmla="*/ 852133 w 3932598"/>
                    <a:gd name="connsiteY2" fmla="*/ 840618 h 3117074"/>
                    <a:gd name="connsiteX3" fmla="*/ 3239116 w 3932598"/>
                    <a:gd name="connsiteY3" fmla="*/ 917429 h 3117074"/>
                    <a:gd name="connsiteX4" fmla="*/ 3263256 w 3932598"/>
                    <a:gd name="connsiteY4" fmla="*/ 691575 h 3117074"/>
                    <a:gd name="connsiteX5" fmla="*/ 3929953 w 3932598"/>
                    <a:gd name="connsiteY5" fmla="*/ 67429 h 3117074"/>
                    <a:gd name="connsiteX6" fmla="*/ 3710213 w 3932598"/>
                    <a:gd name="connsiteY6" fmla="*/ 1262030 h 3117074"/>
                    <a:gd name="connsiteX7" fmla="*/ 3725226 w 3932598"/>
                    <a:gd name="connsiteY7" fmla="*/ 1266315 h 3117074"/>
                    <a:gd name="connsiteX8" fmla="*/ 3785057 w 3932598"/>
                    <a:gd name="connsiteY8" fmla="*/ 1297654 h 3117074"/>
                    <a:gd name="connsiteX9" fmla="*/ 3874915 w 3932598"/>
                    <a:gd name="connsiteY9" fmla="*/ 1765647 h 3117074"/>
                    <a:gd name="connsiteX10" fmla="*/ 3596438 w 3932598"/>
                    <a:gd name="connsiteY10" fmla="*/ 1919866 h 3117074"/>
                    <a:gd name="connsiteX11" fmla="*/ 3589311 w 3932598"/>
                    <a:gd name="connsiteY11" fmla="*/ 1919303 h 3117074"/>
                    <a:gd name="connsiteX12" fmla="*/ 3369166 w 3932598"/>
                    <a:gd name="connsiteY12" fmla="*/ 3116110 h 3117074"/>
                    <a:gd name="connsiteX13" fmla="*/ 3319812 w 3932598"/>
                    <a:gd name="connsiteY13" fmla="*/ 3117074 h 3117074"/>
                    <a:gd name="connsiteX14" fmla="*/ 3078498 w 3932598"/>
                    <a:gd name="connsiteY14" fmla="*/ 3073241 h 3117074"/>
                    <a:gd name="connsiteX15" fmla="*/ 2943323 w 3932598"/>
                    <a:gd name="connsiteY15" fmla="*/ 2878059 h 3117074"/>
                    <a:gd name="connsiteX16" fmla="*/ 2936878 w 3932598"/>
                    <a:gd name="connsiteY16" fmla="*/ 2512150 h 3117074"/>
                    <a:gd name="connsiteX17" fmla="*/ 513809 w 3932598"/>
                    <a:gd name="connsiteY17" fmla="*/ 1610794 h 3117074"/>
                    <a:gd name="connsiteX18" fmla="*/ 7378 w 3932598"/>
                    <a:gd name="connsiteY18" fmla="*/ 916676 h 3117074"/>
                    <a:gd name="connsiteX19" fmla="*/ 701496 w 3932598"/>
                    <a:gd name="connsiteY19" fmla="*/ 410244 h 3117074"/>
                    <a:gd name="connsiteX20" fmla="*/ 3359890 w 3932598"/>
                    <a:gd name="connsiteY20" fmla="*/ 473476 h 3117074"/>
                    <a:gd name="connsiteX21" fmla="*/ 3441051 w 3932598"/>
                    <a:gd name="connsiteY21" fmla="*/ 137907 h 3117074"/>
                    <a:gd name="connsiteX22" fmla="*/ 3636232 w 3932598"/>
                    <a:gd name="connsiteY22" fmla="*/ 2732 h 3117074"/>
                    <a:gd name="connsiteX23" fmla="*/ 3877547 w 3932598"/>
                    <a:gd name="connsiteY23" fmla="*/ 46564 h 3117074"/>
                    <a:gd name="connsiteX24" fmla="*/ 3929953 w 3932598"/>
                    <a:gd name="connsiteY24" fmla="*/ 67429 h 3117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32598" h="3117074">
                      <a:moveTo>
                        <a:pt x="3263256" y="691575"/>
                      </a:moveTo>
                      <a:lnTo>
                        <a:pt x="861319" y="634239"/>
                      </a:lnTo>
                      <a:lnTo>
                        <a:pt x="852133" y="840618"/>
                      </a:lnTo>
                      <a:lnTo>
                        <a:pt x="3239116" y="917429"/>
                      </a:lnTo>
                      <a:cubicBezTo>
                        <a:pt x="3256431" y="828153"/>
                        <a:pt x="3245941" y="780851"/>
                        <a:pt x="3263256" y="691575"/>
                      </a:cubicBezTo>
                      <a:close/>
                      <a:moveTo>
                        <a:pt x="3929953" y="67429"/>
                      </a:moveTo>
                      <a:lnTo>
                        <a:pt x="3710213" y="1262030"/>
                      </a:lnTo>
                      <a:lnTo>
                        <a:pt x="3725226" y="1266315"/>
                      </a:lnTo>
                      <a:cubicBezTo>
                        <a:pt x="3745822" y="1274519"/>
                        <a:pt x="3765870" y="1284943"/>
                        <a:pt x="3785057" y="1297654"/>
                      </a:cubicBezTo>
                      <a:cubicBezTo>
                        <a:pt x="3938548" y="1399339"/>
                        <a:pt x="3978779" y="1608867"/>
                        <a:pt x="3874915" y="1765647"/>
                      </a:cubicBezTo>
                      <a:cubicBezTo>
                        <a:pt x="3810000" y="1863635"/>
                        <a:pt x="3704162" y="1917827"/>
                        <a:pt x="3596438" y="1919866"/>
                      </a:cubicBezTo>
                      <a:lnTo>
                        <a:pt x="3589311" y="1919303"/>
                      </a:lnTo>
                      <a:lnTo>
                        <a:pt x="3369166" y="3116110"/>
                      </a:lnTo>
                      <a:lnTo>
                        <a:pt x="3319812" y="3117074"/>
                      </a:lnTo>
                      <a:lnTo>
                        <a:pt x="3078498" y="3073241"/>
                      </a:lnTo>
                      <a:cubicBezTo>
                        <a:pt x="2987272" y="3056670"/>
                        <a:pt x="2952559" y="2986380"/>
                        <a:pt x="2943323" y="2878059"/>
                      </a:cubicBezTo>
                      <a:cubicBezTo>
                        <a:pt x="2934236" y="2779878"/>
                        <a:pt x="2937376" y="2643961"/>
                        <a:pt x="2936878" y="2512150"/>
                      </a:cubicBezTo>
                      <a:lnTo>
                        <a:pt x="513809" y="1610794"/>
                      </a:lnTo>
                      <a:cubicBezTo>
                        <a:pt x="182288" y="1558966"/>
                        <a:pt x="-44450" y="1248199"/>
                        <a:pt x="7378" y="916676"/>
                      </a:cubicBezTo>
                      <a:cubicBezTo>
                        <a:pt x="59207" y="585154"/>
                        <a:pt x="366260" y="395720"/>
                        <a:pt x="701496" y="410244"/>
                      </a:cubicBezTo>
                      <a:cubicBezTo>
                        <a:pt x="1615611" y="449849"/>
                        <a:pt x="2450674" y="517636"/>
                        <a:pt x="3359890" y="473476"/>
                      </a:cubicBezTo>
                      <a:lnTo>
                        <a:pt x="3441051" y="137907"/>
                      </a:lnTo>
                      <a:cubicBezTo>
                        <a:pt x="3457621" y="46682"/>
                        <a:pt x="3545008" y="-13839"/>
                        <a:pt x="3636232" y="2732"/>
                      </a:cubicBezTo>
                      <a:lnTo>
                        <a:pt x="3877547" y="46564"/>
                      </a:lnTo>
                      <a:lnTo>
                        <a:pt x="3929953" y="67429"/>
                      </a:ln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sp>
              <p:nvSpPr>
                <p:cNvPr id="382" name="Freeform 381"/>
                <p:cNvSpPr/>
                <p:nvPr/>
              </p:nvSpPr>
              <p:spPr>
                <a:xfrm rot="19588578">
                  <a:off x="6443474" y="2652894"/>
                  <a:ext cx="439729" cy="398065"/>
                </a:xfrm>
                <a:custGeom>
                  <a:avLst/>
                  <a:gdLst/>
                  <a:ahLst/>
                  <a:cxnLst/>
                  <a:rect l="l" t="t" r="r" b="b"/>
                  <a:pathLst>
                    <a:path w="439729" h="398065">
                      <a:moveTo>
                        <a:pt x="208577" y="161833"/>
                      </a:moveTo>
                      <a:lnTo>
                        <a:pt x="208635" y="161872"/>
                      </a:lnTo>
                      <a:lnTo>
                        <a:pt x="198087" y="200910"/>
                      </a:lnTo>
                      <a:lnTo>
                        <a:pt x="176743" y="186769"/>
                      </a:lnTo>
                      <a:close/>
                      <a:moveTo>
                        <a:pt x="314695" y="211464"/>
                      </a:moveTo>
                      <a:cubicBezTo>
                        <a:pt x="313416" y="210617"/>
                        <a:pt x="312089" y="210282"/>
                        <a:pt x="310716" y="210460"/>
                      </a:cubicBezTo>
                      <a:cubicBezTo>
                        <a:pt x="309343" y="210638"/>
                        <a:pt x="308091" y="211580"/>
                        <a:pt x="306961" y="213286"/>
                      </a:cubicBezTo>
                      <a:lnTo>
                        <a:pt x="263500" y="278889"/>
                      </a:lnTo>
                      <a:cubicBezTo>
                        <a:pt x="262370" y="280595"/>
                        <a:pt x="261991" y="282115"/>
                        <a:pt x="262362" y="283449"/>
                      </a:cubicBezTo>
                      <a:cubicBezTo>
                        <a:pt x="262733" y="284783"/>
                        <a:pt x="263559" y="285874"/>
                        <a:pt x="264839" y="286721"/>
                      </a:cubicBezTo>
                      <a:lnTo>
                        <a:pt x="302642" y="311765"/>
                      </a:lnTo>
                      <a:cubicBezTo>
                        <a:pt x="302991" y="311997"/>
                        <a:pt x="303381" y="312102"/>
                        <a:pt x="303813" y="312081"/>
                      </a:cubicBezTo>
                      <a:cubicBezTo>
                        <a:pt x="304245" y="312061"/>
                        <a:pt x="304713" y="311882"/>
                        <a:pt x="305215" y="311545"/>
                      </a:cubicBezTo>
                      <a:cubicBezTo>
                        <a:pt x="305717" y="311208"/>
                        <a:pt x="306267" y="310694"/>
                        <a:pt x="306864" y="310002"/>
                      </a:cubicBezTo>
                      <a:cubicBezTo>
                        <a:pt x="307462" y="309310"/>
                        <a:pt x="308133" y="308402"/>
                        <a:pt x="308878" y="307278"/>
                      </a:cubicBezTo>
                      <a:cubicBezTo>
                        <a:pt x="309623" y="306153"/>
                        <a:pt x="310198" y="305181"/>
                        <a:pt x="310602" y="304361"/>
                      </a:cubicBezTo>
                      <a:cubicBezTo>
                        <a:pt x="311006" y="303541"/>
                        <a:pt x="311265" y="302833"/>
                        <a:pt x="311379" y="302240"/>
                      </a:cubicBezTo>
                      <a:cubicBezTo>
                        <a:pt x="311494" y="301646"/>
                        <a:pt x="311476" y="301146"/>
                        <a:pt x="311327" y="300740"/>
                      </a:cubicBezTo>
                      <a:cubicBezTo>
                        <a:pt x="311177" y="300334"/>
                        <a:pt x="310928" y="300016"/>
                        <a:pt x="310579" y="299785"/>
                      </a:cubicBezTo>
                      <a:lnTo>
                        <a:pt x="283477" y="281830"/>
                      </a:lnTo>
                      <a:lnTo>
                        <a:pt x="297540" y="260602"/>
                      </a:lnTo>
                      <a:lnTo>
                        <a:pt x="320280" y="275667"/>
                      </a:lnTo>
                      <a:cubicBezTo>
                        <a:pt x="320629" y="275898"/>
                        <a:pt x="321013" y="276013"/>
                        <a:pt x="321432" y="276012"/>
                      </a:cubicBezTo>
                      <a:cubicBezTo>
                        <a:pt x="321851" y="276011"/>
                        <a:pt x="322305" y="275852"/>
                        <a:pt x="322795" y="275534"/>
                      </a:cubicBezTo>
                      <a:cubicBezTo>
                        <a:pt x="323284" y="275217"/>
                        <a:pt x="323821" y="274722"/>
                        <a:pt x="324406" y="274049"/>
                      </a:cubicBezTo>
                      <a:cubicBezTo>
                        <a:pt x="324991" y="273377"/>
                        <a:pt x="325656" y="272478"/>
                        <a:pt x="326401" y="271354"/>
                      </a:cubicBezTo>
                      <a:cubicBezTo>
                        <a:pt x="327120" y="270268"/>
                        <a:pt x="327682" y="269315"/>
                        <a:pt x="328086" y="268495"/>
                      </a:cubicBezTo>
                      <a:cubicBezTo>
                        <a:pt x="328490" y="267675"/>
                        <a:pt x="328742" y="266977"/>
                        <a:pt x="328844" y="266403"/>
                      </a:cubicBezTo>
                      <a:cubicBezTo>
                        <a:pt x="328945" y="265829"/>
                        <a:pt x="328922" y="265339"/>
                        <a:pt x="328772" y="264933"/>
                      </a:cubicBezTo>
                      <a:cubicBezTo>
                        <a:pt x="328623" y="264527"/>
                        <a:pt x="328373" y="264208"/>
                        <a:pt x="328024" y="263977"/>
                      </a:cubicBezTo>
                      <a:lnTo>
                        <a:pt x="305284" y="248912"/>
                      </a:lnTo>
                      <a:lnTo>
                        <a:pt x="317459" y="230534"/>
                      </a:lnTo>
                      <a:lnTo>
                        <a:pt x="344328" y="248335"/>
                      </a:lnTo>
                      <a:cubicBezTo>
                        <a:pt x="344677" y="248566"/>
                        <a:pt x="345058" y="248665"/>
                        <a:pt x="345471" y="248631"/>
                      </a:cubicBezTo>
                      <a:cubicBezTo>
                        <a:pt x="345884" y="248598"/>
                        <a:pt x="346341" y="248413"/>
                        <a:pt x="346843" y="248076"/>
                      </a:cubicBezTo>
                      <a:cubicBezTo>
                        <a:pt x="347345" y="247739"/>
                        <a:pt x="347895" y="247225"/>
                        <a:pt x="348493" y="246533"/>
                      </a:cubicBezTo>
                      <a:cubicBezTo>
                        <a:pt x="349091" y="245841"/>
                        <a:pt x="349749" y="244952"/>
                        <a:pt x="350468" y="243866"/>
                      </a:cubicBezTo>
                      <a:cubicBezTo>
                        <a:pt x="351239" y="242703"/>
                        <a:pt x="351826" y="241712"/>
                        <a:pt x="352230" y="240891"/>
                      </a:cubicBezTo>
                      <a:cubicBezTo>
                        <a:pt x="352634" y="240071"/>
                        <a:pt x="352900" y="239354"/>
                        <a:pt x="353027" y="238741"/>
                      </a:cubicBezTo>
                      <a:cubicBezTo>
                        <a:pt x="353154" y="238128"/>
                        <a:pt x="353146" y="237635"/>
                        <a:pt x="353004" y="237261"/>
                      </a:cubicBezTo>
                      <a:cubicBezTo>
                        <a:pt x="352861" y="236888"/>
                        <a:pt x="352614" y="236585"/>
                        <a:pt x="352265" y="236354"/>
                      </a:cubicBezTo>
                      <a:close/>
                      <a:moveTo>
                        <a:pt x="270423" y="181633"/>
                      </a:moveTo>
                      <a:cubicBezTo>
                        <a:pt x="268950" y="180657"/>
                        <a:pt x="267681" y="179900"/>
                        <a:pt x="266615" y="179361"/>
                      </a:cubicBezTo>
                      <a:cubicBezTo>
                        <a:pt x="265549" y="178822"/>
                        <a:pt x="264661" y="178457"/>
                        <a:pt x="263951" y="178266"/>
                      </a:cubicBezTo>
                      <a:cubicBezTo>
                        <a:pt x="263241" y="178074"/>
                        <a:pt x="262657" y="178050"/>
                        <a:pt x="262200" y="178193"/>
                      </a:cubicBezTo>
                      <a:cubicBezTo>
                        <a:pt x="261742" y="178337"/>
                        <a:pt x="261385" y="178602"/>
                        <a:pt x="261128" y="178990"/>
                      </a:cubicBezTo>
                      <a:lnTo>
                        <a:pt x="215856" y="247326"/>
                      </a:lnTo>
                      <a:cubicBezTo>
                        <a:pt x="214726" y="249032"/>
                        <a:pt x="214347" y="250552"/>
                        <a:pt x="214719" y="251886"/>
                      </a:cubicBezTo>
                      <a:cubicBezTo>
                        <a:pt x="215090" y="253220"/>
                        <a:pt x="215916" y="254311"/>
                        <a:pt x="217195" y="255159"/>
                      </a:cubicBezTo>
                      <a:lnTo>
                        <a:pt x="251683" y="278006"/>
                      </a:lnTo>
                      <a:cubicBezTo>
                        <a:pt x="252071" y="278263"/>
                        <a:pt x="252487" y="278371"/>
                        <a:pt x="252932" y="278332"/>
                      </a:cubicBezTo>
                      <a:cubicBezTo>
                        <a:pt x="253377" y="278292"/>
                        <a:pt x="253870" y="278074"/>
                        <a:pt x="254410" y="277679"/>
                      </a:cubicBezTo>
                      <a:cubicBezTo>
                        <a:pt x="254951" y="277284"/>
                        <a:pt x="255533" y="276721"/>
                        <a:pt x="256157" y="275991"/>
                      </a:cubicBezTo>
                      <a:cubicBezTo>
                        <a:pt x="256780" y="275260"/>
                        <a:pt x="257477" y="274313"/>
                        <a:pt x="258247" y="273150"/>
                      </a:cubicBezTo>
                      <a:cubicBezTo>
                        <a:pt x="259018" y="271987"/>
                        <a:pt x="259618" y="270976"/>
                        <a:pt x="260048" y="270117"/>
                      </a:cubicBezTo>
                      <a:cubicBezTo>
                        <a:pt x="260478" y="269258"/>
                        <a:pt x="260756" y="268522"/>
                        <a:pt x="260883" y="267908"/>
                      </a:cubicBezTo>
                      <a:cubicBezTo>
                        <a:pt x="261010" y="267295"/>
                        <a:pt x="260999" y="266786"/>
                        <a:pt x="260850" y="266380"/>
                      </a:cubicBezTo>
                      <a:cubicBezTo>
                        <a:pt x="260700" y="265974"/>
                        <a:pt x="260432" y="265643"/>
                        <a:pt x="260044" y="265386"/>
                      </a:cubicBezTo>
                      <a:lnTo>
                        <a:pt x="236373" y="249705"/>
                      </a:lnTo>
                      <a:lnTo>
                        <a:pt x="276482" y="189162"/>
                      </a:lnTo>
                      <a:cubicBezTo>
                        <a:pt x="276739" y="188774"/>
                        <a:pt x="276844" y="188341"/>
                        <a:pt x="276797" y="187864"/>
                      </a:cubicBezTo>
                      <a:cubicBezTo>
                        <a:pt x="276751" y="187387"/>
                        <a:pt x="276501" y="186859"/>
                        <a:pt x="276048" y="186280"/>
                      </a:cubicBezTo>
                      <a:cubicBezTo>
                        <a:pt x="275595" y="185701"/>
                        <a:pt x="274922" y="185032"/>
                        <a:pt x="274030" y="184273"/>
                      </a:cubicBezTo>
                      <a:cubicBezTo>
                        <a:pt x="273138" y="183515"/>
                        <a:pt x="271935" y="182635"/>
                        <a:pt x="270423" y="181633"/>
                      </a:cubicBezTo>
                      <a:close/>
                      <a:moveTo>
                        <a:pt x="218557" y="147273"/>
                      </a:moveTo>
                      <a:cubicBezTo>
                        <a:pt x="216580" y="145963"/>
                        <a:pt x="214971" y="144939"/>
                        <a:pt x="213731" y="144201"/>
                      </a:cubicBezTo>
                      <a:cubicBezTo>
                        <a:pt x="212490" y="143463"/>
                        <a:pt x="211460" y="142976"/>
                        <a:pt x="210640" y="142739"/>
                      </a:cubicBezTo>
                      <a:cubicBezTo>
                        <a:pt x="209820" y="142503"/>
                        <a:pt x="209121" y="142486"/>
                        <a:pt x="208541" y="142687"/>
                      </a:cubicBezTo>
                      <a:cubicBezTo>
                        <a:pt x="207961" y="142889"/>
                        <a:pt x="207336" y="143242"/>
                        <a:pt x="206667" y="143747"/>
                      </a:cubicBezTo>
                      <a:lnTo>
                        <a:pt x="139231" y="195140"/>
                      </a:lnTo>
                      <a:cubicBezTo>
                        <a:pt x="137866" y="196189"/>
                        <a:pt x="136856" y="197082"/>
                        <a:pt x="136201" y="197819"/>
                      </a:cubicBezTo>
                      <a:cubicBezTo>
                        <a:pt x="135545" y="198556"/>
                        <a:pt x="135263" y="199276"/>
                        <a:pt x="135355" y="199979"/>
                      </a:cubicBezTo>
                      <a:cubicBezTo>
                        <a:pt x="135448" y="200682"/>
                        <a:pt x="135959" y="201425"/>
                        <a:pt x="136890" y="202209"/>
                      </a:cubicBezTo>
                      <a:cubicBezTo>
                        <a:pt x="137822" y="202994"/>
                        <a:pt x="139179" y="203976"/>
                        <a:pt x="140962" y="205158"/>
                      </a:cubicBezTo>
                      <a:cubicBezTo>
                        <a:pt x="142630" y="206262"/>
                        <a:pt x="144002" y="207116"/>
                        <a:pt x="145081" y="207719"/>
                      </a:cubicBezTo>
                      <a:cubicBezTo>
                        <a:pt x="146160" y="208322"/>
                        <a:pt x="147051" y="208704"/>
                        <a:pt x="147755" y="208863"/>
                      </a:cubicBezTo>
                      <a:cubicBezTo>
                        <a:pt x="148458" y="209022"/>
                        <a:pt x="149058" y="209001"/>
                        <a:pt x="149554" y="208800"/>
                      </a:cubicBezTo>
                      <a:cubicBezTo>
                        <a:pt x="150050" y="208598"/>
                        <a:pt x="150556" y="208277"/>
                        <a:pt x="151070" y="207838"/>
                      </a:cubicBezTo>
                      <a:lnTo>
                        <a:pt x="165587" y="196283"/>
                      </a:lnTo>
                      <a:lnTo>
                        <a:pt x="193852" y="215008"/>
                      </a:lnTo>
                      <a:lnTo>
                        <a:pt x="188894" y="233481"/>
                      </a:lnTo>
                      <a:cubicBezTo>
                        <a:pt x="188716" y="234088"/>
                        <a:pt x="188640" y="234623"/>
                        <a:pt x="188667" y="235088"/>
                      </a:cubicBezTo>
                      <a:cubicBezTo>
                        <a:pt x="188694" y="235552"/>
                        <a:pt x="188941" y="236064"/>
                        <a:pt x="189407" y="236624"/>
                      </a:cubicBezTo>
                      <a:cubicBezTo>
                        <a:pt x="189872" y="237183"/>
                        <a:pt x="190639" y="237858"/>
                        <a:pt x="191705" y="238649"/>
                      </a:cubicBezTo>
                      <a:cubicBezTo>
                        <a:pt x="192772" y="239439"/>
                        <a:pt x="194294" y="240489"/>
                        <a:pt x="196271" y="241799"/>
                      </a:cubicBezTo>
                      <a:cubicBezTo>
                        <a:pt x="198171" y="243058"/>
                        <a:pt x="199696" y="243998"/>
                        <a:pt x="200845" y="244620"/>
                      </a:cubicBezTo>
                      <a:cubicBezTo>
                        <a:pt x="201995" y="245243"/>
                        <a:pt x="202919" y="245491"/>
                        <a:pt x="203615" y="245367"/>
                      </a:cubicBezTo>
                      <a:cubicBezTo>
                        <a:pt x="204311" y="245242"/>
                        <a:pt x="204870" y="244734"/>
                        <a:pt x="205294" y="243843"/>
                      </a:cubicBezTo>
                      <a:cubicBezTo>
                        <a:pt x="205717" y="242952"/>
                        <a:pt x="206158" y="241654"/>
                        <a:pt x="206617" y="239950"/>
                      </a:cubicBezTo>
                      <a:lnTo>
                        <a:pt x="227547" y="157831"/>
                      </a:lnTo>
                      <a:cubicBezTo>
                        <a:pt x="227802" y="156940"/>
                        <a:pt x="227906" y="156172"/>
                        <a:pt x="227859" y="155527"/>
                      </a:cubicBezTo>
                      <a:cubicBezTo>
                        <a:pt x="227812" y="154882"/>
                        <a:pt x="227481" y="154203"/>
                        <a:pt x="226867" y="153489"/>
                      </a:cubicBezTo>
                      <a:cubicBezTo>
                        <a:pt x="226252" y="152775"/>
                        <a:pt x="225285" y="151939"/>
                        <a:pt x="223967" y="150982"/>
                      </a:cubicBezTo>
                      <a:cubicBezTo>
                        <a:pt x="222648" y="150025"/>
                        <a:pt x="220845" y="148788"/>
                        <a:pt x="218557" y="147273"/>
                      </a:cubicBezTo>
                      <a:close/>
                      <a:moveTo>
                        <a:pt x="158336" y="105955"/>
                      </a:moveTo>
                      <a:cubicBezTo>
                        <a:pt x="154885" y="103669"/>
                        <a:pt x="151323" y="101951"/>
                        <a:pt x="147650" y="100800"/>
                      </a:cubicBezTo>
                      <a:cubicBezTo>
                        <a:pt x="143977" y="99650"/>
                        <a:pt x="140409" y="99225"/>
                        <a:pt x="136946" y="99525"/>
                      </a:cubicBezTo>
                      <a:cubicBezTo>
                        <a:pt x="133484" y="99826"/>
                        <a:pt x="130178" y="100900"/>
                        <a:pt x="127030" y="102746"/>
                      </a:cubicBezTo>
                      <a:cubicBezTo>
                        <a:pt x="123881" y="104594"/>
                        <a:pt x="121113" y="107321"/>
                        <a:pt x="118724" y="110926"/>
                      </a:cubicBezTo>
                      <a:cubicBezTo>
                        <a:pt x="116643" y="114067"/>
                        <a:pt x="115323" y="117070"/>
                        <a:pt x="114764" y="119935"/>
                      </a:cubicBezTo>
                      <a:cubicBezTo>
                        <a:pt x="114205" y="122800"/>
                        <a:pt x="114126" y="125551"/>
                        <a:pt x="114527" y="128188"/>
                      </a:cubicBezTo>
                      <a:cubicBezTo>
                        <a:pt x="114928" y="130825"/>
                        <a:pt x="115686" y="133364"/>
                        <a:pt x="116803" y="135805"/>
                      </a:cubicBezTo>
                      <a:cubicBezTo>
                        <a:pt x="117919" y="138246"/>
                        <a:pt x="119178" y="140600"/>
                        <a:pt x="120577" y="142866"/>
                      </a:cubicBezTo>
                      <a:cubicBezTo>
                        <a:pt x="121977" y="145132"/>
                        <a:pt x="123351" y="147311"/>
                        <a:pt x="124698" y="149404"/>
                      </a:cubicBezTo>
                      <a:cubicBezTo>
                        <a:pt x="126046" y="151496"/>
                        <a:pt x="127151" y="153511"/>
                        <a:pt x="128015" y="155450"/>
                      </a:cubicBezTo>
                      <a:cubicBezTo>
                        <a:pt x="128878" y="157389"/>
                        <a:pt x="129370" y="159277"/>
                        <a:pt x="129492" y="161115"/>
                      </a:cubicBezTo>
                      <a:cubicBezTo>
                        <a:pt x="129613" y="162953"/>
                        <a:pt x="129109" y="164725"/>
                        <a:pt x="127979" y="166431"/>
                      </a:cubicBezTo>
                      <a:cubicBezTo>
                        <a:pt x="127003" y="167904"/>
                        <a:pt x="125845" y="169062"/>
                        <a:pt x="124506" y="169904"/>
                      </a:cubicBezTo>
                      <a:cubicBezTo>
                        <a:pt x="123167" y="170747"/>
                        <a:pt x="121714" y="171235"/>
                        <a:pt x="120147" y="171368"/>
                      </a:cubicBezTo>
                      <a:cubicBezTo>
                        <a:pt x="118580" y="171502"/>
                        <a:pt x="116913" y="171303"/>
                        <a:pt x="115144" y="170773"/>
                      </a:cubicBezTo>
                      <a:cubicBezTo>
                        <a:pt x="113375" y="170243"/>
                        <a:pt x="111560" y="169361"/>
                        <a:pt x="109699" y="168128"/>
                      </a:cubicBezTo>
                      <a:cubicBezTo>
                        <a:pt x="106869" y="166253"/>
                        <a:pt x="104590" y="164283"/>
                        <a:pt x="102861" y="162218"/>
                      </a:cubicBezTo>
                      <a:cubicBezTo>
                        <a:pt x="101134" y="160153"/>
                        <a:pt x="99751" y="158218"/>
                        <a:pt x="98713" y="156415"/>
                      </a:cubicBezTo>
                      <a:cubicBezTo>
                        <a:pt x="97677" y="154613"/>
                        <a:pt x="96875" y="153064"/>
                        <a:pt x="96310" y="151769"/>
                      </a:cubicBezTo>
                      <a:cubicBezTo>
                        <a:pt x="95745" y="150474"/>
                        <a:pt x="95192" y="149647"/>
                        <a:pt x="94649" y="149288"/>
                      </a:cubicBezTo>
                      <a:cubicBezTo>
                        <a:pt x="94261" y="149031"/>
                        <a:pt x="93851" y="148913"/>
                        <a:pt x="93419" y="148933"/>
                      </a:cubicBezTo>
                      <a:cubicBezTo>
                        <a:pt x="92987" y="148954"/>
                        <a:pt x="92517" y="149158"/>
                        <a:pt x="92009" y="149547"/>
                      </a:cubicBezTo>
                      <a:cubicBezTo>
                        <a:pt x="91500" y="149935"/>
                        <a:pt x="90937" y="150511"/>
                        <a:pt x="90321" y="151274"/>
                      </a:cubicBezTo>
                      <a:cubicBezTo>
                        <a:pt x="89704" y="152037"/>
                        <a:pt x="88997" y="153019"/>
                        <a:pt x="88201" y="154221"/>
                      </a:cubicBezTo>
                      <a:cubicBezTo>
                        <a:pt x="87019" y="156005"/>
                        <a:pt x="86220" y="157442"/>
                        <a:pt x="85805" y="158533"/>
                      </a:cubicBezTo>
                      <a:cubicBezTo>
                        <a:pt x="85388" y="159624"/>
                        <a:pt x="85266" y="160589"/>
                        <a:pt x="85436" y="161427"/>
                      </a:cubicBezTo>
                      <a:cubicBezTo>
                        <a:pt x="85606" y="162265"/>
                        <a:pt x="86044" y="163392"/>
                        <a:pt x="86752" y="164809"/>
                      </a:cubicBezTo>
                      <a:cubicBezTo>
                        <a:pt x="87459" y="166226"/>
                        <a:pt x="88466" y="167800"/>
                        <a:pt x="89774" y="169531"/>
                      </a:cubicBezTo>
                      <a:cubicBezTo>
                        <a:pt x="91082" y="171262"/>
                        <a:pt x="92709" y="173079"/>
                        <a:pt x="94656" y="174983"/>
                      </a:cubicBezTo>
                      <a:cubicBezTo>
                        <a:pt x="96603" y="176886"/>
                        <a:pt x="98875" y="178699"/>
                        <a:pt x="101473" y="180420"/>
                      </a:cubicBezTo>
                      <a:cubicBezTo>
                        <a:pt x="105312" y="182963"/>
                        <a:pt x="109251" y="184847"/>
                        <a:pt x="113292" y="186074"/>
                      </a:cubicBezTo>
                      <a:cubicBezTo>
                        <a:pt x="117333" y="187300"/>
                        <a:pt x="121275" y="187750"/>
                        <a:pt x="125118" y="187423"/>
                      </a:cubicBezTo>
                      <a:cubicBezTo>
                        <a:pt x="128961" y="187096"/>
                        <a:pt x="132608" y="185927"/>
                        <a:pt x="136060" y="183918"/>
                      </a:cubicBezTo>
                      <a:cubicBezTo>
                        <a:pt x="139511" y="181909"/>
                        <a:pt x="142546" y="178927"/>
                        <a:pt x="145166" y="174972"/>
                      </a:cubicBezTo>
                      <a:cubicBezTo>
                        <a:pt x="147170" y="171948"/>
                        <a:pt x="148445" y="169013"/>
                        <a:pt x="148991" y="166167"/>
                      </a:cubicBezTo>
                      <a:cubicBezTo>
                        <a:pt x="149537" y="163321"/>
                        <a:pt x="149601" y="160573"/>
                        <a:pt x="149180" y="157923"/>
                      </a:cubicBezTo>
                      <a:cubicBezTo>
                        <a:pt x="148759" y="155274"/>
                        <a:pt x="147972" y="152716"/>
                        <a:pt x="146816" y="150249"/>
                      </a:cubicBezTo>
                      <a:cubicBezTo>
                        <a:pt x="145661" y="147782"/>
                        <a:pt x="144384" y="145415"/>
                        <a:pt x="142984" y="143149"/>
                      </a:cubicBezTo>
                      <a:cubicBezTo>
                        <a:pt x="141584" y="140883"/>
                        <a:pt x="140191" y="138691"/>
                        <a:pt x="138805" y="136573"/>
                      </a:cubicBezTo>
                      <a:cubicBezTo>
                        <a:pt x="137419" y="134455"/>
                        <a:pt x="136275" y="132414"/>
                        <a:pt x="135372" y="130449"/>
                      </a:cubicBezTo>
                      <a:cubicBezTo>
                        <a:pt x="134470" y="128485"/>
                        <a:pt x="133968" y="126590"/>
                        <a:pt x="133866" y="124765"/>
                      </a:cubicBezTo>
                      <a:cubicBezTo>
                        <a:pt x="133764" y="122940"/>
                        <a:pt x="134265" y="121194"/>
                        <a:pt x="135369" y="119527"/>
                      </a:cubicBezTo>
                      <a:cubicBezTo>
                        <a:pt x="136114" y="118402"/>
                        <a:pt x="137024" y="117471"/>
                        <a:pt x="138099" y="116733"/>
                      </a:cubicBezTo>
                      <a:cubicBezTo>
                        <a:pt x="139174" y="115994"/>
                        <a:pt x="140366" y="115543"/>
                        <a:pt x="141675" y="115378"/>
                      </a:cubicBezTo>
                      <a:cubicBezTo>
                        <a:pt x="142984" y="115212"/>
                        <a:pt x="144393" y="115337"/>
                        <a:pt x="145904" y="115752"/>
                      </a:cubicBezTo>
                      <a:cubicBezTo>
                        <a:pt x="147414" y="116167"/>
                        <a:pt x="149003" y="116927"/>
                        <a:pt x="150670" y="118031"/>
                      </a:cubicBezTo>
                      <a:cubicBezTo>
                        <a:pt x="152803" y="119444"/>
                        <a:pt x="154587" y="121003"/>
                        <a:pt x="156024" y="122708"/>
                      </a:cubicBezTo>
                      <a:cubicBezTo>
                        <a:pt x="157461" y="124413"/>
                        <a:pt x="158646" y="126035"/>
                        <a:pt x="159579" y="127573"/>
                      </a:cubicBezTo>
                      <a:cubicBezTo>
                        <a:pt x="160512" y="129112"/>
                        <a:pt x="161264" y="130461"/>
                        <a:pt x="161835" y="131620"/>
                      </a:cubicBezTo>
                      <a:cubicBezTo>
                        <a:pt x="162406" y="132780"/>
                        <a:pt x="162905" y="133501"/>
                        <a:pt x="163331" y="133783"/>
                      </a:cubicBezTo>
                      <a:cubicBezTo>
                        <a:pt x="163758" y="134066"/>
                        <a:pt x="164174" y="134174"/>
                        <a:pt x="164580" y="134109"/>
                      </a:cubicBezTo>
                      <a:cubicBezTo>
                        <a:pt x="164987" y="134043"/>
                        <a:pt x="165424" y="133803"/>
                        <a:pt x="165894" y="133389"/>
                      </a:cubicBezTo>
                      <a:cubicBezTo>
                        <a:pt x="166364" y="132975"/>
                        <a:pt x="166884" y="132399"/>
                        <a:pt x="167456" y="131662"/>
                      </a:cubicBezTo>
                      <a:cubicBezTo>
                        <a:pt x="168028" y="130925"/>
                        <a:pt x="168686" y="129994"/>
                        <a:pt x="169431" y="128870"/>
                      </a:cubicBezTo>
                      <a:cubicBezTo>
                        <a:pt x="170099" y="127862"/>
                        <a:pt x="170638" y="127006"/>
                        <a:pt x="171049" y="126302"/>
                      </a:cubicBezTo>
                      <a:cubicBezTo>
                        <a:pt x="171460" y="125598"/>
                        <a:pt x="171764" y="124990"/>
                        <a:pt x="171963" y="124480"/>
                      </a:cubicBezTo>
                      <a:cubicBezTo>
                        <a:pt x="172161" y="123970"/>
                        <a:pt x="172283" y="123535"/>
                        <a:pt x="172327" y="123173"/>
                      </a:cubicBezTo>
                      <a:cubicBezTo>
                        <a:pt x="172371" y="122812"/>
                        <a:pt x="172327" y="122309"/>
                        <a:pt x="172197" y="121665"/>
                      </a:cubicBezTo>
                      <a:cubicBezTo>
                        <a:pt x="172066" y="121020"/>
                        <a:pt x="171592" y="120009"/>
                        <a:pt x="170775" y="118631"/>
                      </a:cubicBezTo>
                      <a:cubicBezTo>
                        <a:pt x="169959" y="117253"/>
                        <a:pt x="168929" y="115818"/>
                        <a:pt x="167686" y="114325"/>
                      </a:cubicBezTo>
                      <a:cubicBezTo>
                        <a:pt x="166444" y="112832"/>
                        <a:pt x="165020" y="111359"/>
                        <a:pt x="163417" y="109907"/>
                      </a:cubicBezTo>
                      <a:cubicBezTo>
                        <a:pt x="161813" y="108454"/>
                        <a:pt x="160119" y="107136"/>
                        <a:pt x="158336" y="105955"/>
                      </a:cubicBezTo>
                      <a:close/>
                      <a:moveTo>
                        <a:pt x="341279" y="36593"/>
                      </a:moveTo>
                      <a:cubicBezTo>
                        <a:pt x="442498" y="103648"/>
                        <a:pt x="470192" y="240061"/>
                        <a:pt x="403137" y="341280"/>
                      </a:cubicBezTo>
                      <a:cubicBezTo>
                        <a:pt x="394755" y="353932"/>
                        <a:pt x="385290" y="365436"/>
                        <a:pt x="374945" y="375749"/>
                      </a:cubicBezTo>
                      <a:lnTo>
                        <a:pt x="367420" y="382537"/>
                      </a:lnTo>
                      <a:lnTo>
                        <a:pt x="348634" y="383170"/>
                      </a:lnTo>
                      <a:cubicBezTo>
                        <a:pt x="284124" y="385584"/>
                        <a:pt x="219614" y="387998"/>
                        <a:pt x="160037" y="378684"/>
                      </a:cubicBezTo>
                      <a:cubicBezTo>
                        <a:pt x="136518" y="375007"/>
                        <a:pt x="113734" y="381212"/>
                        <a:pt x="95911" y="394215"/>
                      </a:cubicBezTo>
                      <a:lnTo>
                        <a:pt x="91574" y="398065"/>
                      </a:lnTo>
                      <a:lnTo>
                        <a:pt x="80339" y="389778"/>
                      </a:lnTo>
                      <a:cubicBezTo>
                        <a:pt x="-5859" y="319168"/>
                        <a:pt x="-26272" y="193343"/>
                        <a:pt x="36593" y="98451"/>
                      </a:cubicBezTo>
                      <a:cubicBezTo>
                        <a:pt x="103648" y="-2768"/>
                        <a:pt x="240061" y="-30462"/>
                        <a:pt x="341279" y="36593"/>
                      </a:cubicBezTo>
                      <a:close/>
                    </a:path>
                  </a:pathLst>
                </a:custGeom>
                <a:grpFill/>
                <a:ln w="12700" cap="flat" cmpd="sng" algn="ctr">
                  <a:noFill/>
                  <a:prstDash val="solid"/>
                  <a:miter lim="800000"/>
                </a:ln>
                <a:effectLst/>
              </p:spPr>
              <p:txBody>
                <a:bodyPr wrap="square" rtlCol="0" anchor="ctr">
                  <a:noAutofit/>
                </a:bodyPr>
                <a:lstStyle/>
                <a:p>
                  <a:pPr algn="ctr">
                    <a:defRPr/>
                  </a:pPr>
                  <a:endParaRPr lang="en-US" kern="0">
                    <a:solidFill>
                      <a:prstClr val="white"/>
                    </a:solidFill>
                  </a:endParaRPr>
                </a:p>
              </p:txBody>
            </p:sp>
            <p:sp>
              <p:nvSpPr>
                <p:cNvPr id="383" name="Freeform 382"/>
                <p:cNvSpPr/>
                <p:nvPr/>
              </p:nvSpPr>
              <p:spPr>
                <a:xfrm rot="20843499">
                  <a:off x="6831744" y="3177745"/>
                  <a:ext cx="217051" cy="82241"/>
                </a:xfrm>
                <a:custGeom>
                  <a:avLst/>
                  <a:gdLst>
                    <a:gd name="connsiteX0" fmla="*/ 1529738 w 1529738"/>
                    <a:gd name="connsiteY0" fmla="*/ 0 h 579616"/>
                    <a:gd name="connsiteX1" fmla="*/ 1525769 w 1529738"/>
                    <a:gd name="connsiteY1" fmla="*/ 405501 h 579616"/>
                    <a:gd name="connsiteX2" fmla="*/ 1348222 w 1529738"/>
                    <a:gd name="connsiteY2" fmla="*/ 579608 h 579616"/>
                    <a:gd name="connsiteX3" fmla="*/ 174116 w 1529738"/>
                    <a:gd name="connsiteY3" fmla="*/ 568122 h 579616"/>
                    <a:gd name="connsiteX4" fmla="*/ 9 w 1529738"/>
                    <a:gd name="connsiteY4" fmla="*/ 390574 h 579616"/>
                    <a:gd name="connsiteX5" fmla="*/ 3830 w 1529738"/>
                    <a:gd name="connsiteY5" fmla="*/ 1 h 579616"/>
                    <a:gd name="connsiteX6" fmla="*/ 226951 w 1529738"/>
                    <a:gd name="connsiteY6" fmla="*/ 0 h 579616"/>
                    <a:gd name="connsiteX7" fmla="*/ 211099 w 1529738"/>
                    <a:gd name="connsiteY7" fmla="*/ 340157 h 579616"/>
                    <a:gd name="connsiteX8" fmla="*/ 1245250 w 1529738"/>
                    <a:gd name="connsiteY8" fmla="*/ 317581 h 579616"/>
                    <a:gd name="connsiteX9" fmla="*/ 1288569 w 1529738"/>
                    <a:gd name="connsiteY9" fmla="*/ 0 h 579616"/>
                    <a:gd name="connsiteX10" fmla="*/ 1529738 w 1529738"/>
                    <a:gd name="connsiteY10" fmla="*/ 0 h 579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29738" h="579616">
                      <a:moveTo>
                        <a:pt x="1529738" y="0"/>
                      </a:moveTo>
                      <a:lnTo>
                        <a:pt x="1525769" y="405501"/>
                      </a:lnTo>
                      <a:cubicBezTo>
                        <a:pt x="1524819" y="502608"/>
                        <a:pt x="1445329" y="580558"/>
                        <a:pt x="1348222" y="579608"/>
                      </a:cubicBezTo>
                      <a:lnTo>
                        <a:pt x="174116" y="568122"/>
                      </a:lnTo>
                      <a:cubicBezTo>
                        <a:pt x="77009" y="567172"/>
                        <a:pt x="-941" y="487682"/>
                        <a:pt x="9" y="390574"/>
                      </a:cubicBezTo>
                      <a:lnTo>
                        <a:pt x="3830" y="1"/>
                      </a:lnTo>
                      <a:lnTo>
                        <a:pt x="226951" y="0"/>
                      </a:lnTo>
                      <a:lnTo>
                        <a:pt x="211099" y="340157"/>
                      </a:lnTo>
                      <a:lnTo>
                        <a:pt x="1245250" y="317581"/>
                      </a:lnTo>
                      <a:lnTo>
                        <a:pt x="1288569" y="0"/>
                      </a:lnTo>
                      <a:lnTo>
                        <a:pt x="1529738" y="0"/>
                      </a:ln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grpSp>
          <p:grpSp>
            <p:nvGrpSpPr>
              <p:cNvPr id="218" name="Group 217"/>
              <p:cNvGrpSpPr/>
              <p:nvPr/>
            </p:nvGrpSpPr>
            <p:grpSpPr>
              <a:xfrm>
                <a:off x="3583320" y="5340868"/>
                <a:ext cx="636098" cy="498452"/>
                <a:chOff x="5355703" y="5434094"/>
                <a:chExt cx="880442" cy="689925"/>
              </a:xfrm>
              <a:solidFill>
                <a:srgbClr val="607D8B"/>
              </a:solidFill>
            </p:grpSpPr>
            <p:sp>
              <p:nvSpPr>
                <p:cNvPr id="352" name="Freeform 351"/>
                <p:cNvSpPr/>
                <p:nvPr/>
              </p:nvSpPr>
              <p:spPr>
                <a:xfrm rot="15232811">
                  <a:off x="5599744" y="5663099"/>
                  <a:ext cx="531696" cy="128336"/>
                </a:xfrm>
                <a:custGeom>
                  <a:avLst/>
                  <a:gdLst>
                    <a:gd name="connsiteX0" fmla="*/ 107583 w 668513"/>
                    <a:gd name="connsiteY0" fmla="*/ 0 h 82369"/>
                    <a:gd name="connsiteX1" fmla="*/ 560930 w 668513"/>
                    <a:gd name="connsiteY1" fmla="*/ 0 h 82369"/>
                    <a:gd name="connsiteX2" fmla="*/ 665935 w 668513"/>
                    <a:gd name="connsiteY2" fmla="*/ 69602 h 82369"/>
                    <a:gd name="connsiteX3" fmla="*/ 668513 w 668513"/>
                    <a:gd name="connsiteY3" fmla="*/ 82369 h 82369"/>
                    <a:gd name="connsiteX4" fmla="*/ 0 w 668513"/>
                    <a:gd name="connsiteY4" fmla="*/ 82369 h 82369"/>
                    <a:gd name="connsiteX5" fmla="*/ 2578 w 668513"/>
                    <a:gd name="connsiteY5" fmla="*/ 69602 h 82369"/>
                    <a:gd name="connsiteX6" fmla="*/ 107583 w 668513"/>
                    <a:gd name="connsiteY6" fmla="*/ 0 h 82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513" h="82369">
                      <a:moveTo>
                        <a:pt x="107583" y="0"/>
                      </a:moveTo>
                      <a:lnTo>
                        <a:pt x="560930" y="0"/>
                      </a:lnTo>
                      <a:cubicBezTo>
                        <a:pt x="608134" y="0"/>
                        <a:pt x="648635" y="28700"/>
                        <a:pt x="665935" y="69602"/>
                      </a:cubicBezTo>
                      <a:lnTo>
                        <a:pt x="668513" y="82369"/>
                      </a:lnTo>
                      <a:lnTo>
                        <a:pt x="0" y="82369"/>
                      </a:lnTo>
                      <a:lnTo>
                        <a:pt x="2578" y="69602"/>
                      </a:lnTo>
                      <a:cubicBezTo>
                        <a:pt x="19878" y="28700"/>
                        <a:pt x="60379" y="0"/>
                        <a:pt x="10758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3" name="Trapezoid 352"/>
                <p:cNvSpPr/>
                <p:nvPr/>
              </p:nvSpPr>
              <p:spPr>
                <a:xfrm rot="15240588">
                  <a:off x="5463613" y="5545268"/>
                  <a:ext cx="473638" cy="467694"/>
                </a:xfrm>
                <a:prstGeom prst="trapezoid">
                  <a:avLst>
                    <a:gd name="adj" fmla="val 28203"/>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4" name="Rounded Rectangle 353"/>
                <p:cNvSpPr/>
                <p:nvPr/>
              </p:nvSpPr>
              <p:spPr>
                <a:xfrm rot="21313269">
                  <a:off x="5509807" y="5860437"/>
                  <a:ext cx="158517" cy="263582"/>
                </a:xfrm>
                <a:prstGeom prst="roundRect">
                  <a:avLst>
                    <a:gd name="adj" fmla="val 50000"/>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5" name="Freeform 354"/>
                <p:cNvSpPr/>
                <p:nvPr/>
              </p:nvSpPr>
              <p:spPr>
                <a:xfrm rot="20621845">
                  <a:off x="5355703" y="5763880"/>
                  <a:ext cx="90391" cy="249056"/>
                </a:xfrm>
                <a:custGeom>
                  <a:avLst/>
                  <a:gdLst>
                    <a:gd name="connsiteX0" fmla="*/ 141208 w 141208"/>
                    <a:gd name="connsiteY0" fmla="*/ 0 h 389072"/>
                    <a:gd name="connsiteX1" fmla="*/ 141208 w 141208"/>
                    <a:gd name="connsiteY1" fmla="*/ 389072 h 389072"/>
                    <a:gd name="connsiteX2" fmla="*/ 131282 w 141208"/>
                    <a:gd name="connsiteY2" fmla="*/ 387100 h 389072"/>
                    <a:gd name="connsiteX3" fmla="*/ 840 w 141208"/>
                    <a:gd name="connsiteY3" fmla="*/ 177713 h 389072"/>
                    <a:gd name="connsiteX4" fmla="*/ 129867 w 141208"/>
                    <a:gd name="connsiteY4" fmla="*/ 2750 h 389072"/>
                    <a:gd name="connsiteX5" fmla="*/ 141208 w 141208"/>
                    <a:gd name="connsiteY5" fmla="*/ 0 h 389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208" h="389072">
                      <a:moveTo>
                        <a:pt x="141208" y="0"/>
                      </a:moveTo>
                      <a:lnTo>
                        <a:pt x="141208" y="389072"/>
                      </a:lnTo>
                      <a:lnTo>
                        <a:pt x="131282" y="387100"/>
                      </a:lnTo>
                      <a:cubicBezTo>
                        <a:pt x="48683" y="361046"/>
                        <a:pt x="-7621" y="274644"/>
                        <a:pt x="840" y="177713"/>
                      </a:cubicBezTo>
                      <a:cubicBezTo>
                        <a:pt x="8092" y="94630"/>
                        <a:pt x="60865" y="27408"/>
                        <a:pt x="129867" y="2750"/>
                      </a:cubicBezTo>
                      <a:lnTo>
                        <a:pt x="141208" y="0"/>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6" name="Freeform 355"/>
                <p:cNvSpPr/>
                <p:nvPr/>
              </p:nvSpPr>
              <p:spPr>
                <a:xfrm rot="21398929">
                  <a:off x="5898450" y="5434094"/>
                  <a:ext cx="337695" cy="567865"/>
                </a:xfrm>
                <a:custGeom>
                  <a:avLst/>
                  <a:gdLst>
                    <a:gd name="connsiteX0" fmla="*/ 84153 w 527543"/>
                    <a:gd name="connsiteY0" fmla="*/ 0 h 887111"/>
                    <a:gd name="connsiteX1" fmla="*/ 527543 w 527543"/>
                    <a:gd name="connsiteY1" fmla="*/ 453659 h 887111"/>
                    <a:gd name="connsiteX2" fmla="*/ 256740 w 527543"/>
                    <a:gd name="connsiteY2" fmla="*/ 871667 h 887111"/>
                    <a:gd name="connsiteX3" fmla="*/ 208115 w 527543"/>
                    <a:gd name="connsiteY3" fmla="*/ 887111 h 887111"/>
                    <a:gd name="connsiteX4" fmla="*/ 186640 w 527543"/>
                    <a:gd name="connsiteY4" fmla="*/ 796468 h 887111"/>
                    <a:gd name="connsiteX5" fmla="*/ 220414 w 527543"/>
                    <a:gd name="connsiteY5" fmla="*/ 785676 h 887111"/>
                    <a:gd name="connsiteX6" fmla="*/ 434217 w 527543"/>
                    <a:gd name="connsiteY6" fmla="*/ 453659 h 887111"/>
                    <a:gd name="connsiteX7" fmla="*/ 84153 w 527543"/>
                    <a:gd name="connsiteY7" fmla="*/ 93325 h 887111"/>
                    <a:gd name="connsiteX8" fmla="*/ 21592 w 527543"/>
                    <a:gd name="connsiteY8" fmla="*/ 99817 h 887111"/>
                    <a:gd name="connsiteX9" fmla="*/ 0 w 527543"/>
                    <a:gd name="connsiteY9" fmla="*/ 8679 h 887111"/>
                    <a:gd name="connsiteX10" fmla="*/ 84153 w 527543"/>
                    <a:gd name="connsiteY10" fmla="*/ 0 h 887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7543" h="887111">
                      <a:moveTo>
                        <a:pt x="84153" y="0"/>
                      </a:moveTo>
                      <a:cubicBezTo>
                        <a:pt x="329030" y="0"/>
                        <a:pt x="527542" y="203110"/>
                        <a:pt x="527543" y="453659"/>
                      </a:cubicBezTo>
                      <a:cubicBezTo>
                        <a:pt x="527542" y="641571"/>
                        <a:pt x="415879" y="802798"/>
                        <a:pt x="256740" y="871667"/>
                      </a:cubicBezTo>
                      <a:lnTo>
                        <a:pt x="208115" y="887111"/>
                      </a:lnTo>
                      <a:lnTo>
                        <a:pt x="186640" y="796468"/>
                      </a:lnTo>
                      <a:lnTo>
                        <a:pt x="220414" y="785676"/>
                      </a:lnTo>
                      <a:cubicBezTo>
                        <a:pt x="346057" y="730974"/>
                        <a:pt x="434217" y="602914"/>
                        <a:pt x="434217" y="453659"/>
                      </a:cubicBezTo>
                      <a:cubicBezTo>
                        <a:pt x="434217" y="254652"/>
                        <a:pt x="277488" y="93325"/>
                        <a:pt x="84153" y="93325"/>
                      </a:cubicBezTo>
                      <a:lnTo>
                        <a:pt x="21592" y="99817"/>
                      </a:lnTo>
                      <a:lnTo>
                        <a:pt x="0" y="8679"/>
                      </a:lnTo>
                      <a:lnTo>
                        <a:pt x="8415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57" name="Freeform 356"/>
                <p:cNvSpPr/>
                <p:nvPr/>
              </p:nvSpPr>
              <p:spPr>
                <a:xfrm rot="21398929">
                  <a:off x="5930693" y="5550530"/>
                  <a:ext cx="193220" cy="324916"/>
                </a:xfrm>
                <a:custGeom>
                  <a:avLst/>
                  <a:gdLst>
                    <a:gd name="connsiteX0" fmla="*/ 84153 w 527543"/>
                    <a:gd name="connsiteY0" fmla="*/ 0 h 887111"/>
                    <a:gd name="connsiteX1" fmla="*/ 527543 w 527543"/>
                    <a:gd name="connsiteY1" fmla="*/ 453659 h 887111"/>
                    <a:gd name="connsiteX2" fmla="*/ 256740 w 527543"/>
                    <a:gd name="connsiteY2" fmla="*/ 871667 h 887111"/>
                    <a:gd name="connsiteX3" fmla="*/ 208115 w 527543"/>
                    <a:gd name="connsiteY3" fmla="*/ 887111 h 887111"/>
                    <a:gd name="connsiteX4" fmla="*/ 186640 w 527543"/>
                    <a:gd name="connsiteY4" fmla="*/ 796468 h 887111"/>
                    <a:gd name="connsiteX5" fmla="*/ 220414 w 527543"/>
                    <a:gd name="connsiteY5" fmla="*/ 785676 h 887111"/>
                    <a:gd name="connsiteX6" fmla="*/ 434217 w 527543"/>
                    <a:gd name="connsiteY6" fmla="*/ 453659 h 887111"/>
                    <a:gd name="connsiteX7" fmla="*/ 84153 w 527543"/>
                    <a:gd name="connsiteY7" fmla="*/ 93325 h 887111"/>
                    <a:gd name="connsiteX8" fmla="*/ 21592 w 527543"/>
                    <a:gd name="connsiteY8" fmla="*/ 99817 h 887111"/>
                    <a:gd name="connsiteX9" fmla="*/ 0 w 527543"/>
                    <a:gd name="connsiteY9" fmla="*/ 8679 h 887111"/>
                    <a:gd name="connsiteX10" fmla="*/ 84153 w 527543"/>
                    <a:gd name="connsiteY10" fmla="*/ 0 h 887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7543" h="887111">
                      <a:moveTo>
                        <a:pt x="84153" y="0"/>
                      </a:moveTo>
                      <a:cubicBezTo>
                        <a:pt x="329030" y="0"/>
                        <a:pt x="527542" y="203110"/>
                        <a:pt x="527543" y="453659"/>
                      </a:cubicBezTo>
                      <a:cubicBezTo>
                        <a:pt x="527542" y="641571"/>
                        <a:pt x="415879" y="802798"/>
                        <a:pt x="256740" y="871667"/>
                      </a:cubicBezTo>
                      <a:lnTo>
                        <a:pt x="208115" y="887111"/>
                      </a:lnTo>
                      <a:lnTo>
                        <a:pt x="186640" y="796468"/>
                      </a:lnTo>
                      <a:lnTo>
                        <a:pt x="220414" y="785676"/>
                      </a:lnTo>
                      <a:cubicBezTo>
                        <a:pt x="346057" y="730974"/>
                        <a:pt x="434217" y="602914"/>
                        <a:pt x="434217" y="453659"/>
                      </a:cubicBezTo>
                      <a:cubicBezTo>
                        <a:pt x="434217" y="254652"/>
                        <a:pt x="277488" y="93325"/>
                        <a:pt x="84153" y="93325"/>
                      </a:cubicBezTo>
                      <a:lnTo>
                        <a:pt x="21592" y="99817"/>
                      </a:lnTo>
                      <a:lnTo>
                        <a:pt x="0" y="8679"/>
                      </a:lnTo>
                      <a:lnTo>
                        <a:pt x="8415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358" name="Freeform 357"/>
                <p:cNvSpPr/>
                <p:nvPr/>
              </p:nvSpPr>
              <p:spPr>
                <a:xfrm rot="21398929">
                  <a:off x="5958262" y="5658340"/>
                  <a:ext cx="77290" cy="129970"/>
                </a:xfrm>
                <a:custGeom>
                  <a:avLst/>
                  <a:gdLst>
                    <a:gd name="connsiteX0" fmla="*/ 84153 w 527543"/>
                    <a:gd name="connsiteY0" fmla="*/ 0 h 887111"/>
                    <a:gd name="connsiteX1" fmla="*/ 527543 w 527543"/>
                    <a:gd name="connsiteY1" fmla="*/ 453659 h 887111"/>
                    <a:gd name="connsiteX2" fmla="*/ 256740 w 527543"/>
                    <a:gd name="connsiteY2" fmla="*/ 871667 h 887111"/>
                    <a:gd name="connsiteX3" fmla="*/ 208115 w 527543"/>
                    <a:gd name="connsiteY3" fmla="*/ 887111 h 887111"/>
                    <a:gd name="connsiteX4" fmla="*/ 186640 w 527543"/>
                    <a:gd name="connsiteY4" fmla="*/ 796468 h 887111"/>
                    <a:gd name="connsiteX5" fmla="*/ 220414 w 527543"/>
                    <a:gd name="connsiteY5" fmla="*/ 785676 h 887111"/>
                    <a:gd name="connsiteX6" fmla="*/ 434217 w 527543"/>
                    <a:gd name="connsiteY6" fmla="*/ 453659 h 887111"/>
                    <a:gd name="connsiteX7" fmla="*/ 84153 w 527543"/>
                    <a:gd name="connsiteY7" fmla="*/ 93325 h 887111"/>
                    <a:gd name="connsiteX8" fmla="*/ 21592 w 527543"/>
                    <a:gd name="connsiteY8" fmla="*/ 99817 h 887111"/>
                    <a:gd name="connsiteX9" fmla="*/ 0 w 527543"/>
                    <a:gd name="connsiteY9" fmla="*/ 8679 h 887111"/>
                    <a:gd name="connsiteX10" fmla="*/ 84153 w 527543"/>
                    <a:gd name="connsiteY10" fmla="*/ 0 h 887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7543" h="887111">
                      <a:moveTo>
                        <a:pt x="84153" y="0"/>
                      </a:moveTo>
                      <a:cubicBezTo>
                        <a:pt x="329030" y="0"/>
                        <a:pt x="527542" y="203110"/>
                        <a:pt x="527543" y="453659"/>
                      </a:cubicBezTo>
                      <a:cubicBezTo>
                        <a:pt x="527542" y="641571"/>
                        <a:pt x="415879" y="802798"/>
                        <a:pt x="256740" y="871667"/>
                      </a:cubicBezTo>
                      <a:lnTo>
                        <a:pt x="208115" y="887111"/>
                      </a:lnTo>
                      <a:lnTo>
                        <a:pt x="186640" y="796468"/>
                      </a:lnTo>
                      <a:lnTo>
                        <a:pt x="220414" y="785676"/>
                      </a:lnTo>
                      <a:cubicBezTo>
                        <a:pt x="346057" y="730974"/>
                        <a:pt x="434217" y="602914"/>
                        <a:pt x="434217" y="453659"/>
                      </a:cubicBezTo>
                      <a:cubicBezTo>
                        <a:pt x="434217" y="254652"/>
                        <a:pt x="277488" y="93325"/>
                        <a:pt x="84153" y="93325"/>
                      </a:cubicBezTo>
                      <a:lnTo>
                        <a:pt x="21592" y="99817"/>
                      </a:lnTo>
                      <a:lnTo>
                        <a:pt x="0" y="8679"/>
                      </a:lnTo>
                      <a:lnTo>
                        <a:pt x="84153"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grpSp>
          <p:grpSp>
            <p:nvGrpSpPr>
              <p:cNvPr id="222" name="Group 221"/>
              <p:cNvGrpSpPr/>
              <p:nvPr/>
            </p:nvGrpSpPr>
            <p:grpSpPr>
              <a:xfrm>
                <a:off x="1797819" y="5292291"/>
                <a:ext cx="745202" cy="595607"/>
                <a:chOff x="3230535" y="2315028"/>
                <a:chExt cx="4203539" cy="3326439"/>
              </a:xfrm>
              <a:solidFill>
                <a:srgbClr val="607D8B"/>
              </a:solidFill>
              <a:effectLst/>
            </p:grpSpPr>
            <p:sp>
              <p:nvSpPr>
                <p:cNvPr id="331" name="Freeform 136"/>
                <p:cNvSpPr>
                  <a:spLocks/>
                </p:cNvSpPr>
                <p:nvPr/>
              </p:nvSpPr>
              <p:spPr bwMode="auto">
                <a:xfrm>
                  <a:off x="4150361" y="2315028"/>
                  <a:ext cx="1259332" cy="1252663"/>
                </a:xfrm>
                <a:prstGeom prst="ellipse">
                  <a:avLst/>
                </a:pr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332" name="Freeform 135"/>
                <p:cNvSpPr>
                  <a:spLocks/>
                </p:cNvSpPr>
                <p:nvPr/>
              </p:nvSpPr>
              <p:spPr bwMode="auto">
                <a:xfrm>
                  <a:off x="3230535" y="3721741"/>
                  <a:ext cx="2132200" cy="1565835"/>
                </a:xfrm>
                <a:custGeom>
                  <a:avLst/>
                  <a:gdLst>
                    <a:gd name="T0" fmla="*/ 102 w 320"/>
                    <a:gd name="T1" fmla="*/ 0 h 235"/>
                    <a:gd name="T2" fmla="*/ 186 w 320"/>
                    <a:gd name="T3" fmla="*/ 0 h 235"/>
                    <a:gd name="T4" fmla="*/ 233 w 320"/>
                    <a:gd name="T5" fmla="*/ 41 h 235"/>
                    <a:gd name="T6" fmla="*/ 279 w 320"/>
                    <a:gd name="T7" fmla="*/ 0 h 235"/>
                    <a:gd name="T8" fmla="*/ 320 w 320"/>
                    <a:gd name="T9" fmla="*/ 0 h 235"/>
                    <a:gd name="T10" fmla="*/ 314 w 320"/>
                    <a:gd name="T11" fmla="*/ 10 h 235"/>
                    <a:gd name="T12" fmla="*/ 226 w 320"/>
                    <a:gd name="T13" fmla="*/ 149 h 235"/>
                    <a:gd name="T14" fmla="*/ 221 w 320"/>
                    <a:gd name="T15" fmla="*/ 157 h 235"/>
                    <a:gd name="T16" fmla="*/ 219 w 320"/>
                    <a:gd name="T17" fmla="*/ 160 h 235"/>
                    <a:gd name="T18" fmla="*/ 219 w 320"/>
                    <a:gd name="T19" fmla="*/ 160 h 235"/>
                    <a:gd name="T20" fmla="*/ 214 w 320"/>
                    <a:gd name="T21" fmla="*/ 175 h 235"/>
                    <a:gd name="T22" fmla="*/ 213 w 320"/>
                    <a:gd name="T23" fmla="*/ 191 h 235"/>
                    <a:gd name="T24" fmla="*/ 214 w 320"/>
                    <a:gd name="T25" fmla="*/ 207 h 235"/>
                    <a:gd name="T26" fmla="*/ 219 w 320"/>
                    <a:gd name="T27" fmla="*/ 222 h 235"/>
                    <a:gd name="T28" fmla="*/ 229 w 320"/>
                    <a:gd name="T29" fmla="*/ 235 h 235"/>
                    <a:gd name="T30" fmla="*/ 12 w 320"/>
                    <a:gd name="T31" fmla="*/ 235 h 235"/>
                    <a:gd name="T32" fmla="*/ 8 w 320"/>
                    <a:gd name="T33" fmla="*/ 234 h 235"/>
                    <a:gd name="T34" fmla="*/ 4 w 320"/>
                    <a:gd name="T35" fmla="*/ 231 h 235"/>
                    <a:gd name="T36" fmla="*/ 1 w 320"/>
                    <a:gd name="T37" fmla="*/ 229 h 235"/>
                    <a:gd name="T38" fmla="*/ 0 w 320"/>
                    <a:gd name="T39" fmla="*/ 225 h 235"/>
                    <a:gd name="T40" fmla="*/ 0 w 320"/>
                    <a:gd name="T41" fmla="*/ 149 h 235"/>
                    <a:gd name="T42" fmla="*/ 0 w 320"/>
                    <a:gd name="T43" fmla="*/ 145 h 235"/>
                    <a:gd name="T44" fmla="*/ 0 w 320"/>
                    <a:gd name="T45" fmla="*/ 145 h 235"/>
                    <a:gd name="T46" fmla="*/ 2 w 320"/>
                    <a:gd name="T47" fmla="*/ 113 h 235"/>
                    <a:gd name="T48" fmla="*/ 9 w 320"/>
                    <a:gd name="T49" fmla="*/ 84 h 235"/>
                    <a:gd name="T50" fmla="*/ 20 w 320"/>
                    <a:gd name="T51" fmla="*/ 59 h 235"/>
                    <a:gd name="T52" fmla="*/ 33 w 320"/>
                    <a:gd name="T53" fmla="*/ 39 h 235"/>
                    <a:gd name="T54" fmla="*/ 49 w 320"/>
                    <a:gd name="T55" fmla="*/ 21 h 235"/>
                    <a:gd name="T56" fmla="*/ 67 w 320"/>
                    <a:gd name="T57" fmla="*/ 9 h 235"/>
                    <a:gd name="T58" fmla="*/ 84 w 320"/>
                    <a:gd name="T59" fmla="*/ 2 h 235"/>
                    <a:gd name="T60" fmla="*/ 102 w 320"/>
                    <a:gd name="T61" fmla="*/ 0 h 235"/>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6844 w 10000"/>
                    <a:gd name="connsiteY7" fmla="*/ 6809 h 10000"/>
                    <a:gd name="connsiteX8" fmla="*/ 6844 w 10000"/>
                    <a:gd name="connsiteY8" fmla="*/ 6809 h 10000"/>
                    <a:gd name="connsiteX9" fmla="*/ 6688 w 10000"/>
                    <a:gd name="connsiteY9" fmla="*/ 7447 h 10000"/>
                    <a:gd name="connsiteX10" fmla="*/ 6656 w 10000"/>
                    <a:gd name="connsiteY10" fmla="*/ 8128 h 10000"/>
                    <a:gd name="connsiteX11" fmla="*/ 6688 w 10000"/>
                    <a:gd name="connsiteY11" fmla="*/ 8809 h 10000"/>
                    <a:gd name="connsiteX12" fmla="*/ 6844 w 10000"/>
                    <a:gd name="connsiteY12" fmla="*/ 9447 h 10000"/>
                    <a:gd name="connsiteX13" fmla="*/ 7156 w 10000"/>
                    <a:gd name="connsiteY13" fmla="*/ 10000 h 10000"/>
                    <a:gd name="connsiteX14" fmla="*/ 375 w 10000"/>
                    <a:gd name="connsiteY14" fmla="*/ 10000 h 10000"/>
                    <a:gd name="connsiteX15" fmla="*/ 250 w 10000"/>
                    <a:gd name="connsiteY15" fmla="*/ 9957 h 10000"/>
                    <a:gd name="connsiteX16" fmla="*/ 125 w 10000"/>
                    <a:gd name="connsiteY16" fmla="*/ 9830 h 10000"/>
                    <a:gd name="connsiteX17" fmla="*/ 31 w 10000"/>
                    <a:gd name="connsiteY17" fmla="*/ 9745 h 10000"/>
                    <a:gd name="connsiteX18" fmla="*/ 0 w 10000"/>
                    <a:gd name="connsiteY18" fmla="*/ 9574 h 10000"/>
                    <a:gd name="connsiteX19" fmla="*/ 0 w 10000"/>
                    <a:gd name="connsiteY19" fmla="*/ 6340 h 10000"/>
                    <a:gd name="connsiteX20" fmla="*/ 0 w 10000"/>
                    <a:gd name="connsiteY20" fmla="*/ 6170 h 10000"/>
                    <a:gd name="connsiteX21" fmla="*/ 0 w 10000"/>
                    <a:gd name="connsiteY21" fmla="*/ 6170 h 10000"/>
                    <a:gd name="connsiteX22" fmla="*/ 63 w 10000"/>
                    <a:gd name="connsiteY22" fmla="*/ 4809 h 10000"/>
                    <a:gd name="connsiteX23" fmla="*/ 281 w 10000"/>
                    <a:gd name="connsiteY23" fmla="*/ 3574 h 10000"/>
                    <a:gd name="connsiteX24" fmla="*/ 625 w 10000"/>
                    <a:gd name="connsiteY24" fmla="*/ 2511 h 10000"/>
                    <a:gd name="connsiteX25" fmla="*/ 1031 w 10000"/>
                    <a:gd name="connsiteY25" fmla="*/ 1660 h 10000"/>
                    <a:gd name="connsiteX26" fmla="*/ 1531 w 10000"/>
                    <a:gd name="connsiteY26" fmla="*/ 894 h 10000"/>
                    <a:gd name="connsiteX27" fmla="*/ 2094 w 10000"/>
                    <a:gd name="connsiteY27" fmla="*/ 383 h 10000"/>
                    <a:gd name="connsiteX28" fmla="*/ 2625 w 10000"/>
                    <a:gd name="connsiteY28" fmla="*/ 85 h 10000"/>
                    <a:gd name="connsiteX29" fmla="*/ 3188 w 10000"/>
                    <a:gd name="connsiteY29"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6844 w 10000"/>
                    <a:gd name="connsiteY7" fmla="*/ 6809 h 10000"/>
                    <a:gd name="connsiteX8" fmla="*/ 6844 w 10000"/>
                    <a:gd name="connsiteY8" fmla="*/ 6809 h 10000"/>
                    <a:gd name="connsiteX9" fmla="*/ 6688 w 10000"/>
                    <a:gd name="connsiteY9" fmla="*/ 7447 h 10000"/>
                    <a:gd name="connsiteX10" fmla="*/ 6656 w 10000"/>
                    <a:gd name="connsiteY10" fmla="*/ 8128 h 10000"/>
                    <a:gd name="connsiteX11" fmla="*/ 6688 w 10000"/>
                    <a:gd name="connsiteY11" fmla="*/ 8809 h 10000"/>
                    <a:gd name="connsiteX12" fmla="*/ 6844 w 10000"/>
                    <a:gd name="connsiteY12" fmla="*/ 9447 h 10000"/>
                    <a:gd name="connsiteX13" fmla="*/ 7156 w 10000"/>
                    <a:gd name="connsiteY13" fmla="*/ 10000 h 10000"/>
                    <a:gd name="connsiteX14" fmla="*/ 375 w 10000"/>
                    <a:gd name="connsiteY14" fmla="*/ 10000 h 10000"/>
                    <a:gd name="connsiteX15" fmla="*/ 250 w 10000"/>
                    <a:gd name="connsiteY15" fmla="*/ 9957 h 10000"/>
                    <a:gd name="connsiteX16" fmla="*/ 125 w 10000"/>
                    <a:gd name="connsiteY16" fmla="*/ 9830 h 10000"/>
                    <a:gd name="connsiteX17" fmla="*/ 31 w 10000"/>
                    <a:gd name="connsiteY17" fmla="*/ 9745 h 10000"/>
                    <a:gd name="connsiteX18" fmla="*/ 0 w 10000"/>
                    <a:gd name="connsiteY18" fmla="*/ 9574 h 10000"/>
                    <a:gd name="connsiteX19" fmla="*/ 0 w 10000"/>
                    <a:gd name="connsiteY19" fmla="*/ 6340 h 10000"/>
                    <a:gd name="connsiteX20" fmla="*/ 0 w 10000"/>
                    <a:gd name="connsiteY20" fmla="*/ 6170 h 10000"/>
                    <a:gd name="connsiteX21" fmla="*/ 0 w 10000"/>
                    <a:gd name="connsiteY21" fmla="*/ 6170 h 10000"/>
                    <a:gd name="connsiteX22" fmla="*/ 63 w 10000"/>
                    <a:gd name="connsiteY22" fmla="*/ 4809 h 10000"/>
                    <a:gd name="connsiteX23" fmla="*/ 281 w 10000"/>
                    <a:gd name="connsiteY23" fmla="*/ 3574 h 10000"/>
                    <a:gd name="connsiteX24" fmla="*/ 625 w 10000"/>
                    <a:gd name="connsiteY24" fmla="*/ 2511 h 10000"/>
                    <a:gd name="connsiteX25" fmla="*/ 1031 w 10000"/>
                    <a:gd name="connsiteY25" fmla="*/ 1660 h 10000"/>
                    <a:gd name="connsiteX26" fmla="*/ 1531 w 10000"/>
                    <a:gd name="connsiteY26" fmla="*/ 894 h 10000"/>
                    <a:gd name="connsiteX27" fmla="*/ 2094 w 10000"/>
                    <a:gd name="connsiteY27" fmla="*/ 383 h 10000"/>
                    <a:gd name="connsiteX28" fmla="*/ 2625 w 10000"/>
                    <a:gd name="connsiteY28" fmla="*/ 85 h 10000"/>
                    <a:gd name="connsiteX29" fmla="*/ 3188 w 10000"/>
                    <a:gd name="connsiteY29"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6844 w 10000"/>
                    <a:gd name="connsiteY7" fmla="*/ 6809 h 10000"/>
                    <a:gd name="connsiteX8" fmla="*/ 6844 w 10000"/>
                    <a:gd name="connsiteY8" fmla="*/ 6809 h 10000"/>
                    <a:gd name="connsiteX9" fmla="*/ 6688 w 10000"/>
                    <a:gd name="connsiteY9" fmla="*/ 7447 h 10000"/>
                    <a:gd name="connsiteX10" fmla="*/ 6656 w 10000"/>
                    <a:gd name="connsiteY10" fmla="*/ 8128 h 10000"/>
                    <a:gd name="connsiteX11" fmla="*/ 6688 w 10000"/>
                    <a:gd name="connsiteY11" fmla="*/ 8809 h 10000"/>
                    <a:gd name="connsiteX12" fmla="*/ 6844 w 10000"/>
                    <a:gd name="connsiteY12" fmla="*/ 9447 h 10000"/>
                    <a:gd name="connsiteX13" fmla="*/ 7156 w 10000"/>
                    <a:gd name="connsiteY13" fmla="*/ 10000 h 10000"/>
                    <a:gd name="connsiteX14" fmla="*/ 375 w 10000"/>
                    <a:gd name="connsiteY14" fmla="*/ 10000 h 10000"/>
                    <a:gd name="connsiteX15" fmla="*/ 250 w 10000"/>
                    <a:gd name="connsiteY15" fmla="*/ 9957 h 10000"/>
                    <a:gd name="connsiteX16" fmla="*/ 125 w 10000"/>
                    <a:gd name="connsiteY16" fmla="*/ 9830 h 10000"/>
                    <a:gd name="connsiteX17" fmla="*/ 31 w 10000"/>
                    <a:gd name="connsiteY17" fmla="*/ 9745 h 10000"/>
                    <a:gd name="connsiteX18" fmla="*/ 0 w 10000"/>
                    <a:gd name="connsiteY18" fmla="*/ 9574 h 10000"/>
                    <a:gd name="connsiteX19" fmla="*/ 0 w 10000"/>
                    <a:gd name="connsiteY19" fmla="*/ 6340 h 10000"/>
                    <a:gd name="connsiteX20" fmla="*/ 0 w 10000"/>
                    <a:gd name="connsiteY20" fmla="*/ 6170 h 10000"/>
                    <a:gd name="connsiteX21" fmla="*/ 0 w 10000"/>
                    <a:gd name="connsiteY21" fmla="*/ 6170 h 10000"/>
                    <a:gd name="connsiteX22" fmla="*/ 63 w 10000"/>
                    <a:gd name="connsiteY22" fmla="*/ 4809 h 10000"/>
                    <a:gd name="connsiteX23" fmla="*/ 281 w 10000"/>
                    <a:gd name="connsiteY23" fmla="*/ 3574 h 10000"/>
                    <a:gd name="connsiteX24" fmla="*/ 625 w 10000"/>
                    <a:gd name="connsiteY24" fmla="*/ 2511 h 10000"/>
                    <a:gd name="connsiteX25" fmla="*/ 1031 w 10000"/>
                    <a:gd name="connsiteY25" fmla="*/ 1660 h 10000"/>
                    <a:gd name="connsiteX26" fmla="*/ 1531 w 10000"/>
                    <a:gd name="connsiteY26" fmla="*/ 894 h 10000"/>
                    <a:gd name="connsiteX27" fmla="*/ 2094 w 10000"/>
                    <a:gd name="connsiteY27" fmla="*/ 383 h 10000"/>
                    <a:gd name="connsiteX28" fmla="*/ 2625 w 10000"/>
                    <a:gd name="connsiteY28" fmla="*/ 85 h 10000"/>
                    <a:gd name="connsiteX29" fmla="*/ 3188 w 10000"/>
                    <a:gd name="connsiteY29"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6844 w 10000"/>
                    <a:gd name="connsiteY7" fmla="*/ 6809 h 10000"/>
                    <a:gd name="connsiteX8" fmla="*/ 6844 w 10000"/>
                    <a:gd name="connsiteY8" fmla="*/ 6809 h 10000"/>
                    <a:gd name="connsiteX9" fmla="*/ 6688 w 10000"/>
                    <a:gd name="connsiteY9" fmla="*/ 7447 h 10000"/>
                    <a:gd name="connsiteX10" fmla="*/ 6656 w 10000"/>
                    <a:gd name="connsiteY10" fmla="*/ 8128 h 10000"/>
                    <a:gd name="connsiteX11" fmla="*/ 6688 w 10000"/>
                    <a:gd name="connsiteY11" fmla="*/ 8809 h 10000"/>
                    <a:gd name="connsiteX12" fmla="*/ 6844 w 10000"/>
                    <a:gd name="connsiteY12" fmla="*/ 9447 h 10000"/>
                    <a:gd name="connsiteX13" fmla="*/ 7156 w 10000"/>
                    <a:gd name="connsiteY13" fmla="*/ 10000 h 10000"/>
                    <a:gd name="connsiteX14" fmla="*/ 375 w 10000"/>
                    <a:gd name="connsiteY14" fmla="*/ 10000 h 10000"/>
                    <a:gd name="connsiteX15" fmla="*/ 250 w 10000"/>
                    <a:gd name="connsiteY15" fmla="*/ 9957 h 10000"/>
                    <a:gd name="connsiteX16" fmla="*/ 125 w 10000"/>
                    <a:gd name="connsiteY16" fmla="*/ 9830 h 10000"/>
                    <a:gd name="connsiteX17" fmla="*/ 31 w 10000"/>
                    <a:gd name="connsiteY17" fmla="*/ 9745 h 10000"/>
                    <a:gd name="connsiteX18" fmla="*/ 0 w 10000"/>
                    <a:gd name="connsiteY18" fmla="*/ 9574 h 10000"/>
                    <a:gd name="connsiteX19" fmla="*/ 0 w 10000"/>
                    <a:gd name="connsiteY19" fmla="*/ 6340 h 10000"/>
                    <a:gd name="connsiteX20" fmla="*/ 0 w 10000"/>
                    <a:gd name="connsiteY20" fmla="*/ 6170 h 10000"/>
                    <a:gd name="connsiteX21" fmla="*/ 0 w 10000"/>
                    <a:gd name="connsiteY21" fmla="*/ 6170 h 10000"/>
                    <a:gd name="connsiteX22" fmla="*/ 63 w 10000"/>
                    <a:gd name="connsiteY22" fmla="*/ 4809 h 10000"/>
                    <a:gd name="connsiteX23" fmla="*/ 281 w 10000"/>
                    <a:gd name="connsiteY23" fmla="*/ 3574 h 10000"/>
                    <a:gd name="connsiteX24" fmla="*/ 625 w 10000"/>
                    <a:gd name="connsiteY24" fmla="*/ 2511 h 10000"/>
                    <a:gd name="connsiteX25" fmla="*/ 1031 w 10000"/>
                    <a:gd name="connsiteY25" fmla="*/ 1660 h 10000"/>
                    <a:gd name="connsiteX26" fmla="*/ 1531 w 10000"/>
                    <a:gd name="connsiteY26" fmla="*/ 894 h 10000"/>
                    <a:gd name="connsiteX27" fmla="*/ 2094 w 10000"/>
                    <a:gd name="connsiteY27" fmla="*/ 383 h 10000"/>
                    <a:gd name="connsiteX28" fmla="*/ 2625 w 10000"/>
                    <a:gd name="connsiteY28" fmla="*/ 85 h 10000"/>
                    <a:gd name="connsiteX29" fmla="*/ 3188 w 10000"/>
                    <a:gd name="connsiteY29"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6844 w 10000"/>
                    <a:gd name="connsiteY7" fmla="*/ 6809 h 10000"/>
                    <a:gd name="connsiteX8" fmla="*/ 6688 w 10000"/>
                    <a:gd name="connsiteY8" fmla="*/ 7447 h 10000"/>
                    <a:gd name="connsiteX9" fmla="*/ 6656 w 10000"/>
                    <a:gd name="connsiteY9" fmla="*/ 8128 h 10000"/>
                    <a:gd name="connsiteX10" fmla="*/ 6688 w 10000"/>
                    <a:gd name="connsiteY10" fmla="*/ 8809 h 10000"/>
                    <a:gd name="connsiteX11" fmla="*/ 6844 w 10000"/>
                    <a:gd name="connsiteY11" fmla="*/ 9447 h 10000"/>
                    <a:gd name="connsiteX12" fmla="*/ 7156 w 10000"/>
                    <a:gd name="connsiteY12" fmla="*/ 10000 h 10000"/>
                    <a:gd name="connsiteX13" fmla="*/ 375 w 10000"/>
                    <a:gd name="connsiteY13" fmla="*/ 10000 h 10000"/>
                    <a:gd name="connsiteX14" fmla="*/ 250 w 10000"/>
                    <a:gd name="connsiteY14" fmla="*/ 9957 h 10000"/>
                    <a:gd name="connsiteX15" fmla="*/ 125 w 10000"/>
                    <a:gd name="connsiteY15" fmla="*/ 9830 h 10000"/>
                    <a:gd name="connsiteX16" fmla="*/ 31 w 10000"/>
                    <a:gd name="connsiteY16" fmla="*/ 9745 h 10000"/>
                    <a:gd name="connsiteX17" fmla="*/ 0 w 10000"/>
                    <a:gd name="connsiteY17" fmla="*/ 9574 h 10000"/>
                    <a:gd name="connsiteX18" fmla="*/ 0 w 10000"/>
                    <a:gd name="connsiteY18" fmla="*/ 6340 h 10000"/>
                    <a:gd name="connsiteX19" fmla="*/ 0 w 10000"/>
                    <a:gd name="connsiteY19" fmla="*/ 6170 h 10000"/>
                    <a:gd name="connsiteX20" fmla="*/ 0 w 10000"/>
                    <a:gd name="connsiteY20" fmla="*/ 6170 h 10000"/>
                    <a:gd name="connsiteX21" fmla="*/ 63 w 10000"/>
                    <a:gd name="connsiteY21" fmla="*/ 4809 h 10000"/>
                    <a:gd name="connsiteX22" fmla="*/ 281 w 10000"/>
                    <a:gd name="connsiteY22" fmla="*/ 3574 h 10000"/>
                    <a:gd name="connsiteX23" fmla="*/ 625 w 10000"/>
                    <a:gd name="connsiteY23" fmla="*/ 2511 h 10000"/>
                    <a:gd name="connsiteX24" fmla="*/ 1031 w 10000"/>
                    <a:gd name="connsiteY24" fmla="*/ 1660 h 10000"/>
                    <a:gd name="connsiteX25" fmla="*/ 1531 w 10000"/>
                    <a:gd name="connsiteY25" fmla="*/ 894 h 10000"/>
                    <a:gd name="connsiteX26" fmla="*/ 2094 w 10000"/>
                    <a:gd name="connsiteY26" fmla="*/ 383 h 10000"/>
                    <a:gd name="connsiteX27" fmla="*/ 2625 w 10000"/>
                    <a:gd name="connsiteY27" fmla="*/ 85 h 10000"/>
                    <a:gd name="connsiteX28" fmla="*/ 3188 w 10000"/>
                    <a:gd name="connsiteY28"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6688 w 10000"/>
                    <a:gd name="connsiteY7" fmla="*/ 7447 h 10000"/>
                    <a:gd name="connsiteX8" fmla="*/ 6656 w 10000"/>
                    <a:gd name="connsiteY8" fmla="*/ 8128 h 10000"/>
                    <a:gd name="connsiteX9" fmla="*/ 6688 w 10000"/>
                    <a:gd name="connsiteY9" fmla="*/ 8809 h 10000"/>
                    <a:gd name="connsiteX10" fmla="*/ 6844 w 10000"/>
                    <a:gd name="connsiteY10" fmla="*/ 9447 h 10000"/>
                    <a:gd name="connsiteX11" fmla="*/ 7156 w 10000"/>
                    <a:gd name="connsiteY11" fmla="*/ 10000 h 10000"/>
                    <a:gd name="connsiteX12" fmla="*/ 375 w 10000"/>
                    <a:gd name="connsiteY12" fmla="*/ 10000 h 10000"/>
                    <a:gd name="connsiteX13" fmla="*/ 250 w 10000"/>
                    <a:gd name="connsiteY13" fmla="*/ 9957 h 10000"/>
                    <a:gd name="connsiteX14" fmla="*/ 125 w 10000"/>
                    <a:gd name="connsiteY14" fmla="*/ 9830 h 10000"/>
                    <a:gd name="connsiteX15" fmla="*/ 31 w 10000"/>
                    <a:gd name="connsiteY15" fmla="*/ 9745 h 10000"/>
                    <a:gd name="connsiteX16" fmla="*/ 0 w 10000"/>
                    <a:gd name="connsiteY16" fmla="*/ 9574 h 10000"/>
                    <a:gd name="connsiteX17" fmla="*/ 0 w 10000"/>
                    <a:gd name="connsiteY17" fmla="*/ 6340 h 10000"/>
                    <a:gd name="connsiteX18" fmla="*/ 0 w 10000"/>
                    <a:gd name="connsiteY18" fmla="*/ 6170 h 10000"/>
                    <a:gd name="connsiteX19" fmla="*/ 0 w 10000"/>
                    <a:gd name="connsiteY19" fmla="*/ 6170 h 10000"/>
                    <a:gd name="connsiteX20" fmla="*/ 63 w 10000"/>
                    <a:gd name="connsiteY20" fmla="*/ 4809 h 10000"/>
                    <a:gd name="connsiteX21" fmla="*/ 281 w 10000"/>
                    <a:gd name="connsiteY21" fmla="*/ 3574 h 10000"/>
                    <a:gd name="connsiteX22" fmla="*/ 625 w 10000"/>
                    <a:gd name="connsiteY22" fmla="*/ 2511 h 10000"/>
                    <a:gd name="connsiteX23" fmla="*/ 1031 w 10000"/>
                    <a:gd name="connsiteY23" fmla="*/ 1660 h 10000"/>
                    <a:gd name="connsiteX24" fmla="*/ 1531 w 10000"/>
                    <a:gd name="connsiteY24" fmla="*/ 894 h 10000"/>
                    <a:gd name="connsiteX25" fmla="*/ 2094 w 10000"/>
                    <a:gd name="connsiteY25" fmla="*/ 383 h 10000"/>
                    <a:gd name="connsiteX26" fmla="*/ 2625 w 10000"/>
                    <a:gd name="connsiteY26" fmla="*/ 85 h 10000"/>
                    <a:gd name="connsiteX27" fmla="*/ 3188 w 10000"/>
                    <a:gd name="connsiteY27"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6656 w 10000"/>
                    <a:gd name="connsiteY7" fmla="*/ 8128 h 10000"/>
                    <a:gd name="connsiteX8" fmla="*/ 6688 w 10000"/>
                    <a:gd name="connsiteY8" fmla="*/ 8809 h 10000"/>
                    <a:gd name="connsiteX9" fmla="*/ 6844 w 10000"/>
                    <a:gd name="connsiteY9" fmla="*/ 9447 h 10000"/>
                    <a:gd name="connsiteX10" fmla="*/ 7156 w 10000"/>
                    <a:gd name="connsiteY10" fmla="*/ 10000 h 10000"/>
                    <a:gd name="connsiteX11" fmla="*/ 375 w 10000"/>
                    <a:gd name="connsiteY11" fmla="*/ 10000 h 10000"/>
                    <a:gd name="connsiteX12" fmla="*/ 250 w 10000"/>
                    <a:gd name="connsiteY12" fmla="*/ 9957 h 10000"/>
                    <a:gd name="connsiteX13" fmla="*/ 125 w 10000"/>
                    <a:gd name="connsiteY13" fmla="*/ 9830 h 10000"/>
                    <a:gd name="connsiteX14" fmla="*/ 31 w 10000"/>
                    <a:gd name="connsiteY14" fmla="*/ 9745 h 10000"/>
                    <a:gd name="connsiteX15" fmla="*/ 0 w 10000"/>
                    <a:gd name="connsiteY15" fmla="*/ 9574 h 10000"/>
                    <a:gd name="connsiteX16" fmla="*/ 0 w 10000"/>
                    <a:gd name="connsiteY16" fmla="*/ 6340 h 10000"/>
                    <a:gd name="connsiteX17" fmla="*/ 0 w 10000"/>
                    <a:gd name="connsiteY17" fmla="*/ 6170 h 10000"/>
                    <a:gd name="connsiteX18" fmla="*/ 0 w 10000"/>
                    <a:gd name="connsiteY18" fmla="*/ 6170 h 10000"/>
                    <a:gd name="connsiteX19" fmla="*/ 63 w 10000"/>
                    <a:gd name="connsiteY19" fmla="*/ 4809 h 10000"/>
                    <a:gd name="connsiteX20" fmla="*/ 281 w 10000"/>
                    <a:gd name="connsiteY20" fmla="*/ 3574 h 10000"/>
                    <a:gd name="connsiteX21" fmla="*/ 625 w 10000"/>
                    <a:gd name="connsiteY21" fmla="*/ 2511 h 10000"/>
                    <a:gd name="connsiteX22" fmla="*/ 1031 w 10000"/>
                    <a:gd name="connsiteY22" fmla="*/ 1660 h 10000"/>
                    <a:gd name="connsiteX23" fmla="*/ 1531 w 10000"/>
                    <a:gd name="connsiteY23" fmla="*/ 894 h 10000"/>
                    <a:gd name="connsiteX24" fmla="*/ 2094 w 10000"/>
                    <a:gd name="connsiteY24" fmla="*/ 383 h 10000"/>
                    <a:gd name="connsiteX25" fmla="*/ 2625 w 10000"/>
                    <a:gd name="connsiteY25" fmla="*/ 85 h 10000"/>
                    <a:gd name="connsiteX26" fmla="*/ 3188 w 10000"/>
                    <a:gd name="connsiteY26"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6688 w 10000"/>
                    <a:gd name="connsiteY7" fmla="*/ 8809 h 10000"/>
                    <a:gd name="connsiteX8" fmla="*/ 6844 w 10000"/>
                    <a:gd name="connsiteY8" fmla="*/ 9447 h 10000"/>
                    <a:gd name="connsiteX9" fmla="*/ 7156 w 10000"/>
                    <a:gd name="connsiteY9" fmla="*/ 10000 h 10000"/>
                    <a:gd name="connsiteX10" fmla="*/ 375 w 10000"/>
                    <a:gd name="connsiteY10" fmla="*/ 10000 h 10000"/>
                    <a:gd name="connsiteX11" fmla="*/ 250 w 10000"/>
                    <a:gd name="connsiteY11" fmla="*/ 9957 h 10000"/>
                    <a:gd name="connsiteX12" fmla="*/ 125 w 10000"/>
                    <a:gd name="connsiteY12" fmla="*/ 9830 h 10000"/>
                    <a:gd name="connsiteX13" fmla="*/ 31 w 10000"/>
                    <a:gd name="connsiteY13" fmla="*/ 9745 h 10000"/>
                    <a:gd name="connsiteX14" fmla="*/ 0 w 10000"/>
                    <a:gd name="connsiteY14" fmla="*/ 9574 h 10000"/>
                    <a:gd name="connsiteX15" fmla="*/ 0 w 10000"/>
                    <a:gd name="connsiteY15" fmla="*/ 6340 h 10000"/>
                    <a:gd name="connsiteX16" fmla="*/ 0 w 10000"/>
                    <a:gd name="connsiteY16" fmla="*/ 6170 h 10000"/>
                    <a:gd name="connsiteX17" fmla="*/ 0 w 10000"/>
                    <a:gd name="connsiteY17" fmla="*/ 6170 h 10000"/>
                    <a:gd name="connsiteX18" fmla="*/ 63 w 10000"/>
                    <a:gd name="connsiteY18" fmla="*/ 4809 h 10000"/>
                    <a:gd name="connsiteX19" fmla="*/ 281 w 10000"/>
                    <a:gd name="connsiteY19" fmla="*/ 3574 h 10000"/>
                    <a:gd name="connsiteX20" fmla="*/ 625 w 10000"/>
                    <a:gd name="connsiteY20" fmla="*/ 2511 h 10000"/>
                    <a:gd name="connsiteX21" fmla="*/ 1031 w 10000"/>
                    <a:gd name="connsiteY21" fmla="*/ 1660 h 10000"/>
                    <a:gd name="connsiteX22" fmla="*/ 1531 w 10000"/>
                    <a:gd name="connsiteY22" fmla="*/ 894 h 10000"/>
                    <a:gd name="connsiteX23" fmla="*/ 2094 w 10000"/>
                    <a:gd name="connsiteY23" fmla="*/ 383 h 10000"/>
                    <a:gd name="connsiteX24" fmla="*/ 2625 w 10000"/>
                    <a:gd name="connsiteY24" fmla="*/ 85 h 10000"/>
                    <a:gd name="connsiteX25" fmla="*/ 3188 w 10000"/>
                    <a:gd name="connsiteY25"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6844 w 10000"/>
                    <a:gd name="connsiteY7" fmla="*/ 9447 h 10000"/>
                    <a:gd name="connsiteX8" fmla="*/ 7156 w 10000"/>
                    <a:gd name="connsiteY8" fmla="*/ 10000 h 10000"/>
                    <a:gd name="connsiteX9" fmla="*/ 375 w 10000"/>
                    <a:gd name="connsiteY9" fmla="*/ 10000 h 10000"/>
                    <a:gd name="connsiteX10" fmla="*/ 250 w 10000"/>
                    <a:gd name="connsiteY10" fmla="*/ 9957 h 10000"/>
                    <a:gd name="connsiteX11" fmla="*/ 125 w 10000"/>
                    <a:gd name="connsiteY11" fmla="*/ 9830 h 10000"/>
                    <a:gd name="connsiteX12" fmla="*/ 31 w 10000"/>
                    <a:gd name="connsiteY12" fmla="*/ 9745 h 10000"/>
                    <a:gd name="connsiteX13" fmla="*/ 0 w 10000"/>
                    <a:gd name="connsiteY13" fmla="*/ 9574 h 10000"/>
                    <a:gd name="connsiteX14" fmla="*/ 0 w 10000"/>
                    <a:gd name="connsiteY14" fmla="*/ 6340 h 10000"/>
                    <a:gd name="connsiteX15" fmla="*/ 0 w 10000"/>
                    <a:gd name="connsiteY15" fmla="*/ 6170 h 10000"/>
                    <a:gd name="connsiteX16" fmla="*/ 0 w 10000"/>
                    <a:gd name="connsiteY16" fmla="*/ 6170 h 10000"/>
                    <a:gd name="connsiteX17" fmla="*/ 63 w 10000"/>
                    <a:gd name="connsiteY17" fmla="*/ 4809 h 10000"/>
                    <a:gd name="connsiteX18" fmla="*/ 281 w 10000"/>
                    <a:gd name="connsiteY18" fmla="*/ 3574 h 10000"/>
                    <a:gd name="connsiteX19" fmla="*/ 625 w 10000"/>
                    <a:gd name="connsiteY19" fmla="*/ 2511 h 10000"/>
                    <a:gd name="connsiteX20" fmla="*/ 1031 w 10000"/>
                    <a:gd name="connsiteY20" fmla="*/ 1660 h 10000"/>
                    <a:gd name="connsiteX21" fmla="*/ 1531 w 10000"/>
                    <a:gd name="connsiteY21" fmla="*/ 894 h 10000"/>
                    <a:gd name="connsiteX22" fmla="*/ 2094 w 10000"/>
                    <a:gd name="connsiteY22" fmla="*/ 383 h 10000"/>
                    <a:gd name="connsiteX23" fmla="*/ 2625 w 10000"/>
                    <a:gd name="connsiteY23" fmla="*/ 85 h 10000"/>
                    <a:gd name="connsiteX24" fmla="*/ 3188 w 10000"/>
                    <a:gd name="connsiteY24"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7156 w 10000"/>
                    <a:gd name="connsiteY7" fmla="*/ 10000 h 10000"/>
                    <a:gd name="connsiteX8" fmla="*/ 375 w 10000"/>
                    <a:gd name="connsiteY8" fmla="*/ 10000 h 10000"/>
                    <a:gd name="connsiteX9" fmla="*/ 250 w 10000"/>
                    <a:gd name="connsiteY9" fmla="*/ 9957 h 10000"/>
                    <a:gd name="connsiteX10" fmla="*/ 125 w 10000"/>
                    <a:gd name="connsiteY10" fmla="*/ 9830 h 10000"/>
                    <a:gd name="connsiteX11" fmla="*/ 31 w 10000"/>
                    <a:gd name="connsiteY11" fmla="*/ 9745 h 10000"/>
                    <a:gd name="connsiteX12" fmla="*/ 0 w 10000"/>
                    <a:gd name="connsiteY12" fmla="*/ 9574 h 10000"/>
                    <a:gd name="connsiteX13" fmla="*/ 0 w 10000"/>
                    <a:gd name="connsiteY13" fmla="*/ 6340 h 10000"/>
                    <a:gd name="connsiteX14" fmla="*/ 0 w 10000"/>
                    <a:gd name="connsiteY14" fmla="*/ 6170 h 10000"/>
                    <a:gd name="connsiteX15" fmla="*/ 0 w 10000"/>
                    <a:gd name="connsiteY15" fmla="*/ 6170 h 10000"/>
                    <a:gd name="connsiteX16" fmla="*/ 63 w 10000"/>
                    <a:gd name="connsiteY16" fmla="*/ 4809 h 10000"/>
                    <a:gd name="connsiteX17" fmla="*/ 281 w 10000"/>
                    <a:gd name="connsiteY17" fmla="*/ 3574 h 10000"/>
                    <a:gd name="connsiteX18" fmla="*/ 625 w 10000"/>
                    <a:gd name="connsiteY18" fmla="*/ 2511 h 10000"/>
                    <a:gd name="connsiteX19" fmla="*/ 1031 w 10000"/>
                    <a:gd name="connsiteY19" fmla="*/ 1660 h 10000"/>
                    <a:gd name="connsiteX20" fmla="*/ 1531 w 10000"/>
                    <a:gd name="connsiteY20" fmla="*/ 894 h 10000"/>
                    <a:gd name="connsiteX21" fmla="*/ 2094 w 10000"/>
                    <a:gd name="connsiteY21" fmla="*/ 383 h 10000"/>
                    <a:gd name="connsiteX22" fmla="*/ 2625 w 10000"/>
                    <a:gd name="connsiteY22" fmla="*/ 85 h 10000"/>
                    <a:gd name="connsiteX23" fmla="*/ 3188 w 10000"/>
                    <a:gd name="connsiteY23"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7156 w 10000"/>
                    <a:gd name="connsiteY7" fmla="*/ 10000 h 10000"/>
                    <a:gd name="connsiteX8" fmla="*/ 375 w 10000"/>
                    <a:gd name="connsiteY8" fmla="*/ 10000 h 10000"/>
                    <a:gd name="connsiteX9" fmla="*/ 250 w 10000"/>
                    <a:gd name="connsiteY9" fmla="*/ 9957 h 10000"/>
                    <a:gd name="connsiteX10" fmla="*/ 125 w 10000"/>
                    <a:gd name="connsiteY10" fmla="*/ 9830 h 10000"/>
                    <a:gd name="connsiteX11" fmla="*/ 31 w 10000"/>
                    <a:gd name="connsiteY11" fmla="*/ 9745 h 10000"/>
                    <a:gd name="connsiteX12" fmla="*/ 0 w 10000"/>
                    <a:gd name="connsiteY12" fmla="*/ 9574 h 10000"/>
                    <a:gd name="connsiteX13" fmla="*/ 0 w 10000"/>
                    <a:gd name="connsiteY13" fmla="*/ 6340 h 10000"/>
                    <a:gd name="connsiteX14" fmla="*/ 0 w 10000"/>
                    <a:gd name="connsiteY14" fmla="*/ 6170 h 10000"/>
                    <a:gd name="connsiteX15" fmla="*/ 0 w 10000"/>
                    <a:gd name="connsiteY15" fmla="*/ 6170 h 10000"/>
                    <a:gd name="connsiteX16" fmla="*/ 63 w 10000"/>
                    <a:gd name="connsiteY16" fmla="*/ 4809 h 10000"/>
                    <a:gd name="connsiteX17" fmla="*/ 281 w 10000"/>
                    <a:gd name="connsiteY17" fmla="*/ 3574 h 10000"/>
                    <a:gd name="connsiteX18" fmla="*/ 625 w 10000"/>
                    <a:gd name="connsiteY18" fmla="*/ 2511 h 10000"/>
                    <a:gd name="connsiteX19" fmla="*/ 1031 w 10000"/>
                    <a:gd name="connsiteY19" fmla="*/ 1660 h 10000"/>
                    <a:gd name="connsiteX20" fmla="*/ 1531 w 10000"/>
                    <a:gd name="connsiteY20" fmla="*/ 894 h 10000"/>
                    <a:gd name="connsiteX21" fmla="*/ 2094 w 10000"/>
                    <a:gd name="connsiteY21" fmla="*/ 383 h 10000"/>
                    <a:gd name="connsiteX22" fmla="*/ 2625 w 10000"/>
                    <a:gd name="connsiteY22" fmla="*/ 85 h 10000"/>
                    <a:gd name="connsiteX23" fmla="*/ 3188 w 10000"/>
                    <a:gd name="connsiteY23"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7063 w 10000"/>
                    <a:gd name="connsiteY5" fmla="*/ 6340 h 10000"/>
                    <a:gd name="connsiteX6" fmla="*/ 6906 w 10000"/>
                    <a:gd name="connsiteY6" fmla="*/ 6681 h 10000"/>
                    <a:gd name="connsiteX7" fmla="*/ 7156 w 10000"/>
                    <a:gd name="connsiteY7" fmla="*/ 10000 h 10000"/>
                    <a:gd name="connsiteX8" fmla="*/ 375 w 10000"/>
                    <a:gd name="connsiteY8" fmla="*/ 10000 h 10000"/>
                    <a:gd name="connsiteX9" fmla="*/ 250 w 10000"/>
                    <a:gd name="connsiteY9" fmla="*/ 9957 h 10000"/>
                    <a:gd name="connsiteX10" fmla="*/ 125 w 10000"/>
                    <a:gd name="connsiteY10" fmla="*/ 9830 h 10000"/>
                    <a:gd name="connsiteX11" fmla="*/ 31 w 10000"/>
                    <a:gd name="connsiteY11" fmla="*/ 9745 h 10000"/>
                    <a:gd name="connsiteX12" fmla="*/ 0 w 10000"/>
                    <a:gd name="connsiteY12" fmla="*/ 9574 h 10000"/>
                    <a:gd name="connsiteX13" fmla="*/ 0 w 10000"/>
                    <a:gd name="connsiteY13" fmla="*/ 6340 h 10000"/>
                    <a:gd name="connsiteX14" fmla="*/ 0 w 10000"/>
                    <a:gd name="connsiteY14" fmla="*/ 6170 h 10000"/>
                    <a:gd name="connsiteX15" fmla="*/ 0 w 10000"/>
                    <a:gd name="connsiteY15" fmla="*/ 6170 h 10000"/>
                    <a:gd name="connsiteX16" fmla="*/ 63 w 10000"/>
                    <a:gd name="connsiteY16" fmla="*/ 4809 h 10000"/>
                    <a:gd name="connsiteX17" fmla="*/ 281 w 10000"/>
                    <a:gd name="connsiteY17" fmla="*/ 3574 h 10000"/>
                    <a:gd name="connsiteX18" fmla="*/ 625 w 10000"/>
                    <a:gd name="connsiteY18" fmla="*/ 2511 h 10000"/>
                    <a:gd name="connsiteX19" fmla="*/ 1031 w 10000"/>
                    <a:gd name="connsiteY19" fmla="*/ 1660 h 10000"/>
                    <a:gd name="connsiteX20" fmla="*/ 1531 w 10000"/>
                    <a:gd name="connsiteY20" fmla="*/ 894 h 10000"/>
                    <a:gd name="connsiteX21" fmla="*/ 2094 w 10000"/>
                    <a:gd name="connsiteY21" fmla="*/ 383 h 10000"/>
                    <a:gd name="connsiteX22" fmla="*/ 2625 w 10000"/>
                    <a:gd name="connsiteY22" fmla="*/ 85 h 10000"/>
                    <a:gd name="connsiteX23" fmla="*/ 3188 w 10000"/>
                    <a:gd name="connsiteY23"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250 w 10000"/>
                    <a:gd name="connsiteY8" fmla="*/ 9957 h 10000"/>
                    <a:gd name="connsiteX9" fmla="*/ 125 w 10000"/>
                    <a:gd name="connsiteY9" fmla="*/ 9830 h 10000"/>
                    <a:gd name="connsiteX10" fmla="*/ 31 w 10000"/>
                    <a:gd name="connsiteY10" fmla="*/ 9745 h 10000"/>
                    <a:gd name="connsiteX11" fmla="*/ 0 w 10000"/>
                    <a:gd name="connsiteY11" fmla="*/ 9574 h 10000"/>
                    <a:gd name="connsiteX12" fmla="*/ 0 w 10000"/>
                    <a:gd name="connsiteY12" fmla="*/ 6340 h 10000"/>
                    <a:gd name="connsiteX13" fmla="*/ 0 w 10000"/>
                    <a:gd name="connsiteY13" fmla="*/ 6170 h 10000"/>
                    <a:gd name="connsiteX14" fmla="*/ 0 w 10000"/>
                    <a:gd name="connsiteY14" fmla="*/ 6170 h 10000"/>
                    <a:gd name="connsiteX15" fmla="*/ 63 w 10000"/>
                    <a:gd name="connsiteY15" fmla="*/ 4809 h 10000"/>
                    <a:gd name="connsiteX16" fmla="*/ 281 w 10000"/>
                    <a:gd name="connsiteY16" fmla="*/ 3574 h 10000"/>
                    <a:gd name="connsiteX17" fmla="*/ 625 w 10000"/>
                    <a:gd name="connsiteY17" fmla="*/ 2511 h 10000"/>
                    <a:gd name="connsiteX18" fmla="*/ 1031 w 10000"/>
                    <a:gd name="connsiteY18" fmla="*/ 1660 h 10000"/>
                    <a:gd name="connsiteX19" fmla="*/ 1531 w 10000"/>
                    <a:gd name="connsiteY19" fmla="*/ 894 h 10000"/>
                    <a:gd name="connsiteX20" fmla="*/ 2094 w 10000"/>
                    <a:gd name="connsiteY20" fmla="*/ 383 h 10000"/>
                    <a:gd name="connsiteX21" fmla="*/ 2625 w 10000"/>
                    <a:gd name="connsiteY21" fmla="*/ 85 h 10000"/>
                    <a:gd name="connsiteX22" fmla="*/ 3188 w 10000"/>
                    <a:gd name="connsiteY22"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250 w 10000"/>
                    <a:gd name="connsiteY8" fmla="*/ 9957 h 10000"/>
                    <a:gd name="connsiteX9" fmla="*/ 125 w 10000"/>
                    <a:gd name="connsiteY9" fmla="*/ 9830 h 10000"/>
                    <a:gd name="connsiteX10" fmla="*/ 31 w 10000"/>
                    <a:gd name="connsiteY10" fmla="*/ 9745 h 10000"/>
                    <a:gd name="connsiteX11" fmla="*/ 0 w 10000"/>
                    <a:gd name="connsiteY11" fmla="*/ 9574 h 10000"/>
                    <a:gd name="connsiteX12" fmla="*/ 0 w 10000"/>
                    <a:gd name="connsiteY12" fmla="*/ 6340 h 10000"/>
                    <a:gd name="connsiteX13" fmla="*/ 0 w 10000"/>
                    <a:gd name="connsiteY13" fmla="*/ 6170 h 10000"/>
                    <a:gd name="connsiteX14" fmla="*/ 0 w 10000"/>
                    <a:gd name="connsiteY14" fmla="*/ 6170 h 10000"/>
                    <a:gd name="connsiteX15" fmla="*/ 63 w 10000"/>
                    <a:gd name="connsiteY15" fmla="*/ 4809 h 10000"/>
                    <a:gd name="connsiteX16" fmla="*/ 281 w 10000"/>
                    <a:gd name="connsiteY16" fmla="*/ 3574 h 10000"/>
                    <a:gd name="connsiteX17" fmla="*/ 625 w 10000"/>
                    <a:gd name="connsiteY17" fmla="*/ 2511 h 10000"/>
                    <a:gd name="connsiteX18" fmla="*/ 1031 w 10000"/>
                    <a:gd name="connsiteY18" fmla="*/ 1660 h 10000"/>
                    <a:gd name="connsiteX19" fmla="*/ 1531 w 10000"/>
                    <a:gd name="connsiteY19" fmla="*/ 894 h 10000"/>
                    <a:gd name="connsiteX20" fmla="*/ 2094 w 10000"/>
                    <a:gd name="connsiteY20" fmla="*/ 383 h 10000"/>
                    <a:gd name="connsiteX21" fmla="*/ 2625 w 10000"/>
                    <a:gd name="connsiteY21" fmla="*/ 85 h 10000"/>
                    <a:gd name="connsiteX22" fmla="*/ 3188 w 10000"/>
                    <a:gd name="connsiteY22"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250 w 10000"/>
                    <a:gd name="connsiteY8" fmla="*/ 9957 h 10000"/>
                    <a:gd name="connsiteX9" fmla="*/ 125 w 10000"/>
                    <a:gd name="connsiteY9" fmla="*/ 9830 h 10000"/>
                    <a:gd name="connsiteX10" fmla="*/ 31 w 10000"/>
                    <a:gd name="connsiteY10" fmla="*/ 9745 h 10000"/>
                    <a:gd name="connsiteX11" fmla="*/ 0 w 10000"/>
                    <a:gd name="connsiteY11" fmla="*/ 9574 h 10000"/>
                    <a:gd name="connsiteX12" fmla="*/ 0 w 10000"/>
                    <a:gd name="connsiteY12" fmla="*/ 6340 h 10000"/>
                    <a:gd name="connsiteX13" fmla="*/ 0 w 10000"/>
                    <a:gd name="connsiteY13" fmla="*/ 6170 h 10000"/>
                    <a:gd name="connsiteX14" fmla="*/ 0 w 10000"/>
                    <a:gd name="connsiteY14" fmla="*/ 6170 h 10000"/>
                    <a:gd name="connsiteX15" fmla="*/ 63 w 10000"/>
                    <a:gd name="connsiteY15" fmla="*/ 4809 h 10000"/>
                    <a:gd name="connsiteX16" fmla="*/ 281 w 10000"/>
                    <a:gd name="connsiteY16" fmla="*/ 3574 h 10000"/>
                    <a:gd name="connsiteX17" fmla="*/ 625 w 10000"/>
                    <a:gd name="connsiteY17" fmla="*/ 2511 h 10000"/>
                    <a:gd name="connsiteX18" fmla="*/ 1031 w 10000"/>
                    <a:gd name="connsiteY18" fmla="*/ 1660 h 10000"/>
                    <a:gd name="connsiteX19" fmla="*/ 1531 w 10000"/>
                    <a:gd name="connsiteY19" fmla="*/ 894 h 10000"/>
                    <a:gd name="connsiteX20" fmla="*/ 2094 w 10000"/>
                    <a:gd name="connsiteY20" fmla="*/ 383 h 10000"/>
                    <a:gd name="connsiteX21" fmla="*/ 2625 w 10000"/>
                    <a:gd name="connsiteY21" fmla="*/ 85 h 10000"/>
                    <a:gd name="connsiteX22" fmla="*/ 3188 w 10000"/>
                    <a:gd name="connsiteY22"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250 w 10000"/>
                    <a:gd name="connsiteY8" fmla="*/ 9957 h 10000"/>
                    <a:gd name="connsiteX9" fmla="*/ 125 w 10000"/>
                    <a:gd name="connsiteY9" fmla="*/ 9830 h 10000"/>
                    <a:gd name="connsiteX10" fmla="*/ 31 w 10000"/>
                    <a:gd name="connsiteY10" fmla="*/ 9745 h 10000"/>
                    <a:gd name="connsiteX11" fmla="*/ 0 w 10000"/>
                    <a:gd name="connsiteY11" fmla="*/ 9574 h 10000"/>
                    <a:gd name="connsiteX12" fmla="*/ 0 w 10000"/>
                    <a:gd name="connsiteY12" fmla="*/ 6340 h 10000"/>
                    <a:gd name="connsiteX13" fmla="*/ 0 w 10000"/>
                    <a:gd name="connsiteY13" fmla="*/ 6170 h 10000"/>
                    <a:gd name="connsiteX14" fmla="*/ 0 w 10000"/>
                    <a:gd name="connsiteY14" fmla="*/ 6170 h 10000"/>
                    <a:gd name="connsiteX15" fmla="*/ 63 w 10000"/>
                    <a:gd name="connsiteY15" fmla="*/ 4809 h 10000"/>
                    <a:gd name="connsiteX16" fmla="*/ 281 w 10000"/>
                    <a:gd name="connsiteY16" fmla="*/ 3574 h 10000"/>
                    <a:gd name="connsiteX17" fmla="*/ 625 w 10000"/>
                    <a:gd name="connsiteY17" fmla="*/ 2511 h 10000"/>
                    <a:gd name="connsiteX18" fmla="*/ 1031 w 10000"/>
                    <a:gd name="connsiteY18" fmla="*/ 1660 h 10000"/>
                    <a:gd name="connsiteX19" fmla="*/ 1531 w 10000"/>
                    <a:gd name="connsiteY19" fmla="*/ 894 h 10000"/>
                    <a:gd name="connsiteX20" fmla="*/ 2094 w 10000"/>
                    <a:gd name="connsiteY20" fmla="*/ 383 h 10000"/>
                    <a:gd name="connsiteX21" fmla="*/ 2625 w 10000"/>
                    <a:gd name="connsiteY21" fmla="*/ 85 h 10000"/>
                    <a:gd name="connsiteX22" fmla="*/ 3188 w 10000"/>
                    <a:gd name="connsiteY22"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250 w 10000"/>
                    <a:gd name="connsiteY8" fmla="*/ 9957 h 10000"/>
                    <a:gd name="connsiteX9" fmla="*/ 125 w 10000"/>
                    <a:gd name="connsiteY9" fmla="*/ 9830 h 10000"/>
                    <a:gd name="connsiteX10" fmla="*/ 31 w 10000"/>
                    <a:gd name="connsiteY10" fmla="*/ 9745 h 10000"/>
                    <a:gd name="connsiteX11" fmla="*/ 0 w 10000"/>
                    <a:gd name="connsiteY11" fmla="*/ 9574 h 10000"/>
                    <a:gd name="connsiteX12" fmla="*/ 0 w 10000"/>
                    <a:gd name="connsiteY12" fmla="*/ 6340 h 10000"/>
                    <a:gd name="connsiteX13" fmla="*/ 0 w 10000"/>
                    <a:gd name="connsiteY13" fmla="*/ 6170 h 10000"/>
                    <a:gd name="connsiteX14" fmla="*/ 0 w 10000"/>
                    <a:gd name="connsiteY14" fmla="*/ 6170 h 10000"/>
                    <a:gd name="connsiteX15" fmla="*/ 63 w 10000"/>
                    <a:gd name="connsiteY15" fmla="*/ 4809 h 10000"/>
                    <a:gd name="connsiteX16" fmla="*/ 281 w 10000"/>
                    <a:gd name="connsiteY16" fmla="*/ 3574 h 10000"/>
                    <a:gd name="connsiteX17" fmla="*/ 625 w 10000"/>
                    <a:gd name="connsiteY17" fmla="*/ 2511 h 10000"/>
                    <a:gd name="connsiteX18" fmla="*/ 1031 w 10000"/>
                    <a:gd name="connsiteY18" fmla="*/ 1660 h 10000"/>
                    <a:gd name="connsiteX19" fmla="*/ 1531 w 10000"/>
                    <a:gd name="connsiteY19" fmla="*/ 894 h 10000"/>
                    <a:gd name="connsiteX20" fmla="*/ 2094 w 10000"/>
                    <a:gd name="connsiteY20" fmla="*/ 383 h 10000"/>
                    <a:gd name="connsiteX21" fmla="*/ 2625 w 10000"/>
                    <a:gd name="connsiteY21" fmla="*/ 85 h 10000"/>
                    <a:gd name="connsiteX22" fmla="*/ 3188 w 10000"/>
                    <a:gd name="connsiteY22"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250 w 10000"/>
                    <a:gd name="connsiteY8" fmla="*/ 9957 h 10000"/>
                    <a:gd name="connsiteX9" fmla="*/ 125 w 10000"/>
                    <a:gd name="connsiteY9" fmla="*/ 9830 h 10000"/>
                    <a:gd name="connsiteX10" fmla="*/ 31 w 10000"/>
                    <a:gd name="connsiteY10" fmla="*/ 9745 h 10000"/>
                    <a:gd name="connsiteX11" fmla="*/ 0 w 10000"/>
                    <a:gd name="connsiteY11" fmla="*/ 9574 h 10000"/>
                    <a:gd name="connsiteX12" fmla="*/ 0 w 10000"/>
                    <a:gd name="connsiteY12" fmla="*/ 6340 h 10000"/>
                    <a:gd name="connsiteX13" fmla="*/ 0 w 10000"/>
                    <a:gd name="connsiteY13" fmla="*/ 6170 h 10000"/>
                    <a:gd name="connsiteX14" fmla="*/ 0 w 10000"/>
                    <a:gd name="connsiteY14" fmla="*/ 6170 h 10000"/>
                    <a:gd name="connsiteX15" fmla="*/ 63 w 10000"/>
                    <a:gd name="connsiteY15" fmla="*/ 4809 h 10000"/>
                    <a:gd name="connsiteX16" fmla="*/ 281 w 10000"/>
                    <a:gd name="connsiteY16" fmla="*/ 3574 h 10000"/>
                    <a:gd name="connsiteX17" fmla="*/ 625 w 10000"/>
                    <a:gd name="connsiteY17" fmla="*/ 2511 h 10000"/>
                    <a:gd name="connsiteX18" fmla="*/ 1031 w 10000"/>
                    <a:gd name="connsiteY18" fmla="*/ 1660 h 10000"/>
                    <a:gd name="connsiteX19" fmla="*/ 1531 w 10000"/>
                    <a:gd name="connsiteY19" fmla="*/ 894 h 10000"/>
                    <a:gd name="connsiteX20" fmla="*/ 2094 w 10000"/>
                    <a:gd name="connsiteY20" fmla="*/ 383 h 10000"/>
                    <a:gd name="connsiteX21" fmla="*/ 2625 w 10000"/>
                    <a:gd name="connsiteY21" fmla="*/ 85 h 10000"/>
                    <a:gd name="connsiteX22" fmla="*/ 3188 w 10000"/>
                    <a:gd name="connsiteY22"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250 w 10000"/>
                    <a:gd name="connsiteY8" fmla="*/ 9957 h 10000"/>
                    <a:gd name="connsiteX9" fmla="*/ 125 w 10000"/>
                    <a:gd name="connsiteY9" fmla="*/ 9830 h 10000"/>
                    <a:gd name="connsiteX10" fmla="*/ 31 w 10000"/>
                    <a:gd name="connsiteY10" fmla="*/ 9745 h 10000"/>
                    <a:gd name="connsiteX11" fmla="*/ 0 w 10000"/>
                    <a:gd name="connsiteY11" fmla="*/ 9574 h 10000"/>
                    <a:gd name="connsiteX12" fmla="*/ 0 w 10000"/>
                    <a:gd name="connsiteY12" fmla="*/ 6340 h 10000"/>
                    <a:gd name="connsiteX13" fmla="*/ 0 w 10000"/>
                    <a:gd name="connsiteY13" fmla="*/ 6170 h 10000"/>
                    <a:gd name="connsiteX14" fmla="*/ 0 w 10000"/>
                    <a:gd name="connsiteY14" fmla="*/ 6170 h 10000"/>
                    <a:gd name="connsiteX15" fmla="*/ 63 w 10000"/>
                    <a:gd name="connsiteY15" fmla="*/ 4809 h 10000"/>
                    <a:gd name="connsiteX16" fmla="*/ 281 w 10000"/>
                    <a:gd name="connsiteY16" fmla="*/ 3574 h 10000"/>
                    <a:gd name="connsiteX17" fmla="*/ 625 w 10000"/>
                    <a:gd name="connsiteY17" fmla="*/ 2511 h 10000"/>
                    <a:gd name="connsiteX18" fmla="*/ 1031 w 10000"/>
                    <a:gd name="connsiteY18" fmla="*/ 1660 h 10000"/>
                    <a:gd name="connsiteX19" fmla="*/ 1531 w 10000"/>
                    <a:gd name="connsiteY19" fmla="*/ 894 h 10000"/>
                    <a:gd name="connsiteX20" fmla="*/ 2094 w 10000"/>
                    <a:gd name="connsiteY20" fmla="*/ 383 h 10000"/>
                    <a:gd name="connsiteX21" fmla="*/ 2625 w 10000"/>
                    <a:gd name="connsiteY21" fmla="*/ 85 h 10000"/>
                    <a:gd name="connsiteX22" fmla="*/ 3188 w 10000"/>
                    <a:gd name="connsiteY22" fmla="*/ 0 h 10000"/>
                    <a:gd name="connsiteX0" fmla="*/ 3392 w 10204"/>
                    <a:gd name="connsiteY0" fmla="*/ 0 h 10000"/>
                    <a:gd name="connsiteX1" fmla="*/ 6017 w 10204"/>
                    <a:gd name="connsiteY1" fmla="*/ 0 h 10000"/>
                    <a:gd name="connsiteX2" fmla="*/ 7485 w 10204"/>
                    <a:gd name="connsiteY2" fmla="*/ 1745 h 10000"/>
                    <a:gd name="connsiteX3" fmla="*/ 8923 w 10204"/>
                    <a:gd name="connsiteY3" fmla="*/ 0 h 10000"/>
                    <a:gd name="connsiteX4" fmla="*/ 10204 w 10204"/>
                    <a:gd name="connsiteY4" fmla="*/ 0 h 10000"/>
                    <a:gd name="connsiteX5" fmla="*/ 7110 w 10204"/>
                    <a:gd name="connsiteY5" fmla="*/ 6681 h 10000"/>
                    <a:gd name="connsiteX6" fmla="*/ 7360 w 10204"/>
                    <a:gd name="connsiteY6" fmla="*/ 10000 h 10000"/>
                    <a:gd name="connsiteX7" fmla="*/ 579 w 10204"/>
                    <a:gd name="connsiteY7" fmla="*/ 10000 h 10000"/>
                    <a:gd name="connsiteX8" fmla="*/ 329 w 10204"/>
                    <a:gd name="connsiteY8" fmla="*/ 9830 h 10000"/>
                    <a:gd name="connsiteX9" fmla="*/ 235 w 10204"/>
                    <a:gd name="connsiteY9" fmla="*/ 9745 h 10000"/>
                    <a:gd name="connsiteX10" fmla="*/ 204 w 10204"/>
                    <a:gd name="connsiteY10" fmla="*/ 9574 h 10000"/>
                    <a:gd name="connsiteX11" fmla="*/ 204 w 10204"/>
                    <a:gd name="connsiteY11" fmla="*/ 6340 h 10000"/>
                    <a:gd name="connsiteX12" fmla="*/ 204 w 10204"/>
                    <a:gd name="connsiteY12" fmla="*/ 6170 h 10000"/>
                    <a:gd name="connsiteX13" fmla="*/ 204 w 10204"/>
                    <a:gd name="connsiteY13" fmla="*/ 6170 h 10000"/>
                    <a:gd name="connsiteX14" fmla="*/ 267 w 10204"/>
                    <a:gd name="connsiteY14" fmla="*/ 4809 h 10000"/>
                    <a:gd name="connsiteX15" fmla="*/ 485 w 10204"/>
                    <a:gd name="connsiteY15" fmla="*/ 3574 h 10000"/>
                    <a:gd name="connsiteX16" fmla="*/ 829 w 10204"/>
                    <a:gd name="connsiteY16" fmla="*/ 2511 h 10000"/>
                    <a:gd name="connsiteX17" fmla="*/ 1235 w 10204"/>
                    <a:gd name="connsiteY17" fmla="*/ 1660 h 10000"/>
                    <a:gd name="connsiteX18" fmla="*/ 1735 w 10204"/>
                    <a:gd name="connsiteY18" fmla="*/ 894 h 10000"/>
                    <a:gd name="connsiteX19" fmla="*/ 2298 w 10204"/>
                    <a:gd name="connsiteY19" fmla="*/ 383 h 10000"/>
                    <a:gd name="connsiteX20" fmla="*/ 2829 w 10204"/>
                    <a:gd name="connsiteY20" fmla="*/ 85 h 10000"/>
                    <a:gd name="connsiteX21" fmla="*/ 3392 w 10204"/>
                    <a:gd name="connsiteY21" fmla="*/ 0 h 10000"/>
                    <a:gd name="connsiteX0" fmla="*/ 3429 w 10241"/>
                    <a:gd name="connsiteY0" fmla="*/ 0 h 10000"/>
                    <a:gd name="connsiteX1" fmla="*/ 6054 w 10241"/>
                    <a:gd name="connsiteY1" fmla="*/ 0 h 10000"/>
                    <a:gd name="connsiteX2" fmla="*/ 7522 w 10241"/>
                    <a:gd name="connsiteY2" fmla="*/ 1745 h 10000"/>
                    <a:gd name="connsiteX3" fmla="*/ 8960 w 10241"/>
                    <a:gd name="connsiteY3" fmla="*/ 0 h 10000"/>
                    <a:gd name="connsiteX4" fmla="*/ 10241 w 10241"/>
                    <a:gd name="connsiteY4" fmla="*/ 0 h 10000"/>
                    <a:gd name="connsiteX5" fmla="*/ 7147 w 10241"/>
                    <a:gd name="connsiteY5" fmla="*/ 6681 h 10000"/>
                    <a:gd name="connsiteX6" fmla="*/ 7397 w 10241"/>
                    <a:gd name="connsiteY6" fmla="*/ 10000 h 10000"/>
                    <a:gd name="connsiteX7" fmla="*/ 616 w 10241"/>
                    <a:gd name="connsiteY7" fmla="*/ 10000 h 10000"/>
                    <a:gd name="connsiteX8" fmla="*/ 272 w 10241"/>
                    <a:gd name="connsiteY8" fmla="*/ 9745 h 10000"/>
                    <a:gd name="connsiteX9" fmla="*/ 241 w 10241"/>
                    <a:gd name="connsiteY9" fmla="*/ 9574 h 10000"/>
                    <a:gd name="connsiteX10" fmla="*/ 241 w 10241"/>
                    <a:gd name="connsiteY10" fmla="*/ 6340 h 10000"/>
                    <a:gd name="connsiteX11" fmla="*/ 241 w 10241"/>
                    <a:gd name="connsiteY11" fmla="*/ 6170 h 10000"/>
                    <a:gd name="connsiteX12" fmla="*/ 241 w 10241"/>
                    <a:gd name="connsiteY12" fmla="*/ 6170 h 10000"/>
                    <a:gd name="connsiteX13" fmla="*/ 304 w 10241"/>
                    <a:gd name="connsiteY13" fmla="*/ 4809 h 10000"/>
                    <a:gd name="connsiteX14" fmla="*/ 522 w 10241"/>
                    <a:gd name="connsiteY14" fmla="*/ 3574 h 10000"/>
                    <a:gd name="connsiteX15" fmla="*/ 866 w 10241"/>
                    <a:gd name="connsiteY15" fmla="*/ 2511 h 10000"/>
                    <a:gd name="connsiteX16" fmla="*/ 1272 w 10241"/>
                    <a:gd name="connsiteY16" fmla="*/ 1660 h 10000"/>
                    <a:gd name="connsiteX17" fmla="*/ 1772 w 10241"/>
                    <a:gd name="connsiteY17" fmla="*/ 894 h 10000"/>
                    <a:gd name="connsiteX18" fmla="*/ 2335 w 10241"/>
                    <a:gd name="connsiteY18" fmla="*/ 383 h 10000"/>
                    <a:gd name="connsiteX19" fmla="*/ 2866 w 10241"/>
                    <a:gd name="connsiteY19" fmla="*/ 85 h 10000"/>
                    <a:gd name="connsiteX20" fmla="*/ 3429 w 10241"/>
                    <a:gd name="connsiteY20" fmla="*/ 0 h 10000"/>
                    <a:gd name="connsiteX0" fmla="*/ 3442 w 10254"/>
                    <a:gd name="connsiteY0" fmla="*/ 0 h 10000"/>
                    <a:gd name="connsiteX1" fmla="*/ 6067 w 10254"/>
                    <a:gd name="connsiteY1" fmla="*/ 0 h 10000"/>
                    <a:gd name="connsiteX2" fmla="*/ 7535 w 10254"/>
                    <a:gd name="connsiteY2" fmla="*/ 1745 h 10000"/>
                    <a:gd name="connsiteX3" fmla="*/ 8973 w 10254"/>
                    <a:gd name="connsiteY3" fmla="*/ 0 h 10000"/>
                    <a:gd name="connsiteX4" fmla="*/ 10254 w 10254"/>
                    <a:gd name="connsiteY4" fmla="*/ 0 h 10000"/>
                    <a:gd name="connsiteX5" fmla="*/ 7160 w 10254"/>
                    <a:gd name="connsiteY5" fmla="*/ 6681 h 10000"/>
                    <a:gd name="connsiteX6" fmla="*/ 7410 w 10254"/>
                    <a:gd name="connsiteY6" fmla="*/ 10000 h 10000"/>
                    <a:gd name="connsiteX7" fmla="*/ 629 w 10254"/>
                    <a:gd name="connsiteY7" fmla="*/ 10000 h 10000"/>
                    <a:gd name="connsiteX8" fmla="*/ 254 w 10254"/>
                    <a:gd name="connsiteY8" fmla="*/ 9574 h 10000"/>
                    <a:gd name="connsiteX9" fmla="*/ 254 w 10254"/>
                    <a:gd name="connsiteY9" fmla="*/ 6340 h 10000"/>
                    <a:gd name="connsiteX10" fmla="*/ 254 w 10254"/>
                    <a:gd name="connsiteY10" fmla="*/ 6170 h 10000"/>
                    <a:gd name="connsiteX11" fmla="*/ 254 w 10254"/>
                    <a:gd name="connsiteY11" fmla="*/ 6170 h 10000"/>
                    <a:gd name="connsiteX12" fmla="*/ 317 w 10254"/>
                    <a:gd name="connsiteY12" fmla="*/ 4809 h 10000"/>
                    <a:gd name="connsiteX13" fmla="*/ 535 w 10254"/>
                    <a:gd name="connsiteY13" fmla="*/ 3574 h 10000"/>
                    <a:gd name="connsiteX14" fmla="*/ 879 w 10254"/>
                    <a:gd name="connsiteY14" fmla="*/ 2511 h 10000"/>
                    <a:gd name="connsiteX15" fmla="*/ 1285 w 10254"/>
                    <a:gd name="connsiteY15" fmla="*/ 1660 h 10000"/>
                    <a:gd name="connsiteX16" fmla="*/ 1785 w 10254"/>
                    <a:gd name="connsiteY16" fmla="*/ 894 h 10000"/>
                    <a:gd name="connsiteX17" fmla="*/ 2348 w 10254"/>
                    <a:gd name="connsiteY17" fmla="*/ 383 h 10000"/>
                    <a:gd name="connsiteX18" fmla="*/ 2879 w 10254"/>
                    <a:gd name="connsiteY18" fmla="*/ 85 h 10000"/>
                    <a:gd name="connsiteX19" fmla="*/ 3442 w 10254"/>
                    <a:gd name="connsiteY19"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340 h 10000"/>
                    <a:gd name="connsiteX10" fmla="*/ 0 w 10000"/>
                    <a:gd name="connsiteY10" fmla="*/ 6170 h 10000"/>
                    <a:gd name="connsiteX11" fmla="*/ 0 w 10000"/>
                    <a:gd name="connsiteY11" fmla="*/ 6170 h 10000"/>
                    <a:gd name="connsiteX12" fmla="*/ 63 w 10000"/>
                    <a:gd name="connsiteY12" fmla="*/ 4809 h 10000"/>
                    <a:gd name="connsiteX13" fmla="*/ 281 w 10000"/>
                    <a:gd name="connsiteY13" fmla="*/ 3574 h 10000"/>
                    <a:gd name="connsiteX14" fmla="*/ 625 w 10000"/>
                    <a:gd name="connsiteY14" fmla="*/ 2511 h 10000"/>
                    <a:gd name="connsiteX15" fmla="*/ 1031 w 10000"/>
                    <a:gd name="connsiteY15" fmla="*/ 1660 h 10000"/>
                    <a:gd name="connsiteX16" fmla="*/ 1531 w 10000"/>
                    <a:gd name="connsiteY16" fmla="*/ 894 h 10000"/>
                    <a:gd name="connsiteX17" fmla="*/ 2094 w 10000"/>
                    <a:gd name="connsiteY17" fmla="*/ 383 h 10000"/>
                    <a:gd name="connsiteX18" fmla="*/ 2625 w 10000"/>
                    <a:gd name="connsiteY18" fmla="*/ 85 h 10000"/>
                    <a:gd name="connsiteX19" fmla="*/ 3188 w 10000"/>
                    <a:gd name="connsiteY19"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340 h 10000"/>
                    <a:gd name="connsiteX10" fmla="*/ 0 w 10000"/>
                    <a:gd name="connsiteY10" fmla="*/ 6170 h 10000"/>
                    <a:gd name="connsiteX11" fmla="*/ 0 w 10000"/>
                    <a:gd name="connsiteY11" fmla="*/ 6170 h 10000"/>
                    <a:gd name="connsiteX12" fmla="*/ 63 w 10000"/>
                    <a:gd name="connsiteY12" fmla="*/ 4809 h 10000"/>
                    <a:gd name="connsiteX13" fmla="*/ 281 w 10000"/>
                    <a:gd name="connsiteY13" fmla="*/ 3574 h 10000"/>
                    <a:gd name="connsiteX14" fmla="*/ 625 w 10000"/>
                    <a:gd name="connsiteY14" fmla="*/ 2511 h 10000"/>
                    <a:gd name="connsiteX15" fmla="*/ 1031 w 10000"/>
                    <a:gd name="connsiteY15" fmla="*/ 1660 h 10000"/>
                    <a:gd name="connsiteX16" fmla="*/ 1531 w 10000"/>
                    <a:gd name="connsiteY16" fmla="*/ 894 h 10000"/>
                    <a:gd name="connsiteX17" fmla="*/ 2094 w 10000"/>
                    <a:gd name="connsiteY17" fmla="*/ 383 h 10000"/>
                    <a:gd name="connsiteX18" fmla="*/ 2625 w 10000"/>
                    <a:gd name="connsiteY18" fmla="*/ 85 h 10000"/>
                    <a:gd name="connsiteX19" fmla="*/ 3188 w 10000"/>
                    <a:gd name="connsiteY19"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340 h 10000"/>
                    <a:gd name="connsiteX10" fmla="*/ 0 w 10000"/>
                    <a:gd name="connsiteY10" fmla="*/ 6170 h 10000"/>
                    <a:gd name="connsiteX11" fmla="*/ 0 w 10000"/>
                    <a:gd name="connsiteY11" fmla="*/ 6170 h 10000"/>
                    <a:gd name="connsiteX12" fmla="*/ 63 w 10000"/>
                    <a:gd name="connsiteY12" fmla="*/ 4809 h 10000"/>
                    <a:gd name="connsiteX13" fmla="*/ 281 w 10000"/>
                    <a:gd name="connsiteY13" fmla="*/ 3574 h 10000"/>
                    <a:gd name="connsiteX14" fmla="*/ 625 w 10000"/>
                    <a:gd name="connsiteY14" fmla="*/ 2511 h 10000"/>
                    <a:gd name="connsiteX15" fmla="*/ 1031 w 10000"/>
                    <a:gd name="connsiteY15" fmla="*/ 1660 h 10000"/>
                    <a:gd name="connsiteX16" fmla="*/ 1531 w 10000"/>
                    <a:gd name="connsiteY16" fmla="*/ 894 h 10000"/>
                    <a:gd name="connsiteX17" fmla="*/ 2094 w 10000"/>
                    <a:gd name="connsiteY17" fmla="*/ 383 h 10000"/>
                    <a:gd name="connsiteX18" fmla="*/ 2625 w 10000"/>
                    <a:gd name="connsiteY18" fmla="*/ 85 h 10000"/>
                    <a:gd name="connsiteX19" fmla="*/ 3188 w 10000"/>
                    <a:gd name="connsiteY19"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340 h 10000"/>
                    <a:gd name="connsiteX10" fmla="*/ 0 w 10000"/>
                    <a:gd name="connsiteY10" fmla="*/ 6170 h 10000"/>
                    <a:gd name="connsiteX11" fmla="*/ 0 w 10000"/>
                    <a:gd name="connsiteY11" fmla="*/ 6170 h 10000"/>
                    <a:gd name="connsiteX12" fmla="*/ 63 w 10000"/>
                    <a:gd name="connsiteY12" fmla="*/ 4809 h 10000"/>
                    <a:gd name="connsiteX13" fmla="*/ 281 w 10000"/>
                    <a:gd name="connsiteY13" fmla="*/ 3574 h 10000"/>
                    <a:gd name="connsiteX14" fmla="*/ 625 w 10000"/>
                    <a:gd name="connsiteY14" fmla="*/ 2511 h 10000"/>
                    <a:gd name="connsiteX15" fmla="*/ 1031 w 10000"/>
                    <a:gd name="connsiteY15" fmla="*/ 1660 h 10000"/>
                    <a:gd name="connsiteX16" fmla="*/ 1531 w 10000"/>
                    <a:gd name="connsiteY16" fmla="*/ 894 h 10000"/>
                    <a:gd name="connsiteX17" fmla="*/ 2094 w 10000"/>
                    <a:gd name="connsiteY17" fmla="*/ 383 h 10000"/>
                    <a:gd name="connsiteX18" fmla="*/ 2625 w 10000"/>
                    <a:gd name="connsiteY18" fmla="*/ 85 h 10000"/>
                    <a:gd name="connsiteX19" fmla="*/ 3188 w 10000"/>
                    <a:gd name="connsiteY19"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340 h 10000"/>
                    <a:gd name="connsiteX10" fmla="*/ 0 w 10000"/>
                    <a:gd name="connsiteY10" fmla="*/ 6170 h 10000"/>
                    <a:gd name="connsiteX11" fmla="*/ 0 w 10000"/>
                    <a:gd name="connsiteY11" fmla="*/ 6170 h 10000"/>
                    <a:gd name="connsiteX12" fmla="*/ 63 w 10000"/>
                    <a:gd name="connsiteY12" fmla="*/ 4809 h 10000"/>
                    <a:gd name="connsiteX13" fmla="*/ 281 w 10000"/>
                    <a:gd name="connsiteY13" fmla="*/ 3574 h 10000"/>
                    <a:gd name="connsiteX14" fmla="*/ 625 w 10000"/>
                    <a:gd name="connsiteY14" fmla="*/ 2511 h 10000"/>
                    <a:gd name="connsiteX15" fmla="*/ 1031 w 10000"/>
                    <a:gd name="connsiteY15" fmla="*/ 1660 h 10000"/>
                    <a:gd name="connsiteX16" fmla="*/ 1531 w 10000"/>
                    <a:gd name="connsiteY16" fmla="*/ 894 h 10000"/>
                    <a:gd name="connsiteX17" fmla="*/ 2094 w 10000"/>
                    <a:gd name="connsiteY17" fmla="*/ 383 h 10000"/>
                    <a:gd name="connsiteX18" fmla="*/ 2625 w 10000"/>
                    <a:gd name="connsiteY18" fmla="*/ 85 h 10000"/>
                    <a:gd name="connsiteX19" fmla="*/ 3188 w 10000"/>
                    <a:gd name="connsiteY19"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340 h 10000"/>
                    <a:gd name="connsiteX10" fmla="*/ 0 w 10000"/>
                    <a:gd name="connsiteY10" fmla="*/ 6170 h 10000"/>
                    <a:gd name="connsiteX11" fmla="*/ 0 w 10000"/>
                    <a:gd name="connsiteY11" fmla="*/ 6170 h 10000"/>
                    <a:gd name="connsiteX12" fmla="*/ 63 w 10000"/>
                    <a:gd name="connsiteY12" fmla="*/ 4809 h 10000"/>
                    <a:gd name="connsiteX13" fmla="*/ 281 w 10000"/>
                    <a:gd name="connsiteY13" fmla="*/ 3574 h 10000"/>
                    <a:gd name="connsiteX14" fmla="*/ 625 w 10000"/>
                    <a:gd name="connsiteY14" fmla="*/ 2511 h 10000"/>
                    <a:gd name="connsiteX15" fmla="*/ 1031 w 10000"/>
                    <a:gd name="connsiteY15" fmla="*/ 1660 h 10000"/>
                    <a:gd name="connsiteX16" fmla="*/ 1531 w 10000"/>
                    <a:gd name="connsiteY16" fmla="*/ 894 h 10000"/>
                    <a:gd name="connsiteX17" fmla="*/ 2094 w 10000"/>
                    <a:gd name="connsiteY17" fmla="*/ 383 h 10000"/>
                    <a:gd name="connsiteX18" fmla="*/ 2625 w 10000"/>
                    <a:gd name="connsiteY18" fmla="*/ 85 h 10000"/>
                    <a:gd name="connsiteX19" fmla="*/ 3188 w 10000"/>
                    <a:gd name="connsiteY19"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0 w 10000"/>
                    <a:gd name="connsiteY10" fmla="*/ 6170 h 10000"/>
                    <a:gd name="connsiteX11" fmla="*/ 63 w 10000"/>
                    <a:gd name="connsiteY11" fmla="*/ 4809 h 10000"/>
                    <a:gd name="connsiteX12" fmla="*/ 281 w 10000"/>
                    <a:gd name="connsiteY12" fmla="*/ 3574 h 10000"/>
                    <a:gd name="connsiteX13" fmla="*/ 625 w 10000"/>
                    <a:gd name="connsiteY13" fmla="*/ 2511 h 10000"/>
                    <a:gd name="connsiteX14" fmla="*/ 1031 w 10000"/>
                    <a:gd name="connsiteY14" fmla="*/ 1660 h 10000"/>
                    <a:gd name="connsiteX15" fmla="*/ 1531 w 10000"/>
                    <a:gd name="connsiteY15" fmla="*/ 894 h 10000"/>
                    <a:gd name="connsiteX16" fmla="*/ 2094 w 10000"/>
                    <a:gd name="connsiteY16" fmla="*/ 383 h 10000"/>
                    <a:gd name="connsiteX17" fmla="*/ 2625 w 10000"/>
                    <a:gd name="connsiteY17" fmla="*/ 85 h 10000"/>
                    <a:gd name="connsiteX18" fmla="*/ 3188 w 10000"/>
                    <a:gd name="connsiteY18"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0 w 10000"/>
                    <a:gd name="connsiteY10" fmla="*/ 6170 h 10000"/>
                    <a:gd name="connsiteX11" fmla="*/ 63 w 10000"/>
                    <a:gd name="connsiteY11" fmla="*/ 4809 h 10000"/>
                    <a:gd name="connsiteX12" fmla="*/ 281 w 10000"/>
                    <a:gd name="connsiteY12" fmla="*/ 3574 h 10000"/>
                    <a:gd name="connsiteX13" fmla="*/ 625 w 10000"/>
                    <a:gd name="connsiteY13" fmla="*/ 2511 h 10000"/>
                    <a:gd name="connsiteX14" fmla="*/ 1031 w 10000"/>
                    <a:gd name="connsiteY14" fmla="*/ 1660 h 10000"/>
                    <a:gd name="connsiteX15" fmla="*/ 1531 w 10000"/>
                    <a:gd name="connsiteY15" fmla="*/ 894 h 10000"/>
                    <a:gd name="connsiteX16" fmla="*/ 2094 w 10000"/>
                    <a:gd name="connsiteY16" fmla="*/ 383 h 10000"/>
                    <a:gd name="connsiteX17" fmla="*/ 3188 w 10000"/>
                    <a:gd name="connsiteY17"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0 w 10000"/>
                    <a:gd name="connsiteY10" fmla="*/ 6170 h 10000"/>
                    <a:gd name="connsiteX11" fmla="*/ 63 w 10000"/>
                    <a:gd name="connsiteY11" fmla="*/ 4809 h 10000"/>
                    <a:gd name="connsiteX12" fmla="*/ 281 w 10000"/>
                    <a:gd name="connsiteY12" fmla="*/ 3574 h 10000"/>
                    <a:gd name="connsiteX13" fmla="*/ 625 w 10000"/>
                    <a:gd name="connsiteY13" fmla="*/ 2511 h 10000"/>
                    <a:gd name="connsiteX14" fmla="*/ 1031 w 10000"/>
                    <a:gd name="connsiteY14" fmla="*/ 1660 h 10000"/>
                    <a:gd name="connsiteX15" fmla="*/ 1531 w 10000"/>
                    <a:gd name="connsiteY15" fmla="*/ 894 h 10000"/>
                    <a:gd name="connsiteX16" fmla="*/ 3188 w 10000"/>
                    <a:gd name="connsiteY16"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0 w 10000"/>
                    <a:gd name="connsiteY10" fmla="*/ 6170 h 10000"/>
                    <a:gd name="connsiteX11" fmla="*/ 63 w 10000"/>
                    <a:gd name="connsiteY11" fmla="*/ 4809 h 10000"/>
                    <a:gd name="connsiteX12" fmla="*/ 281 w 10000"/>
                    <a:gd name="connsiteY12" fmla="*/ 3574 h 10000"/>
                    <a:gd name="connsiteX13" fmla="*/ 625 w 10000"/>
                    <a:gd name="connsiteY13" fmla="*/ 2511 h 10000"/>
                    <a:gd name="connsiteX14" fmla="*/ 1031 w 10000"/>
                    <a:gd name="connsiteY14" fmla="*/ 1660 h 10000"/>
                    <a:gd name="connsiteX15" fmla="*/ 3188 w 10000"/>
                    <a:gd name="connsiteY15"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0 w 10000"/>
                    <a:gd name="connsiteY10" fmla="*/ 6170 h 10000"/>
                    <a:gd name="connsiteX11" fmla="*/ 63 w 10000"/>
                    <a:gd name="connsiteY11" fmla="*/ 4809 h 10000"/>
                    <a:gd name="connsiteX12" fmla="*/ 281 w 10000"/>
                    <a:gd name="connsiteY12" fmla="*/ 3574 h 10000"/>
                    <a:gd name="connsiteX13" fmla="*/ 625 w 10000"/>
                    <a:gd name="connsiteY13" fmla="*/ 2511 h 10000"/>
                    <a:gd name="connsiteX14" fmla="*/ 3188 w 10000"/>
                    <a:gd name="connsiteY14"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0 w 10000"/>
                    <a:gd name="connsiteY10" fmla="*/ 6170 h 10000"/>
                    <a:gd name="connsiteX11" fmla="*/ 63 w 10000"/>
                    <a:gd name="connsiteY11" fmla="*/ 4809 h 10000"/>
                    <a:gd name="connsiteX12" fmla="*/ 281 w 10000"/>
                    <a:gd name="connsiteY12" fmla="*/ 3574 h 10000"/>
                    <a:gd name="connsiteX13" fmla="*/ 3188 w 10000"/>
                    <a:gd name="connsiteY13"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0 w 10000"/>
                    <a:gd name="connsiteY10" fmla="*/ 6170 h 10000"/>
                    <a:gd name="connsiteX11" fmla="*/ 63 w 10000"/>
                    <a:gd name="connsiteY11" fmla="*/ 4809 h 10000"/>
                    <a:gd name="connsiteX12" fmla="*/ 3188 w 10000"/>
                    <a:gd name="connsiteY12"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63 w 10000"/>
                    <a:gd name="connsiteY10" fmla="*/ 4809 h 10000"/>
                    <a:gd name="connsiteX11" fmla="*/ 3188 w 10000"/>
                    <a:gd name="connsiteY11"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63 w 10000"/>
                    <a:gd name="connsiteY10" fmla="*/ 4809 h 10000"/>
                    <a:gd name="connsiteX11" fmla="*/ 3188 w 10000"/>
                    <a:gd name="connsiteY11"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63 w 10000"/>
                    <a:gd name="connsiteY10" fmla="*/ 4809 h 10000"/>
                    <a:gd name="connsiteX11" fmla="*/ 3188 w 10000"/>
                    <a:gd name="connsiteY11"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63 w 10000"/>
                    <a:gd name="connsiteY10" fmla="*/ 4809 h 10000"/>
                    <a:gd name="connsiteX11" fmla="*/ 3188 w 10000"/>
                    <a:gd name="connsiteY11" fmla="*/ 0 h 10000"/>
                    <a:gd name="connsiteX0" fmla="*/ 3188 w 10000"/>
                    <a:gd name="connsiteY0" fmla="*/ 0 h 10000"/>
                    <a:gd name="connsiteX1" fmla="*/ 5813 w 10000"/>
                    <a:gd name="connsiteY1" fmla="*/ 0 h 10000"/>
                    <a:gd name="connsiteX2" fmla="*/ 7281 w 10000"/>
                    <a:gd name="connsiteY2" fmla="*/ 1745 h 10000"/>
                    <a:gd name="connsiteX3" fmla="*/ 8719 w 10000"/>
                    <a:gd name="connsiteY3" fmla="*/ 0 h 10000"/>
                    <a:gd name="connsiteX4" fmla="*/ 10000 w 10000"/>
                    <a:gd name="connsiteY4" fmla="*/ 0 h 10000"/>
                    <a:gd name="connsiteX5" fmla="*/ 6906 w 10000"/>
                    <a:gd name="connsiteY5" fmla="*/ 6681 h 10000"/>
                    <a:gd name="connsiteX6" fmla="*/ 7156 w 10000"/>
                    <a:gd name="connsiteY6" fmla="*/ 10000 h 10000"/>
                    <a:gd name="connsiteX7" fmla="*/ 375 w 10000"/>
                    <a:gd name="connsiteY7" fmla="*/ 10000 h 10000"/>
                    <a:gd name="connsiteX8" fmla="*/ 0 w 10000"/>
                    <a:gd name="connsiteY8" fmla="*/ 9574 h 10000"/>
                    <a:gd name="connsiteX9" fmla="*/ 0 w 10000"/>
                    <a:gd name="connsiteY9" fmla="*/ 6170 h 10000"/>
                    <a:gd name="connsiteX10" fmla="*/ 63 w 10000"/>
                    <a:gd name="connsiteY10" fmla="*/ 4809 h 10000"/>
                    <a:gd name="connsiteX11" fmla="*/ 3188 w 10000"/>
                    <a:gd name="connsiteY11"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00" h="10000">
                      <a:moveTo>
                        <a:pt x="3188" y="0"/>
                      </a:moveTo>
                      <a:lnTo>
                        <a:pt x="5813" y="0"/>
                      </a:lnTo>
                      <a:lnTo>
                        <a:pt x="7281" y="1745"/>
                      </a:lnTo>
                      <a:lnTo>
                        <a:pt x="8719" y="0"/>
                      </a:lnTo>
                      <a:lnTo>
                        <a:pt x="10000" y="0"/>
                      </a:lnTo>
                      <a:cubicBezTo>
                        <a:pt x="9419" y="1266"/>
                        <a:pt x="7536" y="5303"/>
                        <a:pt x="6906" y="6681"/>
                      </a:cubicBezTo>
                      <a:cubicBezTo>
                        <a:pt x="6519" y="7747"/>
                        <a:pt x="6580" y="9143"/>
                        <a:pt x="7156" y="10000"/>
                      </a:cubicBezTo>
                      <a:lnTo>
                        <a:pt x="375" y="10000"/>
                      </a:lnTo>
                      <a:cubicBezTo>
                        <a:pt x="142" y="10005"/>
                        <a:pt x="6" y="9865"/>
                        <a:pt x="0" y="9574"/>
                      </a:cubicBezTo>
                      <a:lnTo>
                        <a:pt x="0" y="6170"/>
                      </a:lnTo>
                      <a:cubicBezTo>
                        <a:pt x="21" y="5716"/>
                        <a:pt x="42" y="5263"/>
                        <a:pt x="63" y="4809"/>
                      </a:cubicBezTo>
                      <a:cubicBezTo>
                        <a:pt x="371" y="2640"/>
                        <a:pt x="1382" y="71"/>
                        <a:pt x="3188" y="0"/>
                      </a:cubicBez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333" name="Freeform 332"/>
                <p:cNvSpPr>
                  <a:spLocks/>
                </p:cNvSpPr>
                <p:nvPr/>
              </p:nvSpPr>
              <p:spPr bwMode="auto">
                <a:xfrm>
                  <a:off x="4800140" y="3243740"/>
                  <a:ext cx="2633934" cy="2397727"/>
                </a:xfrm>
                <a:custGeom>
                  <a:avLst/>
                  <a:gdLst>
                    <a:gd name="connsiteX0" fmla="*/ 1226863 w 2633934"/>
                    <a:gd name="connsiteY0" fmla="*/ 886831 h 2397727"/>
                    <a:gd name="connsiteX1" fmla="*/ 716997 w 2633934"/>
                    <a:gd name="connsiteY1" fmla="*/ 967320 h 2397727"/>
                    <a:gd name="connsiteX2" fmla="*/ 714458 w 2633934"/>
                    <a:gd name="connsiteY2" fmla="*/ 1017588 h 2397727"/>
                    <a:gd name="connsiteX3" fmla="*/ 1107193 w 2633934"/>
                    <a:gd name="connsiteY3" fmla="*/ 1756234 h 2397727"/>
                    <a:gd name="connsiteX4" fmla="*/ 1134647 w 2633934"/>
                    <a:gd name="connsiteY4" fmla="*/ 1772912 h 2397727"/>
                    <a:gd name="connsiteX5" fmla="*/ 1488699 w 2633934"/>
                    <a:gd name="connsiteY5" fmla="*/ 1489294 h 2397727"/>
                    <a:gd name="connsiteX6" fmla="*/ 1422685 w 2633934"/>
                    <a:gd name="connsiteY6" fmla="*/ 1468802 h 2397727"/>
                    <a:gd name="connsiteX7" fmla="*/ 1171371 w 2633934"/>
                    <a:gd name="connsiteY7" fmla="*/ 1089658 h 2397727"/>
                    <a:gd name="connsiteX8" fmla="*/ 1203707 w 2633934"/>
                    <a:gd name="connsiteY8" fmla="*/ 929492 h 2397727"/>
                    <a:gd name="connsiteX9" fmla="*/ 1582851 w 2633934"/>
                    <a:gd name="connsiteY9" fmla="*/ 847247 h 2397727"/>
                    <a:gd name="connsiteX10" fmla="*/ 1340440 w 2633934"/>
                    <a:gd name="connsiteY10" fmla="*/ 1089658 h 2397727"/>
                    <a:gd name="connsiteX11" fmla="*/ 1582851 w 2633934"/>
                    <a:gd name="connsiteY11" fmla="*/ 1332069 h 2397727"/>
                    <a:gd name="connsiteX12" fmla="*/ 1825262 w 2633934"/>
                    <a:gd name="connsiteY12" fmla="*/ 1089658 h 2397727"/>
                    <a:gd name="connsiteX13" fmla="*/ 1582851 w 2633934"/>
                    <a:gd name="connsiteY13" fmla="*/ 847247 h 2397727"/>
                    <a:gd name="connsiteX14" fmla="*/ 1605234 w 2633934"/>
                    <a:gd name="connsiteY14" fmla="*/ 126812 h 2397727"/>
                    <a:gd name="connsiteX15" fmla="*/ 754506 w 2633934"/>
                    <a:gd name="connsiteY15" fmla="*/ 752699 h 2397727"/>
                    <a:gd name="connsiteX16" fmla="*/ 738914 w 2633934"/>
                    <a:gd name="connsiteY16" fmla="*/ 813339 h 2397727"/>
                    <a:gd name="connsiteX17" fmla="*/ 1418192 w 2633934"/>
                    <a:gd name="connsiteY17" fmla="*/ 712953 h 2397727"/>
                    <a:gd name="connsiteX18" fmla="*/ 1422685 w 2633934"/>
                    <a:gd name="connsiteY18" fmla="*/ 710514 h 2397727"/>
                    <a:gd name="connsiteX19" fmla="*/ 1582851 w 2633934"/>
                    <a:gd name="connsiteY19" fmla="*/ 678178 h 2397727"/>
                    <a:gd name="connsiteX20" fmla="*/ 1994331 w 2633934"/>
                    <a:gd name="connsiteY20" fmla="*/ 1089658 h 2397727"/>
                    <a:gd name="connsiteX21" fmla="*/ 1743018 w 2633934"/>
                    <a:gd name="connsiteY21" fmla="*/ 1468802 h 2397727"/>
                    <a:gd name="connsiteX22" fmla="*/ 1733573 w 2633934"/>
                    <a:gd name="connsiteY22" fmla="*/ 1471734 h 2397727"/>
                    <a:gd name="connsiteX23" fmla="*/ 1273270 w 2633934"/>
                    <a:gd name="connsiteY23" fmla="*/ 1843767 h 2397727"/>
                    <a:gd name="connsiteX24" fmla="*/ 1340345 w 2633934"/>
                    <a:gd name="connsiteY24" fmla="*/ 1868317 h 2397727"/>
                    <a:gd name="connsiteX25" fmla="*/ 1605234 w 2633934"/>
                    <a:gd name="connsiteY25" fmla="*/ 1908364 h 2397727"/>
                    <a:gd name="connsiteX26" fmla="*/ 2496010 w 2633934"/>
                    <a:gd name="connsiteY26" fmla="*/ 1017588 h 2397727"/>
                    <a:gd name="connsiteX27" fmla="*/ 1605234 w 2633934"/>
                    <a:gd name="connsiteY27" fmla="*/ 126812 h 2397727"/>
                    <a:gd name="connsiteX28" fmla="*/ 1605234 w 2633934"/>
                    <a:gd name="connsiteY28" fmla="*/ 0 h 2397727"/>
                    <a:gd name="connsiteX29" fmla="*/ 2633934 w 2633934"/>
                    <a:gd name="connsiteY29" fmla="*/ 1028700 h 2397727"/>
                    <a:gd name="connsiteX30" fmla="*/ 1710413 w 2633934"/>
                    <a:gd name="connsiteY30" fmla="*/ 2052089 h 2397727"/>
                    <a:gd name="connsiteX31" fmla="*/ 1633952 w 2633934"/>
                    <a:gd name="connsiteY31" fmla="*/ 2055950 h 2397727"/>
                    <a:gd name="connsiteX32" fmla="*/ 1636668 w 2633934"/>
                    <a:gd name="connsiteY32" fmla="*/ 2060258 h 2397727"/>
                    <a:gd name="connsiteX33" fmla="*/ 630824 w 2633934"/>
                    <a:gd name="connsiteY33" fmla="*/ 2060259 h 2397727"/>
                    <a:gd name="connsiteX34" fmla="*/ 555291 w 2633934"/>
                    <a:gd name="connsiteY34" fmla="*/ 2323623 h 2397727"/>
                    <a:gd name="connsiteX35" fmla="*/ 276685 w 2633934"/>
                    <a:gd name="connsiteY35" fmla="*/ 2318860 h 2397727"/>
                    <a:gd name="connsiteX36" fmla="*/ 243347 w 2633934"/>
                    <a:gd name="connsiteY36" fmla="*/ 2054541 h 2397727"/>
                    <a:gd name="connsiteX37" fmla="*/ 64087 w 2633934"/>
                    <a:gd name="connsiteY37" fmla="*/ 1549715 h 2397727"/>
                    <a:gd name="connsiteX38" fmla="*/ 657008 w 2633934"/>
                    <a:gd name="connsiteY38" fmla="*/ 629285 h 2397727"/>
                    <a:gd name="connsiteX39" fmla="*/ 657375 w 2633934"/>
                    <a:gd name="connsiteY39" fmla="*/ 628284 h 2397727"/>
                    <a:gd name="connsiteX40" fmla="*/ 1605234 w 2633934"/>
                    <a:gd name="connsiteY40" fmla="*/ 0 h 2397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633934" h="2397727">
                      <a:moveTo>
                        <a:pt x="1226863" y="886831"/>
                      </a:moveTo>
                      <a:lnTo>
                        <a:pt x="716997" y="967320"/>
                      </a:lnTo>
                      <a:lnTo>
                        <a:pt x="714458" y="1017588"/>
                      </a:lnTo>
                      <a:cubicBezTo>
                        <a:pt x="714458" y="1325065"/>
                        <a:pt x="870245" y="1596155"/>
                        <a:pt x="1107193" y="1756234"/>
                      </a:cubicBezTo>
                      <a:lnTo>
                        <a:pt x="1134647" y="1772912"/>
                      </a:lnTo>
                      <a:lnTo>
                        <a:pt x="1488699" y="1489294"/>
                      </a:lnTo>
                      <a:lnTo>
                        <a:pt x="1422685" y="1468802"/>
                      </a:lnTo>
                      <a:cubicBezTo>
                        <a:pt x="1274998" y="1406336"/>
                        <a:pt x="1171371" y="1260099"/>
                        <a:pt x="1171371" y="1089658"/>
                      </a:cubicBezTo>
                      <a:cubicBezTo>
                        <a:pt x="1171371" y="1032845"/>
                        <a:pt x="1182885" y="978721"/>
                        <a:pt x="1203707" y="929492"/>
                      </a:cubicBezTo>
                      <a:close/>
                      <a:moveTo>
                        <a:pt x="1582851" y="847247"/>
                      </a:moveTo>
                      <a:cubicBezTo>
                        <a:pt x="1448971" y="847247"/>
                        <a:pt x="1340440" y="955778"/>
                        <a:pt x="1340440" y="1089658"/>
                      </a:cubicBezTo>
                      <a:cubicBezTo>
                        <a:pt x="1340440" y="1223538"/>
                        <a:pt x="1448971" y="1332069"/>
                        <a:pt x="1582851" y="1332069"/>
                      </a:cubicBezTo>
                      <a:cubicBezTo>
                        <a:pt x="1716731" y="1332069"/>
                        <a:pt x="1825262" y="1223538"/>
                        <a:pt x="1825262" y="1089658"/>
                      </a:cubicBezTo>
                      <a:cubicBezTo>
                        <a:pt x="1825262" y="955778"/>
                        <a:pt x="1716731" y="847247"/>
                        <a:pt x="1582851" y="847247"/>
                      </a:cubicBezTo>
                      <a:close/>
                      <a:moveTo>
                        <a:pt x="1605234" y="126812"/>
                      </a:moveTo>
                      <a:cubicBezTo>
                        <a:pt x="1205515" y="126812"/>
                        <a:pt x="867288" y="390092"/>
                        <a:pt x="754506" y="752699"/>
                      </a:cubicBezTo>
                      <a:lnTo>
                        <a:pt x="738914" y="813339"/>
                      </a:lnTo>
                      <a:lnTo>
                        <a:pt x="1418192" y="712953"/>
                      </a:lnTo>
                      <a:lnTo>
                        <a:pt x="1422685" y="710514"/>
                      </a:lnTo>
                      <a:cubicBezTo>
                        <a:pt x="1471913" y="689692"/>
                        <a:pt x="1526038" y="678178"/>
                        <a:pt x="1582851" y="678178"/>
                      </a:cubicBezTo>
                      <a:cubicBezTo>
                        <a:pt x="1810105" y="678178"/>
                        <a:pt x="1994331" y="862404"/>
                        <a:pt x="1994331" y="1089658"/>
                      </a:cubicBezTo>
                      <a:cubicBezTo>
                        <a:pt x="1994331" y="1260099"/>
                        <a:pt x="1890704" y="1406336"/>
                        <a:pt x="1743018" y="1468802"/>
                      </a:cubicBezTo>
                      <a:lnTo>
                        <a:pt x="1733573" y="1471734"/>
                      </a:lnTo>
                      <a:lnTo>
                        <a:pt x="1273270" y="1843767"/>
                      </a:lnTo>
                      <a:lnTo>
                        <a:pt x="1340345" y="1868317"/>
                      </a:lnTo>
                      <a:cubicBezTo>
                        <a:pt x="1424023" y="1894343"/>
                        <a:pt x="1512991" y="1908364"/>
                        <a:pt x="1605234" y="1908364"/>
                      </a:cubicBezTo>
                      <a:cubicBezTo>
                        <a:pt x="2097196" y="1908364"/>
                        <a:pt x="2496010" y="1509550"/>
                        <a:pt x="2496010" y="1017588"/>
                      </a:cubicBezTo>
                      <a:cubicBezTo>
                        <a:pt x="2496010" y="525626"/>
                        <a:pt x="2097196" y="126812"/>
                        <a:pt x="1605234" y="126812"/>
                      </a:cubicBezTo>
                      <a:close/>
                      <a:moveTo>
                        <a:pt x="1605234" y="0"/>
                      </a:moveTo>
                      <a:cubicBezTo>
                        <a:pt x="2173369" y="0"/>
                        <a:pt x="2633934" y="460565"/>
                        <a:pt x="2633934" y="1028700"/>
                      </a:cubicBezTo>
                      <a:cubicBezTo>
                        <a:pt x="2633934" y="1561327"/>
                        <a:pt x="2229141" y="1999409"/>
                        <a:pt x="1710413" y="2052089"/>
                      </a:cubicBezTo>
                      <a:lnTo>
                        <a:pt x="1633952" y="2055950"/>
                      </a:lnTo>
                      <a:lnTo>
                        <a:pt x="1636668" y="2060258"/>
                      </a:lnTo>
                      <a:lnTo>
                        <a:pt x="630824" y="2060259"/>
                      </a:lnTo>
                      <a:cubicBezTo>
                        <a:pt x="604582" y="2137887"/>
                        <a:pt x="585739" y="2216626"/>
                        <a:pt x="555291" y="2323623"/>
                      </a:cubicBezTo>
                      <a:cubicBezTo>
                        <a:pt x="401019" y="2478245"/>
                        <a:pt x="299307" y="2347435"/>
                        <a:pt x="276685" y="2318860"/>
                      </a:cubicBezTo>
                      <a:cubicBezTo>
                        <a:pt x="258826" y="2268854"/>
                        <a:pt x="258143" y="2181541"/>
                        <a:pt x="243347" y="2054541"/>
                      </a:cubicBezTo>
                      <a:cubicBezTo>
                        <a:pt x="47068" y="2005328"/>
                        <a:pt x="-84915" y="1760852"/>
                        <a:pt x="64087" y="1549715"/>
                      </a:cubicBezTo>
                      <a:lnTo>
                        <a:pt x="657008" y="629285"/>
                      </a:lnTo>
                      <a:lnTo>
                        <a:pt x="657375" y="628284"/>
                      </a:lnTo>
                      <a:cubicBezTo>
                        <a:pt x="813540" y="259068"/>
                        <a:pt x="1179133" y="0"/>
                        <a:pt x="1605234" y="0"/>
                      </a:cubicBezTo>
                      <a:close/>
                    </a:path>
                  </a:pathLst>
                </a:custGeom>
                <a:grpFill/>
                <a:ln w="0">
                  <a:noFill/>
                  <a:prstDash val="solid"/>
                  <a:round/>
                  <a:headEnd/>
                  <a:tailEnd/>
                </a:ln>
                <a:effectLst/>
              </p:spPr>
              <p:txBody>
                <a:bodyPr vert="horz" wrap="square" lIns="91440" tIns="45720" rIns="91440" bIns="45720" numCol="1" anchor="t" anchorCtr="0" compatLnSpc="1">
                  <a:prstTxWarp prst="textNoShape">
                    <a:avLst/>
                  </a:prstTxWarp>
                  <a:noAutofit/>
                </a:bodyPr>
                <a:lstStyle/>
                <a:p>
                  <a:pPr>
                    <a:defRPr/>
                  </a:pPr>
                  <a:endParaRPr lang="en-US" kern="0">
                    <a:solidFill>
                      <a:prstClr val="black"/>
                    </a:solidFill>
                  </a:endParaRPr>
                </a:p>
              </p:txBody>
            </p:sp>
          </p:grpSp>
          <p:grpSp>
            <p:nvGrpSpPr>
              <p:cNvPr id="226" name="Group 225"/>
              <p:cNvGrpSpPr/>
              <p:nvPr/>
            </p:nvGrpSpPr>
            <p:grpSpPr>
              <a:xfrm>
                <a:off x="327673" y="5342124"/>
                <a:ext cx="569424" cy="495940"/>
                <a:chOff x="1423344" y="4179037"/>
                <a:chExt cx="716252" cy="623822"/>
              </a:xfrm>
              <a:solidFill>
                <a:srgbClr val="607D8B"/>
              </a:solidFill>
            </p:grpSpPr>
            <p:grpSp>
              <p:nvGrpSpPr>
                <p:cNvPr id="300" name="Group 299"/>
                <p:cNvGrpSpPr/>
                <p:nvPr/>
              </p:nvGrpSpPr>
              <p:grpSpPr>
                <a:xfrm>
                  <a:off x="1857112" y="4251681"/>
                  <a:ext cx="282484" cy="473480"/>
                  <a:chOff x="1857112" y="4251681"/>
                  <a:chExt cx="282484" cy="473480"/>
                </a:xfrm>
                <a:grpFill/>
              </p:grpSpPr>
              <p:sp>
                <p:nvSpPr>
                  <p:cNvPr id="302" name="Freeform 1357"/>
                  <p:cNvSpPr>
                    <a:spLocks/>
                  </p:cNvSpPr>
                  <p:nvPr/>
                </p:nvSpPr>
                <p:spPr bwMode="auto">
                  <a:xfrm rot="19856605">
                    <a:off x="1858450" y="4251681"/>
                    <a:ext cx="281146" cy="78365"/>
                  </a:xfrm>
                  <a:prstGeom prst="roundRect">
                    <a:avLst>
                      <a:gd name="adj" fmla="val 50000"/>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03" name="Freeform 1357"/>
                  <p:cNvSpPr>
                    <a:spLocks/>
                  </p:cNvSpPr>
                  <p:nvPr/>
                </p:nvSpPr>
                <p:spPr bwMode="auto">
                  <a:xfrm>
                    <a:off x="1857112" y="4449239"/>
                    <a:ext cx="236232" cy="78365"/>
                  </a:xfrm>
                  <a:prstGeom prst="roundRect">
                    <a:avLst>
                      <a:gd name="adj" fmla="val 38892"/>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sp>
                <p:nvSpPr>
                  <p:cNvPr id="304" name="Freeform 1357"/>
                  <p:cNvSpPr>
                    <a:spLocks/>
                  </p:cNvSpPr>
                  <p:nvPr/>
                </p:nvSpPr>
                <p:spPr bwMode="auto">
                  <a:xfrm rot="1860000">
                    <a:off x="1857215" y="4646796"/>
                    <a:ext cx="281146" cy="78365"/>
                  </a:xfrm>
                  <a:prstGeom prst="roundRect">
                    <a:avLst>
                      <a:gd name="adj" fmla="val 38892"/>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301" name="Freeform 300"/>
                <p:cNvSpPr/>
                <p:nvPr/>
              </p:nvSpPr>
              <p:spPr>
                <a:xfrm rot="16200000">
                  <a:off x="1329821" y="4272560"/>
                  <a:ext cx="623822" cy="436776"/>
                </a:xfrm>
                <a:custGeom>
                  <a:avLst/>
                  <a:gdLst>
                    <a:gd name="connsiteX0" fmla="*/ 1507331 w 1507331"/>
                    <a:gd name="connsiteY0" fmla="*/ 1055373 h 1055373"/>
                    <a:gd name="connsiteX1" fmla="*/ 0 w 1507331"/>
                    <a:gd name="connsiteY1" fmla="*/ 1055373 h 1055373"/>
                    <a:gd name="connsiteX2" fmla="*/ 368498 w 1507331"/>
                    <a:gd name="connsiteY2" fmla="*/ 476728 h 1055373"/>
                    <a:gd name="connsiteX3" fmla="*/ 375443 w 1507331"/>
                    <a:gd name="connsiteY3" fmla="*/ 476728 h 1055373"/>
                    <a:gd name="connsiteX4" fmla="*/ 375443 w 1507331"/>
                    <a:gd name="connsiteY4" fmla="*/ 0 h 1055373"/>
                    <a:gd name="connsiteX5" fmla="*/ 1134268 w 1507331"/>
                    <a:gd name="connsiteY5" fmla="*/ 0 h 1055373"/>
                    <a:gd name="connsiteX6" fmla="*/ 1134268 w 1507331"/>
                    <a:gd name="connsiteY6" fmla="*/ 476728 h 1055373"/>
                    <a:gd name="connsiteX7" fmla="*/ 1138833 w 1507331"/>
                    <a:gd name="connsiteY7" fmla="*/ 476728 h 1055373"/>
                    <a:gd name="connsiteX0" fmla="*/ 1507331 w 1507331"/>
                    <a:gd name="connsiteY0" fmla="*/ 1055373 h 1055373"/>
                    <a:gd name="connsiteX1" fmla="*/ 0 w 1507331"/>
                    <a:gd name="connsiteY1" fmla="*/ 1055373 h 1055373"/>
                    <a:gd name="connsiteX2" fmla="*/ 375443 w 1507331"/>
                    <a:gd name="connsiteY2" fmla="*/ 476728 h 1055373"/>
                    <a:gd name="connsiteX3" fmla="*/ 375443 w 1507331"/>
                    <a:gd name="connsiteY3" fmla="*/ 0 h 1055373"/>
                    <a:gd name="connsiteX4" fmla="*/ 1134268 w 1507331"/>
                    <a:gd name="connsiteY4" fmla="*/ 0 h 1055373"/>
                    <a:gd name="connsiteX5" fmla="*/ 1134268 w 1507331"/>
                    <a:gd name="connsiteY5" fmla="*/ 476728 h 1055373"/>
                    <a:gd name="connsiteX6" fmla="*/ 1138833 w 1507331"/>
                    <a:gd name="connsiteY6" fmla="*/ 476728 h 1055373"/>
                    <a:gd name="connsiteX7" fmla="*/ 1507331 w 1507331"/>
                    <a:gd name="connsiteY7" fmla="*/ 1055373 h 1055373"/>
                    <a:gd name="connsiteX0" fmla="*/ 1507331 w 1507331"/>
                    <a:gd name="connsiteY0" fmla="*/ 1055373 h 1055373"/>
                    <a:gd name="connsiteX1" fmla="*/ 0 w 1507331"/>
                    <a:gd name="connsiteY1" fmla="*/ 1055373 h 1055373"/>
                    <a:gd name="connsiteX2" fmla="*/ 375443 w 1507331"/>
                    <a:gd name="connsiteY2" fmla="*/ 476728 h 1055373"/>
                    <a:gd name="connsiteX3" fmla="*/ 375443 w 1507331"/>
                    <a:gd name="connsiteY3" fmla="*/ 0 h 1055373"/>
                    <a:gd name="connsiteX4" fmla="*/ 1134268 w 1507331"/>
                    <a:gd name="connsiteY4" fmla="*/ 0 h 1055373"/>
                    <a:gd name="connsiteX5" fmla="*/ 1134268 w 1507331"/>
                    <a:gd name="connsiteY5" fmla="*/ 476728 h 1055373"/>
                    <a:gd name="connsiteX6" fmla="*/ 1507331 w 1507331"/>
                    <a:gd name="connsiteY6" fmla="*/ 1055373 h 1055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7331" h="1055373">
                      <a:moveTo>
                        <a:pt x="1507331" y="1055373"/>
                      </a:moveTo>
                      <a:lnTo>
                        <a:pt x="0" y="1055373"/>
                      </a:lnTo>
                      <a:lnTo>
                        <a:pt x="375443" y="476728"/>
                      </a:lnTo>
                      <a:lnTo>
                        <a:pt x="375443" y="0"/>
                      </a:lnTo>
                      <a:lnTo>
                        <a:pt x="1134268" y="0"/>
                      </a:lnTo>
                      <a:lnTo>
                        <a:pt x="1134268" y="476728"/>
                      </a:lnTo>
                      <a:lnTo>
                        <a:pt x="1507331" y="1055373"/>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229" name="Group 228"/>
              <p:cNvGrpSpPr/>
              <p:nvPr/>
            </p:nvGrpSpPr>
            <p:grpSpPr>
              <a:xfrm>
                <a:off x="8300991" y="5324855"/>
                <a:ext cx="636496" cy="530478"/>
                <a:chOff x="1805868" y="1095374"/>
                <a:chExt cx="4699708" cy="3916924"/>
              </a:xfrm>
              <a:solidFill>
                <a:srgbClr val="607D8B"/>
              </a:solidFill>
            </p:grpSpPr>
            <p:sp>
              <p:nvSpPr>
                <p:cNvPr id="270" name="Freeform 269"/>
                <p:cNvSpPr/>
                <p:nvPr/>
              </p:nvSpPr>
              <p:spPr>
                <a:xfrm>
                  <a:off x="3648075" y="1095374"/>
                  <a:ext cx="2857501" cy="3648075"/>
                </a:xfrm>
                <a:custGeom>
                  <a:avLst/>
                  <a:gdLst>
                    <a:gd name="connsiteX0" fmla="*/ 0 w 2857501"/>
                    <a:gd name="connsiteY0" fmla="*/ 0 h 3648075"/>
                    <a:gd name="connsiteX1" fmla="*/ 2166840 w 2857501"/>
                    <a:gd name="connsiteY1" fmla="*/ 1 h 3648075"/>
                    <a:gd name="connsiteX2" fmla="*/ 2358317 w 2857501"/>
                    <a:gd name="connsiteY2" fmla="*/ 214315 h 3648075"/>
                    <a:gd name="connsiteX3" fmla="*/ 2362832 w 2857501"/>
                    <a:gd name="connsiteY3" fmla="*/ 214315 h 3648075"/>
                    <a:gd name="connsiteX4" fmla="*/ 2657474 w 2857501"/>
                    <a:gd name="connsiteY4" fmla="*/ 547967 h 3648075"/>
                    <a:gd name="connsiteX5" fmla="*/ 2657474 w 2857501"/>
                    <a:gd name="connsiteY5" fmla="*/ 549152 h 3648075"/>
                    <a:gd name="connsiteX6" fmla="*/ 2857500 w 2857501"/>
                    <a:gd name="connsiteY6" fmla="*/ 773035 h 3648075"/>
                    <a:gd name="connsiteX7" fmla="*/ 2857501 w 2857501"/>
                    <a:gd name="connsiteY7" fmla="*/ 3648075 h 3648075"/>
                    <a:gd name="connsiteX8" fmla="*/ 0 w 2857501"/>
                    <a:gd name="connsiteY8" fmla="*/ 3648075 h 3648075"/>
                    <a:gd name="connsiteX9" fmla="*/ 0 w 2857501"/>
                    <a:gd name="connsiteY9" fmla="*/ 3113919 h 3648075"/>
                    <a:gd name="connsiteX10" fmla="*/ 32106 w 2857501"/>
                    <a:gd name="connsiteY10" fmla="*/ 3149245 h 3648075"/>
                    <a:gd name="connsiteX11" fmla="*/ 228333 w 2857501"/>
                    <a:gd name="connsiteY11" fmla="*/ 3311146 h 3648075"/>
                    <a:gd name="connsiteX12" fmla="*/ 268604 w 2857501"/>
                    <a:gd name="connsiteY12" fmla="*/ 3335612 h 3648075"/>
                    <a:gd name="connsiteX13" fmla="*/ 268604 w 2857501"/>
                    <a:gd name="connsiteY13" fmla="*/ 3371851 h 3648075"/>
                    <a:gd name="connsiteX14" fmla="*/ 328256 w 2857501"/>
                    <a:gd name="connsiteY14" fmla="*/ 3371851 h 3648075"/>
                    <a:gd name="connsiteX15" fmla="*/ 337652 w 2857501"/>
                    <a:gd name="connsiteY15" fmla="*/ 3377559 h 3648075"/>
                    <a:gd name="connsiteX16" fmla="*/ 969645 w 2857501"/>
                    <a:gd name="connsiteY16" fmla="*/ 3537586 h 3648075"/>
                    <a:gd name="connsiteX17" fmla="*/ 1601638 w 2857501"/>
                    <a:gd name="connsiteY17" fmla="*/ 3377559 h 3648075"/>
                    <a:gd name="connsiteX18" fmla="*/ 1611034 w 2857501"/>
                    <a:gd name="connsiteY18" fmla="*/ 3371851 h 3648075"/>
                    <a:gd name="connsiteX19" fmla="*/ 2613025 w 2857501"/>
                    <a:gd name="connsiteY19" fmla="*/ 3371851 h 3648075"/>
                    <a:gd name="connsiteX20" fmla="*/ 2613025 w 2857501"/>
                    <a:gd name="connsiteY20" fmla="*/ 1019176 h 3648075"/>
                    <a:gd name="connsiteX21" fmla="*/ 1936750 w 2857501"/>
                    <a:gd name="connsiteY21" fmla="*/ 1019176 h 3648075"/>
                    <a:gd name="connsiteX22" fmla="*/ 1936750 w 2857501"/>
                    <a:gd name="connsiteY22" fmla="*/ 266701 h 3648075"/>
                    <a:gd name="connsiteX23" fmla="*/ 268604 w 2857501"/>
                    <a:gd name="connsiteY23" fmla="*/ 266701 h 3648075"/>
                    <a:gd name="connsiteX24" fmla="*/ 268604 w 2857501"/>
                    <a:gd name="connsiteY24" fmla="*/ 929133 h 3648075"/>
                    <a:gd name="connsiteX25" fmla="*/ 205473 w 2857501"/>
                    <a:gd name="connsiteY25" fmla="*/ 967486 h 3648075"/>
                    <a:gd name="connsiteX26" fmla="*/ 9246 w 2857501"/>
                    <a:gd name="connsiteY26" fmla="*/ 1129387 h 3648075"/>
                    <a:gd name="connsiteX27" fmla="*/ 0 w 2857501"/>
                    <a:gd name="connsiteY27" fmla="*/ 1139560 h 3648075"/>
                    <a:gd name="connsiteX28" fmla="*/ 0 w 2857501"/>
                    <a:gd name="connsiteY28" fmla="*/ 0 h 3648075"/>
                    <a:gd name="connsiteX0" fmla="*/ 0 w 2857501"/>
                    <a:gd name="connsiteY0" fmla="*/ 0 h 3648075"/>
                    <a:gd name="connsiteX1" fmla="*/ 2166840 w 2857501"/>
                    <a:gd name="connsiteY1" fmla="*/ 1 h 3648075"/>
                    <a:gd name="connsiteX2" fmla="*/ 2358317 w 2857501"/>
                    <a:gd name="connsiteY2" fmla="*/ 214315 h 3648075"/>
                    <a:gd name="connsiteX3" fmla="*/ 2362832 w 2857501"/>
                    <a:gd name="connsiteY3" fmla="*/ 214315 h 3648075"/>
                    <a:gd name="connsiteX4" fmla="*/ 2657474 w 2857501"/>
                    <a:gd name="connsiteY4" fmla="*/ 547967 h 3648075"/>
                    <a:gd name="connsiteX5" fmla="*/ 2657474 w 2857501"/>
                    <a:gd name="connsiteY5" fmla="*/ 549152 h 3648075"/>
                    <a:gd name="connsiteX6" fmla="*/ 2857500 w 2857501"/>
                    <a:gd name="connsiteY6" fmla="*/ 773035 h 3648075"/>
                    <a:gd name="connsiteX7" fmla="*/ 2857501 w 2857501"/>
                    <a:gd name="connsiteY7" fmla="*/ 3648075 h 3648075"/>
                    <a:gd name="connsiteX8" fmla="*/ 0 w 2857501"/>
                    <a:gd name="connsiteY8" fmla="*/ 3648075 h 3648075"/>
                    <a:gd name="connsiteX9" fmla="*/ 0 w 2857501"/>
                    <a:gd name="connsiteY9" fmla="*/ 3113919 h 3648075"/>
                    <a:gd name="connsiteX10" fmla="*/ 32106 w 2857501"/>
                    <a:gd name="connsiteY10" fmla="*/ 3149245 h 3648075"/>
                    <a:gd name="connsiteX11" fmla="*/ 228333 w 2857501"/>
                    <a:gd name="connsiteY11" fmla="*/ 3311146 h 3648075"/>
                    <a:gd name="connsiteX12" fmla="*/ 268604 w 2857501"/>
                    <a:gd name="connsiteY12" fmla="*/ 3335612 h 3648075"/>
                    <a:gd name="connsiteX13" fmla="*/ 328256 w 2857501"/>
                    <a:gd name="connsiteY13" fmla="*/ 3371851 h 3648075"/>
                    <a:gd name="connsiteX14" fmla="*/ 337652 w 2857501"/>
                    <a:gd name="connsiteY14" fmla="*/ 3377559 h 3648075"/>
                    <a:gd name="connsiteX15" fmla="*/ 969645 w 2857501"/>
                    <a:gd name="connsiteY15" fmla="*/ 3537586 h 3648075"/>
                    <a:gd name="connsiteX16" fmla="*/ 1601638 w 2857501"/>
                    <a:gd name="connsiteY16" fmla="*/ 3377559 h 3648075"/>
                    <a:gd name="connsiteX17" fmla="*/ 1611034 w 2857501"/>
                    <a:gd name="connsiteY17" fmla="*/ 3371851 h 3648075"/>
                    <a:gd name="connsiteX18" fmla="*/ 2613025 w 2857501"/>
                    <a:gd name="connsiteY18" fmla="*/ 3371851 h 3648075"/>
                    <a:gd name="connsiteX19" fmla="*/ 2613025 w 2857501"/>
                    <a:gd name="connsiteY19" fmla="*/ 1019176 h 3648075"/>
                    <a:gd name="connsiteX20" fmla="*/ 1936750 w 2857501"/>
                    <a:gd name="connsiteY20" fmla="*/ 1019176 h 3648075"/>
                    <a:gd name="connsiteX21" fmla="*/ 1936750 w 2857501"/>
                    <a:gd name="connsiteY21" fmla="*/ 266701 h 3648075"/>
                    <a:gd name="connsiteX22" fmla="*/ 268604 w 2857501"/>
                    <a:gd name="connsiteY22" fmla="*/ 266701 h 3648075"/>
                    <a:gd name="connsiteX23" fmla="*/ 268604 w 2857501"/>
                    <a:gd name="connsiteY23" fmla="*/ 929133 h 3648075"/>
                    <a:gd name="connsiteX24" fmla="*/ 205473 w 2857501"/>
                    <a:gd name="connsiteY24" fmla="*/ 967486 h 3648075"/>
                    <a:gd name="connsiteX25" fmla="*/ 9246 w 2857501"/>
                    <a:gd name="connsiteY25" fmla="*/ 1129387 h 3648075"/>
                    <a:gd name="connsiteX26" fmla="*/ 0 w 2857501"/>
                    <a:gd name="connsiteY26" fmla="*/ 1139560 h 3648075"/>
                    <a:gd name="connsiteX27" fmla="*/ 0 w 2857501"/>
                    <a:gd name="connsiteY27" fmla="*/ 0 h 3648075"/>
                    <a:gd name="connsiteX0" fmla="*/ 0 w 2857501"/>
                    <a:gd name="connsiteY0" fmla="*/ 0 h 3648075"/>
                    <a:gd name="connsiteX1" fmla="*/ 2166840 w 2857501"/>
                    <a:gd name="connsiteY1" fmla="*/ 1 h 3648075"/>
                    <a:gd name="connsiteX2" fmla="*/ 2358317 w 2857501"/>
                    <a:gd name="connsiteY2" fmla="*/ 214315 h 3648075"/>
                    <a:gd name="connsiteX3" fmla="*/ 2362832 w 2857501"/>
                    <a:gd name="connsiteY3" fmla="*/ 214315 h 3648075"/>
                    <a:gd name="connsiteX4" fmla="*/ 2657474 w 2857501"/>
                    <a:gd name="connsiteY4" fmla="*/ 547967 h 3648075"/>
                    <a:gd name="connsiteX5" fmla="*/ 2657474 w 2857501"/>
                    <a:gd name="connsiteY5" fmla="*/ 549152 h 3648075"/>
                    <a:gd name="connsiteX6" fmla="*/ 2857500 w 2857501"/>
                    <a:gd name="connsiteY6" fmla="*/ 773035 h 3648075"/>
                    <a:gd name="connsiteX7" fmla="*/ 2857501 w 2857501"/>
                    <a:gd name="connsiteY7" fmla="*/ 3648075 h 3648075"/>
                    <a:gd name="connsiteX8" fmla="*/ 0 w 2857501"/>
                    <a:gd name="connsiteY8" fmla="*/ 3648075 h 3648075"/>
                    <a:gd name="connsiteX9" fmla="*/ 0 w 2857501"/>
                    <a:gd name="connsiteY9" fmla="*/ 3113919 h 3648075"/>
                    <a:gd name="connsiteX10" fmla="*/ 32106 w 2857501"/>
                    <a:gd name="connsiteY10" fmla="*/ 3149245 h 3648075"/>
                    <a:gd name="connsiteX11" fmla="*/ 228333 w 2857501"/>
                    <a:gd name="connsiteY11" fmla="*/ 3311146 h 3648075"/>
                    <a:gd name="connsiteX12" fmla="*/ 328256 w 2857501"/>
                    <a:gd name="connsiteY12" fmla="*/ 3371851 h 3648075"/>
                    <a:gd name="connsiteX13" fmla="*/ 337652 w 2857501"/>
                    <a:gd name="connsiteY13" fmla="*/ 3377559 h 3648075"/>
                    <a:gd name="connsiteX14" fmla="*/ 969645 w 2857501"/>
                    <a:gd name="connsiteY14" fmla="*/ 3537586 h 3648075"/>
                    <a:gd name="connsiteX15" fmla="*/ 1601638 w 2857501"/>
                    <a:gd name="connsiteY15" fmla="*/ 3377559 h 3648075"/>
                    <a:gd name="connsiteX16" fmla="*/ 1611034 w 2857501"/>
                    <a:gd name="connsiteY16" fmla="*/ 3371851 h 3648075"/>
                    <a:gd name="connsiteX17" fmla="*/ 2613025 w 2857501"/>
                    <a:gd name="connsiteY17" fmla="*/ 3371851 h 3648075"/>
                    <a:gd name="connsiteX18" fmla="*/ 2613025 w 2857501"/>
                    <a:gd name="connsiteY18" fmla="*/ 1019176 h 3648075"/>
                    <a:gd name="connsiteX19" fmla="*/ 1936750 w 2857501"/>
                    <a:gd name="connsiteY19" fmla="*/ 1019176 h 3648075"/>
                    <a:gd name="connsiteX20" fmla="*/ 1936750 w 2857501"/>
                    <a:gd name="connsiteY20" fmla="*/ 266701 h 3648075"/>
                    <a:gd name="connsiteX21" fmla="*/ 268604 w 2857501"/>
                    <a:gd name="connsiteY21" fmla="*/ 266701 h 3648075"/>
                    <a:gd name="connsiteX22" fmla="*/ 268604 w 2857501"/>
                    <a:gd name="connsiteY22" fmla="*/ 929133 h 3648075"/>
                    <a:gd name="connsiteX23" fmla="*/ 205473 w 2857501"/>
                    <a:gd name="connsiteY23" fmla="*/ 967486 h 3648075"/>
                    <a:gd name="connsiteX24" fmla="*/ 9246 w 2857501"/>
                    <a:gd name="connsiteY24" fmla="*/ 1129387 h 3648075"/>
                    <a:gd name="connsiteX25" fmla="*/ 0 w 2857501"/>
                    <a:gd name="connsiteY25" fmla="*/ 1139560 h 3648075"/>
                    <a:gd name="connsiteX26" fmla="*/ 0 w 2857501"/>
                    <a:gd name="connsiteY26" fmla="*/ 0 h 3648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857501" h="3648075">
                      <a:moveTo>
                        <a:pt x="0" y="0"/>
                      </a:moveTo>
                      <a:lnTo>
                        <a:pt x="2166840" y="1"/>
                      </a:lnTo>
                      <a:lnTo>
                        <a:pt x="2358317" y="214315"/>
                      </a:lnTo>
                      <a:lnTo>
                        <a:pt x="2362832" y="214315"/>
                      </a:lnTo>
                      <a:lnTo>
                        <a:pt x="2657474" y="547967"/>
                      </a:lnTo>
                      <a:lnTo>
                        <a:pt x="2657474" y="549152"/>
                      </a:lnTo>
                      <a:lnTo>
                        <a:pt x="2857500" y="773035"/>
                      </a:lnTo>
                      <a:cubicBezTo>
                        <a:pt x="2857500" y="1731382"/>
                        <a:pt x="2857501" y="2689728"/>
                        <a:pt x="2857501" y="3648075"/>
                      </a:cubicBezTo>
                      <a:lnTo>
                        <a:pt x="0" y="3648075"/>
                      </a:lnTo>
                      <a:lnTo>
                        <a:pt x="0" y="3113919"/>
                      </a:lnTo>
                      <a:lnTo>
                        <a:pt x="32106" y="3149245"/>
                      </a:lnTo>
                      <a:cubicBezTo>
                        <a:pt x="92091" y="3209229"/>
                        <a:pt x="157796" y="3263493"/>
                        <a:pt x="228333" y="3311146"/>
                      </a:cubicBezTo>
                      <a:lnTo>
                        <a:pt x="328256" y="3371851"/>
                      </a:lnTo>
                      <a:lnTo>
                        <a:pt x="337652" y="3377559"/>
                      </a:lnTo>
                      <a:cubicBezTo>
                        <a:pt x="525520" y="3479616"/>
                        <a:pt x="740813" y="3537586"/>
                        <a:pt x="969645" y="3537586"/>
                      </a:cubicBezTo>
                      <a:cubicBezTo>
                        <a:pt x="1198477" y="3537586"/>
                        <a:pt x="1413770" y="3479616"/>
                        <a:pt x="1601638" y="3377559"/>
                      </a:cubicBezTo>
                      <a:lnTo>
                        <a:pt x="1611034" y="3371851"/>
                      </a:lnTo>
                      <a:lnTo>
                        <a:pt x="2613025" y="3371851"/>
                      </a:lnTo>
                      <a:lnTo>
                        <a:pt x="2613025" y="1019176"/>
                      </a:lnTo>
                      <a:lnTo>
                        <a:pt x="1936750" y="1019176"/>
                      </a:lnTo>
                      <a:lnTo>
                        <a:pt x="1936750" y="266701"/>
                      </a:lnTo>
                      <a:lnTo>
                        <a:pt x="268604" y="266701"/>
                      </a:lnTo>
                      <a:lnTo>
                        <a:pt x="268604" y="929133"/>
                      </a:lnTo>
                      <a:lnTo>
                        <a:pt x="205473" y="967486"/>
                      </a:lnTo>
                      <a:cubicBezTo>
                        <a:pt x="134936" y="1015140"/>
                        <a:pt x="69231" y="1069403"/>
                        <a:pt x="9246" y="1129387"/>
                      </a:cubicBezTo>
                      <a:lnTo>
                        <a:pt x="0" y="1139560"/>
                      </a:lnTo>
                      <a:lnTo>
                        <a:pt x="0" y="0"/>
                      </a:ln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grpSp>
              <p:nvGrpSpPr>
                <p:cNvPr id="271" name="Group 270"/>
                <p:cNvGrpSpPr/>
                <p:nvPr/>
              </p:nvGrpSpPr>
              <p:grpSpPr>
                <a:xfrm>
                  <a:off x="1805868" y="1873918"/>
                  <a:ext cx="4195126" cy="3138380"/>
                  <a:chOff x="1805868" y="1873918"/>
                  <a:chExt cx="4195126" cy="3138380"/>
                </a:xfrm>
                <a:grpFill/>
              </p:grpSpPr>
              <p:grpSp>
                <p:nvGrpSpPr>
                  <p:cNvPr id="273" name="Group 272"/>
                  <p:cNvGrpSpPr/>
                  <p:nvPr/>
                </p:nvGrpSpPr>
                <p:grpSpPr>
                  <a:xfrm>
                    <a:off x="1805868" y="1873918"/>
                    <a:ext cx="4195126" cy="3138380"/>
                    <a:chOff x="1277882" y="2649348"/>
                    <a:chExt cx="433525" cy="324320"/>
                  </a:xfrm>
                  <a:grpFill/>
                </p:grpSpPr>
                <p:sp>
                  <p:nvSpPr>
                    <p:cNvPr id="290" name="Oval 289"/>
                    <p:cNvSpPr/>
                    <p:nvPr/>
                  </p:nvSpPr>
                  <p:spPr>
                    <a:xfrm>
                      <a:off x="1433482" y="2649348"/>
                      <a:ext cx="277925" cy="277926"/>
                    </a:xfrm>
                    <a:prstGeom prst="ellipse">
                      <a:avLst/>
                    </a:prstGeom>
                    <a:grpFill/>
                    <a:ln w="12700" cap="flat" cmpd="sng" algn="ctr">
                      <a:solidFill>
                        <a:schemeClr val="bg1"/>
                      </a:solidFill>
                      <a:prstDash val="solid"/>
                      <a:miter lim="800000"/>
                    </a:ln>
                    <a:effectLst/>
                  </p:spPr>
                  <p:txBody>
                    <a:bodyPr rtlCol="0" anchor="ctr"/>
                    <a:lstStyle/>
                    <a:p>
                      <a:pPr algn="ctr">
                        <a:defRPr/>
                      </a:pPr>
                      <a:endParaRPr lang="en-US" kern="0">
                        <a:solidFill>
                          <a:prstClr val="white"/>
                        </a:solidFill>
                      </a:endParaRPr>
                    </a:p>
                  </p:txBody>
                </p:sp>
                <p:sp>
                  <p:nvSpPr>
                    <p:cNvPr id="291" name="Freeform 290"/>
                    <p:cNvSpPr/>
                    <p:nvPr/>
                  </p:nvSpPr>
                  <p:spPr>
                    <a:xfrm rot="2896524">
                      <a:off x="1353058" y="2839959"/>
                      <a:ext cx="58533" cy="208886"/>
                    </a:xfrm>
                    <a:custGeom>
                      <a:avLst/>
                      <a:gdLst>
                        <a:gd name="connsiteX0" fmla="*/ 200629 w 609826"/>
                        <a:gd name="connsiteY0" fmla="*/ 0 h 2271640"/>
                        <a:gd name="connsiteX1" fmla="*/ 402220 w 609826"/>
                        <a:gd name="connsiteY1" fmla="*/ 0 h 2271640"/>
                        <a:gd name="connsiteX2" fmla="*/ 402220 w 609826"/>
                        <a:gd name="connsiteY2" fmla="*/ 556256 h 2271640"/>
                        <a:gd name="connsiteX3" fmla="*/ 609826 w 609826"/>
                        <a:gd name="connsiteY3" fmla="*/ 556256 h 2271640"/>
                        <a:gd name="connsiteX4" fmla="*/ 609826 w 609826"/>
                        <a:gd name="connsiteY4" fmla="*/ 2271640 h 2271640"/>
                        <a:gd name="connsiteX5" fmla="*/ 0 w 609826"/>
                        <a:gd name="connsiteY5" fmla="*/ 2271640 h 2271640"/>
                        <a:gd name="connsiteX6" fmla="*/ 0 w 609826"/>
                        <a:gd name="connsiteY6" fmla="*/ 556256 h 2271640"/>
                        <a:gd name="connsiteX7" fmla="*/ 200629 w 609826"/>
                        <a:gd name="connsiteY7" fmla="*/ 556256 h 2271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9826" h="2271640">
                          <a:moveTo>
                            <a:pt x="200629" y="0"/>
                          </a:moveTo>
                          <a:lnTo>
                            <a:pt x="402220" y="0"/>
                          </a:lnTo>
                          <a:lnTo>
                            <a:pt x="402220" y="556256"/>
                          </a:lnTo>
                          <a:lnTo>
                            <a:pt x="609826" y="556256"/>
                          </a:lnTo>
                          <a:lnTo>
                            <a:pt x="609826" y="2271640"/>
                          </a:lnTo>
                          <a:lnTo>
                            <a:pt x="0" y="2271640"/>
                          </a:lnTo>
                          <a:lnTo>
                            <a:pt x="0" y="556256"/>
                          </a:lnTo>
                          <a:lnTo>
                            <a:pt x="200629" y="556256"/>
                          </a:lnTo>
                          <a:close/>
                        </a:path>
                      </a:pathLst>
                    </a:cu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grpSp>
              <p:sp>
                <p:nvSpPr>
                  <p:cNvPr id="274" name="Freeform 150"/>
                  <p:cNvSpPr>
                    <a:spLocks/>
                  </p:cNvSpPr>
                  <p:nvPr/>
                </p:nvSpPr>
                <p:spPr bwMode="auto">
                  <a:xfrm>
                    <a:off x="3925858" y="2518946"/>
                    <a:ext cx="254527" cy="2545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75" name="Freeform 151"/>
                  <p:cNvSpPr>
                    <a:spLocks/>
                  </p:cNvSpPr>
                  <p:nvPr/>
                </p:nvSpPr>
                <p:spPr bwMode="auto">
                  <a:xfrm>
                    <a:off x="4327735" y="2518946"/>
                    <a:ext cx="254527" cy="2545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76" name="Freeform 152"/>
                  <p:cNvSpPr>
                    <a:spLocks/>
                  </p:cNvSpPr>
                  <p:nvPr/>
                </p:nvSpPr>
                <p:spPr bwMode="auto">
                  <a:xfrm>
                    <a:off x="4702821" y="2518946"/>
                    <a:ext cx="254527" cy="2545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77" name="Freeform 153"/>
                  <p:cNvSpPr>
                    <a:spLocks/>
                  </p:cNvSpPr>
                  <p:nvPr/>
                </p:nvSpPr>
                <p:spPr bwMode="auto">
                  <a:xfrm>
                    <a:off x="5118099" y="2518946"/>
                    <a:ext cx="241127" cy="2545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78" name="Freeform 154"/>
                  <p:cNvSpPr>
                    <a:spLocks/>
                  </p:cNvSpPr>
                  <p:nvPr/>
                </p:nvSpPr>
                <p:spPr bwMode="auto">
                  <a:xfrm>
                    <a:off x="3925858" y="2907423"/>
                    <a:ext cx="2545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79" name="Freeform 155"/>
                  <p:cNvSpPr>
                    <a:spLocks/>
                  </p:cNvSpPr>
                  <p:nvPr/>
                </p:nvSpPr>
                <p:spPr bwMode="auto">
                  <a:xfrm>
                    <a:off x="4327735" y="2907423"/>
                    <a:ext cx="2545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80" name="Freeform 156"/>
                  <p:cNvSpPr>
                    <a:spLocks/>
                  </p:cNvSpPr>
                  <p:nvPr/>
                </p:nvSpPr>
                <p:spPr bwMode="auto">
                  <a:xfrm>
                    <a:off x="4702821" y="2907423"/>
                    <a:ext cx="2545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81" name="Freeform 157"/>
                  <p:cNvSpPr>
                    <a:spLocks/>
                  </p:cNvSpPr>
                  <p:nvPr/>
                </p:nvSpPr>
                <p:spPr bwMode="auto">
                  <a:xfrm>
                    <a:off x="5118099" y="2907423"/>
                    <a:ext cx="2411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82" name="Freeform 158"/>
                  <p:cNvSpPr>
                    <a:spLocks/>
                  </p:cNvSpPr>
                  <p:nvPr/>
                </p:nvSpPr>
                <p:spPr bwMode="auto">
                  <a:xfrm>
                    <a:off x="3925858" y="3309301"/>
                    <a:ext cx="2545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83" name="Freeform 159"/>
                  <p:cNvSpPr>
                    <a:spLocks/>
                  </p:cNvSpPr>
                  <p:nvPr/>
                </p:nvSpPr>
                <p:spPr bwMode="auto">
                  <a:xfrm>
                    <a:off x="4327735" y="3309301"/>
                    <a:ext cx="2545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84" name="Freeform 160"/>
                  <p:cNvSpPr>
                    <a:spLocks/>
                  </p:cNvSpPr>
                  <p:nvPr/>
                </p:nvSpPr>
                <p:spPr bwMode="auto">
                  <a:xfrm>
                    <a:off x="4702821" y="3309301"/>
                    <a:ext cx="2545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85" name="Freeform 161"/>
                  <p:cNvSpPr>
                    <a:spLocks/>
                  </p:cNvSpPr>
                  <p:nvPr/>
                </p:nvSpPr>
                <p:spPr bwMode="auto">
                  <a:xfrm>
                    <a:off x="5118099" y="3309301"/>
                    <a:ext cx="2411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86" name="Freeform 162"/>
                  <p:cNvSpPr>
                    <a:spLocks/>
                  </p:cNvSpPr>
                  <p:nvPr/>
                </p:nvSpPr>
                <p:spPr bwMode="auto">
                  <a:xfrm>
                    <a:off x="3925858" y="3697787"/>
                    <a:ext cx="2545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87" name="Freeform 163"/>
                  <p:cNvSpPr>
                    <a:spLocks/>
                  </p:cNvSpPr>
                  <p:nvPr/>
                </p:nvSpPr>
                <p:spPr bwMode="auto">
                  <a:xfrm>
                    <a:off x="4327735" y="3697787"/>
                    <a:ext cx="2545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88" name="Freeform 164"/>
                  <p:cNvSpPr>
                    <a:spLocks/>
                  </p:cNvSpPr>
                  <p:nvPr/>
                </p:nvSpPr>
                <p:spPr bwMode="auto">
                  <a:xfrm>
                    <a:off x="4702821" y="3697787"/>
                    <a:ext cx="2545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sp>
                <p:nvSpPr>
                  <p:cNvPr id="289" name="Freeform 165"/>
                  <p:cNvSpPr>
                    <a:spLocks/>
                  </p:cNvSpPr>
                  <p:nvPr/>
                </p:nvSpPr>
                <p:spPr bwMode="auto">
                  <a:xfrm>
                    <a:off x="5118099" y="3697787"/>
                    <a:ext cx="241127" cy="241127"/>
                  </a:xfrm>
                  <a:prstGeom prst="ellipse">
                    <a:avLst/>
                  </a:prstGeom>
                  <a:grpFill/>
                  <a:ln w="0">
                    <a:noFill/>
                    <a:prstDash val="solid"/>
                    <a:round/>
                    <a:headEnd/>
                    <a:tailEnd/>
                  </a:ln>
                  <a:effectLst/>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grpSp>
            <p:sp>
              <p:nvSpPr>
                <p:cNvPr id="272" name="Right Triangle 271"/>
                <p:cNvSpPr/>
                <p:nvPr/>
              </p:nvSpPr>
              <p:spPr>
                <a:xfrm>
                  <a:off x="5798344" y="1438275"/>
                  <a:ext cx="442436" cy="466725"/>
                </a:xfrm>
                <a:prstGeom prst="rtTriangle">
                  <a:avLst/>
                </a:prstGeom>
                <a:grpFill/>
                <a:ln w="12700" cap="flat" cmpd="sng" algn="ctr">
                  <a:noFill/>
                  <a:prstDash val="solid"/>
                  <a:miter lim="800000"/>
                </a:ln>
                <a:effectLst/>
              </p:spPr>
              <p:txBody>
                <a:bodyPr rtlCol="0" anchor="ctr"/>
                <a:lstStyle/>
                <a:p>
                  <a:pPr algn="ctr">
                    <a:defRPr/>
                  </a:pPr>
                  <a:endParaRPr lang="en-US" kern="0">
                    <a:solidFill>
                      <a:prstClr val="white"/>
                    </a:solidFill>
                  </a:endParaRPr>
                </a:p>
              </p:txBody>
            </p:sp>
          </p:grpSp>
          <p:grpSp>
            <p:nvGrpSpPr>
              <p:cNvPr id="234" name="Group 233"/>
              <p:cNvGrpSpPr/>
              <p:nvPr/>
            </p:nvGrpSpPr>
            <p:grpSpPr>
              <a:xfrm>
                <a:off x="6743069" y="5279463"/>
                <a:ext cx="647148" cy="621262"/>
                <a:chOff x="3204066" y="2440823"/>
                <a:chExt cx="1226268" cy="1178286"/>
              </a:xfrm>
              <a:solidFill>
                <a:srgbClr val="607D8B"/>
              </a:solidFill>
            </p:grpSpPr>
            <p:sp>
              <p:nvSpPr>
                <p:cNvPr id="265" name="Freeform 264"/>
                <p:cNvSpPr/>
                <p:nvPr/>
              </p:nvSpPr>
              <p:spPr>
                <a:xfrm>
                  <a:off x="3519571" y="2440823"/>
                  <a:ext cx="869306" cy="404503"/>
                </a:xfrm>
                <a:custGeom>
                  <a:avLst/>
                  <a:gdLst>
                    <a:gd name="connsiteX0" fmla="*/ 714942 w 869306"/>
                    <a:gd name="connsiteY0" fmla="*/ 0 h 404503"/>
                    <a:gd name="connsiteX1" fmla="*/ 869306 w 869306"/>
                    <a:gd name="connsiteY1" fmla="*/ 360325 h 404503"/>
                    <a:gd name="connsiteX2" fmla="*/ 469089 w 869306"/>
                    <a:gd name="connsiteY2" fmla="*/ 404503 h 404503"/>
                    <a:gd name="connsiteX3" fmla="*/ 534087 w 869306"/>
                    <a:gd name="connsiteY3" fmla="*/ 297561 h 404503"/>
                    <a:gd name="connsiteX4" fmla="*/ 519875 w 869306"/>
                    <a:gd name="connsiteY4" fmla="*/ 288625 h 404503"/>
                    <a:gd name="connsiteX5" fmla="*/ 210991 w 869306"/>
                    <a:gd name="connsiteY5" fmla="*/ 295886 h 404503"/>
                    <a:gd name="connsiteX6" fmla="*/ 132961 w 869306"/>
                    <a:gd name="connsiteY6" fmla="*/ 356725 h 404503"/>
                    <a:gd name="connsiteX7" fmla="*/ 128933 w 869306"/>
                    <a:gd name="connsiteY7" fmla="*/ 361673 h 404503"/>
                    <a:gd name="connsiteX8" fmla="*/ 0 w 869306"/>
                    <a:gd name="connsiteY8" fmla="*/ 194337 h 404503"/>
                    <a:gd name="connsiteX9" fmla="*/ 19113 w 869306"/>
                    <a:gd name="connsiteY9" fmla="*/ 176030 h 404503"/>
                    <a:gd name="connsiteX10" fmla="*/ 108342 w 869306"/>
                    <a:gd name="connsiteY10" fmla="*/ 113313 h 404503"/>
                    <a:gd name="connsiteX11" fmla="*/ 613875 w 869306"/>
                    <a:gd name="connsiteY11" fmla="*/ 101429 h 404503"/>
                    <a:gd name="connsiteX12" fmla="*/ 643246 w 869306"/>
                    <a:gd name="connsiteY12" fmla="*/ 117962 h 404503"/>
                    <a:gd name="connsiteX13" fmla="*/ 714942 w 869306"/>
                    <a:gd name="connsiteY13" fmla="*/ 0 h 40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69306" h="404503">
                      <a:moveTo>
                        <a:pt x="714942" y="0"/>
                      </a:moveTo>
                      <a:lnTo>
                        <a:pt x="869306" y="360325"/>
                      </a:lnTo>
                      <a:lnTo>
                        <a:pt x="469089" y="404503"/>
                      </a:lnTo>
                      <a:lnTo>
                        <a:pt x="534087" y="297561"/>
                      </a:lnTo>
                      <a:lnTo>
                        <a:pt x="519875" y="288625"/>
                      </a:lnTo>
                      <a:cubicBezTo>
                        <a:pt x="425452" y="241317"/>
                        <a:pt x="309979" y="240232"/>
                        <a:pt x="210991" y="295886"/>
                      </a:cubicBezTo>
                      <a:cubicBezTo>
                        <a:pt x="181294" y="312583"/>
                        <a:pt x="155190" y="333200"/>
                        <a:pt x="132961" y="356725"/>
                      </a:cubicBezTo>
                      <a:lnTo>
                        <a:pt x="128933" y="361673"/>
                      </a:lnTo>
                      <a:lnTo>
                        <a:pt x="0" y="194337"/>
                      </a:lnTo>
                      <a:lnTo>
                        <a:pt x="19113" y="176030"/>
                      </a:lnTo>
                      <a:cubicBezTo>
                        <a:pt x="46152" y="152600"/>
                        <a:pt x="75941" y="131530"/>
                        <a:pt x="108342" y="113313"/>
                      </a:cubicBezTo>
                      <a:cubicBezTo>
                        <a:pt x="270350" y="22227"/>
                        <a:pt x="459337" y="24003"/>
                        <a:pt x="613875" y="101429"/>
                      </a:cubicBezTo>
                      <a:lnTo>
                        <a:pt x="643246" y="117962"/>
                      </a:lnTo>
                      <a:lnTo>
                        <a:pt x="714942"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6" name="Freeform 265"/>
                <p:cNvSpPr/>
                <p:nvPr/>
              </p:nvSpPr>
              <p:spPr>
                <a:xfrm>
                  <a:off x="3204066" y="2705422"/>
                  <a:ext cx="612491" cy="832499"/>
                </a:xfrm>
                <a:custGeom>
                  <a:avLst/>
                  <a:gdLst>
                    <a:gd name="connsiteX0" fmla="*/ 247865 w 612491"/>
                    <a:gd name="connsiteY0" fmla="*/ 0 h 832499"/>
                    <a:gd name="connsiteX1" fmla="*/ 483503 w 612491"/>
                    <a:gd name="connsiteY1" fmla="*/ 317615 h 832499"/>
                    <a:gd name="connsiteX2" fmla="*/ 360194 w 612491"/>
                    <a:gd name="connsiteY2" fmla="*/ 318866 h 832499"/>
                    <a:gd name="connsiteX3" fmla="*/ 360732 w 612491"/>
                    <a:gd name="connsiteY3" fmla="*/ 355000 h 832499"/>
                    <a:gd name="connsiteX4" fmla="*/ 400956 w 612491"/>
                    <a:gd name="connsiteY4" fmla="*/ 479297 h 832499"/>
                    <a:gd name="connsiteX5" fmla="*/ 583865 w 612491"/>
                    <a:gd name="connsiteY5" fmla="*/ 630233 h 832499"/>
                    <a:gd name="connsiteX6" fmla="*/ 612491 w 612491"/>
                    <a:gd name="connsiteY6" fmla="*/ 637888 h 832499"/>
                    <a:gd name="connsiteX7" fmla="*/ 529832 w 612491"/>
                    <a:gd name="connsiteY7" fmla="*/ 832499 h 832499"/>
                    <a:gd name="connsiteX8" fmla="*/ 481406 w 612491"/>
                    <a:gd name="connsiteY8" fmla="*/ 815433 h 832499"/>
                    <a:gd name="connsiteX9" fmla="*/ 218383 w 612491"/>
                    <a:gd name="connsiteY9" fmla="*/ 581945 h 832499"/>
                    <a:gd name="connsiteX10" fmla="*/ 149249 w 612491"/>
                    <a:gd name="connsiteY10" fmla="*/ 326377 h 832499"/>
                    <a:gd name="connsiteX11" fmla="*/ 149430 w 612491"/>
                    <a:gd name="connsiteY11" fmla="*/ 321005 h 832499"/>
                    <a:gd name="connsiteX12" fmla="*/ 0 w 612491"/>
                    <a:gd name="connsiteY12" fmla="*/ 322521 h 832499"/>
                    <a:gd name="connsiteX13" fmla="*/ 247865 w 612491"/>
                    <a:gd name="connsiteY13" fmla="*/ 0 h 832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2491" h="832499">
                      <a:moveTo>
                        <a:pt x="247865" y="0"/>
                      </a:moveTo>
                      <a:lnTo>
                        <a:pt x="483503" y="317615"/>
                      </a:lnTo>
                      <a:lnTo>
                        <a:pt x="360194" y="318866"/>
                      </a:lnTo>
                      <a:lnTo>
                        <a:pt x="360732" y="355000"/>
                      </a:lnTo>
                      <a:cubicBezTo>
                        <a:pt x="365510" y="397469"/>
                        <a:pt x="378694" y="439702"/>
                        <a:pt x="400956" y="479297"/>
                      </a:cubicBezTo>
                      <a:cubicBezTo>
                        <a:pt x="442696" y="553539"/>
                        <a:pt x="508944" y="605330"/>
                        <a:pt x="583865" y="630233"/>
                      </a:cubicBezTo>
                      <a:lnTo>
                        <a:pt x="612491" y="637888"/>
                      </a:lnTo>
                      <a:lnTo>
                        <a:pt x="529832" y="832499"/>
                      </a:lnTo>
                      <a:lnTo>
                        <a:pt x="481406" y="815433"/>
                      </a:lnTo>
                      <a:cubicBezTo>
                        <a:pt x="373837" y="770895"/>
                        <a:pt x="279866" y="691301"/>
                        <a:pt x="218383" y="581945"/>
                      </a:cubicBezTo>
                      <a:cubicBezTo>
                        <a:pt x="172840" y="500941"/>
                        <a:pt x="150512" y="413192"/>
                        <a:pt x="149249" y="326377"/>
                      </a:cubicBezTo>
                      <a:lnTo>
                        <a:pt x="149430" y="321005"/>
                      </a:lnTo>
                      <a:lnTo>
                        <a:pt x="0" y="322521"/>
                      </a:lnTo>
                      <a:lnTo>
                        <a:pt x="247865"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7" name="Freeform 266"/>
                <p:cNvSpPr/>
                <p:nvPr/>
              </p:nvSpPr>
              <p:spPr>
                <a:xfrm>
                  <a:off x="3835907" y="2908620"/>
                  <a:ext cx="594427" cy="710489"/>
                </a:xfrm>
                <a:custGeom>
                  <a:avLst/>
                  <a:gdLst>
                    <a:gd name="connsiteX0" fmla="*/ 581904 w 594427"/>
                    <a:gd name="connsiteY0" fmla="*/ 0 h 710489"/>
                    <a:gd name="connsiteX1" fmla="*/ 589877 w 594427"/>
                    <a:gd name="connsiteY1" fmla="*/ 44641 h 710489"/>
                    <a:gd name="connsiteX2" fmla="*/ 355648 w 594427"/>
                    <a:gd name="connsiteY2" fmla="*/ 562185 h 710489"/>
                    <a:gd name="connsiteX3" fmla="*/ 320924 w 594427"/>
                    <a:gd name="connsiteY3" fmla="*/ 583506 h 710489"/>
                    <a:gd name="connsiteX4" fmla="*/ 392794 w 594427"/>
                    <a:gd name="connsiteY4" fmla="*/ 710489 h 710489"/>
                    <a:gd name="connsiteX5" fmla="*/ 0 w 594427"/>
                    <a:gd name="connsiteY5" fmla="*/ 659135 h 710489"/>
                    <a:gd name="connsiteX6" fmla="*/ 154640 w 594427"/>
                    <a:gd name="connsiteY6" fmla="*/ 289703 h 710489"/>
                    <a:gd name="connsiteX7" fmla="*/ 217753 w 594427"/>
                    <a:gd name="connsiteY7" fmla="*/ 401215 h 710489"/>
                    <a:gd name="connsiteX8" fmla="*/ 262173 w 594427"/>
                    <a:gd name="connsiteY8" fmla="*/ 371219 h 710489"/>
                    <a:gd name="connsiteX9" fmla="*/ 377718 w 594427"/>
                    <a:gd name="connsiteY9" fmla="*/ 46158 h 710489"/>
                    <a:gd name="connsiteX10" fmla="*/ 371924 w 594427"/>
                    <a:gd name="connsiteY10" fmla="*/ 24425 h 710489"/>
                    <a:gd name="connsiteX11" fmla="*/ 581904 w 594427"/>
                    <a:gd name="connsiteY11" fmla="*/ 0 h 71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94427" h="710489">
                      <a:moveTo>
                        <a:pt x="581904" y="0"/>
                      </a:moveTo>
                      <a:lnTo>
                        <a:pt x="589877" y="44641"/>
                      </a:lnTo>
                      <a:cubicBezTo>
                        <a:pt x="615905" y="243051"/>
                        <a:pt x="529271" y="446108"/>
                        <a:pt x="355648" y="562185"/>
                      </a:cubicBezTo>
                      <a:lnTo>
                        <a:pt x="320924" y="583506"/>
                      </a:lnTo>
                      <a:lnTo>
                        <a:pt x="392794" y="710489"/>
                      </a:lnTo>
                      <a:lnTo>
                        <a:pt x="0" y="659135"/>
                      </a:lnTo>
                      <a:lnTo>
                        <a:pt x="154640" y="289703"/>
                      </a:lnTo>
                      <a:lnTo>
                        <a:pt x="217753" y="401215"/>
                      </a:lnTo>
                      <a:lnTo>
                        <a:pt x="262173" y="371219"/>
                      </a:lnTo>
                      <a:cubicBezTo>
                        <a:pt x="359702" y="292933"/>
                        <a:pt x="403376" y="166165"/>
                        <a:pt x="377718" y="46158"/>
                      </a:cubicBezTo>
                      <a:lnTo>
                        <a:pt x="371924" y="24425"/>
                      </a:lnTo>
                      <a:lnTo>
                        <a:pt x="581904"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grpSp>
          <p:nvGrpSpPr>
            <p:cNvPr id="7" name="Group 6"/>
            <p:cNvGrpSpPr/>
            <p:nvPr/>
          </p:nvGrpSpPr>
          <p:grpSpPr>
            <a:xfrm>
              <a:off x="294490" y="1815217"/>
              <a:ext cx="8594017" cy="721641"/>
              <a:chOff x="294490" y="1815217"/>
              <a:chExt cx="8594017" cy="721641"/>
            </a:xfrm>
          </p:grpSpPr>
          <p:grpSp>
            <p:nvGrpSpPr>
              <p:cNvPr id="215" name="Group 214"/>
              <p:cNvGrpSpPr/>
              <p:nvPr/>
            </p:nvGrpSpPr>
            <p:grpSpPr>
              <a:xfrm>
                <a:off x="5098686" y="1871392"/>
                <a:ext cx="804331" cy="609291"/>
                <a:chOff x="7554372" y="3220625"/>
                <a:chExt cx="987370" cy="747946"/>
              </a:xfrm>
              <a:solidFill>
                <a:srgbClr val="595959"/>
              </a:solidFill>
              <a:effectLst/>
            </p:grpSpPr>
            <p:sp>
              <p:nvSpPr>
                <p:cNvPr id="376" name="Freeform 375"/>
                <p:cNvSpPr/>
                <p:nvPr/>
              </p:nvSpPr>
              <p:spPr>
                <a:xfrm>
                  <a:off x="7693621" y="3362269"/>
                  <a:ext cx="367229" cy="461887"/>
                </a:xfrm>
                <a:custGeom>
                  <a:avLst/>
                  <a:gdLst>
                    <a:gd name="connsiteX0" fmla="*/ 1749152 w 2754884"/>
                    <a:gd name="connsiteY0" fmla="*/ 0 h 3485604"/>
                    <a:gd name="connsiteX1" fmla="*/ 2727120 w 2754884"/>
                    <a:gd name="connsiteY1" fmla="*/ 297643 h 3485604"/>
                    <a:gd name="connsiteX2" fmla="*/ 2754884 w 2754884"/>
                    <a:gd name="connsiteY2" fmla="*/ 318329 h 3485604"/>
                    <a:gd name="connsiteX3" fmla="*/ 2717953 w 2754884"/>
                    <a:gd name="connsiteY3" fmla="*/ 352196 h 3485604"/>
                    <a:gd name="connsiteX4" fmla="*/ 2439975 w 2754884"/>
                    <a:gd name="connsiteY4" fmla="*/ 692133 h 3485604"/>
                    <a:gd name="connsiteX5" fmla="*/ 2415426 w 2754884"/>
                    <a:gd name="connsiteY5" fmla="*/ 732906 h 3485604"/>
                    <a:gd name="connsiteX6" fmla="*/ 2334302 w 2754884"/>
                    <a:gd name="connsiteY6" fmla="*/ 684329 h 3485604"/>
                    <a:gd name="connsiteX7" fmla="*/ 1753915 w 2754884"/>
                    <a:gd name="connsiteY7" fmla="*/ 539477 h 3485604"/>
                    <a:gd name="connsiteX8" fmla="*/ 561040 w 2754884"/>
                    <a:gd name="connsiteY8" fmla="*/ 1497755 h 3485604"/>
                    <a:gd name="connsiteX9" fmla="*/ 560739 w 2754884"/>
                    <a:gd name="connsiteY9" fmla="*/ 1499702 h 3485604"/>
                    <a:gd name="connsiteX10" fmla="*/ 560289 w 2754884"/>
                    <a:gd name="connsiteY10" fmla="*/ 1501410 h 3485604"/>
                    <a:gd name="connsiteX11" fmla="*/ 535635 w 2754884"/>
                    <a:gd name="connsiteY11" fmla="*/ 1740366 h 3485604"/>
                    <a:gd name="connsiteX12" fmla="*/ 560289 w 2754884"/>
                    <a:gd name="connsiteY12" fmla="*/ 1979322 h 3485604"/>
                    <a:gd name="connsiteX13" fmla="*/ 581224 w 2754884"/>
                    <a:gd name="connsiteY13" fmla="*/ 2058873 h 3485604"/>
                    <a:gd name="connsiteX14" fmla="*/ 591043 w 2754884"/>
                    <a:gd name="connsiteY14" fmla="*/ 2096515 h 3485604"/>
                    <a:gd name="connsiteX15" fmla="*/ 1753915 w 2754884"/>
                    <a:gd name="connsiteY15" fmla="*/ 2939777 h 3485604"/>
                    <a:gd name="connsiteX16" fmla="*/ 2115996 w 2754884"/>
                    <a:gd name="connsiteY16" fmla="*/ 2885821 h 3485604"/>
                    <a:gd name="connsiteX17" fmla="*/ 2221822 w 2754884"/>
                    <a:gd name="connsiteY17" fmla="*/ 2847643 h 3485604"/>
                    <a:gd name="connsiteX18" fmla="*/ 2230086 w 2754884"/>
                    <a:gd name="connsiteY18" fmla="*/ 2870424 h 3485604"/>
                    <a:gd name="connsiteX19" fmla="*/ 2439975 w 2754884"/>
                    <a:gd name="connsiteY19" fmla="*/ 3260589 h 3485604"/>
                    <a:gd name="connsiteX20" fmla="*/ 2485496 w 2754884"/>
                    <a:gd name="connsiteY20" fmla="*/ 3322010 h 3485604"/>
                    <a:gd name="connsiteX21" fmla="*/ 2430001 w 2754884"/>
                    <a:gd name="connsiteY21" fmla="*/ 3348646 h 3485604"/>
                    <a:gd name="connsiteX22" fmla="*/ 1749152 w 2754884"/>
                    <a:gd name="connsiteY22" fmla="*/ 3485604 h 3485604"/>
                    <a:gd name="connsiteX23" fmla="*/ 0 w 2754884"/>
                    <a:gd name="connsiteY23" fmla="*/ 1742802 h 3485604"/>
                    <a:gd name="connsiteX24" fmla="*/ 1749152 w 2754884"/>
                    <a:gd name="connsiteY24" fmla="*/ 0 h 3485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54884" h="3485604">
                      <a:moveTo>
                        <a:pt x="1749152" y="0"/>
                      </a:moveTo>
                      <a:cubicBezTo>
                        <a:pt x="2111413" y="0"/>
                        <a:pt x="2447953" y="109727"/>
                        <a:pt x="2727120" y="297643"/>
                      </a:cubicBezTo>
                      <a:lnTo>
                        <a:pt x="2754884" y="318329"/>
                      </a:lnTo>
                      <a:lnTo>
                        <a:pt x="2717953" y="352196"/>
                      </a:lnTo>
                      <a:cubicBezTo>
                        <a:pt x="2614963" y="456111"/>
                        <a:pt x="2521795" y="569937"/>
                        <a:pt x="2439975" y="692133"/>
                      </a:cubicBezTo>
                      <a:lnTo>
                        <a:pt x="2415426" y="732906"/>
                      </a:lnTo>
                      <a:lnTo>
                        <a:pt x="2334302" y="684329"/>
                      </a:lnTo>
                      <a:cubicBezTo>
                        <a:pt x="2161774" y="591950"/>
                        <a:pt x="1964062" y="539477"/>
                        <a:pt x="1753915" y="539477"/>
                      </a:cubicBezTo>
                      <a:cubicBezTo>
                        <a:pt x="1165505" y="539477"/>
                        <a:pt x="674578" y="950867"/>
                        <a:pt x="561040" y="1497755"/>
                      </a:cubicBezTo>
                      <a:lnTo>
                        <a:pt x="560739" y="1499702"/>
                      </a:lnTo>
                      <a:lnTo>
                        <a:pt x="560289" y="1501410"/>
                      </a:lnTo>
                      <a:cubicBezTo>
                        <a:pt x="544124" y="1578595"/>
                        <a:pt x="535635" y="1658512"/>
                        <a:pt x="535635" y="1740366"/>
                      </a:cubicBezTo>
                      <a:cubicBezTo>
                        <a:pt x="535635" y="1822220"/>
                        <a:pt x="544124" y="1902137"/>
                        <a:pt x="560289" y="1979322"/>
                      </a:cubicBezTo>
                      <a:lnTo>
                        <a:pt x="581224" y="2058873"/>
                      </a:lnTo>
                      <a:lnTo>
                        <a:pt x="591043" y="2096515"/>
                      </a:lnTo>
                      <a:cubicBezTo>
                        <a:pt x="745207" y="2585059"/>
                        <a:pt x="1207534" y="2939777"/>
                        <a:pt x="1753915" y="2939777"/>
                      </a:cubicBezTo>
                      <a:cubicBezTo>
                        <a:pt x="1880003" y="2939777"/>
                        <a:pt x="2001615" y="2920887"/>
                        <a:pt x="2115996" y="2885821"/>
                      </a:cubicBezTo>
                      <a:lnTo>
                        <a:pt x="2221822" y="2847643"/>
                      </a:lnTo>
                      <a:lnTo>
                        <a:pt x="2230086" y="2870424"/>
                      </a:lnTo>
                      <a:cubicBezTo>
                        <a:pt x="2287684" y="3007824"/>
                        <a:pt x="2358156" y="3138392"/>
                        <a:pt x="2439975" y="3260589"/>
                      </a:cubicBezTo>
                      <a:lnTo>
                        <a:pt x="2485496" y="3322010"/>
                      </a:lnTo>
                      <a:lnTo>
                        <a:pt x="2430001" y="3348646"/>
                      </a:lnTo>
                      <a:cubicBezTo>
                        <a:pt x="2220735" y="3436837"/>
                        <a:pt x="1990660" y="3485604"/>
                        <a:pt x="1749152" y="3485604"/>
                      </a:cubicBezTo>
                      <a:cubicBezTo>
                        <a:pt x="783122" y="3485604"/>
                        <a:pt x="0" y="2705325"/>
                        <a:pt x="0" y="1742802"/>
                      </a:cubicBezTo>
                      <a:cubicBezTo>
                        <a:pt x="0" y="780279"/>
                        <a:pt x="783122" y="0"/>
                        <a:pt x="1749152" y="0"/>
                      </a:cubicBezTo>
                      <a:close/>
                    </a:path>
                  </a:pathLst>
                </a:custGeom>
                <a:grpFill/>
                <a:ln w="12700" cap="flat" cmpd="sng" algn="ctr">
                  <a:noFill/>
                  <a:prstDash val="solid"/>
                  <a:miter lim="800000"/>
                </a:ln>
                <a:effectLst/>
              </p:spPr>
              <p:txBody>
                <a:bodyPr rtlCol="0" anchor="ctr"/>
                <a:lstStyle/>
                <a:p>
                  <a:pPr algn="ctr">
                    <a:defRPr/>
                  </a:pPr>
                  <a:endParaRPr lang="en-US" kern="0">
                    <a:solidFill>
                      <a:prstClr val="black"/>
                    </a:solidFill>
                  </a:endParaRPr>
                </a:p>
              </p:txBody>
            </p:sp>
            <p:sp>
              <p:nvSpPr>
                <p:cNvPr id="377" name="Freeform 376"/>
                <p:cNvSpPr/>
                <p:nvPr/>
              </p:nvSpPr>
              <p:spPr>
                <a:xfrm>
                  <a:off x="7839552" y="3505592"/>
                  <a:ext cx="144715" cy="172930"/>
                </a:xfrm>
                <a:custGeom>
                  <a:avLst/>
                  <a:gdLst>
                    <a:gd name="connsiteX0" fmla="*/ 651454 w 1065402"/>
                    <a:gd name="connsiteY0" fmla="*/ 0 h 1267982"/>
                    <a:gd name="connsiteX1" fmla="*/ 1015688 w 1065402"/>
                    <a:gd name="connsiteY1" fmla="*/ 108276 h 1267982"/>
                    <a:gd name="connsiteX2" fmla="*/ 1065402 w 1065402"/>
                    <a:gd name="connsiteY2" fmla="*/ 148194 h 1267982"/>
                    <a:gd name="connsiteX3" fmla="*/ 1051074 w 1065402"/>
                    <a:gd name="connsiteY3" fmla="*/ 187692 h 1267982"/>
                    <a:gd name="connsiteX4" fmla="*/ 948728 w 1065402"/>
                    <a:gd name="connsiteY4" fmla="*/ 870725 h 1267982"/>
                    <a:gd name="connsiteX5" fmla="*/ 960481 w 1065402"/>
                    <a:gd name="connsiteY5" fmla="*/ 1105571 h 1267982"/>
                    <a:gd name="connsiteX6" fmla="*/ 972149 w 1065402"/>
                    <a:gd name="connsiteY6" fmla="*/ 1182705 h 1267982"/>
                    <a:gd name="connsiteX7" fmla="*/ 905029 w 1065402"/>
                    <a:gd name="connsiteY7" fmla="*/ 1218160 h 1267982"/>
                    <a:gd name="connsiteX8" fmla="*/ 651454 w 1065402"/>
                    <a:gd name="connsiteY8" fmla="*/ 1267982 h 1267982"/>
                    <a:gd name="connsiteX9" fmla="*/ 0 w 1065402"/>
                    <a:gd name="connsiteY9" fmla="*/ 633991 h 1267982"/>
                    <a:gd name="connsiteX10" fmla="*/ 651454 w 1065402"/>
                    <a:gd name="connsiteY10" fmla="*/ 0 h 1267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5402" h="1267982">
                      <a:moveTo>
                        <a:pt x="651454" y="0"/>
                      </a:moveTo>
                      <a:cubicBezTo>
                        <a:pt x="786375" y="0"/>
                        <a:pt x="911715" y="39916"/>
                        <a:pt x="1015688" y="108276"/>
                      </a:cubicBezTo>
                      <a:lnTo>
                        <a:pt x="1065402" y="148194"/>
                      </a:lnTo>
                      <a:lnTo>
                        <a:pt x="1051074" y="187692"/>
                      </a:lnTo>
                      <a:cubicBezTo>
                        <a:pt x="984560" y="403462"/>
                        <a:pt x="948728" y="632872"/>
                        <a:pt x="948728" y="870725"/>
                      </a:cubicBezTo>
                      <a:cubicBezTo>
                        <a:pt x="948728" y="950010"/>
                        <a:pt x="952709" y="1028356"/>
                        <a:pt x="960481" y="1105571"/>
                      </a:cubicBezTo>
                      <a:lnTo>
                        <a:pt x="972149" y="1182705"/>
                      </a:lnTo>
                      <a:lnTo>
                        <a:pt x="905029" y="1218160"/>
                      </a:lnTo>
                      <a:cubicBezTo>
                        <a:pt x="827091" y="1250242"/>
                        <a:pt x="741401" y="1267982"/>
                        <a:pt x="651454" y="1267982"/>
                      </a:cubicBezTo>
                      <a:cubicBezTo>
                        <a:pt x="291666" y="1267982"/>
                        <a:pt x="0" y="984135"/>
                        <a:pt x="0" y="633991"/>
                      </a:cubicBezTo>
                      <a:cubicBezTo>
                        <a:pt x="0" y="283847"/>
                        <a:pt x="291666" y="0"/>
                        <a:pt x="651454" y="0"/>
                      </a:cubicBezTo>
                      <a:close/>
                    </a:path>
                  </a:pathLst>
                </a:custGeom>
                <a:grpFill/>
                <a:ln w="12700" cap="flat" cmpd="sng" algn="ctr">
                  <a:noFill/>
                  <a:prstDash val="solid"/>
                  <a:miter lim="800000"/>
                </a:ln>
                <a:effectLst/>
              </p:spPr>
              <p:txBody>
                <a:bodyPr rtlCol="0" anchor="ctr"/>
                <a:lstStyle/>
                <a:p>
                  <a:pPr algn="ctr">
                    <a:defRPr/>
                  </a:pPr>
                  <a:endParaRPr lang="en-US" kern="0">
                    <a:solidFill>
                      <a:prstClr val="black"/>
                    </a:solidFill>
                  </a:endParaRPr>
                </a:p>
              </p:txBody>
            </p:sp>
            <p:sp>
              <p:nvSpPr>
                <p:cNvPr id="378" name="Freeform 377"/>
                <p:cNvSpPr/>
                <p:nvPr/>
              </p:nvSpPr>
              <p:spPr>
                <a:xfrm>
                  <a:off x="7554372" y="3220625"/>
                  <a:ext cx="643410" cy="747946"/>
                </a:xfrm>
                <a:custGeom>
                  <a:avLst/>
                  <a:gdLst>
                    <a:gd name="connsiteX0" fmla="*/ 2876550 w 4931908"/>
                    <a:gd name="connsiteY0" fmla="*/ 0 h 5733184"/>
                    <a:gd name="connsiteX1" fmla="*/ 4910578 w 4931908"/>
                    <a:gd name="connsiteY1" fmla="*/ 839605 h 5733184"/>
                    <a:gd name="connsiteX2" fmla="*/ 4931908 w 4931908"/>
                    <a:gd name="connsiteY2" fmla="*/ 862992 h 5733184"/>
                    <a:gd name="connsiteX3" fmla="*/ 4778108 w 4931908"/>
                    <a:gd name="connsiteY3" fmla="*/ 902893 h 5733184"/>
                    <a:gd name="connsiteX4" fmla="*/ 4369959 w 4931908"/>
                    <a:gd name="connsiteY4" fmla="*/ 1076853 h 5733184"/>
                    <a:gd name="connsiteX5" fmla="*/ 4354070 w 4931908"/>
                    <a:gd name="connsiteY5" fmla="*/ 1086593 h 5733184"/>
                    <a:gd name="connsiteX6" fmla="*/ 4348834 w 4931908"/>
                    <a:gd name="connsiteY6" fmla="*/ 1081847 h 5733184"/>
                    <a:gd name="connsiteX7" fmla="*/ 2876550 w 4931908"/>
                    <a:gd name="connsiteY7" fmla="*/ 554760 h 5733184"/>
                    <a:gd name="connsiteX8" fmla="*/ 561975 w 4931908"/>
                    <a:gd name="connsiteY8" fmla="*/ 2862985 h 5733184"/>
                    <a:gd name="connsiteX9" fmla="*/ 2876550 w 4931908"/>
                    <a:gd name="connsiteY9" fmla="*/ 5171210 h 5733184"/>
                    <a:gd name="connsiteX10" fmla="*/ 3979814 w 4931908"/>
                    <a:gd name="connsiteY10" fmla="*/ 4892620 h 5733184"/>
                    <a:gd name="connsiteX11" fmla="*/ 4012295 w 4931908"/>
                    <a:gd name="connsiteY11" fmla="*/ 4872942 h 5733184"/>
                    <a:gd name="connsiteX12" fmla="*/ 4182263 w 4931908"/>
                    <a:gd name="connsiteY12" fmla="*/ 5001183 h 5733184"/>
                    <a:gd name="connsiteX13" fmla="*/ 4369959 w 4931908"/>
                    <a:gd name="connsiteY13" fmla="*/ 5116235 h 5733184"/>
                    <a:gd name="connsiteX14" fmla="*/ 4542956 w 4931908"/>
                    <a:gd name="connsiteY14" fmla="*/ 5200320 h 5733184"/>
                    <a:gd name="connsiteX15" fmla="*/ 4484857 w 4931908"/>
                    <a:gd name="connsiteY15" fmla="*/ 5243615 h 5733184"/>
                    <a:gd name="connsiteX16" fmla="*/ 2876550 w 4931908"/>
                    <a:gd name="connsiteY16" fmla="*/ 5733184 h 5733184"/>
                    <a:gd name="connsiteX17" fmla="*/ 0 w 4931908"/>
                    <a:gd name="connsiteY17" fmla="*/ 2866592 h 5733184"/>
                    <a:gd name="connsiteX18" fmla="*/ 2876550 w 4931908"/>
                    <a:gd name="connsiteY18" fmla="*/ 0 h 5733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931908" h="5733184">
                      <a:moveTo>
                        <a:pt x="2876550" y="0"/>
                      </a:moveTo>
                      <a:cubicBezTo>
                        <a:pt x="3670888" y="0"/>
                        <a:pt x="4390025" y="320854"/>
                        <a:pt x="4910578" y="839605"/>
                      </a:cubicBezTo>
                      <a:lnTo>
                        <a:pt x="4931908" y="862992"/>
                      </a:lnTo>
                      <a:lnTo>
                        <a:pt x="4778108" y="902893"/>
                      </a:lnTo>
                      <a:cubicBezTo>
                        <a:pt x="4635542" y="947634"/>
                        <a:pt x="4498984" y="1006134"/>
                        <a:pt x="4369959" y="1076853"/>
                      </a:cubicBezTo>
                      <a:lnTo>
                        <a:pt x="4354070" y="1086593"/>
                      </a:lnTo>
                      <a:lnTo>
                        <a:pt x="4348834" y="1081847"/>
                      </a:lnTo>
                      <a:cubicBezTo>
                        <a:pt x="3948740" y="752565"/>
                        <a:pt x="3435808" y="554760"/>
                        <a:pt x="2876550" y="554760"/>
                      </a:cubicBezTo>
                      <a:cubicBezTo>
                        <a:pt x="1598246" y="554760"/>
                        <a:pt x="561975" y="1588188"/>
                        <a:pt x="561975" y="2862985"/>
                      </a:cubicBezTo>
                      <a:cubicBezTo>
                        <a:pt x="561975" y="4137782"/>
                        <a:pt x="1598246" y="5171210"/>
                        <a:pt x="2876550" y="5171210"/>
                      </a:cubicBezTo>
                      <a:cubicBezTo>
                        <a:pt x="3276020" y="5171210"/>
                        <a:pt x="3651854" y="5070290"/>
                        <a:pt x="3979814" y="4892620"/>
                      </a:cubicBezTo>
                      <a:lnTo>
                        <a:pt x="4012295" y="4872942"/>
                      </a:lnTo>
                      <a:lnTo>
                        <a:pt x="4182263" y="5001183"/>
                      </a:lnTo>
                      <a:cubicBezTo>
                        <a:pt x="4242818" y="5042460"/>
                        <a:pt x="4305447" y="5080875"/>
                        <a:pt x="4369959" y="5116235"/>
                      </a:cubicBezTo>
                      <a:lnTo>
                        <a:pt x="4542956" y="5200320"/>
                      </a:lnTo>
                      <a:lnTo>
                        <a:pt x="4484857" y="5243615"/>
                      </a:lnTo>
                      <a:cubicBezTo>
                        <a:pt x="4025756" y="5552704"/>
                        <a:pt x="3472303" y="5733184"/>
                        <a:pt x="2876550" y="5733184"/>
                      </a:cubicBezTo>
                      <a:cubicBezTo>
                        <a:pt x="1287875" y="5733184"/>
                        <a:pt x="0" y="4449767"/>
                        <a:pt x="0" y="2866592"/>
                      </a:cubicBezTo>
                      <a:cubicBezTo>
                        <a:pt x="0" y="1283417"/>
                        <a:pt x="1287875" y="0"/>
                        <a:pt x="2876550" y="0"/>
                      </a:cubicBezTo>
                      <a:close/>
                    </a:path>
                  </a:pathLst>
                </a:custGeom>
                <a:grpFill/>
                <a:ln w="12700" cap="flat" cmpd="sng" algn="ctr">
                  <a:noFill/>
                  <a:prstDash val="solid"/>
                  <a:miter lim="800000"/>
                </a:ln>
                <a:effectLst/>
              </p:spPr>
              <p:txBody>
                <a:bodyPr rtlCol="0" anchor="ctr"/>
                <a:lstStyle/>
                <a:p>
                  <a:pPr algn="ctr">
                    <a:defRPr/>
                  </a:pPr>
                  <a:endParaRPr lang="en-US" kern="0">
                    <a:solidFill>
                      <a:prstClr val="black"/>
                    </a:solidFill>
                  </a:endParaRPr>
                </a:p>
              </p:txBody>
            </p:sp>
            <p:sp>
              <p:nvSpPr>
                <p:cNvPr id="379" name="Freeform 378"/>
                <p:cNvSpPr/>
                <p:nvPr/>
              </p:nvSpPr>
              <p:spPr>
                <a:xfrm>
                  <a:off x="7983958" y="3335278"/>
                  <a:ext cx="557784" cy="566928"/>
                </a:xfrm>
                <a:custGeom>
                  <a:avLst/>
                  <a:gdLst/>
                  <a:ahLst/>
                  <a:cxnLst/>
                  <a:rect l="l" t="t" r="r" b="b"/>
                  <a:pathLst>
                    <a:path w="3099162" h="3143008">
                      <a:moveTo>
                        <a:pt x="1999064" y="1245778"/>
                      </a:moveTo>
                      <a:lnTo>
                        <a:pt x="2001216" y="1245778"/>
                      </a:lnTo>
                      <a:cubicBezTo>
                        <a:pt x="2006731" y="1272090"/>
                        <a:pt x="2012649" y="1301297"/>
                        <a:pt x="2018972" y="1333398"/>
                      </a:cubicBezTo>
                      <a:cubicBezTo>
                        <a:pt x="2025294" y="1365498"/>
                        <a:pt x="2031212" y="1394436"/>
                        <a:pt x="2036727" y="1420211"/>
                      </a:cubicBezTo>
                      <a:lnTo>
                        <a:pt x="2073315" y="1587107"/>
                      </a:lnTo>
                      <a:lnTo>
                        <a:pt x="1926964" y="1587107"/>
                      </a:lnTo>
                      <a:lnTo>
                        <a:pt x="1964628" y="1420277"/>
                      </a:lnTo>
                      <a:cubicBezTo>
                        <a:pt x="1969627" y="1395412"/>
                        <a:pt x="1975232" y="1366725"/>
                        <a:pt x="1981442" y="1334213"/>
                      </a:cubicBezTo>
                      <a:cubicBezTo>
                        <a:pt x="1987652" y="1301702"/>
                        <a:pt x="1993526" y="1272223"/>
                        <a:pt x="1999064" y="1245778"/>
                      </a:cubicBezTo>
                      <a:close/>
                      <a:moveTo>
                        <a:pt x="1275811" y="1236091"/>
                      </a:moveTo>
                      <a:cubicBezTo>
                        <a:pt x="1308115" y="1236695"/>
                        <a:pt x="1335035" y="1249003"/>
                        <a:pt x="1356572" y="1273014"/>
                      </a:cubicBezTo>
                      <a:cubicBezTo>
                        <a:pt x="1378108" y="1297025"/>
                        <a:pt x="1394260" y="1329110"/>
                        <a:pt x="1405029" y="1369270"/>
                      </a:cubicBezTo>
                      <a:cubicBezTo>
                        <a:pt x="1415797" y="1409430"/>
                        <a:pt x="1421181" y="1454035"/>
                        <a:pt x="1421181" y="1503086"/>
                      </a:cubicBezTo>
                      <a:cubicBezTo>
                        <a:pt x="1421114" y="1585737"/>
                        <a:pt x="1408865" y="1652171"/>
                        <a:pt x="1384434" y="1702390"/>
                      </a:cubicBezTo>
                      <a:cubicBezTo>
                        <a:pt x="1360004" y="1752608"/>
                        <a:pt x="1323796" y="1778401"/>
                        <a:pt x="1275811" y="1779769"/>
                      </a:cubicBezTo>
                      <a:cubicBezTo>
                        <a:pt x="1227623" y="1778334"/>
                        <a:pt x="1190742" y="1752675"/>
                        <a:pt x="1165168" y="1702793"/>
                      </a:cubicBezTo>
                      <a:cubicBezTo>
                        <a:pt x="1139594" y="1652911"/>
                        <a:pt x="1126941" y="1587419"/>
                        <a:pt x="1127210" y="1506316"/>
                      </a:cubicBezTo>
                      <a:cubicBezTo>
                        <a:pt x="1127170" y="1457903"/>
                        <a:pt x="1132514" y="1413337"/>
                        <a:pt x="1143242" y="1372619"/>
                      </a:cubicBezTo>
                      <a:cubicBezTo>
                        <a:pt x="1153971" y="1331901"/>
                        <a:pt x="1170322" y="1299138"/>
                        <a:pt x="1192297" y="1274330"/>
                      </a:cubicBezTo>
                      <a:cubicBezTo>
                        <a:pt x="1214272" y="1249522"/>
                        <a:pt x="1242110" y="1236775"/>
                        <a:pt x="1275811" y="1236091"/>
                      </a:cubicBezTo>
                      <a:close/>
                      <a:moveTo>
                        <a:pt x="2444423" y="1091998"/>
                      </a:moveTo>
                      <a:lnTo>
                        <a:pt x="2444423" y="1923862"/>
                      </a:lnTo>
                      <a:lnTo>
                        <a:pt x="2909261" y="1923862"/>
                      </a:lnTo>
                      <a:lnTo>
                        <a:pt x="2909261" y="1763625"/>
                      </a:lnTo>
                      <a:lnTo>
                        <a:pt x="2633722" y="1763625"/>
                      </a:lnTo>
                      <a:lnTo>
                        <a:pt x="2633722" y="1091998"/>
                      </a:lnTo>
                      <a:close/>
                      <a:moveTo>
                        <a:pt x="1887148" y="1091998"/>
                      </a:moveTo>
                      <a:lnTo>
                        <a:pt x="1667621" y="1923862"/>
                      </a:lnTo>
                      <a:lnTo>
                        <a:pt x="1859169" y="1923862"/>
                      </a:lnTo>
                      <a:lnTo>
                        <a:pt x="1904366" y="1730124"/>
                      </a:lnTo>
                      <a:lnTo>
                        <a:pt x="2095914" y="1730124"/>
                      </a:lnTo>
                      <a:lnTo>
                        <a:pt x="2144338" y="1923862"/>
                      </a:lnTo>
                      <a:lnTo>
                        <a:pt x="2340190" y="1923862"/>
                      </a:lnTo>
                      <a:lnTo>
                        <a:pt x="2127121" y="1091998"/>
                      </a:lnTo>
                      <a:close/>
                      <a:moveTo>
                        <a:pt x="623157" y="1084463"/>
                      </a:moveTo>
                      <a:cubicBezTo>
                        <a:pt x="544305" y="1084455"/>
                        <a:pt x="472668" y="1100364"/>
                        <a:pt x="408246" y="1132192"/>
                      </a:cubicBezTo>
                      <a:cubicBezTo>
                        <a:pt x="343825" y="1164019"/>
                        <a:pt x="292385" y="1211815"/>
                        <a:pt x="253927" y="1275579"/>
                      </a:cubicBezTo>
                      <a:cubicBezTo>
                        <a:pt x="215469" y="1339344"/>
                        <a:pt x="195760" y="1419128"/>
                        <a:pt x="194799" y="1514931"/>
                      </a:cubicBezTo>
                      <a:cubicBezTo>
                        <a:pt x="194844" y="1580620"/>
                        <a:pt x="204435" y="1640807"/>
                        <a:pt x="223571" y="1695493"/>
                      </a:cubicBezTo>
                      <a:cubicBezTo>
                        <a:pt x="242708" y="1750178"/>
                        <a:pt x="271122" y="1795834"/>
                        <a:pt x="308813" y="1832461"/>
                      </a:cubicBezTo>
                      <a:cubicBezTo>
                        <a:pt x="341978" y="1864812"/>
                        <a:pt x="382693" y="1889367"/>
                        <a:pt x="430957" y="1906125"/>
                      </a:cubicBezTo>
                      <a:cubicBezTo>
                        <a:pt x="479222" y="1922883"/>
                        <a:pt x="536110" y="1931307"/>
                        <a:pt x="601620" y="1931397"/>
                      </a:cubicBezTo>
                      <a:cubicBezTo>
                        <a:pt x="647432" y="1930881"/>
                        <a:pt x="691684" y="1926535"/>
                        <a:pt x="734376" y="1918358"/>
                      </a:cubicBezTo>
                      <a:cubicBezTo>
                        <a:pt x="777068" y="1910180"/>
                        <a:pt x="811353" y="1901263"/>
                        <a:pt x="837231" y="1891607"/>
                      </a:cubicBezTo>
                      <a:lnTo>
                        <a:pt x="837231" y="1445032"/>
                      </a:lnTo>
                      <a:lnTo>
                        <a:pt x="559622" y="1445032"/>
                      </a:lnTo>
                      <a:lnTo>
                        <a:pt x="559622" y="1594507"/>
                      </a:lnTo>
                      <a:lnTo>
                        <a:pt x="658695" y="1594507"/>
                      </a:lnTo>
                      <a:lnTo>
                        <a:pt x="658695" y="1769001"/>
                      </a:lnTo>
                      <a:cubicBezTo>
                        <a:pt x="653198" y="1771671"/>
                        <a:pt x="645345" y="1773601"/>
                        <a:pt x="635138" y="1774790"/>
                      </a:cubicBezTo>
                      <a:cubicBezTo>
                        <a:pt x="624930" y="1775979"/>
                        <a:pt x="613039" y="1776563"/>
                        <a:pt x="599466" y="1776540"/>
                      </a:cubicBezTo>
                      <a:cubicBezTo>
                        <a:pt x="540956" y="1776672"/>
                        <a:pt x="492408" y="1755135"/>
                        <a:pt x="453820" y="1711930"/>
                      </a:cubicBezTo>
                      <a:cubicBezTo>
                        <a:pt x="415232" y="1668724"/>
                        <a:pt x="395220" y="1603058"/>
                        <a:pt x="393785" y="1514931"/>
                      </a:cubicBezTo>
                      <a:cubicBezTo>
                        <a:pt x="395220" y="1420875"/>
                        <a:pt x="417655" y="1352514"/>
                        <a:pt x="461089" y="1309848"/>
                      </a:cubicBezTo>
                      <a:cubicBezTo>
                        <a:pt x="504522" y="1267181"/>
                        <a:pt x="560340" y="1246183"/>
                        <a:pt x="628542" y="1246854"/>
                      </a:cubicBezTo>
                      <a:cubicBezTo>
                        <a:pt x="663179" y="1247011"/>
                        <a:pt x="692632" y="1249659"/>
                        <a:pt x="716903" y="1254797"/>
                      </a:cubicBezTo>
                      <a:cubicBezTo>
                        <a:pt x="741173" y="1259935"/>
                        <a:pt x="762282" y="1266621"/>
                        <a:pt x="780229" y="1274856"/>
                      </a:cubicBezTo>
                      <a:lnTo>
                        <a:pt x="815721" y="1117801"/>
                      </a:lnTo>
                      <a:cubicBezTo>
                        <a:pt x="797147" y="1108884"/>
                        <a:pt x="771377" y="1101177"/>
                        <a:pt x="738412" y="1094680"/>
                      </a:cubicBezTo>
                      <a:cubicBezTo>
                        <a:pt x="705447" y="1088183"/>
                        <a:pt x="667029" y="1084777"/>
                        <a:pt x="623157" y="1084463"/>
                      </a:cubicBezTo>
                      <a:close/>
                      <a:moveTo>
                        <a:pt x="1281195" y="1080158"/>
                      </a:moveTo>
                      <a:cubicBezTo>
                        <a:pt x="1206350" y="1081113"/>
                        <a:pt x="1142677" y="1100836"/>
                        <a:pt x="1090173" y="1139326"/>
                      </a:cubicBezTo>
                      <a:cubicBezTo>
                        <a:pt x="1037670" y="1177817"/>
                        <a:pt x="997606" y="1229346"/>
                        <a:pt x="969980" y="1293914"/>
                      </a:cubicBezTo>
                      <a:cubicBezTo>
                        <a:pt x="942354" y="1358482"/>
                        <a:pt x="928435" y="1430359"/>
                        <a:pt x="928224" y="1509546"/>
                      </a:cubicBezTo>
                      <a:cubicBezTo>
                        <a:pt x="928190" y="1586659"/>
                        <a:pt x="940687" y="1657300"/>
                        <a:pt x="965717" y="1721469"/>
                      </a:cubicBezTo>
                      <a:cubicBezTo>
                        <a:pt x="990746" y="1785638"/>
                        <a:pt x="1028512" y="1837127"/>
                        <a:pt x="1079015" y="1875936"/>
                      </a:cubicBezTo>
                      <a:cubicBezTo>
                        <a:pt x="1129518" y="1914745"/>
                        <a:pt x="1192963" y="1934667"/>
                        <a:pt x="1269350" y="1935702"/>
                      </a:cubicBezTo>
                      <a:cubicBezTo>
                        <a:pt x="1375804" y="1935507"/>
                        <a:pt x="1460513" y="1898527"/>
                        <a:pt x="1523476" y="1824762"/>
                      </a:cubicBezTo>
                      <a:cubicBezTo>
                        <a:pt x="1586438" y="1750997"/>
                        <a:pt x="1618669" y="1641619"/>
                        <a:pt x="1620166" y="1496627"/>
                      </a:cubicBezTo>
                      <a:cubicBezTo>
                        <a:pt x="1620466" y="1427767"/>
                        <a:pt x="1609111" y="1361791"/>
                        <a:pt x="1586100" y="1298699"/>
                      </a:cubicBezTo>
                      <a:cubicBezTo>
                        <a:pt x="1563089" y="1235606"/>
                        <a:pt x="1526625" y="1183758"/>
                        <a:pt x="1476706" y="1143154"/>
                      </a:cubicBezTo>
                      <a:cubicBezTo>
                        <a:pt x="1426788" y="1102550"/>
                        <a:pt x="1361618" y="1081552"/>
                        <a:pt x="1281195" y="1080158"/>
                      </a:cubicBezTo>
                      <a:close/>
                      <a:moveTo>
                        <a:pt x="1549581" y="0"/>
                      </a:moveTo>
                      <a:cubicBezTo>
                        <a:pt x="2405391" y="0"/>
                        <a:pt x="3099162" y="703586"/>
                        <a:pt x="3099162" y="1571504"/>
                      </a:cubicBezTo>
                      <a:cubicBezTo>
                        <a:pt x="3099162" y="2439422"/>
                        <a:pt x="2405391" y="3143008"/>
                        <a:pt x="1549581" y="3143008"/>
                      </a:cubicBezTo>
                      <a:cubicBezTo>
                        <a:pt x="693771" y="3143008"/>
                        <a:pt x="0" y="2439422"/>
                        <a:pt x="0" y="1571504"/>
                      </a:cubicBezTo>
                      <a:cubicBezTo>
                        <a:pt x="0" y="703586"/>
                        <a:pt x="693771" y="0"/>
                        <a:pt x="1549581" y="0"/>
                      </a:cubicBezTo>
                      <a:close/>
                    </a:path>
                  </a:pathLst>
                </a:custGeom>
                <a:grpFill/>
                <a:ln w="12700" cap="flat" cmpd="sng" algn="ctr">
                  <a:noFill/>
                  <a:prstDash val="solid"/>
                  <a:miter lim="800000"/>
                </a:ln>
                <a:effectLst/>
              </p:spPr>
              <p:txBody>
                <a:bodyPr wrap="square" rtlCol="0" anchor="ctr">
                  <a:noAutofit/>
                </a:bodyPr>
                <a:lstStyle/>
                <a:p>
                  <a:pPr algn="ctr">
                    <a:defRPr/>
                  </a:pPr>
                  <a:endParaRPr lang="en-US" kern="0">
                    <a:solidFill>
                      <a:prstClr val="white"/>
                    </a:solidFill>
                  </a:endParaRPr>
                </a:p>
              </p:txBody>
            </p:sp>
          </p:grpSp>
          <p:grpSp>
            <p:nvGrpSpPr>
              <p:cNvPr id="219" name="Group 218"/>
              <p:cNvGrpSpPr/>
              <p:nvPr/>
            </p:nvGrpSpPr>
            <p:grpSpPr>
              <a:xfrm>
                <a:off x="3438450" y="1815217"/>
                <a:ext cx="925838" cy="721641"/>
                <a:chOff x="842552" y="4657366"/>
                <a:chExt cx="759780" cy="592208"/>
              </a:xfrm>
              <a:solidFill>
                <a:srgbClr val="595959"/>
              </a:solidFill>
            </p:grpSpPr>
            <p:sp>
              <p:nvSpPr>
                <p:cNvPr id="349" name="TextBox 348"/>
                <p:cNvSpPr txBox="1"/>
                <p:nvPr/>
              </p:nvSpPr>
              <p:spPr>
                <a:xfrm>
                  <a:off x="915055" y="4737471"/>
                  <a:ext cx="256133" cy="254535"/>
                </a:xfrm>
                <a:custGeom>
                  <a:avLst/>
                  <a:gdLst>
                    <a:gd name="connsiteX0" fmla="*/ 1932017 w 3512268"/>
                    <a:gd name="connsiteY0" fmla="*/ 412359 h 3511296"/>
                    <a:gd name="connsiteX1" fmla="*/ 1604425 w 3512268"/>
                    <a:gd name="connsiteY1" fmla="*/ 412360 h 3511296"/>
                    <a:gd name="connsiteX2" fmla="*/ 1604424 w 3512268"/>
                    <a:gd name="connsiteY2" fmla="*/ 724106 h 3511296"/>
                    <a:gd name="connsiteX3" fmla="*/ 1181490 w 3512268"/>
                    <a:gd name="connsiteY3" fmla="*/ 962873 h 3511296"/>
                    <a:gd name="connsiteX4" fmla="*/ 1355941 w 3512268"/>
                    <a:gd name="connsiteY4" fmla="*/ 1799357 h 3511296"/>
                    <a:gd name="connsiteX5" fmla="*/ 1889401 w 3512268"/>
                    <a:gd name="connsiteY5" fmla="*/ 2035750 h 3511296"/>
                    <a:gd name="connsiteX6" fmla="*/ 1121267 w 3512268"/>
                    <a:gd name="connsiteY6" fmla="*/ 2245529 h 3511296"/>
                    <a:gd name="connsiteX7" fmla="*/ 1027221 w 3512268"/>
                    <a:gd name="connsiteY7" fmla="*/ 2648548 h 3511296"/>
                    <a:gd name="connsiteX8" fmla="*/ 1580034 w 3512268"/>
                    <a:gd name="connsiteY8" fmla="*/ 2794846 h 3511296"/>
                    <a:gd name="connsiteX9" fmla="*/ 1579428 w 3512268"/>
                    <a:gd name="connsiteY9" fmla="*/ 3095619 h 3511296"/>
                    <a:gd name="connsiteX10" fmla="*/ 1908676 w 3512268"/>
                    <a:gd name="connsiteY10" fmla="*/ 3095618 h 3511296"/>
                    <a:gd name="connsiteX11" fmla="*/ 1908467 w 3512268"/>
                    <a:gd name="connsiteY11" fmla="*/ 2749511 h 3511296"/>
                    <a:gd name="connsiteX12" fmla="*/ 2214178 w 3512268"/>
                    <a:gd name="connsiteY12" fmla="*/ 1681436 h 3511296"/>
                    <a:gd name="connsiteX13" fmla="*/ 1618617 w 3512268"/>
                    <a:gd name="connsiteY13" fmla="*/ 1131913 h 3511296"/>
                    <a:gd name="connsiteX14" fmla="*/ 2295270 w 3512268"/>
                    <a:gd name="connsiteY14" fmla="*/ 1186572 h 3511296"/>
                    <a:gd name="connsiteX15" fmla="*/ 2404584 w 3512268"/>
                    <a:gd name="connsiteY15" fmla="*/ 812780 h 3511296"/>
                    <a:gd name="connsiteX16" fmla="*/ 1932017 w 3512268"/>
                    <a:gd name="connsiteY16" fmla="*/ 707987 h 3511296"/>
                    <a:gd name="connsiteX17" fmla="*/ 1756134 w 3512268"/>
                    <a:gd name="connsiteY17" fmla="*/ 0 h 3511296"/>
                    <a:gd name="connsiteX18" fmla="*/ 3512268 w 3512268"/>
                    <a:gd name="connsiteY18" fmla="*/ 1755648 h 3511296"/>
                    <a:gd name="connsiteX19" fmla="*/ 1756134 w 3512268"/>
                    <a:gd name="connsiteY19" fmla="*/ 3511296 h 3511296"/>
                    <a:gd name="connsiteX20" fmla="*/ 0 w 3512268"/>
                    <a:gd name="connsiteY20" fmla="*/ 1755648 h 3511296"/>
                    <a:gd name="connsiteX21" fmla="*/ 1756134 w 3512268"/>
                    <a:gd name="connsiteY21" fmla="*/ 0 h 3511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512268" h="3511296">
                      <a:moveTo>
                        <a:pt x="1932017" y="412359"/>
                      </a:moveTo>
                      <a:lnTo>
                        <a:pt x="1604425" y="412360"/>
                      </a:lnTo>
                      <a:cubicBezTo>
                        <a:pt x="1605768" y="521649"/>
                        <a:pt x="1603081" y="618847"/>
                        <a:pt x="1604424" y="724106"/>
                      </a:cubicBezTo>
                      <a:cubicBezTo>
                        <a:pt x="1399499" y="786875"/>
                        <a:pt x="1269268" y="843628"/>
                        <a:pt x="1181490" y="962873"/>
                      </a:cubicBezTo>
                      <a:cubicBezTo>
                        <a:pt x="1075597" y="1117902"/>
                        <a:pt x="873109" y="1523090"/>
                        <a:pt x="1355941" y="1799357"/>
                      </a:cubicBezTo>
                      <a:cubicBezTo>
                        <a:pt x="1663333" y="1957349"/>
                        <a:pt x="1773054" y="1962602"/>
                        <a:pt x="1889401" y="2035750"/>
                      </a:cubicBezTo>
                      <a:cubicBezTo>
                        <a:pt x="2196864" y="2315638"/>
                        <a:pt x="1724696" y="2580326"/>
                        <a:pt x="1121267" y="2245529"/>
                      </a:cubicBezTo>
                      <a:lnTo>
                        <a:pt x="1027221" y="2648548"/>
                      </a:lnTo>
                      <a:cubicBezTo>
                        <a:pt x="1205132" y="2711447"/>
                        <a:pt x="1380923" y="2759506"/>
                        <a:pt x="1580034" y="2794846"/>
                      </a:cubicBezTo>
                      <a:cubicBezTo>
                        <a:pt x="1577006" y="2883797"/>
                        <a:pt x="1578217" y="2998188"/>
                        <a:pt x="1579428" y="3095619"/>
                      </a:cubicBezTo>
                      <a:lnTo>
                        <a:pt x="1908676" y="3095618"/>
                      </a:lnTo>
                      <a:cubicBezTo>
                        <a:pt x="1908606" y="2980250"/>
                        <a:pt x="1908536" y="2864880"/>
                        <a:pt x="1908467" y="2749511"/>
                      </a:cubicBezTo>
                      <a:cubicBezTo>
                        <a:pt x="2226171" y="2771062"/>
                        <a:pt x="2894411" y="2154050"/>
                        <a:pt x="2214178" y="1681436"/>
                      </a:cubicBezTo>
                      <a:cubicBezTo>
                        <a:pt x="1968386" y="1471940"/>
                        <a:pt x="1357259" y="1446110"/>
                        <a:pt x="1618617" y="1131913"/>
                      </a:cubicBezTo>
                      <a:cubicBezTo>
                        <a:pt x="1734896" y="1059511"/>
                        <a:pt x="2033377" y="1033264"/>
                        <a:pt x="2295270" y="1186572"/>
                      </a:cubicBezTo>
                      <a:lnTo>
                        <a:pt x="2404584" y="812780"/>
                      </a:lnTo>
                      <a:cubicBezTo>
                        <a:pt x="2264252" y="758339"/>
                        <a:pt x="2216881" y="742215"/>
                        <a:pt x="1932017" y="707987"/>
                      </a:cubicBezTo>
                      <a:close/>
                      <a:moveTo>
                        <a:pt x="1756134" y="0"/>
                      </a:moveTo>
                      <a:cubicBezTo>
                        <a:pt x="2726020" y="0"/>
                        <a:pt x="3512268" y="786030"/>
                        <a:pt x="3512268" y="1755648"/>
                      </a:cubicBezTo>
                      <a:cubicBezTo>
                        <a:pt x="3512268" y="2725266"/>
                        <a:pt x="2726020" y="3511296"/>
                        <a:pt x="1756134" y="3511296"/>
                      </a:cubicBezTo>
                      <a:cubicBezTo>
                        <a:pt x="786248" y="3511296"/>
                        <a:pt x="0" y="2725266"/>
                        <a:pt x="0" y="1755648"/>
                      </a:cubicBezTo>
                      <a:cubicBezTo>
                        <a:pt x="0" y="786030"/>
                        <a:pt x="786248" y="0"/>
                        <a:pt x="1756134"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defRPr/>
                  </a:pPr>
                  <a:endParaRPr lang="en-US" sz="30000" kern="0" dirty="0">
                    <a:solidFill>
                      <a:prstClr val="black"/>
                    </a:solidFill>
                    <a:latin typeface="Franklin Gothic Demi Cond" panose="020B0706030402020204" pitchFamily="34" charset="0"/>
                  </a:endParaRPr>
                </a:p>
              </p:txBody>
            </p:sp>
            <p:sp>
              <p:nvSpPr>
                <p:cNvPr id="350" name="Freeform 349"/>
                <p:cNvSpPr/>
                <p:nvPr/>
              </p:nvSpPr>
              <p:spPr>
                <a:xfrm rot="21102657">
                  <a:off x="842552" y="4657366"/>
                  <a:ext cx="423281" cy="592208"/>
                </a:xfrm>
                <a:custGeom>
                  <a:avLst/>
                  <a:gdLst>
                    <a:gd name="connsiteX0" fmla="*/ 241187 w 423281"/>
                    <a:gd name="connsiteY0" fmla="*/ 2321 h 592208"/>
                    <a:gd name="connsiteX1" fmla="*/ 416347 w 423281"/>
                    <a:gd name="connsiteY1" fmla="*/ 153996 h 592208"/>
                    <a:gd name="connsiteX2" fmla="*/ 417528 w 423281"/>
                    <a:gd name="connsiteY2" fmla="*/ 159332 h 592208"/>
                    <a:gd name="connsiteX3" fmla="*/ 370461 w 423281"/>
                    <a:gd name="connsiteY3" fmla="*/ 157810 h 592208"/>
                    <a:gd name="connsiteX4" fmla="*/ 354565 w 423281"/>
                    <a:gd name="connsiteY4" fmla="*/ 122310 h 592208"/>
                    <a:gd name="connsiteX5" fmla="*/ 234839 w 423281"/>
                    <a:gd name="connsiteY5" fmla="*/ 45893 h 592208"/>
                    <a:gd name="connsiteX6" fmla="*/ 45659 w 423281"/>
                    <a:gd name="connsiteY6" fmla="*/ 180393 h 592208"/>
                    <a:gd name="connsiteX7" fmla="*/ 188599 w 423281"/>
                    <a:gd name="connsiteY7" fmla="*/ 363278 h 592208"/>
                    <a:gd name="connsiteX8" fmla="*/ 377778 w 423281"/>
                    <a:gd name="connsiteY8" fmla="*/ 228778 h 592208"/>
                    <a:gd name="connsiteX9" fmla="*/ 378734 w 423281"/>
                    <a:gd name="connsiteY9" fmla="*/ 204641 h 592208"/>
                    <a:gd name="connsiteX10" fmla="*/ 423183 w 423281"/>
                    <a:gd name="connsiteY10" fmla="*/ 206300 h 592208"/>
                    <a:gd name="connsiteX11" fmla="*/ 423281 w 423281"/>
                    <a:gd name="connsiteY11" fmla="*/ 214288 h 592208"/>
                    <a:gd name="connsiteX12" fmla="*/ 421350 w 423281"/>
                    <a:gd name="connsiteY12" fmla="*/ 235126 h 592208"/>
                    <a:gd name="connsiteX13" fmla="*/ 285730 w 423281"/>
                    <a:gd name="connsiteY13" fmla="*/ 396996 h 592208"/>
                    <a:gd name="connsiteX14" fmla="*/ 279920 w 423281"/>
                    <a:gd name="connsiteY14" fmla="*/ 398732 h 592208"/>
                    <a:gd name="connsiteX15" fmla="*/ 280319 w 423281"/>
                    <a:gd name="connsiteY15" fmla="*/ 400777 h 592208"/>
                    <a:gd name="connsiteX16" fmla="*/ 281480 w 423281"/>
                    <a:gd name="connsiteY16" fmla="*/ 406147 h 592208"/>
                    <a:gd name="connsiteX17" fmla="*/ 307852 w 423281"/>
                    <a:gd name="connsiteY17" fmla="*/ 548068 h 592208"/>
                    <a:gd name="connsiteX18" fmla="*/ 235206 w 423281"/>
                    <a:gd name="connsiteY18" fmla="*/ 566879 h 592208"/>
                    <a:gd name="connsiteX19" fmla="*/ 209330 w 423281"/>
                    <a:gd name="connsiteY19" fmla="*/ 426694 h 592208"/>
                    <a:gd name="connsiteX20" fmla="*/ 206342 w 423281"/>
                    <a:gd name="connsiteY20" fmla="*/ 409691 h 592208"/>
                    <a:gd name="connsiteX21" fmla="*/ 206148 w 423281"/>
                    <a:gd name="connsiteY21" fmla="*/ 408925 h 592208"/>
                    <a:gd name="connsiteX22" fmla="*/ 203837 w 423281"/>
                    <a:gd name="connsiteY22" fmla="*/ 408929 h 592208"/>
                    <a:gd name="connsiteX23" fmla="*/ 182251 w 423281"/>
                    <a:gd name="connsiteY23" fmla="*/ 406850 h 592208"/>
                    <a:gd name="connsiteX24" fmla="*/ 161521 w 423281"/>
                    <a:gd name="connsiteY24" fmla="*/ 402791 h 592208"/>
                    <a:gd name="connsiteX25" fmla="*/ 160050 w 423281"/>
                    <a:gd name="connsiteY25" fmla="*/ 405660 h 592208"/>
                    <a:gd name="connsiteX26" fmla="*/ 156548 w 423281"/>
                    <a:gd name="connsiteY26" fmla="*/ 413087 h 592208"/>
                    <a:gd name="connsiteX27" fmla="*/ 91890 w 423281"/>
                    <a:gd name="connsiteY27" fmla="*/ 542147 h 592208"/>
                    <a:gd name="connsiteX28" fmla="*/ 22621 w 423281"/>
                    <a:gd name="connsiteY28" fmla="*/ 513284 h 592208"/>
                    <a:gd name="connsiteX29" fmla="*/ 86627 w 423281"/>
                    <a:gd name="connsiteY29" fmla="*/ 385908 h 592208"/>
                    <a:gd name="connsiteX30" fmla="*/ 93169 w 423281"/>
                    <a:gd name="connsiteY30" fmla="*/ 373569 h 592208"/>
                    <a:gd name="connsiteX31" fmla="*/ 93485 w 423281"/>
                    <a:gd name="connsiteY31" fmla="*/ 372857 h 592208"/>
                    <a:gd name="connsiteX32" fmla="*/ 85885 w 423281"/>
                    <a:gd name="connsiteY32" fmla="*/ 367880 h 592208"/>
                    <a:gd name="connsiteX33" fmla="*/ 2087 w 423281"/>
                    <a:gd name="connsiteY33" fmla="*/ 174045 h 592208"/>
                    <a:gd name="connsiteX34" fmla="*/ 241187 w 423281"/>
                    <a:gd name="connsiteY34" fmla="*/ 2321 h 59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23281" h="592208">
                      <a:moveTo>
                        <a:pt x="241187" y="2321"/>
                      </a:moveTo>
                      <a:cubicBezTo>
                        <a:pt x="328019" y="14971"/>
                        <a:pt x="395099" y="76763"/>
                        <a:pt x="416347" y="153996"/>
                      </a:cubicBezTo>
                      <a:lnTo>
                        <a:pt x="417528" y="159332"/>
                      </a:lnTo>
                      <a:lnTo>
                        <a:pt x="370461" y="157810"/>
                      </a:lnTo>
                      <a:lnTo>
                        <a:pt x="354565" y="122310"/>
                      </a:lnTo>
                      <a:cubicBezTo>
                        <a:pt x="329246" y="82604"/>
                        <a:pt x="286427" y="53408"/>
                        <a:pt x="234839" y="45893"/>
                      </a:cubicBezTo>
                      <a:cubicBezTo>
                        <a:pt x="143127" y="32531"/>
                        <a:pt x="58428" y="92749"/>
                        <a:pt x="45659" y="180393"/>
                      </a:cubicBezTo>
                      <a:cubicBezTo>
                        <a:pt x="32891" y="268036"/>
                        <a:pt x="96887" y="349917"/>
                        <a:pt x="188599" y="363278"/>
                      </a:cubicBezTo>
                      <a:cubicBezTo>
                        <a:pt x="280311" y="376640"/>
                        <a:pt x="365009" y="316422"/>
                        <a:pt x="377778" y="228778"/>
                      </a:cubicBezTo>
                      <a:lnTo>
                        <a:pt x="378734" y="204641"/>
                      </a:lnTo>
                      <a:lnTo>
                        <a:pt x="423183" y="206300"/>
                      </a:lnTo>
                      <a:lnTo>
                        <a:pt x="423281" y="214288"/>
                      </a:lnTo>
                      <a:cubicBezTo>
                        <a:pt x="423006" y="221192"/>
                        <a:pt x="422367" y="228144"/>
                        <a:pt x="421350" y="235126"/>
                      </a:cubicBezTo>
                      <a:cubicBezTo>
                        <a:pt x="410161" y="311925"/>
                        <a:pt x="356068" y="372264"/>
                        <a:pt x="285730" y="396996"/>
                      </a:cubicBezTo>
                      <a:lnTo>
                        <a:pt x="279920" y="398732"/>
                      </a:lnTo>
                      <a:lnTo>
                        <a:pt x="280319" y="400777"/>
                      </a:lnTo>
                      <a:cubicBezTo>
                        <a:pt x="280647" y="402369"/>
                        <a:pt x="281030" y="404151"/>
                        <a:pt x="281480" y="406147"/>
                      </a:cubicBezTo>
                      <a:cubicBezTo>
                        <a:pt x="291504" y="452386"/>
                        <a:pt x="297828" y="501830"/>
                        <a:pt x="307852" y="548068"/>
                      </a:cubicBezTo>
                      <a:cubicBezTo>
                        <a:pt x="317314" y="589868"/>
                        <a:pt x="245256" y="612923"/>
                        <a:pt x="235206" y="566879"/>
                      </a:cubicBezTo>
                      <a:lnTo>
                        <a:pt x="209330" y="426694"/>
                      </a:lnTo>
                      <a:cubicBezTo>
                        <a:pt x="208050" y="416714"/>
                        <a:pt x="206936" y="411998"/>
                        <a:pt x="206342" y="409691"/>
                      </a:cubicBezTo>
                      <a:lnTo>
                        <a:pt x="206148" y="408925"/>
                      </a:lnTo>
                      <a:lnTo>
                        <a:pt x="203837" y="408929"/>
                      </a:lnTo>
                      <a:cubicBezTo>
                        <a:pt x="196689" y="408593"/>
                        <a:pt x="189487" y="407905"/>
                        <a:pt x="182251" y="406850"/>
                      </a:cubicBezTo>
                      <a:lnTo>
                        <a:pt x="161521" y="402791"/>
                      </a:lnTo>
                      <a:lnTo>
                        <a:pt x="160050" y="405660"/>
                      </a:lnTo>
                      <a:cubicBezTo>
                        <a:pt x="159063" y="407665"/>
                        <a:pt x="157903" y="410107"/>
                        <a:pt x="156548" y="413087"/>
                      </a:cubicBezTo>
                      <a:cubicBezTo>
                        <a:pt x="136624" y="456000"/>
                        <a:pt x="111815" y="499234"/>
                        <a:pt x="91890" y="542147"/>
                      </a:cubicBezTo>
                      <a:cubicBezTo>
                        <a:pt x="74199" y="581182"/>
                        <a:pt x="2835" y="556058"/>
                        <a:pt x="22621" y="513284"/>
                      </a:cubicBezTo>
                      <a:lnTo>
                        <a:pt x="86627" y="385908"/>
                      </a:lnTo>
                      <a:cubicBezTo>
                        <a:pt x="89963" y="380089"/>
                        <a:pt x="91945" y="376179"/>
                        <a:pt x="93169" y="373569"/>
                      </a:cubicBezTo>
                      <a:lnTo>
                        <a:pt x="93485" y="372857"/>
                      </a:lnTo>
                      <a:lnTo>
                        <a:pt x="85885" y="367880"/>
                      </a:lnTo>
                      <a:cubicBezTo>
                        <a:pt x="25527" y="324109"/>
                        <a:pt x="-9102" y="250844"/>
                        <a:pt x="2087" y="174045"/>
                      </a:cubicBezTo>
                      <a:cubicBezTo>
                        <a:pt x="18362" y="62337"/>
                        <a:pt x="125410" y="-14546"/>
                        <a:pt x="241187" y="2321"/>
                      </a:cubicBezTo>
                      <a:close/>
                    </a:path>
                  </a:pathLst>
                </a:custGeom>
                <a:grpFill/>
                <a:ln w="12700" cap="flat" cmpd="sng" algn="ctr">
                  <a:noFill/>
                  <a:prstDash val="solid"/>
                  <a:miter lim="800000"/>
                </a:ln>
                <a:effectLst/>
              </p:spPr>
              <p:txBody>
                <a:bodyPr wrap="square" rtlCol="0" anchor="ctr">
                  <a:noAutofit/>
                </a:bodyPr>
                <a:lstStyle/>
                <a:p>
                  <a:pPr algn="ctr">
                    <a:defRPr/>
                  </a:pPr>
                  <a:endParaRPr lang="en-US" kern="0">
                    <a:solidFill>
                      <a:prstClr val="white"/>
                    </a:solidFill>
                  </a:endParaRPr>
                </a:p>
              </p:txBody>
            </p:sp>
            <p:sp>
              <p:nvSpPr>
                <p:cNvPr id="351" name="Freeform 350"/>
                <p:cNvSpPr/>
                <p:nvPr/>
              </p:nvSpPr>
              <p:spPr>
                <a:xfrm rot="20926366" flipH="1">
                  <a:off x="1177144" y="4719530"/>
                  <a:ext cx="425188" cy="158961"/>
                </a:xfrm>
                <a:custGeom>
                  <a:avLst/>
                  <a:gdLst>
                    <a:gd name="connsiteX0" fmla="*/ 0 w 4715628"/>
                    <a:gd name="connsiteY0" fmla="*/ 104176 h 1518558"/>
                    <a:gd name="connsiteX1" fmla="*/ 358104 w 4715628"/>
                    <a:gd name="connsiteY1" fmla="*/ 785810 h 1518558"/>
                    <a:gd name="connsiteX2" fmla="*/ 76150 w 4715628"/>
                    <a:gd name="connsiteY2" fmla="*/ 1518558 h 1518558"/>
                    <a:gd name="connsiteX3" fmla="*/ 2174746 w 4715628"/>
                    <a:gd name="connsiteY3" fmla="*/ 1398031 h 1518558"/>
                    <a:gd name="connsiteX4" fmla="*/ 2419390 w 4715628"/>
                    <a:gd name="connsiteY4" fmla="*/ 843995 h 1518558"/>
                    <a:gd name="connsiteX5" fmla="*/ 4715628 w 4715628"/>
                    <a:gd name="connsiteY5" fmla="*/ 718742 h 1518558"/>
                    <a:gd name="connsiteX6" fmla="*/ 4698255 w 4715628"/>
                    <a:gd name="connsiteY6" fmla="*/ 402446 h 1518558"/>
                    <a:gd name="connsiteX7" fmla="*/ 2388531 w 4715628"/>
                    <a:gd name="connsiteY7" fmla="*/ 521318 h 1518558"/>
                    <a:gd name="connsiteX8" fmla="*/ 2101841 w 4715628"/>
                    <a:gd name="connsiteY8" fmla="*/ 0 h 151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15628" h="1518558">
                      <a:moveTo>
                        <a:pt x="0" y="104176"/>
                      </a:moveTo>
                      <a:lnTo>
                        <a:pt x="358104" y="785810"/>
                      </a:lnTo>
                      <a:lnTo>
                        <a:pt x="76150" y="1518558"/>
                      </a:lnTo>
                      <a:lnTo>
                        <a:pt x="2174746" y="1398031"/>
                      </a:lnTo>
                      <a:lnTo>
                        <a:pt x="2419390" y="843995"/>
                      </a:lnTo>
                      <a:lnTo>
                        <a:pt x="4715628" y="718742"/>
                      </a:lnTo>
                      <a:lnTo>
                        <a:pt x="4698255" y="402446"/>
                      </a:lnTo>
                      <a:lnTo>
                        <a:pt x="2388531" y="521318"/>
                      </a:lnTo>
                      <a:lnTo>
                        <a:pt x="2101841" y="0"/>
                      </a:lnTo>
                      <a:close/>
                    </a:path>
                  </a:pathLst>
                </a:custGeom>
                <a:grpFill/>
                <a:ln w="12700" cap="flat" cmpd="sng" algn="ctr">
                  <a:noFill/>
                  <a:prstDash val="solid"/>
                  <a:miter lim="800000"/>
                </a:ln>
                <a:effectLst/>
              </p:spPr>
              <p:txBody>
                <a:bodyPr rtlCol="0" anchor="ctr"/>
                <a:lstStyle/>
                <a:p>
                  <a:pPr algn="ctr">
                    <a:defRPr/>
                  </a:pPr>
                  <a:endParaRPr lang="en-US" kern="0">
                    <a:solidFill>
                      <a:prstClr val="black"/>
                    </a:solidFill>
                  </a:endParaRPr>
                </a:p>
              </p:txBody>
            </p:sp>
          </p:grpSp>
          <p:sp>
            <p:nvSpPr>
              <p:cNvPr id="227" name="Freeform 226"/>
              <p:cNvSpPr/>
              <p:nvPr/>
            </p:nvSpPr>
            <p:spPr>
              <a:xfrm>
                <a:off x="294490" y="1858375"/>
                <a:ext cx="635790" cy="635324"/>
              </a:xfrm>
              <a:custGeom>
                <a:avLst/>
                <a:gdLst>
                  <a:gd name="connsiteX0" fmla="*/ 2009831 w 2210046"/>
                  <a:gd name="connsiteY0" fmla="*/ 1117832 h 2208421"/>
                  <a:gd name="connsiteX1" fmla="*/ 2210046 w 2210046"/>
                  <a:gd name="connsiteY1" fmla="*/ 1117832 h 2208421"/>
                  <a:gd name="connsiteX2" fmla="*/ 2205669 w 2210046"/>
                  <a:gd name="connsiteY2" fmla="*/ 1210283 h 2208421"/>
                  <a:gd name="connsiteX3" fmla="*/ 1218071 w 2210046"/>
                  <a:gd name="connsiteY3" fmla="*/ 2204170 h 2208421"/>
                  <a:gd name="connsiteX4" fmla="*/ 1133886 w 2210046"/>
                  <a:gd name="connsiteY4" fmla="*/ 2208421 h 2208421"/>
                  <a:gd name="connsiteX5" fmla="*/ 1133886 w 2210046"/>
                  <a:gd name="connsiteY5" fmla="*/ 2008848 h 2208421"/>
                  <a:gd name="connsiteX6" fmla="*/ 1197666 w 2210046"/>
                  <a:gd name="connsiteY6" fmla="*/ 2005627 h 2208421"/>
                  <a:gd name="connsiteX7" fmla="*/ 1994905 w 2210046"/>
                  <a:gd name="connsiteY7" fmla="*/ 1275736 h 2208421"/>
                  <a:gd name="connsiteX8" fmla="*/ 1729508 w 2210046"/>
                  <a:gd name="connsiteY8" fmla="*/ 1117832 h 2208421"/>
                  <a:gd name="connsiteX9" fmla="*/ 1923192 w 2210046"/>
                  <a:gd name="connsiteY9" fmla="*/ 1117832 h 2208421"/>
                  <a:gd name="connsiteX10" fmla="*/ 1911597 w 2210046"/>
                  <a:gd name="connsiteY10" fmla="*/ 1249251 h 2208421"/>
                  <a:gd name="connsiteX11" fmla="*/ 1270155 w 2210046"/>
                  <a:gd name="connsiteY11" fmla="*/ 1906932 h 2208421"/>
                  <a:gd name="connsiteX12" fmla="*/ 1133886 w 2210046"/>
                  <a:gd name="connsiteY12" fmla="*/ 1920669 h 2208421"/>
                  <a:gd name="connsiteX13" fmla="*/ 1133886 w 2210046"/>
                  <a:gd name="connsiteY13" fmla="*/ 1726987 h 2208421"/>
                  <a:gd name="connsiteX14" fmla="*/ 1231120 w 2210046"/>
                  <a:gd name="connsiteY14" fmla="*/ 1717184 h 2208421"/>
                  <a:gd name="connsiteX15" fmla="*/ 1720938 w 2210046"/>
                  <a:gd name="connsiteY15" fmla="*/ 1214966 h 2208421"/>
                  <a:gd name="connsiteX16" fmla="*/ 1451055 w 2210046"/>
                  <a:gd name="connsiteY16" fmla="*/ 1117832 h 2208421"/>
                  <a:gd name="connsiteX17" fmla="*/ 1654165 w 2210046"/>
                  <a:gd name="connsiteY17" fmla="*/ 1117832 h 2208421"/>
                  <a:gd name="connsiteX18" fmla="*/ 1646771 w 2210046"/>
                  <a:gd name="connsiteY18" fmla="*/ 1201630 h 2208421"/>
                  <a:gd name="connsiteX19" fmla="*/ 1215936 w 2210046"/>
                  <a:gd name="connsiteY19" fmla="*/ 1643372 h 2208421"/>
                  <a:gd name="connsiteX20" fmla="*/ 1133886 w 2210046"/>
                  <a:gd name="connsiteY20" fmla="*/ 1651644 h 2208421"/>
                  <a:gd name="connsiteX21" fmla="*/ 1133886 w 2210046"/>
                  <a:gd name="connsiteY21" fmla="*/ 1448534 h 2208421"/>
                  <a:gd name="connsiteX22" fmla="*/ 1175002 w 2210046"/>
                  <a:gd name="connsiteY22" fmla="*/ 1444389 h 2208421"/>
                  <a:gd name="connsiteX23" fmla="*/ 1446834 w 2210046"/>
                  <a:gd name="connsiteY23" fmla="*/ 1165676 h 2208421"/>
                  <a:gd name="connsiteX24" fmla="*/ 555879 w 2210046"/>
                  <a:gd name="connsiteY24" fmla="*/ 1117832 h 2208421"/>
                  <a:gd name="connsiteX25" fmla="*/ 758989 w 2210046"/>
                  <a:gd name="connsiteY25" fmla="*/ 1117832 h 2208421"/>
                  <a:gd name="connsiteX26" fmla="*/ 763211 w 2210046"/>
                  <a:gd name="connsiteY26" fmla="*/ 1165676 h 2208421"/>
                  <a:gd name="connsiteX27" fmla="*/ 1035042 w 2210046"/>
                  <a:gd name="connsiteY27" fmla="*/ 1444389 h 2208421"/>
                  <a:gd name="connsiteX28" fmla="*/ 1076160 w 2210046"/>
                  <a:gd name="connsiteY28" fmla="*/ 1448534 h 2208421"/>
                  <a:gd name="connsiteX29" fmla="*/ 1076160 w 2210046"/>
                  <a:gd name="connsiteY29" fmla="*/ 1651644 h 2208421"/>
                  <a:gd name="connsiteX30" fmla="*/ 994109 w 2210046"/>
                  <a:gd name="connsiteY30" fmla="*/ 1643372 h 2208421"/>
                  <a:gd name="connsiteX31" fmla="*/ 563273 w 2210046"/>
                  <a:gd name="connsiteY31" fmla="*/ 1201630 h 2208421"/>
                  <a:gd name="connsiteX32" fmla="*/ 286854 w 2210046"/>
                  <a:gd name="connsiteY32" fmla="*/ 1117832 h 2208421"/>
                  <a:gd name="connsiteX33" fmla="*/ 480536 w 2210046"/>
                  <a:gd name="connsiteY33" fmla="*/ 1117832 h 2208421"/>
                  <a:gd name="connsiteX34" fmla="*/ 489107 w 2210046"/>
                  <a:gd name="connsiteY34" fmla="*/ 1214966 h 2208421"/>
                  <a:gd name="connsiteX35" fmla="*/ 978924 w 2210046"/>
                  <a:gd name="connsiteY35" fmla="*/ 1717184 h 2208421"/>
                  <a:gd name="connsiteX36" fmla="*/ 1076160 w 2210046"/>
                  <a:gd name="connsiteY36" fmla="*/ 1726987 h 2208421"/>
                  <a:gd name="connsiteX37" fmla="*/ 1076160 w 2210046"/>
                  <a:gd name="connsiteY37" fmla="*/ 1920669 h 2208421"/>
                  <a:gd name="connsiteX38" fmla="*/ 939891 w 2210046"/>
                  <a:gd name="connsiteY38" fmla="*/ 1906932 h 2208421"/>
                  <a:gd name="connsiteX39" fmla="*/ 298450 w 2210046"/>
                  <a:gd name="connsiteY39" fmla="*/ 1249251 h 2208421"/>
                  <a:gd name="connsiteX40" fmla="*/ 0 w 2210046"/>
                  <a:gd name="connsiteY40" fmla="*/ 1117832 h 2208421"/>
                  <a:gd name="connsiteX41" fmla="*/ 200216 w 2210046"/>
                  <a:gd name="connsiteY41" fmla="*/ 1117832 h 2208421"/>
                  <a:gd name="connsiteX42" fmla="*/ 215141 w 2210046"/>
                  <a:gd name="connsiteY42" fmla="*/ 1275736 h 2208421"/>
                  <a:gd name="connsiteX43" fmla="*/ 1012380 w 2210046"/>
                  <a:gd name="connsiteY43" fmla="*/ 2005627 h 2208421"/>
                  <a:gd name="connsiteX44" fmla="*/ 1076160 w 2210046"/>
                  <a:gd name="connsiteY44" fmla="*/ 2008848 h 2208421"/>
                  <a:gd name="connsiteX45" fmla="*/ 1076160 w 2210046"/>
                  <a:gd name="connsiteY45" fmla="*/ 2208421 h 2208421"/>
                  <a:gd name="connsiteX46" fmla="*/ 991975 w 2210046"/>
                  <a:gd name="connsiteY46" fmla="*/ 2204170 h 2208421"/>
                  <a:gd name="connsiteX47" fmla="*/ 4377 w 2210046"/>
                  <a:gd name="connsiteY47" fmla="*/ 1210283 h 2208421"/>
                  <a:gd name="connsiteX48" fmla="*/ 1105023 w 2210046"/>
                  <a:gd name="connsiteY48" fmla="*/ 887238 h 2208421"/>
                  <a:gd name="connsiteX49" fmla="*/ 1324166 w 2210046"/>
                  <a:gd name="connsiteY49" fmla="*/ 1104211 h 2208421"/>
                  <a:gd name="connsiteX50" fmla="*/ 1105023 w 2210046"/>
                  <a:gd name="connsiteY50" fmla="*/ 1321184 h 2208421"/>
                  <a:gd name="connsiteX51" fmla="*/ 885880 w 2210046"/>
                  <a:gd name="connsiteY51" fmla="*/ 1104211 h 2208421"/>
                  <a:gd name="connsiteX52" fmla="*/ 1105023 w 2210046"/>
                  <a:gd name="connsiteY52" fmla="*/ 887238 h 2208421"/>
                  <a:gd name="connsiteX53" fmla="*/ 1133886 w 2210046"/>
                  <a:gd name="connsiteY53" fmla="*/ 556775 h 2208421"/>
                  <a:gd name="connsiteX54" fmla="*/ 1215936 w 2210046"/>
                  <a:gd name="connsiteY54" fmla="*/ 565046 h 2208421"/>
                  <a:gd name="connsiteX55" fmla="*/ 1646771 w 2210046"/>
                  <a:gd name="connsiteY55" fmla="*/ 1006789 h 2208421"/>
                  <a:gd name="connsiteX56" fmla="*/ 1651476 w 2210046"/>
                  <a:gd name="connsiteY56" fmla="*/ 1060106 h 2208421"/>
                  <a:gd name="connsiteX57" fmla="*/ 1448366 w 2210046"/>
                  <a:gd name="connsiteY57" fmla="*/ 1060106 h 2208421"/>
                  <a:gd name="connsiteX58" fmla="*/ 1446834 w 2210046"/>
                  <a:gd name="connsiteY58" fmla="*/ 1042743 h 2208421"/>
                  <a:gd name="connsiteX59" fmla="*/ 1175002 w 2210046"/>
                  <a:gd name="connsiteY59" fmla="*/ 764030 h 2208421"/>
                  <a:gd name="connsiteX60" fmla="*/ 1133886 w 2210046"/>
                  <a:gd name="connsiteY60" fmla="*/ 759885 h 2208421"/>
                  <a:gd name="connsiteX61" fmla="*/ 1076160 w 2210046"/>
                  <a:gd name="connsiteY61" fmla="*/ 556775 h 2208421"/>
                  <a:gd name="connsiteX62" fmla="*/ 1076160 w 2210046"/>
                  <a:gd name="connsiteY62" fmla="*/ 759885 h 2208421"/>
                  <a:gd name="connsiteX63" fmla="*/ 1035042 w 2210046"/>
                  <a:gd name="connsiteY63" fmla="*/ 764030 h 2208421"/>
                  <a:gd name="connsiteX64" fmla="*/ 763211 w 2210046"/>
                  <a:gd name="connsiteY64" fmla="*/ 1042743 h 2208421"/>
                  <a:gd name="connsiteX65" fmla="*/ 761679 w 2210046"/>
                  <a:gd name="connsiteY65" fmla="*/ 1060106 h 2208421"/>
                  <a:gd name="connsiteX66" fmla="*/ 558569 w 2210046"/>
                  <a:gd name="connsiteY66" fmla="*/ 1060106 h 2208421"/>
                  <a:gd name="connsiteX67" fmla="*/ 563273 w 2210046"/>
                  <a:gd name="connsiteY67" fmla="*/ 1006789 h 2208421"/>
                  <a:gd name="connsiteX68" fmla="*/ 994109 w 2210046"/>
                  <a:gd name="connsiteY68" fmla="*/ 565046 h 2208421"/>
                  <a:gd name="connsiteX69" fmla="*/ 1133886 w 2210046"/>
                  <a:gd name="connsiteY69" fmla="*/ 287750 h 2208421"/>
                  <a:gd name="connsiteX70" fmla="*/ 1270155 w 2210046"/>
                  <a:gd name="connsiteY70" fmla="*/ 301487 h 2208421"/>
                  <a:gd name="connsiteX71" fmla="*/ 1911597 w 2210046"/>
                  <a:gd name="connsiteY71" fmla="*/ 959167 h 2208421"/>
                  <a:gd name="connsiteX72" fmla="*/ 1920503 w 2210046"/>
                  <a:gd name="connsiteY72" fmla="*/ 1060106 h 2208421"/>
                  <a:gd name="connsiteX73" fmla="*/ 1726819 w 2210046"/>
                  <a:gd name="connsiteY73" fmla="*/ 1060106 h 2208421"/>
                  <a:gd name="connsiteX74" fmla="*/ 1720938 w 2210046"/>
                  <a:gd name="connsiteY74" fmla="*/ 993452 h 2208421"/>
                  <a:gd name="connsiteX75" fmla="*/ 1231120 w 2210046"/>
                  <a:gd name="connsiteY75" fmla="*/ 491234 h 2208421"/>
                  <a:gd name="connsiteX76" fmla="*/ 1133886 w 2210046"/>
                  <a:gd name="connsiteY76" fmla="*/ 481432 h 2208421"/>
                  <a:gd name="connsiteX77" fmla="*/ 1076160 w 2210046"/>
                  <a:gd name="connsiteY77" fmla="*/ 287750 h 2208421"/>
                  <a:gd name="connsiteX78" fmla="*/ 1076160 w 2210046"/>
                  <a:gd name="connsiteY78" fmla="*/ 481432 h 2208421"/>
                  <a:gd name="connsiteX79" fmla="*/ 978924 w 2210046"/>
                  <a:gd name="connsiteY79" fmla="*/ 491234 h 2208421"/>
                  <a:gd name="connsiteX80" fmla="*/ 489107 w 2210046"/>
                  <a:gd name="connsiteY80" fmla="*/ 993452 h 2208421"/>
                  <a:gd name="connsiteX81" fmla="*/ 483226 w 2210046"/>
                  <a:gd name="connsiteY81" fmla="*/ 1060106 h 2208421"/>
                  <a:gd name="connsiteX82" fmla="*/ 289544 w 2210046"/>
                  <a:gd name="connsiteY82" fmla="*/ 1060106 h 2208421"/>
                  <a:gd name="connsiteX83" fmla="*/ 298450 w 2210046"/>
                  <a:gd name="connsiteY83" fmla="*/ 959167 h 2208421"/>
                  <a:gd name="connsiteX84" fmla="*/ 939891 w 2210046"/>
                  <a:gd name="connsiteY84" fmla="*/ 301487 h 2208421"/>
                  <a:gd name="connsiteX85" fmla="*/ 1133886 w 2210046"/>
                  <a:gd name="connsiteY85" fmla="*/ 0 h 2208421"/>
                  <a:gd name="connsiteX86" fmla="*/ 1218071 w 2210046"/>
                  <a:gd name="connsiteY86" fmla="*/ 4251 h 2208421"/>
                  <a:gd name="connsiteX87" fmla="*/ 2205669 w 2210046"/>
                  <a:gd name="connsiteY87" fmla="*/ 998138 h 2208421"/>
                  <a:gd name="connsiteX88" fmla="*/ 2208603 w 2210046"/>
                  <a:gd name="connsiteY88" fmla="*/ 1060106 h 2208421"/>
                  <a:gd name="connsiteX89" fmla="*/ 2006949 w 2210046"/>
                  <a:gd name="connsiteY89" fmla="*/ 1060106 h 2208421"/>
                  <a:gd name="connsiteX90" fmla="*/ 1994905 w 2210046"/>
                  <a:gd name="connsiteY90" fmla="*/ 932685 h 2208421"/>
                  <a:gd name="connsiteX91" fmla="*/ 1197666 w 2210046"/>
                  <a:gd name="connsiteY91" fmla="*/ 202793 h 2208421"/>
                  <a:gd name="connsiteX92" fmla="*/ 1133886 w 2210046"/>
                  <a:gd name="connsiteY92" fmla="*/ 199573 h 2208421"/>
                  <a:gd name="connsiteX93" fmla="*/ 1076160 w 2210046"/>
                  <a:gd name="connsiteY93" fmla="*/ 0 h 2208421"/>
                  <a:gd name="connsiteX94" fmla="*/ 1076160 w 2210046"/>
                  <a:gd name="connsiteY94" fmla="*/ 199573 h 2208421"/>
                  <a:gd name="connsiteX95" fmla="*/ 1012380 w 2210046"/>
                  <a:gd name="connsiteY95" fmla="*/ 202793 h 2208421"/>
                  <a:gd name="connsiteX96" fmla="*/ 215141 w 2210046"/>
                  <a:gd name="connsiteY96" fmla="*/ 932685 h 2208421"/>
                  <a:gd name="connsiteX97" fmla="*/ 203097 w 2210046"/>
                  <a:gd name="connsiteY97" fmla="*/ 1060106 h 2208421"/>
                  <a:gd name="connsiteX98" fmla="*/ 1443 w 2210046"/>
                  <a:gd name="connsiteY98" fmla="*/ 1060106 h 2208421"/>
                  <a:gd name="connsiteX99" fmla="*/ 4377 w 2210046"/>
                  <a:gd name="connsiteY99" fmla="*/ 998138 h 2208421"/>
                  <a:gd name="connsiteX100" fmla="*/ 991975 w 2210046"/>
                  <a:gd name="connsiteY100" fmla="*/ 4251 h 2208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2210046" h="2208421">
                    <a:moveTo>
                      <a:pt x="2009831" y="1117832"/>
                    </a:moveTo>
                    <a:lnTo>
                      <a:pt x="2210046" y="1117832"/>
                    </a:lnTo>
                    <a:lnTo>
                      <a:pt x="2205669" y="1210283"/>
                    </a:lnTo>
                    <a:cubicBezTo>
                      <a:pt x="2155828" y="1733929"/>
                      <a:pt x="1740766" y="2151088"/>
                      <a:pt x="1218071" y="2204170"/>
                    </a:cubicBezTo>
                    <a:lnTo>
                      <a:pt x="1133886" y="2208421"/>
                    </a:lnTo>
                    <a:lnTo>
                      <a:pt x="1133886" y="2008848"/>
                    </a:lnTo>
                    <a:lnTo>
                      <a:pt x="1197666" y="2005627"/>
                    </a:lnTo>
                    <a:cubicBezTo>
                      <a:pt x="1597457" y="1965026"/>
                      <a:pt x="1920413" y="1664520"/>
                      <a:pt x="1994905" y="1275736"/>
                    </a:cubicBezTo>
                    <a:close/>
                    <a:moveTo>
                      <a:pt x="1729508" y="1117832"/>
                    </a:moveTo>
                    <a:lnTo>
                      <a:pt x="1923192" y="1117832"/>
                    </a:lnTo>
                    <a:lnTo>
                      <a:pt x="1911597" y="1249251"/>
                    </a:lnTo>
                    <a:cubicBezTo>
                      <a:pt x="1852733" y="1578791"/>
                      <a:pt x="1596858" y="1840079"/>
                      <a:pt x="1270155" y="1906932"/>
                    </a:cubicBezTo>
                    <a:lnTo>
                      <a:pt x="1133886" y="1920669"/>
                    </a:lnTo>
                    <a:lnTo>
                      <a:pt x="1133886" y="1726987"/>
                    </a:lnTo>
                    <a:lnTo>
                      <a:pt x="1231120" y="1717184"/>
                    </a:lnTo>
                    <a:cubicBezTo>
                      <a:pt x="1480597" y="1666134"/>
                      <a:pt x="1675988" y="1466609"/>
                      <a:pt x="1720938" y="1214966"/>
                    </a:cubicBezTo>
                    <a:close/>
                    <a:moveTo>
                      <a:pt x="1451055" y="1117832"/>
                    </a:moveTo>
                    <a:lnTo>
                      <a:pt x="1654165" y="1117832"/>
                    </a:lnTo>
                    <a:lnTo>
                      <a:pt x="1646771" y="1201630"/>
                    </a:lnTo>
                    <a:cubicBezTo>
                      <a:pt x="1607234" y="1422971"/>
                      <a:pt x="1435371" y="1598470"/>
                      <a:pt x="1215936" y="1643372"/>
                    </a:cubicBezTo>
                    <a:lnTo>
                      <a:pt x="1133886" y="1651644"/>
                    </a:lnTo>
                    <a:lnTo>
                      <a:pt x="1133886" y="1448534"/>
                    </a:lnTo>
                    <a:lnTo>
                      <a:pt x="1175002" y="1444389"/>
                    </a:lnTo>
                    <a:cubicBezTo>
                      <a:pt x="1313454" y="1416058"/>
                      <a:pt x="1421888" y="1305329"/>
                      <a:pt x="1446834" y="1165676"/>
                    </a:cubicBezTo>
                    <a:close/>
                    <a:moveTo>
                      <a:pt x="555879" y="1117832"/>
                    </a:moveTo>
                    <a:lnTo>
                      <a:pt x="758989" y="1117832"/>
                    </a:lnTo>
                    <a:lnTo>
                      <a:pt x="763211" y="1165676"/>
                    </a:lnTo>
                    <a:cubicBezTo>
                      <a:pt x="788156" y="1305329"/>
                      <a:pt x="896592" y="1416058"/>
                      <a:pt x="1035042" y="1444389"/>
                    </a:cubicBezTo>
                    <a:lnTo>
                      <a:pt x="1076160" y="1448534"/>
                    </a:lnTo>
                    <a:lnTo>
                      <a:pt x="1076160" y="1651644"/>
                    </a:lnTo>
                    <a:lnTo>
                      <a:pt x="994109" y="1643372"/>
                    </a:lnTo>
                    <a:cubicBezTo>
                      <a:pt x="774674" y="1598470"/>
                      <a:pt x="602810" y="1422971"/>
                      <a:pt x="563273" y="1201630"/>
                    </a:cubicBezTo>
                    <a:close/>
                    <a:moveTo>
                      <a:pt x="286854" y="1117832"/>
                    </a:moveTo>
                    <a:lnTo>
                      <a:pt x="480536" y="1117832"/>
                    </a:lnTo>
                    <a:lnTo>
                      <a:pt x="489107" y="1214966"/>
                    </a:lnTo>
                    <a:cubicBezTo>
                      <a:pt x="534057" y="1466609"/>
                      <a:pt x="729449" y="1666134"/>
                      <a:pt x="978924" y="1717184"/>
                    </a:cubicBezTo>
                    <a:lnTo>
                      <a:pt x="1076160" y="1726987"/>
                    </a:lnTo>
                    <a:lnTo>
                      <a:pt x="1076160" y="1920669"/>
                    </a:lnTo>
                    <a:lnTo>
                      <a:pt x="939891" y="1906932"/>
                    </a:lnTo>
                    <a:cubicBezTo>
                      <a:pt x="613190" y="1840079"/>
                      <a:pt x="357314" y="1578791"/>
                      <a:pt x="298450" y="1249251"/>
                    </a:cubicBezTo>
                    <a:close/>
                    <a:moveTo>
                      <a:pt x="0" y="1117832"/>
                    </a:moveTo>
                    <a:lnTo>
                      <a:pt x="200216" y="1117832"/>
                    </a:lnTo>
                    <a:lnTo>
                      <a:pt x="215141" y="1275736"/>
                    </a:lnTo>
                    <a:cubicBezTo>
                      <a:pt x="289634" y="1664520"/>
                      <a:pt x="612590" y="1965026"/>
                      <a:pt x="1012380" y="2005627"/>
                    </a:cubicBezTo>
                    <a:lnTo>
                      <a:pt x="1076160" y="2008848"/>
                    </a:lnTo>
                    <a:lnTo>
                      <a:pt x="1076160" y="2208421"/>
                    </a:lnTo>
                    <a:lnTo>
                      <a:pt x="991975" y="2204170"/>
                    </a:lnTo>
                    <a:cubicBezTo>
                      <a:pt x="469282" y="2151088"/>
                      <a:pt x="54219" y="1733929"/>
                      <a:pt x="4377" y="1210283"/>
                    </a:cubicBezTo>
                    <a:close/>
                    <a:moveTo>
                      <a:pt x="1105023" y="887238"/>
                    </a:moveTo>
                    <a:cubicBezTo>
                      <a:pt x="1226052" y="887238"/>
                      <a:pt x="1324166" y="984380"/>
                      <a:pt x="1324166" y="1104211"/>
                    </a:cubicBezTo>
                    <a:cubicBezTo>
                      <a:pt x="1324166" y="1224042"/>
                      <a:pt x="1226052" y="1321184"/>
                      <a:pt x="1105023" y="1321184"/>
                    </a:cubicBezTo>
                    <a:cubicBezTo>
                      <a:pt x="983994" y="1321184"/>
                      <a:pt x="885880" y="1224042"/>
                      <a:pt x="885880" y="1104211"/>
                    </a:cubicBezTo>
                    <a:cubicBezTo>
                      <a:pt x="885880" y="984380"/>
                      <a:pt x="983994" y="887238"/>
                      <a:pt x="1105023" y="887238"/>
                    </a:cubicBezTo>
                    <a:close/>
                    <a:moveTo>
                      <a:pt x="1133886" y="556775"/>
                    </a:moveTo>
                    <a:lnTo>
                      <a:pt x="1215936" y="565046"/>
                    </a:lnTo>
                    <a:cubicBezTo>
                      <a:pt x="1435371" y="609949"/>
                      <a:pt x="1607234" y="785448"/>
                      <a:pt x="1646771" y="1006789"/>
                    </a:cubicBezTo>
                    <a:lnTo>
                      <a:pt x="1651476" y="1060106"/>
                    </a:lnTo>
                    <a:lnTo>
                      <a:pt x="1448366" y="1060106"/>
                    </a:lnTo>
                    <a:lnTo>
                      <a:pt x="1446834" y="1042743"/>
                    </a:lnTo>
                    <a:cubicBezTo>
                      <a:pt x="1421888" y="903091"/>
                      <a:pt x="1313454" y="792361"/>
                      <a:pt x="1175002" y="764030"/>
                    </a:cubicBezTo>
                    <a:lnTo>
                      <a:pt x="1133886" y="759885"/>
                    </a:lnTo>
                    <a:close/>
                    <a:moveTo>
                      <a:pt x="1076160" y="556775"/>
                    </a:moveTo>
                    <a:lnTo>
                      <a:pt x="1076160" y="759885"/>
                    </a:lnTo>
                    <a:lnTo>
                      <a:pt x="1035042" y="764030"/>
                    </a:lnTo>
                    <a:cubicBezTo>
                      <a:pt x="896592" y="792361"/>
                      <a:pt x="788156" y="903091"/>
                      <a:pt x="763211" y="1042743"/>
                    </a:cubicBezTo>
                    <a:lnTo>
                      <a:pt x="761679" y="1060106"/>
                    </a:lnTo>
                    <a:lnTo>
                      <a:pt x="558569" y="1060106"/>
                    </a:lnTo>
                    <a:lnTo>
                      <a:pt x="563273" y="1006789"/>
                    </a:lnTo>
                    <a:cubicBezTo>
                      <a:pt x="602810" y="785448"/>
                      <a:pt x="774674" y="609949"/>
                      <a:pt x="994109" y="565046"/>
                    </a:cubicBezTo>
                    <a:close/>
                    <a:moveTo>
                      <a:pt x="1133886" y="287750"/>
                    </a:moveTo>
                    <a:lnTo>
                      <a:pt x="1270155" y="301487"/>
                    </a:lnTo>
                    <a:cubicBezTo>
                      <a:pt x="1596858" y="368340"/>
                      <a:pt x="1852733" y="629628"/>
                      <a:pt x="1911597" y="959167"/>
                    </a:cubicBezTo>
                    <a:lnTo>
                      <a:pt x="1920503" y="1060106"/>
                    </a:lnTo>
                    <a:lnTo>
                      <a:pt x="1726819" y="1060106"/>
                    </a:lnTo>
                    <a:lnTo>
                      <a:pt x="1720938" y="993452"/>
                    </a:lnTo>
                    <a:cubicBezTo>
                      <a:pt x="1675988" y="741810"/>
                      <a:pt x="1480597" y="542284"/>
                      <a:pt x="1231120" y="491234"/>
                    </a:cubicBezTo>
                    <a:lnTo>
                      <a:pt x="1133886" y="481432"/>
                    </a:lnTo>
                    <a:close/>
                    <a:moveTo>
                      <a:pt x="1076160" y="287750"/>
                    </a:moveTo>
                    <a:lnTo>
                      <a:pt x="1076160" y="481432"/>
                    </a:lnTo>
                    <a:lnTo>
                      <a:pt x="978924" y="491234"/>
                    </a:lnTo>
                    <a:cubicBezTo>
                      <a:pt x="729449" y="542284"/>
                      <a:pt x="534057" y="741810"/>
                      <a:pt x="489107" y="993452"/>
                    </a:cubicBezTo>
                    <a:lnTo>
                      <a:pt x="483226" y="1060106"/>
                    </a:lnTo>
                    <a:lnTo>
                      <a:pt x="289544" y="1060106"/>
                    </a:lnTo>
                    <a:lnTo>
                      <a:pt x="298450" y="959167"/>
                    </a:lnTo>
                    <a:cubicBezTo>
                      <a:pt x="357314" y="629628"/>
                      <a:pt x="613190" y="368340"/>
                      <a:pt x="939891" y="301487"/>
                    </a:cubicBezTo>
                    <a:close/>
                    <a:moveTo>
                      <a:pt x="1133886" y="0"/>
                    </a:moveTo>
                    <a:lnTo>
                      <a:pt x="1218071" y="4251"/>
                    </a:lnTo>
                    <a:cubicBezTo>
                      <a:pt x="1740766" y="57333"/>
                      <a:pt x="2155828" y="474492"/>
                      <a:pt x="2205669" y="998138"/>
                    </a:cubicBezTo>
                    <a:lnTo>
                      <a:pt x="2208603" y="1060106"/>
                    </a:lnTo>
                    <a:lnTo>
                      <a:pt x="2006949" y="1060106"/>
                    </a:lnTo>
                    <a:lnTo>
                      <a:pt x="1994905" y="932685"/>
                    </a:lnTo>
                    <a:cubicBezTo>
                      <a:pt x="1920413" y="543902"/>
                      <a:pt x="1597457" y="243394"/>
                      <a:pt x="1197666" y="202793"/>
                    </a:cubicBezTo>
                    <a:lnTo>
                      <a:pt x="1133886" y="199573"/>
                    </a:lnTo>
                    <a:close/>
                    <a:moveTo>
                      <a:pt x="1076160" y="0"/>
                    </a:moveTo>
                    <a:lnTo>
                      <a:pt x="1076160" y="199573"/>
                    </a:lnTo>
                    <a:lnTo>
                      <a:pt x="1012380" y="202793"/>
                    </a:lnTo>
                    <a:cubicBezTo>
                      <a:pt x="612590" y="243394"/>
                      <a:pt x="289634" y="543902"/>
                      <a:pt x="215141" y="932685"/>
                    </a:cubicBezTo>
                    <a:lnTo>
                      <a:pt x="203097" y="1060106"/>
                    </a:lnTo>
                    <a:lnTo>
                      <a:pt x="1443" y="1060106"/>
                    </a:lnTo>
                    <a:lnTo>
                      <a:pt x="4377" y="998138"/>
                    </a:lnTo>
                    <a:cubicBezTo>
                      <a:pt x="54219" y="474492"/>
                      <a:pt x="469282" y="57333"/>
                      <a:pt x="991975" y="4251"/>
                    </a:cubicBezTo>
                    <a:close/>
                  </a:path>
                </a:pathLst>
              </a:custGeom>
              <a:solidFill>
                <a:srgbClr val="59595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231" name="Group 230"/>
              <p:cNvGrpSpPr/>
              <p:nvPr/>
            </p:nvGrpSpPr>
            <p:grpSpPr>
              <a:xfrm>
                <a:off x="8349971" y="1831040"/>
                <a:ext cx="538536" cy="689994"/>
                <a:chOff x="945387" y="5316120"/>
                <a:chExt cx="724244" cy="927936"/>
              </a:xfrm>
              <a:solidFill>
                <a:srgbClr val="595959"/>
              </a:solidFill>
              <a:effectLst/>
            </p:grpSpPr>
            <p:sp>
              <p:nvSpPr>
                <p:cNvPr id="268" name="Freeform 267"/>
                <p:cNvSpPr>
                  <a:spLocks/>
                </p:cNvSpPr>
                <p:nvPr/>
              </p:nvSpPr>
              <p:spPr bwMode="auto">
                <a:xfrm>
                  <a:off x="945387" y="5390981"/>
                  <a:ext cx="724244" cy="853075"/>
                </a:xfrm>
                <a:custGeom>
                  <a:avLst/>
                  <a:gdLst>
                    <a:gd name="connsiteX0" fmla="*/ 130573 w 724244"/>
                    <a:gd name="connsiteY0" fmla="*/ 677238 h 853075"/>
                    <a:gd name="connsiteX1" fmla="*/ 600635 w 724244"/>
                    <a:gd name="connsiteY1" fmla="*/ 677238 h 853075"/>
                    <a:gd name="connsiteX2" fmla="*/ 604117 w 724244"/>
                    <a:gd name="connsiteY2" fmla="*/ 680720 h 853075"/>
                    <a:gd name="connsiteX3" fmla="*/ 604117 w 724244"/>
                    <a:gd name="connsiteY3" fmla="*/ 694647 h 853075"/>
                    <a:gd name="connsiteX4" fmla="*/ 600635 w 724244"/>
                    <a:gd name="connsiteY4" fmla="*/ 698129 h 853075"/>
                    <a:gd name="connsiteX5" fmla="*/ 130573 w 724244"/>
                    <a:gd name="connsiteY5" fmla="*/ 698129 h 853075"/>
                    <a:gd name="connsiteX6" fmla="*/ 127091 w 724244"/>
                    <a:gd name="connsiteY6" fmla="*/ 694647 h 853075"/>
                    <a:gd name="connsiteX7" fmla="*/ 127091 w 724244"/>
                    <a:gd name="connsiteY7" fmla="*/ 680720 h 853075"/>
                    <a:gd name="connsiteX8" fmla="*/ 130573 w 724244"/>
                    <a:gd name="connsiteY8" fmla="*/ 677238 h 853075"/>
                    <a:gd name="connsiteX9" fmla="*/ 130573 w 724244"/>
                    <a:gd name="connsiteY9" fmla="*/ 551889 h 853075"/>
                    <a:gd name="connsiteX10" fmla="*/ 600635 w 724244"/>
                    <a:gd name="connsiteY10" fmla="*/ 551889 h 853075"/>
                    <a:gd name="connsiteX11" fmla="*/ 604117 w 724244"/>
                    <a:gd name="connsiteY11" fmla="*/ 555371 h 853075"/>
                    <a:gd name="connsiteX12" fmla="*/ 604117 w 724244"/>
                    <a:gd name="connsiteY12" fmla="*/ 569298 h 853075"/>
                    <a:gd name="connsiteX13" fmla="*/ 600635 w 724244"/>
                    <a:gd name="connsiteY13" fmla="*/ 572780 h 853075"/>
                    <a:gd name="connsiteX14" fmla="*/ 130573 w 724244"/>
                    <a:gd name="connsiteY14" fmla="*/ 572780 h 853075"/>
                    <a:gd name="connsiteX15" fmla="*/ 127091 w 724244"/>
                    <a:gd name="connsiteY15" fmla="*/ 569298 h 853075"/>
                    <a:gd name="connsiteX16" fmla="*/ 127091 w 724244"/>
                    <a:gd name="connsiteY16" fmla="*/ 555371 h 853075"/>
                    <a:gd name="connsiteX17" fmla="*/ 130573 w 724244"/>
                    <a:gd name="connsiteY17" fmla="*/ 551889 h 853075"/>
                    <a:gd name="connsiteX18" fmla="*/ 130283 w 724244"/>
                    <a:gd name="connsiteY18" fmla="*/ 428279 h 853075"/>
                    <a:gd name="connsiteX19" fmla="*/ 600925 w 724244"/>
                    <a:gd name="connsiteY19" fmla="*/ 428279 h 853075"/>
                    <a:gd name="connsiteX20" fmla="*/ 604117 w 724244"/>
                    <a:gd name="connsiteY20" fmla="*/ 431471 h 853075"/>
                    <a:gd name="connsiteX21" fmla="*/ 604117 w 724244"/>
                    <a:gd name="connsiteY21" fmla="*/ 444238 h 853075"/>
                    <a:gd name="connsiteX22" fmla="*/ 600925 w 724244"/>
                    <a:gd name="connsiteY22" fmla="*/ 447430 h 853075"/>
                    <a:gd name="connsiteX23" fmla="*/ 130283 w 724244"/>
                    <a:gd name="connsiteY23" fmla="*/ 447430 h 853075"/>
                    <a:gd name="connsiteX24" fmla="*/ 127091 w 724244"/>
                    <a:gd name="connsiteY24" fmla="*/ 444238 h 853075"/>
                    <a:gd name="connsiteX25" fmla="*/ 127091 w 724244"/>
                    <a:gd name="connsiteY25" fmla="*/ 431471 h 853075"/>
                    <a:gd name="connsiteX26" fmla="*/ 130283 w 724244"/>
                    <a:gd name="connsiteY26" fmla="*/ 428279 h 853075"/>
                    <a:gd name="connsiteX27" fmla="*/ 130573 w 724244"/>
                    <a:gd name="connsiteY27" fmla="*/ 302929 h 853075"/>
                    <a:gd name="connsiteX28" fmla="*/ 600635 w 724244"/>
                    <a:gd name="connsiteY28" fmla="*/ 302929 h 853075"/>
                    <a:gd name="connsiteX29" fmla="*/ 604117 w 724244"/>
                    <a:gd name="connsiteY29" fmla="*/ 306411 h 853075"/>
                    <a:gd name="connsiteX30" fmla="*/ 604117 w 724244"/>
                    <a:gd name="connsiteY30" fmla="*/ 320338 h 853075"/>
                    <a:gd name="connsiteX31" fmla="*/ 600635 w 724244"/>
                    <a:gd name="connsiteY31" fmla="*/ 323820 h 853075"/>
                    <a:gd name="connsiteX32" fmla="*/ 130573 w 724244"/>
                    <a:gd name="connsiteY32" fmla="*/ 323820 h 853075"/>
                    <a:gd name="connsiteX33" fmla="*/ 127091 w 724244"/>
                    <a:gd name="connsiteY33" fmla="*/ 320338 h 853075"/>
                    <a:gd name="connsiteX34" fmla="*/ 127091 w 724244"/>
                    <a:gd name="connsiteY34" fmla="*/ 306411 h 853075"/>
                    <a:gd name="connsiteX35" fmla="*/ 130573 w 724244"/>
                    <a:gd name="connsiteY35" fmla="*/ 302929 h 853075"/>
                    <a:gd name="connsiteX36" fmla="*/ 130573 w 724244"/>
                    <a:gd name="connsiteY36" fmla="*/ 177579 h 853075"/>
                    <a:gd name="connsiteX37" fmla="*/ 600635 w 724244"/>
                    <a:gd name="connsiteY37" fmla="*/ 177579 h 853075"/>
                    <a:gd name="connsiteX38" fmla="*/ 604117 w 724244"/>
                    <a:gd name="connsiteY38" fmla="*/ 181061 h 853075"/>
                    <a:gd name="connsiteX39" fmla="*/ 604117 w 724244"/>
                    <a:gd name="connsiteY39" fmla="*/ 194988 h 853075"/>
                    <a:gd name="connsiteX40" fmla="*/ 600635 w 724244"/>
                    <a:gd name="connsiteY40" fmla="*/ 198470 h 853075"/>
                    <a:gd name="connsiteX41" fmla="*/ 130573 w 724244"/>
                    <a:gd name="connsiteY41" fmla="*/ 198470 h 853075"/>
                    <a:gd name="connsiteX42" fmla="*/ 127091 w 724244"/>
                    <a:gd name="connsiteY42" fmla="*/ 194988 h 853075"/>
                    <a:gd name="connsiteX43" fmla="*/ 127091 w 724244"/>
                    <a:gd name="connsiteY43" fmla="*/ 181061 h 853075"/>
                    <a:gd name="connsiteX44" fmla="*/ 130573 w 724244"/>
                    <a:gd name="connsiteY44" fmla="*/ 177579 h 853075"/>
                    <a:gd name="connsiteX45" fmla="*/ 48748 w 724244"/>
                    <a:gd name="connsiteY45" fmla="*/ 45266 h 853075"/>
                    <a:gd name="connsiteX46" fmla="*/ 48748 w 724244"/>
                    <a:gd name="connsiteY46" fmla="*/ 783437 h 853075"/>
                    <a:gd name="connsiteX47" fmla="*/ 675497 w 724244"/>
                    <a:gd name="connsiteY47" fmla="*/ 783437 h 853075"/>
                    <a:gd name="connsiteX48" fmla="*/ 675497 w 724244"/>
                    <a:gd name="connsiteY48" fmla="*/ 45266 h 853075"/>
                    <a:gd name="connsiteX49" fmla="*/ 55245 w 724244"/>
                    <a:gd name="connsiteY49" fmla="*/ 0 h 853075"/>
                    <a:gd name="connsiteX50" fmla="*/ 668999 w 724244"/>
                    <a:gd name="connsiteY50" fmla="*/ 0 h 853075"/>
                    <a:gd name="connsiteX51" fmla="*/ 724244 w 724244"/>
                    <a:gd name="connsiteY51" fmla="*/ 55245 h 853075"/>
                    <a:gd name="connsiteX52" fmla="*/ 724244 w 724244"/>
                    <a:gd name="connsiteY52" fmla="*/ 797830 h 853075"/>
                    <a:gd name="connsiteX53" fmla="*/ 668999 w 724244"/>
                    <a:gd name="connsiteY53" fmla="*/ 853075 h 853075"/>
                    <a:gd name="connsiteX54" fmla="*/ 55245 w 724244"/>
                    <a:gd name="connsiteY54" fmla="*/ 853075 h 853075"/>
                    <a:gd name="connsiteX55" fmla="*/ 0 w 724244"/>
                    <a:gd name="connsiteY55" fmla="*/ 797830 h 853075"/>
                    <a:gd name="connsiteX56" fmla="*/ 0 w 724244"/>
                    <a:gd name="connsiteY56" fmla="*/ 55245 h 853075"/>
                    <a:gd name="connsiteX57" fmla="*/ 55245 w 724244"/>
                    <a:gd name="connsiteY57" fmla="*/ 0 h 85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724244" h="853075">
                      <a:moveTo>
                        <a:pt x="130573" y="677238"/>
                      </a:moveTo>
                      <a:lnTo>
                        <a:pt x="600635" y="677238"/>
                      </a:lnTo>
                      <a:cubicBezTo>
                        <a:pt x="602558" y="677238"/>
                        <a:pt x="604117" y="678797"/>
                        <a:pt x="604117" y="680720"/>
                      </a:cubicBezTo>
                      <a:lnTo>
                        <a:pt x="604117" y="694647"/>
                      </a:lnTo>
                      <a:cubicBezTo>
                        <a:pt x="604117" y="696570"/>
                        <a:pt x="602558" y="698129"/>
                        <a:pt x="600635" y="698129"/>
                      </a:cubicBezTo>
                      <a:lnTo>
                        <a:pt x="130573" y="698129"/>
                      </a:lnTo>
                      <a:cubicBezTo>
                        <a:pt x="128650" y="698129"/>
                        <a:pt x="127091" y="696570"/>
                        <a:pt x="127091" y="694647"/>
                      </a:cubicBezTo>
                      <a:lnTo>
                        <a:pt x="127091" y="680720"/>
                      </a:lnTo>
                      <a:cubicBezTo>
                        <a:pt x="127091" y="678797"/>
                        <a:pt x="128650" y="677238"/>
                        <a:pt x="130573" y="677238"/>
                      </a:cubicBezTo>
                      <a:close/>
                      <a:moveTo>
                        <a:pt x="130573" y="551889"/>
                      </a:moveTo>
                      <a:lnTo>
                        <a:pt x="600635" y="551889"/>
                      </a:lnTo>
                      <a:cubicBezTo>
                        <a:pt x="602558" y="551889"/>
                        <a:pt x="604117" y="553448"/>
                        <a:pt x="604117" y="555371"/>
                      </a:cubicBezTo>
                      <a:lnTo>
                        <a:pt x="604117" y="569298"/>
                      </a:lnTo>
                      <a:cubicBezTo>
                        <a:pt x="604117" y="571221"/>
                        <a:pt x="602558" y="572780"/>
                        <a:pt x="600635" y="572780"/>
                      </a:cubicBezTo>
                      <a:lnTo>
                        <a:pt x="130573" y="572780"/>
                      </a:lnTo>
                      <a:cubicBezTo>
                        <a:pt x="128650" y="572780"/>
                        <a:pt x="127091" y="571221"/>
                        <a:pt x="127091" y="569298"/>
                      </a:cubicBezTo>
                      <a:lnTo>
                        <a:pt x="127091" y="555371"/>
                      </a:lnTo>
                      <a:cubicBezTo>
                        <a:pt x="127091" y="553448"/>
                        <a:pt x="128650" y="551889"/>
                        <a:pt x="130573" y="551889"/>
                      </a:cubicBezTo>
                      <a:close/>
                      <a:moveTo>
                        <a:pt x="130283" y="428279"/>
                      </a:moveTo>
                      <a:lnTo>
                        <a:pt x="600925" y="428279"/>
                      </a:lnTo>
                      <a:cubicBezTo>
                        <a:pt x="602688" y="428279"/>
                        <a:pt x="604117" y="429708"/>
                        <a:pt x="604117" y="431471"/>
                      </a:cubicBezTo>
                      <a:lnTo>
                        <a:pt x="604117" y="444238"/>
                      </a:lnTo>
                      <a:cubicBezTo>
                        <a:pt x="604117" y="446001"/>
                        <a:pt x="602688" y="447430"/>
                        <a:pt x="600925" y="447430"/>
                      </a:cubicBezTo>
                      <a:lnTo>
                        <a:pt x="130283" y="447430"/>
                      </a:lnTo>
                      <a:cubicBezTo>
                        <a:pt x="128520" y="447430"/>
                        <a:pt x="127091" y="446001"/>
                        <a:pt x="127091" y="444238"/>
                      </a:cubicBezTo>
                      <a:lnTo>
                        <a:pt x="127091" y="431471"/>
                      </a:lnTo>
                      <a:cubicBezTo>
                        <a:pt x="127091" y="429708"/>
                        <a:pt x="128520" y="428279"/>
                        <a:pt x="130283" y="428279"/>
                      </a:cubicBezTo>
                      <a:close/>
                      <a:moveTo>
                        <a:pt x="130573" y="302929"/>
                      </a:moveTo>
                      <a:lnTo>
                        <a:pt x="600635" y="302929"/>
                      </a:lnTo>
                      <a:cubicBezTo>
                        <a:pt x="602558" y="302929"/>
                        <a:pt x="604117" y="304488"/>
                        <a:pt x="604117" y="306411"/>
                      </a:cubicBezTo>
                      <a:lnTo>
                        <a:pt x="604117" y="320338"/>
                      </a:lnTo>
                      <a:cubicBezTo>
                        <a:pt x="604117" y="322261"/>
                        <a:pt x="602558" y="323820"/>
                        <a:pt x="600635" y="323820"/>
                      </a:cubicBezTo>
                      <a:lnTo>
                        <a:pt x="130573" y="323820"/>
                      </a:lnTo>
                      <a:cubicBezTo>
                        <a:pt x="128650" y="323820"/>
                        <a:pt x="127091" y="322261"/>
                        <a:pt x="127091" y="320338"/>
                      </a:cubicBezTo>
                      <a:lnTo>
                        <a:pt x="127091" y="306411"/>
                      </a:lnTo>
                      <a:cubicBezTo>
                        <a:pt x="127091" y="304488"/>
                        <a:pt x="128650" y="302929"/>
                        <a:pt x="130573" y="302929"/>
                      </a:cubicBezTo>
                      <a:close/>
                      <a:moveTo>
                        <a:pt x="130573" y="177579"/>
                      </a:moveTo>
                      <a:lnTo>
                        <a:pt x="600635" y="177579"/>
                      </a:lnTo>
                      <a:cubicBezTo>
                        <a:pt x="602558" y="177579"/>
                        <a:pt x="604117" y="179138"/>
                        <a:pt x="604117" y="181061"/>
                      </a:cubicBezTo>
                      <a:lnTo>
                        <a:pt x="604117" y="194988"/>
                      </a:lnTo>
                      <a:cubicBezTo>
                        <a:pt x="604117" y="196911"/>
                        <a:pt x="602558" y="198470"/>
                        <a:pt x="600635" y="198470"/>
                      </a:cubicBezTo>
                      <a:lnTo>
                        <a:pt x="130573" y="198470"/>
                      </a:lnTo>
                      <a:cubicBezTo>
                        <a:pt x="128650" y="198470"/>
                        <a:pt x="127091" y="196911"/>
                        <a:pt x="127091" y="194988"/>
                      </a:cubicBezTo>
                      <a:lnTo>
                        <a:pt x="127091" y="181061"/>
                      </a:lnTo>
                      <a:cubicBezTo>
                        <a:pt x="127091" y="179138"/>
                        <a:pt x="128650" y="177579"/>
                        <a:pt x="130573" y="177579"/>
                      </a:cubicBezTo>
                      <a:close/>
                      <a:moveTo>
                        <a:pt x="48748" y="45266"/>
                      </a:moveTo>
                      <a:lnTo>
                        <a:pt x="48748" y="783437"/>
                      </a:lnTo>
                      <a:lnTo>
                        <a:pt x="675497" y="783437"/>
                      </a:lnTo>
                      <a:lnTo>
                        <a:pt x="675497" y="45266"/>
                      </a:lnTo>
                      <a:close/>
                      <a:moveTo>
                        <a:pt x="55245" y="0"/>
                      </a:moveTo>
                      <a:lnTo>
                        <a:pt x="668999" y="0"/>
                      </a:lnTo>
                      <a:cubicBezTo>
                        <a:pt x="699510" y="0"/>
                        <a:pt x="724244" y="24734"/>
                        <a:pt x="724244" y="55245"/>
                      </a:cubicBezTo>
                      <a:lnTo>
                        <a:pt x="724244" y="797830"/>
                      </a:lnTo>
                      <a:cubicBezTo>
                        <a:pt x="724244" y="828341"/>
                        <a:pt x="699510" y="853075"/>
                        <a:pt x="668999" y="853075"/>
                      </a:cubicBezTo>
                      <a:lnTo>
                        <a:pt x="55245" y="853075"/>
                      </a:lnTo>
                      <a:cubicBezTo>
                        <a:pt x="24734" y="853075"/>
                        <a:pt x="0" y="828341"/>
                        <a:pt x="0" y="797830"/>
                      </a:cubicBezTo>
                      <a:lnTo>
                        <a:pt x="0" y="55245"/>
                      </a:lnTo>
                      <a:cubicBezTo>
                        <a:pt x="0" y="24734"/>
                        <a:pt x="24734" y="0"/>
                        <a:pt x="5524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pPr>
                    <a:defRPr/>
                  </a:pPr>
                  <a:endParaRPr lang="en-US" kern="0">
                    <a:solidFill>
                      <a:prstClr val="black"/>
                    </a:solidFill>
                  </a:endParaRPr>
                </a:p>
              </p:txBody>
            </p:sp>
            <p:sp>
              <p:nvSpPr>
                <p:cNvPr id="269" name="Freeform 142"/>
                <p:cNvSpPr>
                  <a:spLocks/>
                </p:cNvSpPr>
                <p:nvPr/>
              </p:nvSpPr>
              <p:spPr bwMode="auto">
                <a:xfrm>
                  <a:off x="1138635" y="5316120"/>
                  <a:ext cx="337749" cy="158428"/>
                </a:xfrm>
                <a:custGeom>
                  <a:avLst/>
                  <a:gdLst>
                    <a:gd name="T0" fmla="*/ 44 w 194"/>
                    <a:gd name="T1" fmla="*/ 0 h 91"/>
                    <a:gd name="T2" fmla="*/ 149 w 194"/>
                    <a:gd name="T3" fmla="*/ 0 h 91"/>
                    <a:gd name="T4" fmla="*/ 149 w 194"/>
                    <a:gd name="T5" fmla="*/ 17 h 91"/>
                    <a:gd name="T6" fmla="*/ 194 w 194"/>
                    <a:gd name="T7" fmla="*/ 17 h 91"/>
                    <a:gd name="T8" fmla="*/ 194 w 194"/>
                    <a:gd name="T9" fmla="*/ 91 h 91"/>
                    <a:gd name="T10" fmla="*/ 0 w 194"/>
                    <a:gd name="T11" fmla="*/ 91 h 91"/>
                    <a:gd name="T12" fmla="*/ 0 w 194"/>
                    <a:gd name="T13" fmla="*/ 17 h 91"/>
                    <a:gd name="T14" fmla="*/ 44 w 194"/>
                    <a:gd name="T15" fmla="*/ 17 h 91"/>
                    <a:gd name="T16" fmla="*/ 44 w 194"/>
                    <a:gd name="T17"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 h="91">
                      <a:moveTo>
                        <a:pt x="44" y="0"/>
                      </a:moveTo>
                      <a:lnTo>
                        <a:pt x="149" y="0"/>
                      </a:lnTo>
                      <a:lnTo>
                        <a:pt x="149" y="17"/>
                      </a:lnTo>
                      <a:lnTo>
                        <a:pt x="194" y="17"/>
                      </a:lnTo>
                      <a:lnTo>
                        <a:pt x="194" y="91"/>
                      </a:lnTo>
                      <a:lnTo>
                        <a:pt x="0" y="91"/>
                      </a:lnTo>
                      <a:lnTo>
                        <a:pt x="0" y="17"/>
                      </a:lnTo>
                      <a:lnTo>
                        <a:pt x="44" y="17"/>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a:solidFill>
                      <a:prstClr val="black"/>
                    </a:solidFill>
                  </a:endParaRPr>
                </a:p>
              </p:txBody>
            </p:sp>
          </p:grpSp>
          <p:sp>
            <p:nvSpPr>
              <p:cNvPr id="235" name="Freeform 234"/>
              <p:cNvSpPr/>
              <p:nvPr/>
            </p:nvSpPr>
            <p:spPr>
              <a:xfrm>
                <a:off x="6777745" y="1851200"/>
                <a:ext cx="577796" cy="649674"/>
              </a:xfrm>
              <a:custGeom>
                <a:avLst/>
                <a:gdLst>
                  <a:gd name="connsiteX0" fmla="*/ 1897662 w 3780078"/>
                  <a:gd name="connsiteY0" fmla="*/ 0 h 4250336"/>
                  <a:gd name="connsiteX1" fmla="*/ 2972868 w 3780078"/>
                  <a:gd name="connsiteY1" fmla="*/ 813128 h 4250336"/>
                  <a:gd name="connsiteX2" fmla="*/ 1897662 w 3780078"/>
                  <a:gd name="connsiteY2" fmla="*/ 1685532 h 4250336"/>
                  <a:gd name="connsiteX3" fmla="*/ 1897662 w 3780078"/>
                  <a:gd name="connsiteY3" fmla="*/ 1205857 h 4250336"/>
                  <a:gd name="connsiteX4" fmla="*/ 1890038 w 3780078"/>
                  <a:gd name="connsiteY4" fmla="*/ 1205472 h 4250336"/>
                  <a:gd name="connsiteX5" fmla="*/ 735210 w 3780078"/>
                  <a:gd name="connsiteY5" fmla="*/ 2360299 h 4250336"/>
                  <a:gd name="connsiteX6" fmla="*/ 1890038 w 3780078"/>
                  <a:gd name="connsiteY6" fmla="*/ 3515126 h 4250336"/>
                  <a:gd name="connsiteX7" fmla="*/ 3044866 w 3780078"/>
                  <a:gd name="connsiteY7" fmla="*/ 2360299 h 4250336"/>
                  <a:gd name="connsiteX8" fmla="*/ 3043879 w 3780078"/>
                  <a:gd name="connsiteY8" fmla="*/ 2346061 h 4250336"/>
                  <a:gd name="connsiteX9" fmla="*/ 3779169 w 3780078"/>
                  <a:gd name="connsiteY9" fmla="*/ 2345882 h 4250336"/>
                  <a:gd name="connsiteX10" fmla="*/ 3780078 w 3780078"/>
                  <a:gd name="connsiteY10" fmla="*/ 2360299 h 4250336"/>
                  <a:gd name="connsiteX11" fmla="*/ 1890039 w 3780078"/>
                  <a:gd name="connsiteY11" fmla="*/ 4250336 h 4250336"/>
                  <a:gd name="connsiteX12" fmla="*/ 0 w 3780078"/>
                  <a:gd name="connsiteY12" fmla="*/ 2360299 h 4250336"/>
                  <a:gd name="connsiteX13" fmla="*/ 1890039 w 3780078"/>
                  <a:gd name="connsiteY13" fmla="*/ 470262 h 4250336"/>
                  <a:gd name="connsiteX14" fmla="*/ 1897662 w 3780078"/>
                  <a:gd name="connsiteY14" fmla="*/ 470647 h 4250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80078" h="4250336">
                    <a:moveTo>
                      <a:pt x="1897662" y="0"/>
                    </a:moveTo>
                    <a:lnTo>
                      <a:pt x="2972868" y="813128"/>
                    </a:lnTo>
                    <a:lnTo>
                      <a:pt x="1897662" y="1685532"/>
                    </a:lnTo>
                    <a:lnTo>
                      <a:pt x="1897662" y="1205857"/>
                    </a:lnTo>
                    <a:lnTo>
                      <a:pt x="1890038" y="1205472"/>
                    </a:lnTo>
                    <a:cubicBezTo>
                      <a:pt x="1252244" y="1205472"/>
                      <a:pt x="735210" y="1722506"/>
                      <a:pt x="735210" y="2360299"/>
                    </a:cubicBezTo>
                    <a:cubicBezTo>
                      <a:pt x="735210" y="2998092"/>
                      <a:pt x="1252244" y="3515126"/>
                      <a:pt x="1890038" y="3515126"/>
                    </a:cubicBezTo>
                    <a:cubicBezTo>
                      <a:pt x="2527832" y="3515126"/>
                      <a:pt x="3044866" y="2998092"/>
                      <a:pt x="3044866" y="2360299"/>
                    </a:cubicBezTo>
                    <a:lnTo>
                      <a:pt x="3043879" y="2346061"/>
                    </a:lnTo>
                    <a:lnTo>
                      <a:pt x="3779169" y="2345882"/>
                    </a:lnTo>
                    <a:lnTo>
                      <a:pt x="3780078" y="2360299"/>
                    </a:lnTo>
                    <a:cubicBezTo>
                      <a:pt x="3780078" y="3404138"/>
                      <a:pt x="2933879" y="4250336"/>
                      <a:pt x="1890039" y="4250336"/>
                    </a:cubicBezTo>
                    <a:cubicBezTo>
                      <a:pt x="846199" y="4250336"/>
                      <a:pt x="0" y="3404138"/>
                      <a:pt x="0" y="2360299"/>
                    </a:cubicBezTo>
                    <a:cubicBezTo>
                      <a:pt x="0" y="1316460"/>
                      <a:pt x="846199" y="470262"/>
                      <a:pt x="1890039" y="470262"/>
                    </a:cubicBezTo>
                    <a:lnTo>
                      <a:pt x="1897662" y="470647"/>
                    </a:lnTo>
                    <a:close/>
                  </a:path>
                </a:pathLst>
              </a:custGeom>
              <a:solidFill>
                <a:srgbClr val="59595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endParaRPr>
              </a:p>
            </p:txBody>
          </p:sp>
        </p:grpSp>
      </p:grpSp>
      <p:sp>
        <p:nvSpPr>
          <p:cNvPr id="197" name="TextBox 196"/>
          <p:cNvSpPr txBox="1"/>
          <p:nvPr/>
        </p:nvSpPr>
        <p:spPr>
          <a:xfrm>
            <a:off x="363071" y="2985"/>
            <a:ext cx="8780928" cy="1015663"/>
          </a:xfrm>
          <a:prstGeom prst="rect">
            <a:avLst/>
          </a:prstGeom>
          <a:noFill/>
        </p:spPr>
        <p:txBody>
          <a:bodyPr wrap="square" rtlCol="0">
            <a:spAutoFit/>
          </a:bodyPr>
          <a:lstStyle/>
          <a:p>
            <a:r>
              <a:rPr lang="en-US" sz="2400" i="1" dirty="0">
                <a:solidFill>
                  <a:prstClr val="black">
                    <a:lumMod val="65000"/>
                    <a:lumOff val="35000"/>
                  </a:prstClr>
                </a:solidFill>
                <a:latin typeface="Arial" panose="020B0604020202020204" pitchFamily="34" charset="0"/>
                <a:cs typeface="Arial" panose="020B0604020202020204" pitchFamily="34" charset="0"/>
              </a:rPr>
              <a:t>Select From Thousands Of Editable Icons On Every Topic</a:t>
            </a:r>
          </a:p>
          <a:p>
            <a:endParaRPr lang="en-US" dirty="0">
              <a:solidFill>
                <a:prstClr val="white">
                  <a:lumMod val="50000"/>
                </a:prstClr>
              </a:solidFill>
              <a:latin typeface="Arial" pitchFamily="34" charset="0"/>
              <a:cs typeface="Arial" pitchFamily="34" charset="0"/>
            </a:endParaRPr>
          </a:p>
          <a:p>
            <a:r>
              <a:rPr lang="en-US" sz="1600" dirty="0">
                <a:solidFill>
                  <a:prstClr val="white">
                    <a:lumMod val="50000"/>
                  </a:prstClr>
                </a:solidFill>
                <a:latin typeface="Arial" pitchFamily="34" charset="0"/>
                <a:cs typeface="Arial" pitchFamily="34" charset="0"/>
              </a:rPr>
              <a:t>These icons are available at the Icons section on www.slideteam.net</a:t>
            </a:r>
          </a:p>
        </p:txBody>
      </p:sp>
    </p:spTree>
    <p:extLst>
      <p:ext uri="{BB962C8B-B14F-4D97-AF65-F5344CB8AC3E}">
        <p14:creationId xmlns:p14="http://schemas.microsoft.com/office/powerpoint/2010/main" val="367670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3D39279-9A45-EA41-86B5-E50E89E19794}"/>
              </a:ext>
            </a:extLst>
          </p:cNvPr>
          <p:cNvSpPr txBox="1"/>
          <p:nvPr/>
        </p:nvSpPr>
        <p:spPr>
          <a:xfrm>
            <a:off x="1472303" y="435580"/>
            <a:ext cx="6717567" cy="369332"/>
          </a:xfrm>
          <a:prstGeom prst="rect">
            <a:avLst/>
          </a:prstGeom>
          <a:noFill/>
        </p:spPr>
        <p:txBody>
          <a:bodyPr wrap="square">
            <a:spAutoFit/>
          </a:bodyPr>
          <a:lstStyle/>
          <a:p>
            <a:r>
              <a:rPr lang="en-GB" b="0" i="0" dirty="0">
                <a:solidFill>
                  <a:srgbClr val="000000"/>
                </a:solidFill>
                <a:effectLst/>
                <a:latin typeface="rubik regular"/>
              </a:rPr>
              <a:t>Average daily income per capita, PPP</a:t>
            </a:r>
            <a:r>
              <a:rPr lang="fi-FI" b="0" i="0" dirty="0">
                <a:solidFill>
                  <a:srgbClr val="000000"/>
                </a:solidFill>
                <a:effectLst/>
                <a:latin typeface="rubik regular"/>
              </a:rPr>
              <a:t> </a:t>
            </a:r>
            <a:r>
              <a:rPr lang="en-GB" sz="1200" b="0" i="0" dirty="0">
                <a:solidFill>
                  <a:srgbClr val="000000"/>
                </a:solidFill>
                <a:effectLst/>
                <a:latin typeface="rubik regular"/>
              </a:rPr>
              <a:t>(constant 2011 international $)</a:t>
            </a:r>
            <a:endParaRPr lang="en-US" sz="1200" dirty="0"/>
          </a:p>
        </p:txBody>
      </p:sp>
      <p:graphicFrame>
        <p:nvGraphicFramePr>
          <p:cNvPr id="8" name="Chart 7">
            <a:extLst>
              <a:ext uri="{FF2B5EF4-FFF2-40B4-BE49-F238E27FC236}">
                <a16:creationId xmlns:a16="http://schemas.microsoft.com/office/drawing/2014/main" id="{0F7B507A-F09D-3F44-B3B8-B035EF93E06D}"/>
              </a:ext>
            </a:extLst>
          </p:cNvPr>
          <p:cNvGraphicFramePr>
            <a:graphicFrameLocks/>
          </p:cNvGraphicFramePr>
          <p:nvPr>
            <p:extLst>
              <p:ext uri="{D42A27DB-BD31-4B8C-83A1-F6EECF244321}">
                <p14:modId xmlns:p14="http://schemas.microsoft.com/office/powerpoint/2010/main" val="2775193129"/>
              </p:ext>
            </p:extLst>
          </p:nvPr>
        </p:nvGraphicFramePr>
        <p:xfrm>
          <a:off x="1016813" y="904964"/>
          <a:ext cx="7365943" cy="412904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34723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0" name="Group 259">
            <a:extLst>
              <a:ext uri="{FF2B5EF4-FFF2-40B4-BE49-F238E27FC236}">
                <a16:creationId xmlns:a16="http://schemas.microsoft.com/office/drawing/2014/main" id="{59955BF7-A222-4BAE-9985-F3DC94D48632}"/>
              </a:ext>
            </a:extLst>
          </p:cNvPr>
          <p:cNvGrpSpPr/>
          <p:nvPr/>
        </p:nvGrpSpPr>
        <p:grpSpPr>
          <a:xfrm>
            <a:off x="1724899" y="64372"/>
            <a:ext cx="5677218" cy="5462096"/>
            <a:chOff x="1774946" y="503463"/>
            <a:chExt cx="5677218" cy="5508594"/>
          </a:xfrm>
        </p:grpSpPr>
        <p:grpSp>
          <p:nvGrpSpPr>
            <p:cNvPr id="6" name="Group 5"/>
            <p:cNvGrpSpPr/>
            <p:nvPr/>
          </p:nvGrpSpPr>
          <p:grpSpPr>
            <a:xfrm>
              <a:off x="2221528" y="1497635"/>
              <a:ext cx="4337625" cy="4280037"/>
              <a:chOff x="2614613" y="1126235"/>
              <a:chExt cx="5974638" cy="5895316"/>
            </a:xfrm>
          </p:grpSpPr>
          <p:grpSp>
            <p:nvGrpSpPr>
              <p:cNvPr id="99" name="Group 98"/>
              <p:cNvGrpSpPr/>
              <p:nvPr/>
            </p:nvGrpSpPr>
            <p:grpSpPr>
              <a:xfrm>
                <a:off x="4586207" y="2358428"/>
                <a:ext cx="2031450" cy="2788504"/>
                <a:chOff x="11184169" y="-11119"/>
                <a:chExt cx="4762501" cy="6537332"/>
              </a:xfrm>
            </p:grpSpPr>
            <p:sp>
              <p:nvSpPr>
                <p:cNvPr id="108" name="Rectangle 2524"/>
                <p:cNvSpPr>
                  <a:spLocks noChangeArrowheads="1"/>
                </p:cNvSpPr>
                <p:nvPr/>
              </p:nvSpPr>
              <p:spPr bwMode="auto">
                <a:xfrm>
                  <a:off x="12635144" y="4470398"/>
                  <a:ext cx="1865313" cy="504825"/>
                </a:xfrm>
                <a:prstGeom prst="rect">
                  <a:avLst/>
                </a:prstGeom>
                <a:solidFill>
                  <a:srgbClr val="C4C4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pPr defTabSz="685800">
                    <a:defRPr/>
                  </a:pPr>
                  <a:endParaRPr lang="en-IN" sz="1400">
                    <a:solidFill>
                      <a:prstClr val="black"/>
                    </a:solidFill>
                    <a:latin typeface="Arial" panose="020B0604020202020204" pitchFamily="34" charset="0"/>
                    <a:cs typeface="Arial" panose="020B0604020202020204" pitchFamily="34" charset="0"/>
                  </a:endParaRPr>
                </a:p>
              </p:txBody>
            </p:sp>
            <p:sp>
              <p:nvSpPr>
                <p:cNvPr id="109" name="Freeform 2525"/>
                <p:cNvSpPr>
                  <a:spLocks/>
                </p:cNvSpPr>
                <p:nvPr/>
              </p:nvSpPr>
              <p:spPr bwMode="auto">
                <a:xfrm>
                  <a:off x="12893906" y="5162549"/>
                  <a:ext cx="1346201" cy="1363664"/>
                </a:xfrm>
                <a:custGeom>
                  <a:avLst/>
                  <a:gdLst>
                    <a:gd name="T0" fmla="*/ 0 w 373"/>
                    <a:gd name="T1" fmla="*/ 175 h 379"/>
                    <a:gd name="T2" fmla="*/ 37 w 373"/>
                    <a:gd name="T3" fmla="*/ 366 h 379"/>
                    <a:gd name="T4" fmla="*/ 186 w 373"/>
                    <a:gd name="T5" fmla="*/ 379 h 379"/>
                    <a:gd name="T6" fmla="*/ 335 w 373"/>
                    <a:gd name="T7" fmla="*/ 366 h 379"/>
                    <a:gd name="T8" fmla="*/ 373 w 373"/>
                    <a:gd name="T9" fmla="*/ 174 h 379"/>
                    <a:gd name="T10" fmla="*/ 187 w 373"/>
                    <a:gd name="T11" fmla="*/ 0 h 379"/>
                    <a:gd name="T12" fmla="*/ 0 w 373"/>
                    <a:gd name="T13" fmla="*/ 175 h 379"/>
                  </a:gdLst>
                  <a:ahLst/>
                  <a:cxnLst>
                    <a:cxn ang="0">
                      <a:pos x="T0" y="T1"/>
                    </a:cxn>
                    <a:cxn ang="0">
                      <a:pos x="T2" y="T3"/>
                    </a:cxn>
                    <a:cxn ang="0">
                      <a:pos x="T4" y="T5"/>
                    </a:cxn>
                    <a:cxn ang="0">
                      <a:pos x="T6" y="T7"/>
                    </a:cxn>
                    <a:cxn ang="0">
                      <a:pos x="T8" y="T9"/>
                    </a:cxn>
                    <a:cxn ang="0">
                      <a:pos x="T10" y="T11"/>
                    </a:cxn>
                    <a:cxn ang="0">
                      <a:pos x="T12" y="T13"/>
                    </a:cxn>
                  </a:cxnLst>
                  <a:rect l="0" t="0" r="r" b="b"/>
                  <a:pathLst>
                    <a:path w="373" h="379">
                      <a:moveTo>
                        <a:pt x="0" y="175"/>
                      </a:moveTo>
                      <a:cubicBezTo>
                        <a:pt x="37" y="366"/>
                        <a:pt x="37" y="366"/>
                        <a:pt x="37" y="366"/>
                      </a:cubicBezTo>
                      <a:cubicBezTo>
                        <a:pt x="86" y="374"/>
                        <a:pt x="135" y="379"/>
                        <a:pt x="186" y="379"/>
                      </a:cubicBezTo>
                      <a:cubicBezTo>
                        <a:pt x="237" y="379"/>
                        <a:pt x="287" y="374"/>
                        <a:pt x="335" y="366"/>
                      </a:cubicBezTo>
                      <a:cubicBezTo>
                        <a:pt x="373" y="174"/>
                        <a:pt x="373" y="174"/>
                        <a:pt x="373" y="174"/>
                      </a:cubicBezTo>
                      <a:cubicBezTo>
                        <a:pt x="187" y="0"/>
                        <a:pt x="187" y="0"/>
                        <a:pt x="187" y="0"/>
                      </a:cubicBezTo>
                      <a:lnTo>
                        <a:pt x="0" y="175"/>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pPr defTabSz="685800">
                    <a:defRPr/>
                  </a:pPr>
                  <a:endParaRPr lang="en-IN" sz="1400">
                    <a:solidFill>
                      <a:prstClr val="black"/>
                    </a:solidFill>
                    <a:latin typeface="Arial" panose="020B0604020202020204" pitchFamily="34" charset="0"/>
                    <a:cs typeface="Arial" panose="020B0604020202020204" pitchFamily="34" charset="0"/>
                  </a:endParaRPr>
                </a:p>
              </p:txBody>
            </p:sp>
            <p:sp>
              <p:nvSpPr>
                <p:cNvPr id="110" name="Rectangle 2526"/>
                <p:cNvSpPr>
                  <a:spLocks noChangeArrowheads="1"/>
                </p:cNvSpPr>
                <p:nvPr/>
              </p:nvSpPr>
              <p:spPr bwMode="auto">
                <a:xfrm>
                  <a:off x="12720868" y="3682998"/>
                  <a:ext cx="1689100" cy="1811340"/>
                </a:xfrm>
                <a:prstGeom prst="rect">
                  <a:avLst/>
                </a:prstGeom>
                <a:solidFill>
                  <a:srgbClr val="F7CA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pPr defTabSz="685800">
                    <a:defRPr/>
                  </a:pPr>
                  <a:endParaRPr lang="en-IN" sz="1400">
                    <a:solidFill>
                      <a:prstClr val="black"/>
                    </a:solidFill>
                    <a:latin typeface="Arial" panose="020B0604020202020204" pitchFamily="34" charset="0"/>
                    <a:cs typeface="Arial" panose="020B0604020202020204" pitchFamily="34" charset="0"/>
                  </a:endParaRPr>
                </a:p>
              </p:txBody>
            </p:sp>
            <p:sp>
              <p:nvSpPr>
                <p:cNvPr id="111" name="Freeform 2527"/>
                <p:cNvSpPr>
                  <a:spLocks/>
                </p:cNvSpPr>
                <p:nvPr/>
              </p:nvSpPr>
              <p:spPr bwMode="auto">
                <a:xfrm>
                  <a:off x="12060470" y="2509834"/>
                  <a:ext cx="444500" cy="835027"/>
                </a:xfrm>
                <a:custGeom>
                  <a:avLst/>
                  <a:gdLst>
                    <a:gd name="T0" fmla="*/ 110 w 123"/>
                    <a:gd name="T1" fmla="*/ 106 h 232"/>
                    <a:gd name="T2" fmla="*/ 85 w 123"/>
                    <a:gd name="T3" fmla="*/ 227 h 232"/>
                    <a:gd name="T4" fmla="*/ 14 w 123"/>
                    <a:gd name="T5" fmla="*/ 126 h 232"/>
                    <a:gd name="T6" fmla="*/ 38 w 123"/>
                    <a:gd name="T7" fmla="*/ 5 h 232"/>
                    <a:gd name="T8" fmla="*/ 110 w 123"/>
                    <a:gd name="T9" fmla="*/ 106 h 232"/>
                  </a:gdLst>
                  <a:ahLst/>
                  <a:cxnLst>
                    <a:cxn ang="0">
                      <a:pos x="T0" y="T1"/>
                    </a:cxn>
                    <a:cxn ang="0">
                      <a:pos x="T2" y="T3"/>
                    </a:cxn>
                    <a:cxn ang="0">
                      <a:pos x="T4" y="T5"/>
                    </a:cxn>
                    <a:cxn ang="0">
                      <a:pos x="T6" y="T7"/>
                    </a:cxn>
                    <a:cxn ang="0">
                      <a:pos x="T8" y="T9"/>
                    </a:cxn>
                  </a:cxnLst>
                  <a:rect l="0" t="0" r="r" b="b"/>
                  <a:pathLst>
                    <a:path w="123" h="232">
                      <a:moveTo>
                        <a:pt x="110" y="106"/>
                      </a:moveTo>
                      <a:cubicBezTo>
                        <a:pt x="123" y="167"/>
                        <a:pt x="112" y="221"/>
                        <a:pt x="85" y="227"/>
                      </a:cubicBezTo>
                      <a:cubicBezTo>
                        <a:pt x="59" y="232"/>
                        <a:pt x="27" y="188"/>
                        <a:pt x="14" y="126"/>
                      </a:cubicBezTo>
                      <a:cubicBezTo>
                        <a:pt x="0" y="65"/>
                        <a:pt x="11" y="11"/>
                        <a:pt x="38" y="5"/>
                      </a:cubicBezTo>
                      <a:cubicBezTo>
                        <a:pt x="65" y="0"/>
                        <a:pt x="97" y="45"/>
                        <a:pt x="110" y="106"/>
                      </a:cubicBezTo>
                      <a:close/>
                    </a:path>
                  </a:pathLst>
                </a:custGeom>
                <a:solidFill>
                  <a:srgbClr val="F9D1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pPr defTabSz="685800">
                    <a:defRPr/>
                  </a:pPr>
                  <a:endParaRPr lang="en-IN" sz="1400">
                    <a:solidFill>
                      <a:prstClr val="black"/>
                    </a:solidFill>
                    <a:latin typeface="Arial" panose="020B0604020202020204" pitchFamily="34" charset="0"/>
                    <a:cs typeface="Arial" panose="020B0604020202020204" pitchFamily="34" charset="0"/>
                  </a:endParaRPr>
                </a:p>
              </p:txBody>
            </p:sp>
            <p:sp>
              <p:nvSpPr>
                <p:cNvPr id="112" name="Freeform 2528"/>
                <p:cNvSpPr>
                  <a:spLocks/>
                </p:cNvSpPr>
                <p:nvPr/>
              </p:nvSpPr>
              <p:spPr bwMode="auto">
                <a:xfrm>
                  <a:off x="14629043" y="2509834"/>
                  <a:ext cx="444500" cy="835027"/>
                </a:xfrm>
                <a:custGeom>
                  <a:avLst/>
                  <a:gdLst>
                    <a:gd name="T0" fmla="*/ 13 w 123"/>
                    <a:gd name="T1" fmla="*/ 106 h 232"/>
                    <a:gd name="T2" fmla="*/ 38 w 123"/>
                    <a:gd name="T3" fmla="*/ 227 h 232"/>
                    <a:gd name="T4" fmla="*/ 109 w 123"/>
                    <a:gd name="T5" fmla="*/ 126 h 232"/>
                    <a:gd name="T6" fmla="*/ 85 w 123"/>
                    <a:gd name="T7" fmla="*/ 5 h 232"/>
                    <a:gd name="T8" fmla="*/ 13 w 123"/>
                    <a:gd name="T9" fmla="*/ 106 h 232"/>
                  </a:gdLst>
                  <a:ahLst/>
                  <a:cxnLst>
                    <a:cxn ang="0">
                      <a:pos x="T0" y="T1"/>
                    </a:cxn>
                    <a:cxn ang="0">
                      <a:pos x="T2" y="T3"/>
                    </a:cxn>
                    <a:cxn ang="0">
                      <a:pos x="T4" y="T5"/>
                    </a:cxn>
                    <a:cxn ang="0">
                      <a:pos x="T6" y="T7"/>
                    </a:cxn>
                    <a:cxn ang="0">
                      <a:pos x="T8" y="T9"/>
                    </a:cxn>
                  </a:cxnLst>
                  <a:rect l="0" t="0" r="r" b="b"/>
                  <a:pathLst>
                    <a:path w="123" h="232">
                      <a:moveTo>
                        <a:pt x="13" y="106"/>
                      </a:moveTo>
                      <a:cubicBezTo>
                        <a:pt x="0" y="167"/>
                        <a:pt x="11" y="221"/>
                        <a:pt x="38" y="227"/>
                      </a:cubicBezTo>
                      <a:cubicBezTo>
                        <a:pt x="64" y="232"/>
                        <a:pt x="96" y="188"/>
                        <a:pt x="109" y="126"/>
                      </a:cubicBezTo>
                      <a:cubicBezTo>
                        <a:pt x="123" y="65"/>
                        <a:pt x="112" y="11"/>
                        <a:pt x="85" y="5"/>
                      </a:cubicBezTo>
                      <a:cubicBezTo>
                        <a:pt x="58" y="0"/>
                        <a:pt x="26" y="45"/>
                        <a:pt x="13" y="106"/>
                      </a:cubicBezTo>
                      <a:close/>
                    </a:path>
                  </a:pathLst>
                </a:custGeom>
                <a:solidFill>
                  <a:srgbClr val="F9D1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pPr defTabSz="685800">
                    <a:defRPr/>
                  </a:pPr>
                  <a:endParaRPr lang="en-IN" sz="1400">
                    <a:solidFill>
                      <a:prstClr val="black"/>
                    </a:solidFill>
                    <a:latin typeface="Arial" panose="020B0604020202020204" pitchFamily="34" charset="0"/>
                    <a:cs typeface="Arial" panose="020B0604020202020204" pitchFamily="34" charset="0"/>
                  </a:endParaRPr>
                </a:p>
              </p:txBody>
            </p:sp>
            <p:sp>
              <p:nvSpPr>
                <p:cNvPr id="113" name="Freeform 2529"/>
                <p:cNvSpPr>
                  <a:spLocks/>
                </p:cNvSpPr>
                <p:nvPr/>
              </p:nvSpPr>
              <p:spPr bwMode="auto">
                <a:xfrm>
                  <a:off x="12635144" y="4470398"/>
                  <a:ext cx="933450" cy="1325565"/>
                </a:xfrm>
                <a:custGeom>
                  <a:avLst/>
                  <a:gdLst>
                    <a:gd name="T0" fmla="*/ 0 w 588"/>
                    <a:gd name="T1" fmla="*/ 0 h 835"/>
                    <a:gd name="T2" fmla="*/ 588 w 588"/>
                    <a:gd name="T3" fmla="*/ 436 h 835"/>
                    <a:gd name="T4" fmla="*/ 159 w 588"/>
                    <a:gd name="T5" fmla="*/ 835 h 835"/>
                    <a:gd name="T6" fmla="*/ 0 w 588"/>
                    <a:gd name="T7" fmla="*/ 0 h 835"/>
                  </a:gdLst>
                  <a:ahLst/>
                  <a:cxnLst>
                    <a:cxn ang="0">
                      <a:pos x="T0" y="T1"/>
                    </a:cxn>
                    <a:cxn ang="0">
                      <a:pos x="T2" y="T3"/>
                    </a:cxn>
                    <a:cxn ang="0">
                      <a:pos x="T4" y="T5"/>
                    </a:cxn>
                    <a:cxn ang="0">
                      <a:pos x="T6" y="T7"/>
                    </a:cxn>
                  </a:cxnLst>
                  <a:rect l="0" t="0" r="r" b="b"/>
                  <a:pathLst>
                    <a:path w="588" h="835">
                      <a:moveTo>
                        <a:pt x="0" y="0"/>
                      </a:moveTo>
                      <a:lnTo>
                        <a:pt x="588" y="436"/>
                      </a:lnTo>
                      <a:lnTo>
                        <a:pt x="159" y="835"/>
                      </a:lnTo>
                      <a:lnTo>
                        <a:pt x="0"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pPr defTabSz="685800">
                    <a:defRPr/>
                  </a:pPr>
                  <a:endParaRPr lang="en-IN" sz="1400">
                    <a:solidFill>
                      <a:prstClr val="black"/>
                    </a:solidFill>
                    <a:latin typeface="Arial" panose="020B0604020202020204" pitchFamily="34" charset="0"/>
                    <a:cs typeface="Arial" panose="020B0604020202020204" pitchFamily="34" charset="0"/>
                  </a:endParaRPr>
                </a:p>
              </p:txBody>
            </p:sp>
            <p:sp>
              <p:nvSpPr>
                <p:cNvPr id="114" name="Freeform 2530"/>
                <p:cNvSpPr>
                  <a:spLocks/>
                </p:cNvSpPr>
                <p:nvPr/>
              </p:nvSpPr>
              <p:spPr bwMode="auto">
                <a:xfrm>
                  <a:off x="13568594" y="4470398"/>
                  <a:ext cx="931863" cy="1325565"/>
                </a:xfrm>
                <a:custGeom>
                  <a:avLst/>
                  <a:gdLst>
                    <a:gd name="T0" fmla="*/ 587 w 587"/>
                    <a:gd name="T1" fmla="*/ 0 h 835"/>
                    <a:gd name="T2" fmla="*/ 0 w 587"/>
                    <a:gd name="T3" fmla="*/ 436 h 835"/>
                    <a:gd name="T4" fmla="*/ 427 w 587"/>
                    <a:gd name="T5" fmla="*/ 835 h 835"/>
                    <a:gd name="T6" fmla="*/ 587 w 587"/>
                    <a:gd name="T7" fmla="*/ 0 h 835"/>
                  </a:gdLst>
                  <a:ahLst/>
                  <a:cxnLst>
                    <a:cxn ang="0">
                      <a:pos x="T0" y="T1"/>
                    </a:cxn>
                    <a:cxn ang="0">
                      <a:pos x="T2" y="T3"/>
                    </a:cxn>
                    <a:cxn ang="0">
                      <a:pos x="T4" y="T5"/>
                    </a:cxn>
                    <a:cxn ang="0">
                      <a:pos x="T6" y="T7"/>
                    </a:cxn>
                  </a:cxnLst>
                  <a:rect l="0" t="0" r="r" b="b"/>
                  <a:pathLst>
                    <a:path w="587" h="835">
                      <a:moveTo>
                        <a:pt x="587" y="0"/>
                      </a:moveTo>
                      <a:lnTo>
                        <a:pt x="0" y="436"/>
                      </a:lnTo>
                      <a:lnTo>
                        <a:pt x="427" y="835"/>
                      </a:lnTo>
                      <a:lnTo>
                        <a:pt x="587"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pPr defTabSz="685800">
                    <a:defRPr/>
                  </a:pPr>
                  <a:endParaRPr lang="en-IN" sz="1400">
                    <a:solidFill>
                      <a:prstClr val="black"/>
                    </a:solidFill>
                    <a:latin typeface="Arial" panose="020B0604020202020204" pitchFamily="34" charset="0"/>
                    <a:cs typeface="Arial" panose="020B0604020202020204" pitchFamily="34" charset="0"/>
                  </a:endParaRPr>
                </a:p>
              </p:txBody>
            </p:sp>
            <p:sp>
              <p:nvSpPr>
                <p:cNvPr id="115" name="Freeform 2531"/>
                <p:cNvSpPr>
                  <a:spLocks/>
                </p:cNvSpPr>
                <p:nvPr/>
              </p:nvSpPr>
              <p:spPr bwMode="auto">
                <a:xfrm>
                  <a:off x="12720868" y="3682998"/>
                  <a:ext cx="1689100" cy="1127127"/>
                </a:xfrm>
                <a:custGeom>
                  <a:avLst/>
                  <a:gdLst>
                    <a:gd name="T0" fmla="*/ 468 w 468"/>
                    <a:gd name="T1" fmla="*/ 0 h 313"/>
                    <a:gd name="T2" fmla="*/ 0 w 468"/>
                    <a:gd name="T3" fmla="*/ 0 h 313"/>
                    <a:gd name="T4" fmla="*/ 0 w 468"/>
                    <a:gd name="T5" fmla="*/ 150 h 313"/>
                    <a:gd name="T6" fmla="*/ 235 w 468"/>
                    <a:gd name="T7" fmla="*/ 313 h 313"/>
                    <a:gd name="T8" fmla="*/ 468 w 468"/>
                    <a:gd name="T9" fmla="*/ 151 h 313"/>
                    <a:gd name="T10" fmla="*/ 468 w 468"/>
                    <a:gd name="T11" fmla="*/ 0 h 313"/>
                  </a:gdLst>
                  <a:ahLst/>
                  <a:cxnLst>
                    <a:cxn ang="0">
                      <a:pos x="T0" y="T1"/>
                    </a:cxn>
                    <a:cxn ang="0">
                      <a:pos x="T2" y="T3"/>
                    </a:cxn>
                    <a:cxn ang="0">
                      <a:pos x="T4" y="T5"/>
                    </a:cxn>
                    <a:cxn ang="0">
                      <a:pos x="T6" y="T7"/>
                    </a:cxn>
                    <a:cxn ang="0">
                      <a:pos x="T8" y="T9"/>
                    </a:cxn>
                    <a:cxn ang="0">
                      <a:pos x="T10" y="T11"/>
                    </a:cxn>
                  </a:cxnLst>
                  <a:rect l="0" t="0" r="r" b="b"/>
                  <a:pathLst>
                    <a:path w="468" h="313">
                      <a:moveTo>
                        <a:pt x="468" y="0"/>
                      </a:moveTo>
                      <a:cubicBezTo>
                        <a:pt x="0" y="0"/>
                        <a:pt x="0" y="0"/>
                        <a:pt x="0" y="0"/>
                      </a:cubicBezTo>
                      <a:cubicBezTo>
                        <a:pt x="0" y="150"/>
                        <a:pt x="0" y="150"/>
                        <a:pt x="0" y="150"/>
                      </a:cubicBezTo>
                      <a:cubicBezTo>
                        <a:pt x="107" y="293"/>
                        <a:pt x="235" y="313"/>
                        <a:pt x="235" y="313"/>
                      </a:cubicBezTo>
                      <a:cubicBezTo>
                        <a:pt x="235" y="313"/>
                        <a:pt x="362" y="293"/>
                        <a:pt x="468" y="151"/>
                      </a:cubicBezTo>
                      <a:lnTo>
                        <a:pt x="468" y="0"/>
                      </a:lnTo>
                      <a:close/>
                    </a:path>
                  </a:pathLst>
                </a:custGeom>
                <a:solidFill>
                  <a:srgbClr val="EABA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pPr defTabSz="685800">
                    <a:defRPr/>
                  </a:pPr>
                  <a:endParaRPr lang="en-IN" sz="1400">
                    <a:solidFill>
                      <a:prstClr val="black"/>
                    </a:solidFill>
                    <a:latin typeface="Arial" panose="020B0604020202020204" pitchFamily="34" charset="0"/>
                    <a:cs typeface="Arial" panose="020B0604020202020204" pitchFamily="34" charset="0"/>
                  </a:endParaRPr>
                </a:p>
              </p:txBody>
            </p:sp>
            <p:sp>
              <p:nvSpPr>
                <p:cNvPr id="116" name="Freeform 2532"/>
                <p:cNvSpPr>
                  <a:spLocks/>
                </p:cNvSpPr>
                <p:nvPr/>
              </p:nvSpPr>
              <p:spPr bwMode="auto">
                <a:xfrm>
                  <a:off x="11989031" y="842958"/>
                  <a:ext cx="3160712" cy="3757616"/>
                </a:xfrm>
                <a:custGeom>
                  <a:avLst/>
                  <a:gdLst>
                    <a:gd name="T0" fmla="*/ 438 w 876"/>
                    <a:gd name="T1" fmla="*/ 0 h 1044"/>
                    <a:gd name="T2" fmla="*/ 64 w 876"/>
                    <a:gd name="T3" fmla="*/ 420 h 1044"/>
                    <a:gd name="T4" fmla="*/ 438 w 876"/>
                    <a:gd name="T5" fmla="*/ 1044 h 1044"/>
                    <a:gd name="T6" fmla="*/ 811 w 876"/>
                    <a:gd name="T7" fmla="*/ 420 h 1044"/>
                    <a:gd name="T8" fmla="*/ 438 w 876"/>
                    <a:gd name="T9" fmla="*/ 0 h 1044"/>
                  </a:gdLst>
                  <a:ahLst/>
                  <a:cxnLst>
                    <a:cxn ang="0">
                      <a:pos x="T0" y="T1"/>
                    </a:cxn>
                    <a:cxn ang="0">
                      <a:pos x="T2" y="T3"/>
                    </a:cxn>
                    <a:cxn ang="0">
                      <a:pos x="T4" y="T5"/>
                    </a:cxn>
                    <a:cxn ang="0">
                      <a:pos x="T6" y="T7"/>
                    </a:cxn>
                    <a:cxn ang="0">
                      <a:pos x="T8" y="T9"/>
                    </a:cxn>
                  </a:cxnLst>
                  <a:rect l="0" t="0" r="r" b="b"/>
                  <a:pathLst>
                    <a:path w="876" h="1044">
                      <a:moveTo>
                        <a:pt x="438" y="0"/>
                      </a:moveTo>
                      <a:cubicBezTo>
                        <a:pt x="0" y="0"/>
                        <a:pt x="64" y="420"/>
                        <a:pt x="64" y="420"/>
                      </a:cubicBezTo>
                      <a:cubicBezTo>
                        <a:pt x="91" y="991"/>
                        <a:pt x="438" y="1044"/>
                        <a:pt x="438" y="1044"/>
                      </a:cubicBezTo>
                      <a:cubicBezTo>
                        <a:pt x="438" y="1044"/>
                        <a:pt x="785" y="991"/>
                        <a:pt x="811" y="420"/>
                      </a:cubicBezTo>
                      <a:cubicBezTo>
                        <a:pt x="811" y="420"/>
                        <a:pt x="876" y="0"/>
                        <a:pt x="438" y="0"/>
                      </a:cubicBezTo>
                      <a:close/>
                    </a:path>
                  </a:pathLst>
                </a:custGeom>
                <a:solidFill>
                  <a:srgbClr val="FFE1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pPr defTabSz="685800">
                    <a:defRPr/>
                  </a:pPr>
                  <a:endParaRPr lang="en-IN" sz="1400">
                    <a:solidFill>
                      <a:prstClr val="black"/>
                    </a:solidFill>
                    <a:latin typeface="Arial" panose="020B0604020202020204" pitchFamily="34" charset="0"/>
                    <a:cs typeface="Arial" panose="020B0604020202020204" pitchFamily="34" charset="0"/>
                  </a:endParaRPr>
                </a:p>
              </p:txBody>
            </p:sp>
            <p:sp>
              <p:nvSpPr>
                <p:cNvPr id="117" name="Freeform 2533"/>
                <p:cNvSpPr>
                  <a:spLocks/>
                </p:cNvSpPr>
                <p:nvPr/>
              </p:nvSpPr>
              <p:spPr bwMode="auto">
                <a:xfrm>
                  <a:off x="14636981" y="1630358"/>
                  <a:ext cx="473075" cy="1195388"/>
                </a:xfrm>
                <a:custGeom>
                  <a:avLst/>
                  <a:gdLst>
                    <a:gd name="T0" fmla="*/ 0 w 131"/>
                    <a:gd name="T1" fmla="*/ 57 h 332"/>
                    <a:gd name="T2" fmla="*/ 4 w 131"/>
                    <a:gd name="T3" fmla="*/ 332 h 332"/>
                    <a:gd name="T4" fmla="*/ 64 w 131"/>
                    <a:gd name="T5" fmla="*/ 324 h 332"/>
                    <a:gd name="T6" fmla="*/ 84 w 131"/>
                    <a:gd name="T7" fmla="*/ 0 h 332"/>
                    <a:gd name="T8" fmla="*/ 0 w 131"/>
                    <a:gd name="T9" fmla="*/ 57 h 332"/>
                  </a:gdLst>
                  <a:ahLst/>
                  <a:cxnLst>
                    <a:cxn ang="0">
                      <a:pos x="T0" y="T1"/>
                    </a:cxn>
                    <a:cxn ang="0">
                      <a:pos x="T2" y="T3"/>
                    </a:cxn>
                    <a:cxn ang="0">
                      <a:pos x="T4" y="T5"/>
                    </a:cxn>
                    <a:cxn ang="0">
                      <a:pos x="T6" y="T7"/>
                    </a:cxn>
                    <a:cxn ang="0">
                      <a:pos x="T8" y="T9"/>
                    </a:cxn>
                  </a:cxnLst>
                  <a:rect l="0" t="0" r="r" b="b"/>
                  <a:pathLst>
                    <a:path w="131" h="332">
                      <a:moveTo>
                        <a:pt x="0" y="57"/>
                      </a:moveTo>
                      <a:cubicBezTo>
                        <a:pt x="21" y="93"/>
                        <a:pt x="44" y="173"/>
                        <a:pt x="4" y="332"/>
                      </a:cubicBezTo>
                      <a:cubicBezTo>
                        <a:pt x="64" y="324"/>
                        <a:pt x="64" y="324"/>
                        <a:pt x="64" y="324"/>
                      </a:cubicBezTo>
                      <a:cubicBezTo>
                        <a:pt x="64" y="324"/>
                        <a:pt x="131" y="120"/>
                        <a:pt x="84" y="0"/>
                      </a:cubicBezTo>
                      <a:cubicBezTo>
                        <a:pt x="65" y="16"/>
                        <a:pt x="37" y="37"/>
                        <a:pt x="0" y="57"/>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pPr defTabSz="685800">
                    <a:defRPr/>
                  </a:pPr>
                  <a:endParaRPr lang="en-IN" sz="1400">
                    <a:solidFill>
                      <a:prstClr val="black"/>
                    </a:solidFill>
                    <a:latin typeface="Arial" panose="020B0604020202020204" pitchFamily="34" charset="0"/>
                    <a:cs typeface="Arial" panose="020B0604020202020204" pitchFamily="34" charset="0"/>
                  </a:endParaRPr>
                </a:p>
              </p:txBody>
            </p:sp>
            <p:sp>
              <p:nvSpPr>
                <p:cNvPr id="118" name="Freeform 2534"/>
                <p:cNvSpPr>
                  <a:spLocks/>
                </p:cNvSpPr>
                <p:nvPr/>
              </p:nvSpPr>
              <p:spPr bwMode="auto">
                <a:xfrm>
                  <a:off x="11184169" y="4824412"/>
                  <a:ext cx="1550989" cy="1593852"/>
                </a:xfrm>
                <a:custGeom>
                  <a:avLst/>
                  <a:gdLst>
                    <a:gd name="T0" fmla="*/ 0 w 430"/>
                    <a:gd name="T1" fmla="*/ 173 h 443"/>
                    <a:gd name="T2" fmla="*/ 430 w 430"/>
                    <a:gd name="T3" fmla="*/ 443 h 443"/>
                    <a:gd name="T4" fmla="*/ 262 w 430"/>
                    <a:gd name="T5" fmla="*/ 0 h 443"/>
                    <a:gd name="T6" fmla="*/ 23 w 430"/>
                    <a:gd name="T7" fmla="*/ 94 h 443"/>
                    <a:gd name="T8" fmla="*/ 0 w 430"/>
                    <a:gd name="T9" fmla="*/ 173 h 443"/>
                  </a:gdLst>
                  <a:ahLst/>
                  <a:cxnLst>
                    <a:cxn ang="0">
                      <a:pos x="T0" y="T1"/>
                    </a:cxn>
                    <a:cxn ang="0">
                      <a:pos x="T2" y="T3"/>
                    </a:cxn>
                    <a:cxn ang="0">
                      <a:pos x="T4" y="T5"/>
                    </a:cxn>
                    <a:cxn ang="0">
                      <a:pos x="T6" y="T7"/>
                    </a:cxn>
                    <a:cxn ang="0">
                      <a:pos x="T8" y="T9"/>
                    </a:cxn>
                  </a:cxnLst>
                  <a:rect l="0" t="0" r="r" b="b"/>
                  <a:pathLst>
                    <a:path w="430" h="443">
                      <a:moveTo>
                        <a:pt x="0" y="173"/>
                      </a:moveTo>
                      <a:cubicBezTo>
                        <a:pt x="108" y="301"/>
                        <a:pt x="258" y="397"/>
                        <a:pt x="430" y="443"/>
                      </a:cubicBezTo>
                      <a:cubicBezTo>
                        <a:pt x="262" y="0"/>
                        <a:pt x="262" y="0"/>
                        <a:pt x="262" y="0"/>
                      </a:cubicBezTo>
                      <a:cubicBezTo>
                        <a:pt x="23" y="94"/>
                        <a:pt x="23" y="94"/>
                        <a:pt x="23" y="94"/>
                      </a:cubicBezTo>
                      <a:lnTo>
                        <a:pt x="0" y="173"/>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pPr defTabSz="685800">
                    <a:defRPr/>
                  </a:pPr>
                  <a:endParaRPr lang="en-IN" sz="1400">
                    <a:solidFill>
                      <a:prstClr val="black"/>
                    </a:solidFill>
                    <a:latin typeface="Arial" panose="020B0604020202020204" pitchFamily="34" charset="0"/>
                    <a:cs typeface="Arial" panose="020B0604020202020204" pitchFamily="34" charset="0"/>
                  </a:endParaRPr>
                </a:p>
              </p:txBody>
            </p:sp>
            <p:sp>
              <p:nvSpPr>
                <p:cNvPr id="119" name="Freeform 2535"/>
                <p:cNvSpPr>
                  <a:spLocks/>
                </p:cNvSpPr>
                <p:nvPr/>
              </p:nvSpPr>
              <p:spPr bwMode="auto">
                <a:xfrm>
                  <a:off x="13324119" y="5432423"/>
                  <a:ext cx="482600" cy="1093790"/>
                </a:xfrm>
                <a:custGeom>
                  <a:avLst/>
                  <a:gdLst>
                    <a:gd name="T0" fmla="*/ 0 w 134"/>
                    <a:gd name="T1" fmla="*/ 301 h 304"/>
                    <a:gd name="T2" fmla="*/ 67 w 134"/>
                    <a:gd name="T3" fmla="*/ 304 h 304"/>
                    <a:gd name="T4" fmla="*/ 134 w 134"/>
                    <a:gd name="T5" fmla="*/ 301 h 304"/>
                    <a:gd name="T6" fmla="*/ 122 w 134"/>
                    <a:gd name="T7" fmla="*/ 0 h 304"/>
                    <a:gd name="T8" fmla="*/ 12 w 134"/>
                    <a:gd name="T9" fmla="*/ 0 h 304"/>
                    <a:gd name="T10" fmla="*/ 0 w 134"/>
                    <a:gd name="T11" fmla="*/ 301 h 304"/>
                  </a:gdLst>
                  <a:ahLst/>
                  <a:cxnLst>
                    <a:cxn ang="0">
                      <a:pos x="T0" y="T1"/>
                    </a:cxn>
                    <a:cxn ang="0">
                      <a:pos x="T2" y="T3"/>
                    </a:cxn>
                    <a:cxn ang="0">
                      <a:pos x="T4" y="T5"/>
                    </a:cxn>
                    <a:cxn ang="0">
                      <a:pos x="T6" y="T7"/>
                    </a:cxn>
                    <a:cxn ang="0">
                      <a:pos x="T8" y="T9"/>
                    </a:cxn>
                    <a:cxn ang="0">
                      <a:pos x="T10" y="T11"/>
                    </a:cxn>
                  </a:cxnLst>
                  <a:rect l="0" t="0" r="r" b="b"/>
                  <a:pathLst>
                    <a:path w="134" h="304">
                      <a:moveTo>
                        <a:pt x="0" y="301"/>
                      </a:moveTo>
                      <a:cubicBezTo>
                        <a:pt x="22" y="303"/>
                        <a:pt x="44" y="304"/>
                        <a:pt x="67" y="304"/>
                      </a:cubicBezTo>
                      <a:cubicBezTo>
                        <a:pt x="90" y="304"/>
                        <a:pt x="112" y="303"/>
                        <a:pt x="134" y="301"/>
                      </a:cubicBezTo>
                      <a:cubicBezTo>
                        <a:pt x="122" y="0"/>
                        <a:pt x="122" y="0"/>
                        <a:pt x="122" y="0"/>
                      </a:cubicBezTo>
                      <a:cubicBezTo>
                        <a:pt x="12" y="0"/>
                        <a:pt x="12" y="0"/>
                        <a:pt x="12" y="0"/>
                      </a:cubicBezTo>
                      <a:lnTo>
                        <a:pt x="0" y="30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pPr defTabSz="685800">
                    <a:defRPr/>
                  </a:pPr>
                  <a:endParaRPr lang="en-IN" sz="1400">
                    <a:solidFill>
                      <a:prstClr val="black"/>
                    </a:solidFill>
                    <a:latin typeface="Arial" panose="020B0604020202020204" pitchFamily="34" charset="0"/>
                    <a:cs typeface="Arial" panose="020B0604020202020204" pitchFamily="34" charset="0"/>
                  </a:endParaRPr>
                </a:p>
              </p:txBody>
            </p:sp>
            <p:sp>
              <p:nvSpPr>
                <p:cNvPr id="120" name="Freeform 2536"/>
                <p:cNvSpPr>
                  <a:spLocks/>
                </p:cNvSpPr>
                <p:nvPr/>
              </p:nvSpPr>
              <p:spPr bwMode="auto">
                <a:xfrm>
                  <a:off x="14395681" y="4824412"/>
                  <a:ext cx="1550989" cy="1593852"/>
                </a:xfrm>
                <a:custGeom>
                  <a:avLst/>
                  <a:gdLst>
                    <a:gd name="T0" fmla="*/ 0 w 430"/>
                    <a:gd name="T1" fmla="*/ 443 h 443"/>
                    <a:gd name="T2" fmla="*/ 430 w 430"/>
                    <a:gd name="T3" fmla="*/ 173 h 443"/>
                    <a:gd name="T4" fmla="*/ 406 w 430"/>
                    <a:gd name="T5" fmla="*/ 94 h 443"/>
                    <a:gd name="T6" fmla="*/ 168 w 430"/>
                    <a:gd name="T7" fmla="*/ 0 h 443"/>
                    <a:gd name="T8" fmla="*/ 0 w 430"/>
                    <a:gd name="T9" fmla="*/ 443 h 443"/>
                  </a:gdLst>
                  <a:ahLst/>
                  <a:cxnLst>
                    <a:cxn ang="0">
                      <a:pos x="T0" y="T1"/>
                    </a:cxn>
                    <a:cxn ang="0">
                      <a:pos x="T2" y="T3"/>
                    </a:cxn>
                    <a:cxn ang="0">
                      <a:pos x="T4" y="T5"/>
                    </a:cxn>
                    <a:cxn ang="0">
                      <a:pos x="T6" y="T7"/>
                    </a:cxn>
                    <a:cxn ang="0">
                      <a:pos x="T8" y="T9"/>
                    </a:cxn>
                  </a:cxnLst>
                  <a:rect l="0" t="0" r="r" b="b"/>
                  <a:pathLst>
                    <a:path w="430" h="443">
                      <a:moveTo>
                        <a:pt x="0" y="443"/>
                      </a:moveTo>
                      <a:cubicBezTo>
                        <a:pt x="172" y="397"/>
                        <a:pt x="322" y="301"/>
                        <a:pt x="430" y="173"/>
                      </a:cubicBezTo>
                      <a:cubicBezTo>
                        <a:pt x="406" y="94"/>
                        <a:pt x="406" y="94"/>
                        <a:pt x="406" y="94"/>
                      </a:cubicBezTo>
                      <a:cubicBezTo>
                        <a:pt x="168" y="0"/>
                        <a:pt x="168" y="0"/>
                        <a:pt x="168" y="0"/>
                      </a:cubicBezTo>
                      <a:lnTo>
                        <a:pt x="0" y="443"/>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pPr defTabSz="685800">
                    <a:defRPr/>
                  </a:pPr>
                  <a:endParaRPr lang="en-IN" sz="1400">
                    <a:solidFill>
                      <a:prstClr val="black"/>
                    </a:solidFill>
                    <a:latin typeface="Arial" panose="020B0604020202020204" pitchFamily="34" charset="0"/>
                    <a:cs typeface="Arial" panose="020B0604020202020204" pitchFamily="34" charset="0"/>
                  </a:endParaRPr>
                </a:p>
              </p:txBody>
            </p:sp>
            <p:sp>
              <p:nvSpPr>
                <p:cNvPr id="121" name="Freeform 2537"/>
                <p:cNvSpPr>
                  <a:spLocks/>
                </p:cNvSpPr>
                <p:nvPr/>
              </p:nvSpPr>
              <p:spPr bwMode="auto">
                <a:xfrm>
                  <a:off x="12130319" y="4470398"/>
                  <a:ext cx="896938" cy="2009778"/>
                </a:xfrm>
                <a:custGeom>
                  <a:avLst/>
                  <a:gdLst>
                    <a:gd name="T0" fmla="*/ 140 w 249"/>
                    <a:gd name="T1" fmla="*/ 0 h 558"/>
                    <a:gd name="T2" fmla="*/ 0 w 249"/>
                    <a:gd name="T3" fmla="*/ 98 h 558"/>
                    <a:gd name="T4" fmla="*/ 0 w 249"/>
                    <a:gd name="T5" fmla="*/ 368 h 558"/>
                    <a:gd name="T6" fmla="*/ 96 w 249"/>
                    <a:gd name="T7" fmla="*/ 357 h 558"/>
                    <a:gd name="T8" fmla="*/ 12 w 249"/>
                    <a:gd name="T9" fmla="*/ 453 h 558"/>
                    <a:gd name="T10" fmla="*/ 38 w 249"/>
                    <a:gd name="T11" fmla="*/ 495 h 558"/>
                    <a:gd name="T12" fmla="*/ 249 w 249"/>
                    <a:gd name="T13" fmla="*/ 558 h 558"/>
                    <a:gd name="T14" fmla="*/ 140 w 249"/>
                    <a:gd name="T15" fmla="*/ 0 h 5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9" h="558">
                      <a:moveTo>
                        <a:pt x="140" y="0"/>
                      </a:moveTo>
                      <a:cubicBezTo>
                        <a:pt x="0" y="98"/>
                        <a:pt x="0" y="98"/>
                        <a:pt x="0" y="98"/>
                      </a:cubicBezTo>
                      <a:cubicBezTo>
                        <a:pt x="0" y="368"/>
                        <a:pt x="0" y="368"/>
                        <a:pt x="0" y="368"/>
                      </a:cubicBezTo>
                      <a:cubicBezTo>
                        <a:pt x="96" y="357"/>
                        <a:pt x="96" y="357"/>
                        <a:pt x="96" y="357"/>
                      </a:cubicBezTo>
                      <a:cubicBezTo>
                        <a:pt x="12" y="453"/>
                        <a:pt x="12" y="453"/>
                        <a:pt x="12" y="453"/>
                      </a:cubicBezTo>
                      <a:cubicBezTo>
                        <a:pt x="38" y="495"/>
                        <a:pt x="38" y="495"/>
                        <a:pt x="38" y="495"/>
                      </a:cubicBezTo>
                      <a:cubicBezTo>
                        <a:pt x="104" y="524"/>
                        <a:pt x="175" y="546"/>
                        <a:pt x="249" y="558"/>
                      </a:cubicBezTo>
                      <a:lnTo>
                        <a:pt x="14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pPr defTabSz="685800">
                    <a:defRPr/>
                  </a:pPr>
                  <a:endParaRPr lang="en-IN" sz="1400">
                    <a:solidFill>
                      <a:prstClr val="black"/>
                    </a:solidFill>
                    <a:latin typeface="Arial" panose="020B0604020202020204" pitchFamily="34" charset="0"/>
                    <a:cs typeface="Arial" panose="020B0604020202020204" pitchFamily="34" charset="0"/>
                  </a:endParaRPr>
                </a:p>
              </p:txBody>
            </p:sp>
            <p:sp>
              <p:nvSpPr>
                <p:cNvPr id="122" name="Freeform 2538"/>
                <p:cNvSpPr>
                  <a:spLocks/>
                </p:cNvSpPr>
                <p:nvPr/>
              </p:nvSpPr>
              <p:spPr bwMode="auto">
                <a:xfrm>
                  <a:off x="14103581" y="4470398"/>
                  <a:ext cx="901701" cy="2009778"/>
                </a:xfrm>
                <a:custGeom>
                  <a:avLst/>
                  <a:gdLst>
                    <a:gd name="T0" fmla="*/ 0 w 250"/>
                    <a:gd name="T1" fmla="*/ 558 h 558"/>
                    <a:gd name="T2" fmla="*/ 212 w 250"/>
                    <a:gd name="T3" fmla="*/ 495 h 558"/>
                    <a:gd name="T4" fmla="*/ 238 w 250"/>
                    <a:gd name="T5" fmla="*/ 453 h 558"/>
                    <a:gd name="T6" fmla="*/ 153 w 250"/>
                    <a:gd name="T7" fmla="*/ 357 h 558"/>
                    <a:gd name="T8" fmla="*/ 250 w 250"/>
                    <a:gd name="T9" fmla="*/ 368 h 558"/>
                    <a:gd name="T10" fmla="*/ 250 w 250"/>
                    <a:gd name="T11" fmla="*/ 98 h 558"/>
                    <a:gd name="T12" fmla="*/ 109 w 250"/>
                    <a:gd name="T13" fmla="*/ 0 h 558"/>
                    <a:gd name="T14" fmla="*/ 0 w 250"/>
                    <a:gd name="T15" fmla="*/ 558 h 5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558">
                      <a:moveTo>
                        <a:pt x="0" y="558"/>
                      </a:moveTo>
                      <a:cubicBezTo>
                        <a:pt x="74" y="546"/>
                        <a:pt x="146" y="524"/>
                        <a:pt x="212" y="495"/>
                      </a:cubicBezTo>
                      <a:cubicBezTo>
                        <a:pt x="238" y="453"/>
                        <a:pt x="238" y="453"/>
                        <a:pt x="238" y="453"/>
                      </a:cubicBezTo>
                      <a:cubicBezTo>
                        <a:pt x="153" y="357"/>
                        <a:pt x="153" y="357"/>
                        <a:pt x="153" y="357"/>
                      </a:cubicBezTo>
                      <a:cubicBezTo>
                        <a:pt x="250" y="368"/>
                        <a:pt x="250" y="368"/>
                        <a:pt x="250" y="368"/>
                      </a:cubicBezTo>
                      <a:cubicBezTo>
                        <a:pt x="250" y="98"/>
                        <a:pt x="250" y="98"/>
                        <a:pt x="250" y="98"/>
                      </a:cubicBezTo>
                      <a:cubicBezTo>
                        <a:pt x="109" y="0"/>
                        <a:pt x="109" y="0"/>
                        <a:pt x="109" y="0"/>
                      </a:cubicBezTo>
                      <a:lnTo>
                        <a:pt x="0" y="558"/>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pPr defTabSz="685800">
                    <a:defRPr/>
                  </a:pPr>
                  <a:endParaRPr lang="en-IN" sz="1400">
                    <a:solidFill>
                      <a:prstClr val="black"/>
                    </a:solidFill>
                    <a:latin typeface="Arial" panose="020B0604020202020204" pitchFamily="34" charset="0"/>
                    <a:cs typeface="Arial" panose="020B0604020202020204" pitchFamily="34" charset="0"/>
                  </a:endParaRPr>
                </a:p>
              </p:txBody>
            </p:sp>
            <p:sp>
              <p:nvSpPr>
                <p:cNvPr id="123" name="Freeform 2539"/>
                <p:cNvSpPr>
                  <a:spLocks/>
                </p:cNvSpPr>
                <p:nvPr/>
              </p:nvSpPr>
              <p:spPr bwMode="auto">
                <a:xfrm>
                  <a:off x="13139969" y="5162549"/>
                  <a:ext cx="854076" cy="820737"/>
                </a:xfrm>
                <a:custGeom>
                  <a:avLst/>
                  <a:gdLst>
                    <a:gd name="T0" fmla="*/ 0 w 538"/>
                    <a:gd name="T1" fmla="*/ 252 h 517"/>
                    <a:gd name="T2" fmla="*/ 268 w 538"/>
                    <a:gd name="T3" fmla="*/ 517 h 517"/>
                    <a:gd name="T4" fmla="*/ 538 w 538"/>
                    <a:gd name="T5" fmla="*/ 252 h 517"/>
                    <a:gd name="T6" fmla="*/ 270 w 538"/>
                    <a:gd name="T7" fmla="*/ 0 h 517"/>
                    <a:gd name="T8" fmla="*/ 0 w 538"/>
                    <a:gd name="T9" fmla="*/ 252 h 517"/>
                  </a:gdLst>
                  <a:ahLst/>
                  <a:cxnLst>
                    <a:cxn ang="0">
                      <a:pos x="T0" y="T1"/>
                    </a:cxn>
                    <a:cxn ang="0">
                      <a:pos x="T2" y="T3"/>
                    </a:cxn>
                    <a:cxn ang="0">
                      <a:pos x="T4" y="T5"/>
                    </a:cxn>
                    <a:cxn ang="0">
                      <a:pos x="T6" y="T7"/>
                    </a:cxn>
                    <a:cxn ang="0">
                      <a:pos x="T8" y="T9"/>
                    </a:cxn>
                  </a:cxnLst>
                  <a:rect l="0" t="0" r="r" b="b"/>
                  <a:pathLst>
                    <a:path w="538" h="517">
                      <a:moveTo>
                        <a:pt x="0" y="252"/>
                      </a:moveTo>
                      <a:lnTo>
                        <a:pt x="268" y="517"/>
                      </a:lnTo>
                      <a:lnTo>
                        <a:pt x="538" y="252"/>
                      </a:lnTo>
                      <a:lnTo>
                        <a:pt x="270" y="0"/>
                      </a:lnTo>
                      <a:lnTo>
                        <a:pt x="0" y="25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pPr defTabSz="685800">
                    <a:defRPr/>
                  </a:pPr>
                  <a:endParaRPr lang="en-IN" sz="1400">
                    <a:solidFill>
                      <a:prstClr val="black"/>
                    </a:solidFill>
                    <a:latin typeface="Arial" panose="020B0604020202020204" pitchFamily="34" charset="0"/>
                    <a:cs typeface="Arial" panose="020B0604020202020204" pitchFamily="34" charset="0"/>
                  </a:endParaRPr>
                </a:p>
              </p:txBody>
            </p:sp>
            <p:sp>
              <p:nvSpPr>
                <p:cNvPr id="124" name="Freeform 2540"/>
                <p:cNvSpPr>
                  <a:spLocks/>
                </p:cNvSpPr>
                <p:nvPr/>
              </p:nvSpPr>
              <p:spPr bwMode="auto">
                <a:xfrm>
                  <a:off x="11981093" y="-11119"/>
                  <a:ext cx="3070226" cy="2836865"/>
                </a:xfrm>
                <a:custGeom>
                  <a:avLst/>
                  <a:gdLst>
                    <a:gd name="T0" fmla="*/ 129 w 851"/>
                    <a:gd name="T1" fmla="*/ 342 h 788"/>
                    <a:gd name="T2" fmla="*/ 126 w 851"/>
                    <a:gd name="T3" fmla="*/ 342 h 788"/>
                    <a:gd name="T4" fmla="*/ 87 w 851"/>
                    <a:gd name="T5" fmla="*/ 247 h 788"/>
                    <a:gd name="T6" fmla="*/ 93 w 851"/>
                    <a:gd name="T7" fmla="*/ 387 h 788"/>
                    <a:gd name="T8" fmla="*/ 42 w 851"/>
                    <a:gd name="T9" fmla="*/ 328 h 788"/>
                    <a:gd name="T10" fmla="*/ 70 w 851"/>
                    <a:gd name="T11" fmla="*/ 431 h 788"/>
                    <a:gd name="T12" fmla="*/ 78 w 851"/>
                    <a:gd name="T13" fmla="*/ 780 h 788"/>
                    <a:gd name="T14" fmla="*/ 137 w 851"/>
                    <a:gd name="T15" fmla="*/ 788 h 788"/>
                    <a:gd name="T16" fmla="*/ 167 w 851"/>
                    <a:gd name="T17" fmla="*/ 485 h 788"/>
                    <a:gd name="T18" fmla="*/ 851 w 851"/>
                    <a:gd name="T19" fmla="*/ 427 h 788"/>
                    <a:gd name="T20" fmla="*/ 129 w 851"/>
                    <a:gd name="T21" fmla="*/ 342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1" h="788">
                      <a:moveTo>
                        <a:pt x="129" y="342"/>
                      </a:moveTo>
                      <a:cubicBezTo>
                        <a:pt x="126" y="342"/>
                        <a:pt x="126" y="342"/>
                        <a:pt x="126" y="342"/>
                      </a:cubicBezTo>
                      <a:cubicBezTo>
                        <a:pt x="94" y="324"/>
                        <a:pt x="87" y="247"/>
                        <a:pt x="87" y="247"/>
                      </a:cubicBezTo>
                      <a:cubicBezTo>
                        <a:pt x="36" y="329"/>
                        <a:pt x="93" y="387"/>
                        <a:pt x="93" y="387"/>
                      </a:cubicBezTo>
                      <a:cubicBezTo>
                        <a:pt x="70" y="384"/>
                        <a:pt x="42" y="328"/>
                        <a:pt x="42" y="328"/>
                      </a:cubicBezTo>
                      <a:cubicBezTo>
                        <a:pt x="27" y="389"/>
                        <a:pt x="70" y="431"/>
                        <a:pt x="70" y="431"/>
                      </a:cubicBezTo>
                      <a:cubicBezTo>
                        <a:pt x="0" y="545"/>
                        <a:pt x="78" y="780"/>
                        <a:pt x="78" y="780"/>
                      </a:cubicBezTo>
                      <a:cubicBezTo>
                        <a:pt x="137" y="788"/>
                        <a:pt x="137" y="788"/>
                        <a:pt x="137" y="788"/>
                      </a:cubicBezTo>
                      <a:cubicBezTo>
                        <a:pt x="75" y="538"/>
                        <a:pt x="167" y="485"/>
                        <a:pt x="167" y="485"/>
                      </a:cubicBezTo>
                      <a:cubicBezTo>
                        <a:pt x="605" y="711"/>
                        <a:pt x="851" y="427"/>
                        <a:pt x="851" y="427"/>
                      </a:cubicBezTo>
                      <a:cubicBezTo>
                        <a:pt x="526" y="0"/>
                        <a:pt x="175" y="300"/>
                        <a:pt x="129" y="342"/>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pPr defTabSz="685800">
                    <a:defRPr/>
                  </a:pPr>
                  <a:endParaRPr lang="en-IN" sz="1400">
                    <a:solidFill>
                      <a:prstClr val="black"/>
                    </a:solidFill>
                    <a:latin typeface="Arial" panose="020B0604020202020204" pitchFamily="34" charset="0"/>
                    <a:cs typeface="Arial" panose="020B0604020202020204" pitchFamily="34" charset="0"/>
                  </a:endParaRPr>
                </a:p>
              </p:txBody>
            </p:sp>
            <p:sp>
              <p:nvSpPr>
                <p:cNvPr id="125" name="Freeform 2541"/>
                <p:cNvSpPr>
                  <a:spLocks noEditPoints="1"/>
                </p:cNvSpPr>
                <p:nvPr/>
              </p:nvSpPr>
              <p:spPr bwMode="auto">
                <a:xfrm>
                  <a:off x="12176356" y="2336796"/>
                  <a:ext cx="2781299" cy="923926"/>
                </a:xfrm>
                <a:custGeom>
                  <a:avLst/>
                  <a:gdLst>
                    <a:gd name="T0" fmla="*/ 725 w 771"/>
                    <a:gd name="T1" fmla="*/ 26 h 257"/>
                    <a:gd name="T2" fmla="*/ 497 w 771"/>
                    <a:gd name="T3" fmla="*/ 17 h 257"/>
                    <a:gd name="T4" fmla="*/ 386 w 771"/>
                    <a:gd name="T5" fmla="*/ 35 h 257"/>
                    <a:gd name="T6" fmla="*/ 274 w 771"/>
                    <a:gd name="T7" fmla="*/ 17 h 257"/>
                    <a:gd name="T8" fmla="*/ 49 w 771"/>
                    <a:gd name="T9" fmla="*/ 26 h 257"/>
                    <a:gd name="T10" fmla="*/ 49 w 771"/>
                    <a:gd name="T11" fmla="*/ 26 h 257"/>
                    <a:gd name="T12" fmla="*/ 0 w 771"/>
                    <a:gd name="T13" fmla="*/ 32 h 257"/>
                    <a:gd name="T14" fmla="*/ 6 w 771"/>
                    <a:gd name="T15" fmla="*/ 64 h 257"/>
                    <a:gd name="T16" fmla="*/ 46 w 771"/>
                    <a:gd name="T17" fmla="*/ 73 h 257"/>
                    <a:gd name="T18" fmla="*/ 67 w 771"/>
                    <a:gd name="T19" fmla="*/ 91 h 257"/>
                    <a:gd name="T20" fmla="*/ 97 w 771"/>
                    <a:gd name="T21" fmla="*/ 208 h 257"/>
                    <a:gd name="T22" fmla="*/ 283 w 771"/>
                    <a:gd name="T23" fmla="*/ 225 h 257"/>
                    <a:gd name="T24" fmla="*/ 358 w 771"/>
                    <a:gd name="T25" fmla="*/ 112 h 257"/>
                    <a:gd name="T26" fmla="*/ 386 w 771"/>
                    <a:gd name="T27" fmla="*/ 84 h 257"/>
                    <a:gd name="T28" fmla="*/ 413 w 771"/>
                    <a:gd name="T29" fmla="*/ 112 h 257"/>
                    <a:gd name="T30" fmla="*/ 489 w 771"/>
                    <a:gd name="T31" fmla="*/ 225 h 257"/>
                    <a:gd name="T32" fmla="*/ 675 w 771"/>
                    <a:gd name="T33" fmla="*/ 208 h 257"/>
                    <a:gd name="T34" fmla="*/ 704 w 771"/>
                    <a:gd name="T35" fmla="*/ 91 h 257"/>
                    <a:gd name="T36" fmla="*/ 725 w 771"/>
                    <a:gd name="T37" fmla="*/ 73 h 257"/>
                    <a:gd name="T38" fmla="*/ 763 w 771"/>
                    <a:gd name="T39" fmla="*/ 68 h 257"/>
                    <a:gd name="T40" fmla="*/ 771 w 771"/>
                    <a:gd name="T41" fmla="*/ 30 h 257"/>
                    <a:gd name="T42" fmla="*/ 725 w 771"/>
                    <a:gd name="T43" fmla="*/ 26 h 257"/>
                    <a:gd name="T44" fmla="*/ 301 w 771"/>
                    <a:gd name="T45" fmla="*/ 185 h 257"/>
                    <a:gd name="T46" fmla="*/ 216 w 771"/>
                    <a:gd name="T47" fmla="*/ 228 h 257"/>
                    <a:gd name="T48" fmla="*/ 112 w 771"/>
                    <a:gd name="T49" fmla="*/ 190 h 257"/>
                    <a:gd name="T50" fmla="*/ 106 w 771"/>
                    <a:gd name="T51" fmla="*/ 58 h 257"/>
                    <a:gd name="T52" fmla="*/ 216 w 771"/>
                    <a:gd name="T53" fmla="*/ 30 h 257"/>
                    <a:gd name="T54" fmla="*/ 330 w 771"/>
                    <a:gd name="T55" fmla="*/ 77 h 257"/>
                    <a:gd name="T56" fmla="*/ 301 w 771"/>
                    <a:gd name="T57" fmla="*/ 185 h 257"/>
                    <a:gd name="T58" fmla="*/ 660 w 771"/>
                    <a:gd name="T59" fmla="*/ 190 h 257"/>
                    <a:gd name="T60" fmla="*/ 556 w 771"/>
                    <a:gd name="T61" fmla="*/ 228 h 257"/>
                    <a:gd name="T62" fmla="*/ 471 w 771"/>
                    <a:gd name="T63" fmla="*/ 185 h 257"/>
                    <a:gd name="T64" fmla="*/ 441 w 771"/>
                    <a:gd name="T65" fmla="*/ 77 h 257"/>
                    <a:gd name="T66" fmla="*/ 556 w 771"/>
                    <a:gd name="T67" fmla="*/ 30 h 257"/>
                    <a:gd name="T68" fmla="*/ 666 w 771"/>
                    <a:gd name="T69" fmla="*/ 58 h 257"/>
                    <a:gd name="T70" fmla="*/ 660 w 771"/>
                    <a:gd name="T71" fmla="*/ 19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1" h="257">
                      <a:moveTo>
                        <a:pt x="725" y="26"/>
                      </a:moveTo>
                      <a:cubicBezTo>
                        <a:pt x="563" y="0"/>
                        <a:pt x="497" y="17"/>
                        <a:pt x="497" y="17"/>
                      </a:cubicBezTo>
                      <a:cubicBezTo>
                        <a:pt x="416" y="40"/>
                        <a:pt x="386" y="35"/>
                        <a:pt x="386" y="35"/>
                      </a:cubicBezTo>
                      <a:cubicBezTo>
                        <a:pt x="386" y="35"/>
                        <a:pt x="356" y="40"/>
                        <a:pt x="274" y="17"/>
                      </a:cubicBezTo>
                      <a:cubicBezTo>
                        <a:pt x="274" y="17"/>
                        <a:pt x="209" y="0"/>
                        <a:pt x="49" y="26"/>
                      </a:cubicBezTo>
                      <a:cubicBezTo>
                        <a:pt x="49" y="26"/>
                        <a:pt x="49" y="26"/>
                        <a:pt x="49" y="26"/>
                      </a:cubicBezTo>
                      <a:cubicBezTo>
                        <a:pt x="0" y="32"/>
                        <a:pt x="0" y="32"/>
                        <a:pt x="0" y="32"/>
                      </a:cubicBezTo>
                      <a:cubicBezTo>
                        <a:pt x="6" y="64"/>
                        <a:pt x="6" y="64"/>
                        <a:pt x="6" y="64"/>
                      </a:cubicBezTo>
                      <a:cubicBezTo>
                        <a:pt x="46" y="73"/>
                        <a:pt x="46" y="73"/>
                        <a:pt x="46" y="73"/>
                      </a:cubicBezTo>
                      <a:cubicBezTo>
                        <a:pt x="46" y="73"/>
                        <a:pt x="65" y="77"/>
                        <a:pt x="67" y="91"/>
                      </a:cubicBezTo>
                      <a:cubicBezTo>
                        <a:pt x="66" y="128"/>
                        <a:pt x="72" y="178"/>
                        <a:pt x="97" y="208"/>
                      </a:cubicBezTo>
                      <a:cubicBezTo>
                        <a:pt x="138" y="257"/>
                        <a:pt x="232" y="252"/>
                        <a:pt x="283" y="225"/>
                      </a:cubicBezTo>
                      <a:cubicBezTo>
                        <a:pt x="283" y="225"/>
                        <a:pt x="338" y="197"/>
                        <a:pt x="358" y="112"/>
                      </a:cubicBezTo>
                      <a:cubicBezTo>
                        <a:pt x="358" y="112"/>
                        <a:pt x="363" y="84"/>
                        <a:pt x="386" y="84"/>
                      </a:cubicBezTo>
                      <a:cubicBezTo>
                        <a:pt x="408" y="84"/>
                        <a:pt x="413" y="112"/>
                        <a:pt x="413" y="112"/>
                      </a:cubicBezTo>
                      <a:cubicBezTo>
                        <a:pt x="434" y="197"/>
                        <a:pt x="489" y="225"/>
                        <a:pt x="489" y="225"/>
                      </a:cubicBezTo>
                      <a:cubicBezTo>
                        <a:pt x="539" y="252"/>
                        <a:pt x="634" y="257"/>
                        <a:pt x="675" y="208"/>
                      </a:cubicBezTo>
                      <a:cubicBezTo>
                        <a:pt x="699" y="178"/>
                        <a:pt x="705" y="128"/>
                        <a:pt x="704" y="91"/>
                      </a:cubicBezTo>
                      <a:cubicBezTo>
                        <a:pt x="706" y="77"/>
                        <a:pt x="725" y="73"/>
                        <a:pt x="725" y="73"/>
                      </a:cubicBezTo>
                      <a:cubicBezTo>
                        <a:pt x="763" y="68"/>
                        <a:pt x="763" y="68"/>
                        <a:pt x="763" y="68"/>
                      </a:cubicBezTo>
                      <a:cubicBezTo>
                        <a:pt x="771" y="30"/>
                        <a:pt x="771" y="30"/>
                        <a:pt x="771" y="30"/>
                      </a:cubicBezTo>
                      <a:lnTo>
                        <a:pt x="725" y="26"/>
                      </a:lnTo>
                      <a:close/>
                      <a:moveTo>
                        <a:pt x="301" y="185"/>
                      </a:moveTo>
                      <a:cubicBezTo>
                        <a:pt x="301" y="185"/>
                        <a:pt x="278" y="220"/>
                        <a:pt x="216" y="228"/>
                      </a:cubicBezTo>
                      <a:cubicBezTo>
                        <a:pt x="216" y="228"/>
                        <a:pt x="141" y="241"/>
                        <a:pt x="112" y="190"/>
                      </a:cubicBezTo>
                      <a:cubicBezTo>
                        <a:pt x="112" y="190"/>
                        <a:pt x="79" y="130"/>
                        <a:pt x="106" y="58"/>
                      </a:cubicBezTo>
                      <a:cubicBezTo>
                        <a:pt x="106" y="58"/>
                        <a:pt x="111" y="31"/>
                        <a:pt x="216" y="30"/>
                      </a:cubicBezTo>
                      <a:cubicBezTo>
                        <a:pt x="216" y="30"/>
                        <a:pt x="322" y="31"/>
                        <a:pt x="330" y="77"/>
                      </a:cubicBezTo>
                      <a:cubicBezTo>
                        <a:pt x="330" y="77"/>
                        <a:pt x="340" y="128"/>
                        <a:pt x="301" y="185"/>
                      </a:cubicBezTo>
                      <a:close/>
                      <a:moveTo>
                        <a:pt x="660" y="190"/>
                      </a:moveTo>
                      <a:cubicBezTo>
                        <a:pt x="631" y="241"/>
                        <a:pt x="556" y="228"/>
                        <a:pt x="556" y="228"/>
                      </a:cubicBezTo>
                      <a:cubicBezTo>
                        <a:pt x="493" y="220"/>
                        <a:pt x="471" y="185"/>
                        <a:pt x="471" y="185"/>
                      </a:cubicBezTo>
                      <a:cubicBezTo>
                        <a:pt x="431" y="128"/>
                        <a:pt x="441" y="77"/>
                        <a:pt x="441" y="77"/>
                      </a:cubicBezTo>
                      <a:cubicBezTo>
                        <a:pt x="450" y="31"/>
                        <a:pt x="556" y="30"/>
                        <a:pt x="556" y="30"/>
                      </a:cubicBezTo>
                      <a:cubicBezTo>
                        <a:pt x="660" y="31"/>
                        <a:pt x="666" y="58"/>
                        <a:pt x="666" y="58"/>
                      </a:cubicBezTo>
                      <a:cubicBezTo>
                        <a:pt x="692" y="130"/>
                        <a:pt x="660" y="190"/>
                        <a:pt x="660" y="19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pPr defTabSz="685800">
                    <a:defRPr/>
                  </a:pPr>
                  <a:endParaRPr lang="en-IN" sz="1400">
                    <a:solidFill>
                      <a:prstClr val="black"/>
                    </a:solidFill>
                    <a:latin typeface="Arial" panose="020B0604020202020204" pitchFamily="34" charset="0"/>
                    <a:cs typeface="Arial" panose="020B0604020202020204" pitchFamily="34" charset="0"/>
                  </a:endParaRPr>
                </a:p>
              </p:txBody>
            </p:sp>
            <p:sp>
              <p:nvSpPr>
                <p:cNvPr id="126" name="Freeform 2542"/>
                <p:cNvSpPr>
                  <a:spLocks/>
                </p:cNvSpPr>
                <p:nvPr/>
              </p:nvSpPr>
              <p:spPr bwMode="auto">
                <a:xfrm>
                  <a:off x="13262205" y="3794122"/>
                  <a:ext cx="606427" cy="136526"/>
                </a:xfrm>
                <a:custGeom>
                  <a:avLst/>
                  <a:gdLst>
                    <a:gd name="T0" fmla="*/ 150 w 168"/>
                    <a:gd name="T1" fmla="*/ 38 h 38"/>
                    <a:gd name="T2" fmla="*/ 18 w 168"/>
                    <a:gd name="T3" fmla="*/ 38 h 38"/>
                    <a:gd name="T4" fmla="*/ 0 w 168"/>
                    <a:gd name="T5" fmla="*/ 19 h 38"/>
                    <a:gd name="T6" fmla="*/ 18 w 168"/>
                    <a:gd name="T7" fmla="*/ 0 h 38"/>
                    <a:gd name="T8" fmla="*/ 150 w 168"/>
                    <a:gd name="T9" fmla="*/ 0 h 38"/>
                    <a:gd name="T10" fmla="*/ 168 w 168"/>
                    <a:gd name="T11" fmla="*/ 19 h 38"/>
                    <a:gd name="T12" fmla="*/ 150 w 168"/>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168" h="38">
                      <a:moveTo>
                        <a:pt x="150" y="38"/>
                      </a:moveTo>
                      <a:cubicBezTo>
                        <a:pt x="18" y="38"/>
                        <a:pt x="18" y="38"/>
                        <a:pt x="18" y="38"/>
                      </a:cubicBezTo>
                      <a:cubicBezTo>
                        <a:pt x="8" y="38"/>
                        <a:pt x="0" y="29"/>
                        <a:pt x="0" y="19"/>
                      </a:cubicBezTo>
                      <a:cubicBezTo>
                        <a:pt x="0" y="9"/>
                        <a:pt x="8" y="0"/>
                        <a:pt x="18" y="0"/>
                      </a:cubicBezTo>
                      <a:cubicBezTo>
                        <a:pt x="150" y="0"/>
                        <a:pt x="150" y="0"/>
                        <a:pt x="150" y="0"/>
                      </a:cubicBezTo>
                      <a:cubicBezTo>
                        <a:pt x="160" y="0"/>
                        <a:pt x="168" y="9"/>
                        <a:pt x="168" y="19"/>
                      </a:cubicBezTo>
                      <a:cubicBezTo>
                        <a:pt x="168" y="29"/>
                        <a:pt x="160" y="38"/>
                        <a:pt x="150" y="38"/>
                      </a:cubicBezTo>
                      <a:close/>
                    </a:path>
                  </a:pathLst>
                </a:custGeom>
                <a:solidFill>
                  <a:srgbClr val="EFB6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pPr defTabSz="685800">
                    <a:defRPr/>
                  </a:pPr>
                  <a:endParaRPr lang="en-IN" sz="1400">
                    <a:solidFill>
                      <a:prstClr val="black"/>
                    </a:solidFill>
                    <a:latin typeface="Arial" panose="020B0604020202020204" pitchFamily="34" charset="0"/>
                    <a:cs typeface="Arial" panose="020B0604020202020204" pitchFamily="34" charset="0"/>
                  </a:endParaRPr>
                </a:p>
              </p:txBody>
            </p:sp>
            <p:sp>
              <p:nvSpPr>
                <p:cNvPr id="127" name="Freeform 2543"/>
                <p:cNvSpPr>
                  <a:spLocks/>
                </p:cNvSpPr>
                <p:nvPr/>
              </p:nvSpPr>
              <p:spPr bwMode="auto">
                <a:xfrm>
                  <a:off x="12725628" y="4017960"/>
                  <a:ext cx="1687513" cy="792162"/>
                </a:xfrm>
                <a:custGeom>
                  <a:avLst/>
                  <a:gdLst>
                    <a:gd name="T0" fmla="*/ 234 w 468"/>
                    <a:gd name="T1" fmla="*/ 163 h 220"/>
                    <a:gd name="T2" fmla="*/ 0 w 468"/>
                    <a:gd name="T3" fmla="*/ 0 h 220"/>
                    <a:gd name="T4" fmla="*/ 0 w 468"/>
                    <a:gd name="T5" fmla="*/ 57 h 220"/>
                    <a:gd name="T6" fmla="*/ 234 w 468"/>
                    <a:gd name="T7" fmla="*/ 220 h 220"/>
                    <a:gd name="T8" fmla="*/ 468 w 468"/>
                    <a:gd name="T9" fmla="*/ 58 h 220"/>
                    <a:gd name="T10" fmla="*/ 468 w 468"/>
                    <a:gd name="T11" fmla="*/ 1 h 220"/>
                    <a:gd name="T12" fmla="*/ 234 w 468"/>
                    <a:gd name="T13" fmla="*/ 163 h 220"/>
                  </a:gdLst>
                  <a:ahLst/>
                  <a:cxnLst>
                    <a:cxn ang="0">
                      <a:pos x="T0" y="T1"/>
                    </a:cxn>
                    <a:cxn ang="0">
                      <a:pos x="T2" y="T3"/>
                    </a:cxn>
                    <a:cxn ang="0">
                      <a:pos x="T4" y="T5"/>
                    </a:cxn>
                    <a:cxn ang="0">
                      <a:pos x="T6" y="T7"/>
                    </a:cxn>
                    <a:cxn ang="0">
                      <a:pos x="T8" y="T9"/>
                    </a:cxn>
                    <a:cxn ang="0">
                      <a:pos x="T10" y="T11"/>
                    </a:cxn>
                    <a:cxn ang="0">
                      <a:pos x="T12" y="T13"/>
                    </a:cxn>
                  </a:cxnLst>
                  <a:rect l="0" t="0" r="r" b="b"/>
                  <a:pathLst>
                    <a:path w="468" h="220">
                      <a:moveTo>
                        <a:pt x="234" y="163"/>
                      </a:moveTo>
                      <a:cubicBezTo>
                        <a:pt x="234" y="163"/>
                        <a:pt x="106" y="143"/>
                        <a:pt x="0" y="0"/>
                      </a:cubicBezTo>
                      <a:cubicBezTo>
                        <a:pt x="0" y="57"/>
                        <a:pt x="0" y="57"/>
                        <a:pt x="0" y="57"/>
                      </a:cubicBezTo>
                      <a:cubicBezTo>
                        <a:pt x="106" y="200"/>
                        <a:pt x="234" y="220"/>
                        <a:pt x="234" y="220"/>
                      </a:cubicBezTo>
                      <a:cubicBezTo>
                        <a:pt x="234" y="220"/>
                        <a:pt x="361" y="200"/>
                        <a:pt x="468" y="58"/>
                      </a:cubicBezTo>
                      <a:cubicBezTo>
                        <a:pt x="468" y="1"/>
                        <a:pt x="468" y="1"/>
                        <a:pt x="468" y="1"/>
                      </a:cubicBezTo>
                      <a:cubicBezTo>
                        <a:pt x="361" y="143"/>
                        <a:pt x="234" y="163"/>
                        <a:pt x="234" y="163"/>
                      </a:cubicBezTo>
                      <a:close/>
                    </a:path>
                  </a:pathLst>
                </a:custGeom>
                <a:solidFill>
                  <a:srgbClr val="EABA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pPr defTabSz="685800">
                    <a:defRPr/>
                  </a:pPr>
                  <a:endParaRPr lang="en-IN" sz="1400">
                    <a:solidFill>
                      <a:prstClr val="black"/>
                    </a:solidFill>
                    <a:latin typeface="Arial" panose="020B0604020202020204" pitchFamily="34" charset="0"/>
                    <a:cs typeface="Arial" panose="020B0604020202020204" pitchFamily="34" charset="0"/>
                  </a:endParaRPr>
                </a:p>
              </p:txBody>
            </p:sp>
          </p:grpSp>
          <p:grpSp>
            <p:nvGrpSpPr>
              <p:cNvPr id="100" name="Group 99"/>
              <p:cNvGrpSpPr/>
              <p:nvPr/>
            </p:nvGrpSpPr>
            <p:grpSpPr>
              <a:xfrm>
                <a:off x="2614613" y="1126235"/>
                <a:ext cx="5974638" cy="5895316"/>
                <a:chOff x="2949733" y="1133475"/>
                <a:chExt cx="3932798" cy="3880585"/>
              </a:xfrm>
            </p:grpSpPr>
            <p:sp>
              <p:nvSpPr>
                <p:cNvPr id="101" name="Freeform 100"/>
                <p:cNvSpPr/>
                <p:nvPr/>
              </p:nvSpPr>
              <p:spPr>
                <a:xfrm>
                  <a:off x="3828358" y="1133475"/>
                  <a:ext cx="1083366" cy="1762125"/>
                </a:xfrm>
                <a:custGeom>
                  <a:avLst/>
                  <a:gdLst>
                    <a:gd name="connsiteX0" fmla="*/ 936625 w 936625"/>
                    <a:gd name="connsiteY0" fmla="*/ 0 h 898525"/>
                    <a:gd name="connsiteX1" fmla="*/ 936625 w 936625"/>
                    <a:gd name="connsiteY1" fmla="*/ 403225 h 898525"/>
                    <a:gd name="connsiteX2" fmla="*/ 0 w 936625"/>
                    <a:gd name="connsiteY2" fmla="*/ 403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957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957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1187450"/>
                    <a:gd name="connsiteX1" fmla="*/ 936625 w 936625"/>
                    <a:gd name="connsiteY1" fmla="*/ 409575 h 1187450"/>
                    <a:gd name="connsiteX2" fmla="*/ 28575 w 936625"/>
                    <a:gd name="connsiteY2" fmla="*/ 784225 h 1187450"/>
                    <a:gd name="connsiteX3" fmla="*/ 0 w 936625"/>
                    <a:gd name="connsiteY3" fmla="*/ 898525 h 1187450"/>
                    <a:gd name="connsiteX4" fmla="*/ 117475 w 936625"/>
                    <a:gd name="connsiteY4" fmla="*/ 898525 h 1187450"/>
                    <a:gd name="connsiteX5" fmla="*/ 66675 w 936625"/>
                    <a:gd name="connsiteY5" fmla="*/ 1187450 h 1187450"/>
                    <a:gd name="connsiteX0" fmla="*/ 936625 w 936625"/>
                    <a:gd name="connsiteY0" fmla="*/ 0 h 1187450"/>
                    <a:gd name="connsiteX1" fmla="*/ 936625 w 936625"/>
                    <a:gd name="connsiteY1" fmla="*/ 409575 h 1187450"/>
                    <a:gd name="connsiteX2" fmla="*/ 28575 w 936625"/>
                    <a:gd name="connsiteY2" fmla="*/ 784225 h 1187450"/>
                    <a:gd name="connsiteX3" fmla="*/ 0 w 936625"/>
                    <a:gd name="connsiteY3" fmla="*/ 898525 h 1187450"/>
                    <a:gd name="connsiteX4" fmla="*/ 88900 w 936625"/>
                    <a:gd name="connsiteY4" fmla="*/ 1069975 h 1187450"/>
                    <a:gd name="connsiteX5" fmla="*/ 66675 w 936625"/>
                    <a:gd name="connsiteY5" fmla="*/ 1187450 h 1187450"/>
                    <a:gd name="connsiteX0" fmla="*/ 908050 w 908050"/>
                    <a:gd name="connsiteY0" fmla="*/ 0 h 1187450"/>
                    <a:gd name="connsiteX1" fmla="*/ 908050 w 908050"/>
                    <a:gd name="connsiteY1" fmla="*/ 409575 h 1187450"/>
                    <a:gd name="connsiteX2" fmla="*/ 0 w 908050"/>
                    <a:gd name="connsiteY2" fmla="*/ 784225 h 1187450"/>
                    <a:gd name="connsiteX3" fmla="*/ 161925 w 908050"/>
                    <a:gd name="connsiteY3" fmla="*/ 920750 h 1187450"/>
                    <a:gd name="connsiteX4" fmla="*/ 60325 w 908050"/>
                    <a:gd name="connsiteY4" fmla="*/ 1069975 h 1187450"/>
                    <a:gd name="connsiteX5" fmla="*/ 38100 w 908050"/>
                    <a:gd name="connsiteY5" fmla="*/ 1187450 h 1187450"/>
                    <a:gd name="connsiteX0" fmla="*/ 1083885 w 1083885"/>
                    <a:gd name="connsiteY0" fmla="*/ 0 h 1609068"/>
                    <a:gd name="connsiteX1" fmla="*/ 1083885 w 1083885"/>
                    <a:gd name="connsiteY1" fmla="*/ 409575 h 1609068"/>
                    <a:gd name="connsiteX2" fmla="*/ 175835 w 1083885"/>
                    <a:gd name="connsiteY2" fmla="*/ 784225 h 1609068"/>
                    <a:gd name="connsiteX3" fmla="*/ 337760 w 1083885"/>
                    <a:gd name="connsiteY3" fmla="*/ 920750 h 1609068"/>
                    <a:gd name="connsiteX4" fmla="*/ 1210 w 1083885"/>
                    <a:gd name="connsiteY4" fmla="*/ 1606550 h 1609068"/>
                    <a:gd name="connsiteX5" fmla="*/ 213935 w 1083885"/>
                    <a:gd name="connsiteY5" fmla="*/ 1187450 h 1609068"/>
                    <a:gd name="connsiteX0" fmla="*/ 1082675 w 1082675"/>
                    <a:gd name="connsiteY0" fmla="*/ 0 h 1606550"/>
                    <a:gd name="connsiteX1" fmla="*/ 1082675 w 1082675"/>
                    <a:gd name="connsiteY1" fmla="*/ 409575 h 1606550"/>
                    <a:gd name="connsiteX2" fmla="*/ 174625 w 1082675"/>
                    <a:gd name="connsiteY2" fmla="*/ 784225 h 1606550"/>
                    <a:gd name="connsiteX3" fmla="*/ 336550 w 1082675"/>
                    <a:gd name="connsiteY3" fmla="*/ 920750 h 1606550"/>
                    <a:gd name="connsiteX4" fmla="*/ 0 w 1082675"/>
                    <a:gd name="connsiteY4" fmla="*/ 1606550 h 1606550"/>
                    <a:gd name="connsiteX0" fmla="*/ 1082675 w 1082675"/>
                    <a:gd name="connsiteY0" fmla="*/ 0 h 1631950"/>
                    <a:gd name="connsiteX1" fmla="*/ 1082675 w 1082675"/>
                    <a:gd name="connsiteY1" fmla="*/ 409575 h 1631950"/>
                    <a:gd name="connsiteX2" fmla="*/ 174625 w 1082675"/>
                    <a:gd name="connsiteY2" fmla="*/ 784225 h 1631950"/>
                    <a:gd name="connsiteX3" fmla="*/ 336550 w 1082675"/>
                    <a:gd name="connsiteY3" fmla="*/ 920750 h 1631950"/>
                    <a:gd name="connsiteX4" fmla="*/ 0 w 1082675"/>
                    <a:gd name="connsiteY4" fmla="*/ 1631950 h 1631950"/>
                    <a:gd name="connsiteX0" fmla="*/ 1082910 w 1082910"/>
                    <a:gd name="connsiteY0" fmla="*/ 0 h 1631950"/>
                    <a:gd name="connsiteX1" fmla="*/ 1082910 w 1082910"/>
                    <a:gd name="connsiteY1" fmla="*/ 409575 h 1631950"/>
                    <a:gd name="connsiteX2" fmla="*/ 174860 w 1082910"/>
                    <a:gd name="connsiteY2" fmla="*/ 784225 h 1631950"/>
                    <a:gd name="connsiteX3" fmla="*/ 336785 w 1082910"/>
                    <a:gd name="connsiteY3" fmla="*/ 920750 h 1631950"/>
                    <a:gd name="connsiteX4" fmla="*/ 235 w 1082910"/>
                    <a:gd name="connsiteY4" fmla="*/ 1631950 h 1631950"/>
                    <a:gd name="connsiteX0" fmla="*/ 1083207 w 1083207"/>
                    <a:gd name="connsiteY0" fmla="*/ 0 h 1631950"/>
                    <a:gd name="connsiteX1" fmla="*/ 1083207 w 1083207"/>
                    <a:gd name="connsiteY1" fmla="*/ 409575 h 1631950"/>
                    <a:gd name="connsiteX2" fmla="*/ 175157 w 1083207"/>
                    <a:gd name="connsiteY2" fmla="*/ 784225 h 1631950"/>
                    <a:gd name="connsiteX3" fmla="*/ 337082 w 1083207"/>
                    <a:gd name="connsiteY3" fmla="*/ 920750 h 1631950"/>
                    <a:gd name="connsiteX4" fmla="*/ 532 w 1083207"/>
                    <a:gd name="connsiteY4" fmla="*/ 1631950 h 1631950"/>
                    <a:gd name="connsiteX0" fmla="*/ 1083366 w 1083366"/>
                    <a:gd name="connsiteY0" fmla="*/ 0 h 1631950"/>
                    <a:gd name="connsiteX1" fmla="*/ 1083366 w 1083366"/>
                    <a:gd name="connsiteY1" fmla="*/ 409575 h 1631950"/>
                    <a:gd name="connsiteX2" fmla="*/ 175316 w 1083366"/>
                    <a:gd name="connsiteY2" fmla="*/ 784225 h 1631950"/>
                    <a:gd name="connsiteX3" fmla="*/ 337241 w 1083366"/>
                    <a:gd name="connsiteY3" fmla="*/ 920750 h 1631950"/>
                    <a:gd name="connsiteX4" fmla="*/ 691 w 1083366"/>
                    <a:gd name="connsiteY4" fmla="*/ 1631950 h 1631950"/>
                    <a:gd name="connsiteX0" fmla="*/ 1083366 w 1083366"/>
                    <a:gd name="connsiteY0" fmla="*/ 0 h 1631950"/>
                    <a:gd name="connsiteX1" fmla="*/ 1083366 w 1083366"/>
                    <a:gd name="connsiteY1" fmla="*/ 409575 h 1631950"/>
                    <a:gd name="connsiteX2" fmla="*/ 175316 w 1083366"/>
                    <a:gd name="connsiteY2" fmla="*/ 784225 h 1631950"/>
                    <a:gd name="connsiteX3" fmla="*/ 337241 w 1083366"/>
                    <a:gd name="connsiteY3" fmla="*/ 920750 h 1631950"/>
                    <a:gd name="connsiteX4" fmla="*/ 691 w 1083366"/>
                    <a:gd name="connsiteY4" fmla="*/ 1631950 h 1631950"/>
                    <a:gd name="connsiteX0" fmla="*/ 1083366 w 1083366"/>
                    <a:gd name="connsiteY0" fmla="*/ 0 h 1727200"/>
                    <a:gd name="connsiteX1" fmla="*/ 1083366 w 1083366"/>
                    <a:gd name="connsiteY1" fmla="*/ 504825 h 1727200"/>
                    <a:gd name="connsiteX2" fmla="*/ 175316 w 1083366"/>
                    <a:gd name="connsiteY2" fmla="*/ 879475 h 1727200"/>
                    <a:gd name="connsiteX3" fmla="*/ 337241 w 1083366"/>
                    <a:gd name="connsiteY3" fmla="*/ 1016000 h 1727200"/>
                    <a:gd name="connsiteX4" fmla="*/ 691 w 1083366"/>
                    <a:gd name="connsiteY4" fmla="*/ 1727200 h 1727200"/>
                    <a:gd name="connsiteX0" fmla="*/ 1083366 w 1083366"/>
                    <a:gd name="connsiteY0" fmla="*/ 0 h 1762125"/>
                    <a:gd name="connsiteX1" fmla="*/ 1083366 w 1083366"/>
                    <a:gd name="connsiteY1" fmla="*/ 539750 h 1762125"/>
                    <a:gd name="connsiteX2" fmla="*/ 175316 w 1083366"/>
                    <a:gd name="connsiteY2" fmla="*/ 914400 h 1762125"/>
                    <a:gd name="connsiteX3" fmla="*/ 337241 w 1083366"/>
                    <a:gd name="connsiteY3" fmla="*/ 1050925 h 1762125"/>
                    <a:gd name="connsiteX4" fmla="*/ 691 w 1083366"/>
                    <a:gd name="connsiteY4" fmla="*/ 1762125 h 1762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3366" h="1762125">
                      <a:moveTo>
                        <a:pt x="1083366" y="0"/>
                      </a:moveTo>
                      <a:lnTo>
                        <a:pt x="1083366" y="539750"/>
                      </a:lnTo>
                      <a:cubicBezTo>
                        <a:pt x="793383" y="546100"/>
                        <a:pt x="436724" y="650875"/>
                        <a:pt x="175316" y="914400"/>
                      </a:cubicBezTo>
                      <a:lnTo>
                        <a:pt x="337241" y="1050925"/>
                      </a:lnTo>
                      <a:cubicBezTo>
                        <a:pt x="112874" y="1216025"/>
                        <a:pt x="-10421" y="1597025"/>
                        <a:pt x="691" y="1762125"/>
                      </a:cubicBezTo>
                    </a:path>
                  </a:pathLst>
                </a:custGeom>
                <a:noFill/>
                <a:ln w="31750">
                  <a:solidFill>
                    <a:srgbClr val="288284"/>
                  </a:solidFill>
                  <a:head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400">
                    <a:solidFill>
                      <a:prstClr val="white"/>
                    </a:solidFill>
                    <a:latin typeface="Arial" panose="020B0604020202020204" pitchFamily="34" charset="0"/>
                    <a:cs typeface="Arial" panose="020B0604020202020204" pitchFamily="34" charset="0"/>
                  </a:endParaRPr>
                </a:p>
              </p:txBody>
            </p:sp>
            <p:sp>
              <p:nvSpPr>
                <p:cNvPr id="102" name="Freeform 101"/>
                <p:cNvSpPr/>
                <p:nvPr/>
              </p:nvSpPr>
              <p:spPr>
                <a:xfrm rot="6240000">
                  <a:off x="5459786" y="1809724"/>
                  <a:ext cx="1083366" cy="1762125"/>
                </a:xfrm>
                <a:custGeom>
                  <a:avLst/>
                  <a:gdLst>
                    <a:gd name="connsiteX0" fmla="*/ 936625 w 936625"/>
                    <a:gd name="connsiteY0" fmla="*/ 0 h 898525"/>
                    <a:gd name="connsiteX1" fmla="*/ 936625 w 936625"/>
                    <a:gd name="connsiteY1" fmla="*/ 403225 h 898525"/>
                    <a:gd name="connsiteX2" fmla="*/ 0 w 936625"/>
                    <a:gd name="connsiteY2" fmla="*/ 403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957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957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1187450"/>
                    <a:gd name="connsiteX1" fmla="*/ 936625 w 936625"/>
                    <a:gd name="connsiteY1" fmla="*/ 409575 h 1187450"/>
                    <a:gd name="connsiteX2" fmla="*/ 28575 w 936625"/>
                    <a:gd name="connsiteY2" fmla="*/ 784225 h 1187450"/>
                    <a:gd name="connsiteX3" fmla="*/ 0 w 936625"/>
                    <a:gd name="connsiteY3" fmla="*/ 898525 h 1187450"/>
                    <a:gd name="connsiteX4" fmla="*/ 117475 w 936625"/>
                    <a:gd name="connsiteY4" fmla="*/ 898525 h 1187450"/>
                    <a:gd name="connsiteX5" fmla="*/ 66675 w 936625"/>
                    <a:gd name="connsiteY5" fmla="*/ 1187450 h 1187450"/>
                    <a:gd name="connsiteX0" fmla="*/ 936625 w 936625"/>
                    <a:gd name="connsiteY0" fmla="*/ 0 h 1187450"/>
                    <a:gd name="connsiteX1" fmla="*/ 936625 w 936625"/>
                    <a:gd name="connsiteY1" fmla="*/ 409575 h 1187450"/>
                    <a:gd name="connsiteX2" fmla="*/ 28575 w 936625"/>
                    <a:gd name="connsiteY2" fmla="*/ 784225 h 1187450"/>
                    <a:gd name="connsiteX3" fmla="*/ 0 w 936625"/>
                    <a:gd name="connsiteY3" fmla="*/ 898525 h 1187450"/>
                    <a:gd name="connsiteX4" fmla="*/ 88900 w 936625"/>
                    <a:gd name="connsiteY4" fmla="*/ 1069975 h 1187450"/>
                    <a:gd name="connsiteX5" fmla="*/ 66675 w 936625"/>
                    <a:gd name="connsiteY5" fmla="*/ 1187450 h 1187450"/>
                    <a:gd name="connsiteX0" fmla="*/ 908050 w 908050"/>
                    <a:gd name="connsiteY0" fmla="*/ 0 h 1187450"/>
                    <a:gd name="connsiteX1" fmla="*/ 908050 w 908050"/>
                    <a:gd name="connsiteY1" fmla="*/ 409575 h 1187450"/>
                    <a:gd name="connsiteX2" fmla="*/ 0 w 908050"/>
                    <a:gd name="connsiteY2" fmla="*/ 784225 h 1187450"/>
                    <a:gd name="connsiteX3" fmla="*/ 161925 w 908050"/>
                    <a:gd name="connsiteY3" fmla="*/ 920750 h 1187450"/>
                    <a:gd name="connsiteX4" fmla="*/ 60325 w 908050"/>
                    <a:gd name="connsiteY4" fmla="*/ 1069975 h 1187450"/>
                    <a:gd name="connsiteX5" fmla="*/ 38100 w 908050"/>
                    <a:gd name="connsiteY5" fmla="*/ 1187450 h 1187450"/>
                    <a:gd name="connsiteX0" fmla="*/ 1083885 w 1083885"/>
                    <a:gd name="connsiteY0" fmla="*/ 0 h 1609068"/>
                    <a:gd name="connsiteX1" fmla="*/ 1083885 w 1083885"/>
                    <a:gd name="connsiteY1" fmla="*/ 409575 h 1609068"/>
                    <a:gd name="connsiteX2" fmla="*/ 175835 w 1083885"/>
                    <a:gd name="connsiteY2" fmla="*/ 784225 h 1609068"/>
                    <a:gd name="connsiteX3" fmla="*/ 337760 w 1083885"/>
                    <a:gd name="connsiteY3" fmla="*/ 920750 h 1609068"/>
                    <a:gd name="connsiteX4" fmla="*/ 1210 w 1083885"/>
                    <a:gd name="connsiteY4" fmla="*/ 1606550 h 1609068"/>
                    <a:gd name="connsiteX5" fmla="*/ 213935 w 1083885"/>
                    <a:gd name="connsiteY5" fmla="*/ 1187450 h 1609068"/>
                    <a:gd name="connsiteX0" fmla="*/ 1082675 w 1082675"/>
                    <a:gd name="connsiteY0" fmla="*/ 0 h 1606550"/>
                    <a:gd name="connsiteX1" fmla="*/ 1082675 w 1082675"/>
                    <a:gd name="connsiteY1" fmla="*/ 409575 h 1606550"/>
                    <a:gd name="connsiteX2" fmla="*/ 174625 w 1082675"/>
                    <a:gd name="connsiteY2" fmla="*/ 784225 h 1606550"/>
                    <a:gd name="connsiteX3" fmla="*/ 336550 w 1082675"/>
                    <a:gd name="connsiteY3" fmla="*/ 920750 h 1606550"/>
                    <a:gd name="connsiteX4" fmla="*/ 0 w 1082675"/>
                    <a:gd name="connsiteY4" fmla="*/ 1606550 h 1606550"/>
                    <a:gd name="connsiteX0" fmla="*/ 1082675 w 1082675"/>
                    <a:gd name="connsiteY0" fmla="*/ 0 h 1631950"/>
                    <a:gd name="connsiteX1" fmla="*/ 1082675 w 1082675"/>
                    <a:gd name="connsiteY1" fmla="*/ 409575 h 1631950"/>
                    <a:gd name="connsiteX2" fmla="*/ 174625 w 1082675"/>
                    <a:gd name="connsiteY2" fmla="*/ 784225 h 1631950"/>
                    <a:gd name="connsiteX3" fmla="*/ 336550 w 1082675"/>
                    <a:gd name="connsiteY3" fmla="*/ 920750 h 1631950"/>
                    <a:gd name="connsiteX4" fmla="*/ 0 w 1082675"/>
                    <a:gd name="connsiteY4" fmla="*/ 1631950 h 1631950"/>
                    <a:gd name="connsiteX0" fmla="*/ 1082910 w 1082910"/>
                    <a:gd name="connsiteY0" fmla="*/ 0 h 1631950"/>
                    <a:gd name="connsiteX1" fmla="*/ 1082910 w 1082910"/>
                    <a:gd name="connsiteY1" fmla="*/ 409575 h 1631950"/>
                    <a:gd name="connsiteX2" fmla="*/ 174860 w 1082910"/>
                    <a:gd name="connsiteY2" fmla="*/ 784225 h 1631950"/>
                    <a:gd name="connsiteX3" fmla="*/ 336785 w 1082910"/>
                    <a:gd name="connsiteY3" fmla="*/ 920750 h 1631950"/>
                    <a:gd name="connsiteX4" fmla="*/ 235 w 1082910"/>
                    <a:gd name="connsiteY4" fmla="*/ 1631950 h 1631950"/>
                    <a:gd name="connsiteX0" fmla="*/ 1083207 w 1083207"/>
                    <a:gd name="connsiteY0" fmla="*/ 0 h 1631950"/>
                    <a:gd name="connsiteX1" fmla="*/ 1083207 w 1083207"/>
                    <a:gd name="connsiteY1" fmla="*/ 409575 h 1631950"/>
                    <a:gd name="connsiteX2" fmla="*/ 175157 w 1083207"/>
                    <a:gd name="connsiteY2" fmla="*/ 784225 h 1631950"/>
                    <a:gd name="connsiteX3" fmla="*/ 337082 w 1083207"/>
                    <a:gd name="connsiteY3" fmla="*/ 920750 h 1631950"/>
                    <a:gd name="connsiteX4" fmla="*/ 532 w 1083207"/>
                    <a:gd name="connsiteY4" fmla="*/ 1631950 h 1631950"/>
                    <a:gd name="connsiteX0" fmla="*/ 1083366 w 1083366"/>
                    <a:gd name="connsiteY0" fmla="*/ 0 h 1631950"/>
                    <a:gd name="connsiteX1" fmla="*/ 1083366 w 1083366"/>
                    <a:gd name="connsiteY1" fmla="*/ 409575 h 1631950"/>
                    <a:gd name="connsiteX2" fmla="*/ 175316 w 1083366"/>
                    <a:gd name="connsiteY2" fmla="*/ 784225 h 1631950"/>
                    <a:gd name="connsiteX3" fmla="*/ 337241 w 1083366"/>
                    <a:gd name="connsiteY3" fmla="*/ 920750 h 1631950"/>
                    <a:gd name="connsiteX4" fmla="*/ 691 w 1083366"/>
                    <a:gd name="connsiteY4" fmla="*/ 1631950 h 1631950"/>
                    <a:gd name="connsiteX0" fmla="*/ 1083366 w 1083366"/>
                    <a:gd name="connsiteY0" fmla="*/ 0 h 1631950"/>
                    <a:gd name="connsiteX1" fmla="*/ 1083366 w 1083366"/>
                    <a:gd name="connsiteY1" fmla="*/ 409575 h 1631950"/>
                    <a:gd name="connsiteX2" fmla="*/ 175316 w 1083366"/>
                    <a:gd name="connsiteY2" fmla="*/ 784225 h 1631950"/>
                    <a:gd name="connsiteX3" fmla="*/ 337241 w 1083366"/>
                    <a:gd name="connsiteY3" fmla="*/ 920750 h 1631950"/>
                    <a:gd name="connsiteX4" fmla="*/ 691 w 1083366"/>
                    <a:gd name="connsiteY4" fmla="*/ 1631950 h 1631950"/>
                    <a:gd name="connsiteX0" fmla="*/ 1083366 w 1083366"/>
                    <a:gd name="connsiteY0" fmla="*/ 0 h 1727200"/>
                    <a:gd name="connsiteX1" fmla="*/ 1083366 w 1083366"/>
                    <a:gd name="connsiteY1" fmla="*/ 504825 h 1727200"/>
                    <a:gd name="connsiteX2" fmla="*/ 175316 w 1083366"/>
                    <a:gd name="connsiteY2" fmla="*/ 879475 h 1727200"/>
                    <a:gd name="connsiteX3" fmla="*/ 337241 w 1083366"/>
                    <a:gd name="connsiteY3" fmla="*/ 1016000 h 1727200"/>
                    <a:gd name="connsiteX4" fmla="*/ 691 w 1083366"/>
                    <a:gd name="connsiteY4" fmla="*/ 1727200 h 1727200"/>
                    <a:gd name="connsiteX0" fmla="*/ 1083366 w 1083366"/>
                    <a:gd name="connsiteY0" fmla="*/ 0 h 1762125"/>
                    <a:gd name="connsiteX1" fmla="*/ 1083366 w 1083366"/>
                    <a:gd name="connsiteY1" fmla="*/ 539750 h 1762125"/>
                    <a:gd name="connsiteX2" fmla="*/ 175316 w 1083366"/>
                    <a:gd name="connsiteY2" fmla="*/ 914400 h 1762125"/>
                    <a:gd name="connsiteX3" fmla="*/ 337241 w 1083366"/>
                    <a:gd name="connsiteY3" fmla="*/ 1050925 h 1762125"/>
                    <a:gd name="connsiteX4" fmla="*/ 691 w 1083366"/>
                    <a:gd name="connsiteY4" fmla="*/ 1762125 h 1762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3366" h="1762125">
                      <a:moveTo>
                        <a:pt x="1083366" y="0"/>
                      </a:moveTo>
                      <a:lnTo>
                        <a:pt x="1083366" y="539750"/>
                      </a:lnTo>
                      <a:cubicBezTo>
                        <a:pt x="793383" y="546100"/>
                        <a:pt x="436724" y="650875"/>
                        <a:pt x="175316" y="914400"/>
                      </a:cubicBezTo>
                      <a:lnTo>
                        <a:pt x="337241" y="1050925"/>
                      </a:lnTo>
                      <a:cubicBezTo>
                        <a:pt x="112874" y="1216025"/>
                        <a:pt x="-10421" y="1597025"/>
                        <a:pt x="691" y="1762125"/>
                      </a:cubicBezTo>
                    </a:path>
                  </a:pathLst>
                </a:custGeom>
                <a:noFill/>
                <a:ln w="31750">
                  <a:solidFill>
                    <a:srgbClr val="AC4A5A"/>
                  </a:solidFill>
                  <a:head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400">
                    <a:solidFill>
                      <a:prstClr val="white"/>
                    </a:solidFill>
                    <a:latin typeface="Arial" panose="020B0604020202020204" pitchFamily="34" charset="0"/>
                    <a:cs typeface="Arial" panose="020B0604020202020204" pitchFamily="34" charset="0"/>
                  </a:endParaRPr>
                </a:p>
              </p:txBody>
            </p:sp>
            <p:sp>
              <p:nvSpPr>
                <p:cNvPr id="103" name="Freeform 102"/>
                <p:cNvSpPr/>
                <p:nvPr/>
              </p:nvSpPr>
              <p:spPr>
                <a:xfrm rot="12420000">
                  <a:off x="4423050" y="3251935"/>
                  <a:ext cx="1083366" cy="1762125"/>
                </a:xfrm>
                <a:custGeom>
                  <a:avLst/>
                  <a:gdLst>
                    <a:gd name="connsiteX0" fmla="*/ 936625 w 936625"/>
                    <a:gd name="connsiteY0" fmla="*/ 0 h 898525"/>
                    <a:gd name="connsiteX1" fmla="*/ 936625 w 936625"/>
                    <a:gd name="connsiteY1" fmla="*/ 403225 h 898525"/>
                    <a:gd name="connsiteX2" fmla="*/ 0 w 936625"/>
                    <a:gd name="connsiteY2" fmla="*/ 403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957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957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1187450"/>
                    <a:gd name="connsiteX1" fmla="*/ 936625 w 936625"/>
                    <a:gd name="connsiteY1" fmla="*/ 409575 h 1187450"/>
                    <a:gd name="connsiteX2" fmla="*/ 28575 w 936625"/>
                    <a:gd name="connsiteY2" fmla="*/ 784225 h 1187450"/>
                    <a:gd name="connsiteX3" fmla="*/ 0 w 936625"/>
                    <a:gd name="connsiteY3" fmla="*/ 898525 h 1187450"/>
                    <a:gd name="connsiteX4" fmla="*/ 117475 w 936625"/>
                    <a:gd name="connsiteY4" fmla="*/ 898525 h 1187450"/>
                    <a:gd name="connsiteX5" fmla="*/ 66675 w 936625"/>
                    <a:gd name="connsiteY5" fmla="*/ 1187450 h 1187450"/>
                    <a:gd name="connsiteX0" fmla="*/ 936625 w 936625"/>
                    <a:gd name="connsiteY0" fmla="*/ 0 h 1187450"/>
                    <a:gd name="connsiteX1" fmla="*/ 936625 w 936625"/>
                    <a:gd name="connsiteY1" fmla="*/ 409575 h 1187450"/>
                    <a:gd name="connsiteX2" fmla="*/ 28575 w 936625"/>
                    <a:gd name="connsiteY2" fmla="*/ 784225 h 1187450"/>
                    <a:gd name="connsiteX3" fmla="*/ 0 w 936625"/>
                    <a:gd name="connsiteY3" fmla="*/ 898525 h 1187450"/>
                    <a:gd name="connsiteX4" fmla="*/ 88900 w 936625"/>
                    <a:gd name="connsiteY4" fmla="*/ 1069975 h 1187450"/>
                    <a:gd name="connsiteX5" fmla="*/ 66675 w 936625"/>
                    <a:gd name="connsiteY5" fmla="*/ 1187450 h 1187450"/>
                    <a:gd name="connsiteX0" fmla="*/ 908050 w 908050"/>
                    <a:gd name="connsiteY0" fmla="*/ 0 h 1187450"/>
                    <a:gd name="connsiteX1" fmla="*/ 908050 w 908050"/>
                    <a:gd name="connsiteY1" fmla="*/ 409575 h 1187450"/>
                    <a:gd name="connsiteX2" fmla="*/ 0 w 908050"/>
                    <a:gd name="connsiteY2" fmla="*/ 784225 h 1187450"/>
                    <a:gd name="connsiteX3" fmla="*/ 161925 w 908050"/>
                    <a:gd name="connsiteY3" fmla="*/ 920750 h 1187450"/>
                    <a:gd name="connsiteX4" fmla="*/ 60325 w 908050"/>
                    <a:gd name="connsiteY4" fmla="*/ 1069975 h 1187450"/>
                    <a:gd name="connsiteX5" fmla="*/ 38100 w 908050"/>
                    <a:gd name="connsiteY5" fmla="*/ 1187450 h 1187450"/>
                    <a:gd name="connsiteX0" fmla="*/ 1083885 w 1083885"/>
                    <a:gd name="connsiteY0" fmla="*/ 0 h 1609068"/>
                    <a:gd name="connsiteX1" fmla="*/ 1083885 w 1083885"/>
                    <a:gd name="connsiteY1" fmla="*/ 409575 h 1609068"/>
                    <a:gd name="connsiteX2" fmla="*/ 175835 w 1083885"/>
                    <a:gd name="connsiteY2" fmla="*/ 784225 h 1609068"/>
                    <a:gd name="connsiteX3" fmla="*/ 337760 w 1083885"/>
                    <a:gd name="connsiteY3" fmla="*/ 920750 h 1609068"/>
                    <a:gd name="connsiteX4" fmla="*/ 1210 w 1083885"/>
                    <a:gd name="connsiteY4" fmla="*/ 1606550 h 1609068"/>
                    <a:gd name="connsiteX5" fmla="*/ 213935 w 1083885"/>
                    <a:gd name="connsiteY5" fmla="*/ 1187450 h 1609068"/>
                    <a:gd name="connsiteX0" fmla="*/ 1082675 w 1082675"/>
                    <a:gd name="connsiteY0" fmla="*/ 0 h 1606550"/>
                    <a:gd name="connsiteX1" fmla="*/ 1082675 w 1082675"/>
                    <a:gd name="connsiteY1" fmla="*/ 409575 h 1606550"/>
                    <a:gd name="connsiteX2" fmla="*/ 174625 w 1082675"/>
                    <a:gd name="connsiteY2" fmla="*/ 784225 h 1606550"/>
                    <a:gd name="connsiteX3" fmla="*/ 336550 w 1082675"/>
                    <a:gd name="connsiteY3" fmla="*/ 920750 h 1606550"/>
                    <a:gd name="connsiteX4" fmla="*/ 0 w 1082675"/>
                    <a:gd name="connsiteY4" fmla="*/ 1606550 h 1606550"/>
                    <a:gd name="connsiteX0" fmla="*/ 1082675 w 1082675"/>
                    <a:gd name="connsiteY0" fmla="*/ 0 h 1631950"/>
                    <a:gd name="connsiteX1" fmla="*/ 1082675 w 1082675"/>
                    <a:gd name="connsiteY1" fmla="*/ 409575 h 1631950"/>
                    <a:gd name="connsiteX2" fmla="*/ 174625 w 1082675"/>
                    <a:gd name="connsiteY2" fmla="*/ 784225 h 1631950"/>
                    <a:gd name="connsiteX3" fmla="*/ 336550 w 1082675"/>
                    <a:gd name="connsiteY3" fmla="*/ 920750 h 1631950"/>
                    <a:gd name="connsiteX4" fmla="*/ 0 w 1082675"/>
                    <a:gd name="connsiteY4" fmla="*/ 1631950 h 1631950"/>
                    <a:gd name="connsiteX0" fmla="*/ 1082910 w 1082910"/>
                    <a:gd name="connsiteY0" fmla="*/ 0 h 1631950"/>
                    <a:gd name="connsiteX1" fmla="*/ 1082910 w 1082910"/>
                    <a:gd name="connsiteY1" fmla="*/ 409575 h 1631950"/>
                    <a:gd name="connsiteX2" fmla="*/ 174860 w 1082910"/>
                    <a:gd name="connsiteY2" fmla="*/ 784225 h 1631950"/>
                    <a:gd name="connsiteX3" fmla="*/ 336785 w 1082910"/>
                    <a:gd name="connsiteY3" fmla="*/ 920750 h 1631950"/>
                    <a:gd name="connsiteX4" fmla="*/ 235 w 1082910"/>
                    <a:gd name="connsiteY4" fmla="*/ 1631950 h 1631950"/>
                    <a:gd name="connsiteX0" fmla="*/ 1083207 w 1083207"/>
                    <a:gd name="connsiteY0" fmla="*/ 0 h 1631950"/>
                    <a:gd name="connsiteX1" fmla="*/ 1083207 w 1083207"/>
                    <a:gd name="connsiteY1" fmla="*/ 409575 h 1631950"/>
                    <a:gd name="connsiteX2" fmla="*/ 175157 w 1083207"/>
                    <a:gd name="connsiteY2" fmla="*/ 784225 h 1631950"/>
                    <a:gd name="connsiteX3" fmla="*/ 337082 w 1083207"/>
                    <a:gd name="connsiteY3" fmla="*/ 920750 h 1631950"/>
                    <a:gd name="connsiteX4" fmla="*/ 532 w 1083207"/>
                    <a:gd name="connsiteY4" fmla="*/ 1631950 h 1631950"/>
                    <a:gd name="connsiteX0" fmla="*/ 1083366 w 1083366"/>
                    <a:gd name="connsiteY0" fmla="*/ 0 h 1631950"/>
                    <a:gd name="connsiteX1" fmla="*/ 1083366 w 1083366"/>
                    <a:gd name="connsiteY1" fmla="*/ 409575 h 1631950"/>
                    <a:gd name="connsiteX2" fmla="*/ 175316 w 1083366"/>
                    <a:gd name="connsiteY2" fmla="*/ 784225 h 1631950"/>
                    <a:gd name="connsiteX3" fmla="*/ 337241 w 1083366"/>
                    <a:gd name="connsiteY3" fmla="*/ 920750 h 1631950"/>
                    <a:gd name="connsiteX4" fmla="*/ 691 w 1083366"/>
                    <a:gd name="connsiteY4" fmla="*/ 1631950 h 1631950"/>
                    <a:gd name="connsiteX0" fmla="*/ 1083366 w 1083366"/>
                    <a:gd name="connsiteY0" fmla="*/ 0 h 1631950"/>
                    <a:gd name="connsiteX1" fmla="*/ 1083366 w 1083366"/>
                    <a:gd name="connsiteY1" fmla="*/ 409575 h 1631950"/>
                    <a:gd name="connsiteX2" fmla="*/ 175316 w 1083366"/>
                    <a:gd name="connsiteY2" fmla="*/ 784225 h 1631950"/>
                    <a:gd name="connsiteX3" fmla="*/ 337241 w 1083366"/>
                    <a:gd name="connsiteY3" fmla="*/ 920750 h 1631950"/>
                    <a:gd name="connsiteX4" fmla="*/ 691 w 1083366"/>
                    <a:gd name="connsiteY4" fmla="*/ 1631950 h 1631950"/>
                    <a:gd name="connsiteX0" fmla="*/ 1083366 w 1083366"/>
                    <a:gd name="connsiteY0" fmla="*/ 0 h 1727200"/>
                    <a:gd name="connsiteX1" fmla="*/ 1083366 w 1083366"/>
                    <a:gd name="connsiteY1" fmla="*/ 504825 h 1727200"/>
                    <a:gd name="connsiteX2" fmla="*/ 175316 w 1083366"/>
                    <a:gd name="connsiteY2" fmla="*/ 879475 h 1727200"/>
                    <a:gd name="connsiteX3" fmla="*/ 337241 w 1083366"/>
                    <a:gd name="connsiteY3" fmla="*/ 1016000 h 1727200"/>
                    <a:gd name="connsiteX4" fmla="*/ 691 w 1083366"/>
                    <a:gd name="connsiteY4" fmla="*/ 1727200 h 1727200"/>
                    <a:gd name="connsiteX0" fmla="*/ 1083366 w 1083366"/>
                    <a:gd name="connsiteY0" fmla="*/ 0 h 1762125"/>
                    <a:gd name="connsiteX1" fmla="*/ 1083366 w 1083366"/>
                    <a:gd name="connsiteY1" fmla="*/ 539750 h 1762125"/>
                    <a:gd name="connsiteX2" fmla="*/ 175316 w 1083366"/>
                    <a:gd name="connsiteY2" fmla="*/ 914400 h 1762125"/>
                    <a:gd name="connsiteX3" fmla="*/ 337241 w 1083366"/>
                    <a:gd name="connsiteY3" fmla="*/ 1050925 h 1762125"/>
                    <a:gd name="connsiteX4" fmla="*/ 691 w 1083366"/>
                    <a:gd name="connsiteY4" fmla="*/ 1762125 h 1762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3366" h="1762125">
                      <a:moveTo>
                        <a:pt x="1083366" y="0"/>
                      </a:moveTo>
                      <a:lnTo>
                        <a:pt x="1083366" y="539750"/>
                      </a:lnTo>
                      <a:cubicBezTo>
                        <a:pt x="793383" y="546100"/>
                        <a:pt x="436724" y="650875"/>
                        <a:pt x="175316" y="914400"/>
                      </a:cubicBezTo>
                      <a:lnTo>
                        <a:pt x="337241" y="1050925"/>
                      </a:lnTo>
                      <a:cubicBezTo>
                        <a:pt x="112874" y="1216025"/>
                        <a:pt x="-10421" y="1597025"/>
                        <a:pt x="691" y="1762125"/>
                      </a:cubicBezTo>
                    </a:path>
                  </a:pathLst>
                </a:custGeom>
                <a:noFill/>
                <a:ln w="31750">
                  <a:solidFill>
                    <a:srgbClr val="288284"/>
                  </a:solidFill>
                  <a:head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400">
                    <a:solidFill>
                      <a:prstClr val="white"/>
                    </a:solidFill>
                    <a:latin typeface="Arial" panose="020B0604020202020204" pitchFamily="34" charset="0"/>
                    <a:cs typeface="Arial" panose="020B0604020202020204" pitchFamily="34" charset="0"/>
                  </a:endParaRPr>
                </a:p>
              </p:txBody>
            </p:sp>
            <p:sp>
              <p:nvSpPr>
                <p:cNvPr id="104" name="Freeform 103"/>
                <p:cNvSpPr/>
                <p:nvPr/>
              </p:nvSpPr>
              <p:spPr>
                <a:xfrm rot="3086445">
                  <a:off x="4808448" y="1081141"/>
                  <a:ext cx="1083366" cy="1762125"/>
                </a:xfrm>
                <a:custGeom>
                  <a:avLst/>
                  <a:gdLst>
                    <a:gd name="connsiteX0" fmla="*/ 936625 w 936625"/>
                    <a:gd name="connsiteY0" fmla="*/ 0 h 898525"/>
                    <a:gd name="connsiteX1" fmla="*/ 936625 w 936625"/>
                    <a:gd name="connsiteY1" fmla="*/ 403225 h 898525"/>
                    <a:gd name="connsiteX2" fmla="*/ 0 w 936625"/>
                    <a:gd name="connsiteY2" fmla="*/ 403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957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957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1187450"/>
                    <a:gd name="connsiteX1" fmla="*/ 936625 w 936625"/>
                    <a:gd name="connsiteY1" fmla="*/ 409575 h 1187450"/>
                    <a:gd name="connsiteX2" fmla="*/ 28575 w 936625"/>
                    <a:gd name="connsiteY2" fmla="*/ 784225 h 1187450"/>
                    <a:gd name="connsiteX3" fmla="*/ 0 w 936625"/>
                    <a:gd name="connsiteY3" fmla="*/ 898525 h 1187450"/>
                    <a:gd name="connsiteX4" fmla="*/ 117475 w 936625"/>
                    <a:gd name="connsiteY4" fmla="*/ 898525 h 1187450"/>
                    <a:gd name="connsiteX5" fmla="*/ 66675 w 936625"/>
                    <a:gd name="connsiteY5" fmla="*/ 1187450 h 1187450"/>
                    <a:gd name="connsiteX0" fmla="*/ 936625 w 936625"/>
                    <a:gd name="connsiteY0" fmla="*/ 0 h 1187450"/>
                    <a:gd name="connsiteX1" fmla="*/ 936625 w 936625"/>
                    <a:gd name="connsiteY1" fmla="*/ 409575 h 1187450"/>
                    <a:gd name="connsiteX2" fmla="*/ 28575 w 936625"/>
                    <a:gd name="connsiteY2" fmla="*/ 784225 h 1187450"/>
                    <a:gd name="connsiteX3" fmla="*/ 0 w 936625"/>
                    <a:gd name="connsiteY3" fmla="*/ 898525 h 1187450"/>
                    <a:gd name="connsiteX4" fmla="*/ 88900 w 936625"/>
                    <a:gd name="connsiteY4" fmla="*/ 1069975 h 1187450"/>
                    <a:gd name="connsiteX5" fmla="*/ 66675 w 936625"/>
                    <a:gd name="connsiteY5" fmla="*/ 1187450 h 1187450"/>
                    <a:gd name="connsiteX0" fmla="*/ 908050 w 908050"/>
                    <a:gd name="connsiteY0" fmla="*/ 0 h 1187450"/>
                    <a:gd name="connsiteX1" fmla="*/ 908050 w 908050"/>
                    <a:gd name="connsiteY1" fmla="*/ 409575 h 1187450"/>
                    <a:gd name="connsiteX2" fmla="*/ 0 w 908050"/>
                    <a:gd name="connsiteY2" fmla="*/ 784225 h 1187450"/>
                    <a:gd name="connsiteX3" fmla="*/ 161925 w 908050"/>
                    <a:gd name="connsiteY3" fmla="*/ 920750 h 1187450"/>
                    <a:gd name="connsiteX4" fmla="*/ 60325 w 908050"/>
                    <a:gd name="connsiteY4" fmla="*/ 1069975 h 1187450"/>
                    <a:gd name="connsiteX5" fmla="*/ 38100 w 908050"/>
                    <a:gd name="connsiteY5" fmla="*/ 1187450 h 1187450"/>
                    <a:gd name="connsiteX0" fmla="*/ 1083885 w 1083885"/>
                    <a:gd name="connsiteY0" fmla="*/ 0 h 1609068"/>
                    <a:gd name="connsiteX1" fmla="*/ 1083885 w 1083885"/>
                    <a:gd name="connsiteY1" fmla="*/ 409575 h 1609068"/>
                    <a:gd name="connsiteX2" fmla="*/ 175835 w 1083885"/>
                    <a:gd name="connsiteY2" fmla="*/ 784225 h 1609068"/>
                    <a:gd name="connsiteX3" fmla="*/ 337760 w 1083885"/>
                    <a:gd name="connsiteY3" fmla="*/ 920750 h 1609068"/>
                    <a:gd name="connsiteX4" fmla="*/ 1210 w 1083885"/>
                    <a:gd name="connsiteY4" fmla="*/ 1606550 h 1609068"/>
                    <a:gd name="connsiteX5" fmla="*/ 213935 w 1083885"/>
                    <a:gd name="connsiteY5" fmla="*/ 1187450 h 1609068"/>
                    <a:gd name="connsiteX0" fmla="*/ 1082675 w 1082675"/>
                    <a:gd name="connsiteY0" fmla="*/ 0 h 1606550"/>
                    <a:gd name="connsiteX1" fmla="*/ 1082675 w 1082675"/>
                    <a:gd name="connsiteY1" fmla="*/ 409575 h 1606550"/>
                    <a:gd name="connsiteX2" fmla="*/ 174625 w 1082675"/>
                    <a:gd name="connsiteY2" fmla="*/ 784225 h 1606550"/>
                    <a:gd name="connsiteX3" fmla="*/ 336550 w 1082675"/>
                    <a:gd name="connsiteY3" fmla="*/ 920750 h 1606550"/>
                    <a:gd name="connsiteX4" fmla="*/ 0 w 1082675"/>
                    <a:gd name="connsiteY4" fmla="*/ 1606550 h 1606550"/>
                    <a:gd name="connsiteX0" fmla="*/ 1082675 w 1082675"/>
                    <a:gd name="connsiteY0" fmla="*/ 0 h 1631950"/>
                    <a:gd name="connsiteX1" fmla="*/ 1082675 w 1082675"/>
                    <a:gd name="connsiteY1" fmla="*/ 409575 h 1631950"/>
                    <a:gd name="connsiteX2" fmla="*/ 174625 w 1082675"/>
                    <a:gd name="connsiteY2" fmla="*/ 784225 h 1631950"/>
                    <a:gd name="connsiteX3" fmla="*/ 336550 w 1082675"/>
                    <a:gd name="connsiteY3" fmla="*/ 920750 h 1631950"/>
                    <a:gd name="connsiteX4" fmla="*/ 0 w 1082675"/>
                    <a:gd name="connsiteY4" fmla="*/ 1631950 h 1631950"/>
                    <a:gd name="connsiteX0" fmla="*/ 1082910 w 1082910"/>
                    <a:gd name="connsiteY0" fmla="*/ 0 h 1631950"/>
                    <a:gd name="connsiteX1" fmla="*/ 1082910 w 1082910"/>
                    <a:gd name="connsiteY1" fmla="*/ 409575 h 1631950"/>
                    <a:gd name="connsiteX2" fmla="*/ 174860 w 1082910"/>
                    <a:gd name="connsiteY2" fmla="*/ 784225 h 1631950"/>
                    <a:gd name="connsiteX3" fmla="*/ 336785 w 1082910"/>
                    <a:gd name="connsiteY3" fmla="*/ 920750 h 1631950"/>
                    <a:gd name="connsiteX4" fmla="*/ 235 w 1082910"/>
                    <a:gd name="connsiteY4" fmla="*/ 1631950 h 1631950"/>
                    <a:gd name="connsiteX0" fmla="*/ 1083207 w 1083207"/>
                    <a:gd name="connsiteY0" fmla="*/ 0 h 1631950"/>
                    <a:gd name="connsiteX1" fmla="*/ 1083207 w 1083207"/>
                    <a:gd name="connsiteY1" fmla="*/ 409575 h 1631950"/>
                    <a:gd name="connsiteX2" fmla="*/ 175157 w 1083207"/>
                    <a:gd name="connsiteY2" fmla="*/ 784225 h 1631950"/>
                    <a:gd name="connsiteX3" fmla="*/ 337082 w 1083207"/>
                    <a:gd name="connsiteY3" fmla="*/ 920750 h 1631950"/>
                    <a:gd name="connsiteX4" fmla="*/ 532 w 1083207"/>
                    <a:gd name="connsiteY4" fmla="*/ 1631950 h 1631950"/>
                    <a:gd name="connsiteX0" fmla="*/ 1083366 w 1083366"/>
                    <a:gd name="connsiteY0" fmla="*/ 0 h 1631950"/>
                    <a:gd name="connsiteX1" fmla="*/ 1083366 w 1083366"/>
                    <a:gd name="connsiteY1" fmla="*/ 409575 h 1631950"/>
                    <a:gd name="connsiteX2" fmla="*/ 175316 w 1083366"/>
                    <a:gd name="connsiteY2" fmla="*/ 784225 h 1631950"/>
                    <a:gd name="connsiteX3" fmla="*/ 337241 w 1083366"/>
                    <a:gd name="connsiteY3" fmla="*/ 920750 h 1631950"/>
                    <a:gd name="connsiteX4" fmla="*/ 691 w 1083366"/>
                    <a:gd name="connsiteY4" fmla="*/ 1631950 h 1631950"/>
                    <a:gd name="connsiteX0" fmla="*/ 1083366 w 1083366"/>
                    <a:gd name="connsiteY0" fmla="*/ 0 h 1631950"/>
                    <a:gd name="connsiteX1" fmla="*/ 1083366 w 1083366"/>
                    <a:gd name="connsiteY1" fmla="*/ 409575 h 1631950"/>
                    <a:gd name="connsiteX2" fmla="*/ 175316 w 1083366"/>
                    <a:gd name="connsiteY2" fmla="*/ 784225 h 1631950"/>
                    <a:gd name="connsiteX3" fmla="*/ 337241 w 1083366"/>
                    <a:gd name="connsiteY3" fmla="*/ 920750 h 1631950"/>
                    <a:gd name="connsiteX4" fmla="*/ 691 w 1083366"/>
                    <a:gd name="connsiteY4" fmla="*/ 1631950 h 1631950"/>
                    <a:gd name="connsiteX0" fmla="*/ 1083366 w 1083366"/>
                    <a:gd name="connsiteY0" fmla="*/ 0 h 1727200"/>
                    <a:gd name="connsiteX1" fmla="*/ 1083366 w 1083366"/>
                    <a:gd name="connsiteY1" fmla="*/ 504825 h 1727200"/>
                    <a:gd name="connsiteX2" fmla="*/ 175316 w 1083366"/>
                    <a:gd name="connsiteY2" fmla="*/ 879475 h 1727200"/>
                    <a:gd name="connsiteX3" fmla="*/ 337241 w 1083366"/>
                    <a:gd name="connsiteY3" fmla="*/ 1016000 h 1727200"/>
                    <a:gd name="connsiteX4" fmla="*/ 691 w 1083366"/>
                    <a:gd name="connsiteY4" fmla="*/ 1727200 h 1727200"/>
                    <a:gd name="connsiteX0" fmla="*/ 1083366 w 1083366"/>
                    <a:gd name="connsiteY0" fmla="*/ 0 h 1762125"/>
                    <a:gd name="connsiteX1" fmla="*/ 1083366 w 1083366"/>
                    <a:gd name="connsiteY1" fmla="*/ 539750 h 1762125"/>
                    <a:gd name="connsiteX2" fmla="*/ 175316 w 1083366"/>
                    <a:gd name="connsiteY2" fmla="*/ 914400 h 1762125"/>
                    <a:gd name="connsiteX3" fmla="*/ 337241 w 1083366"/>
                    <a:gd name="connsiteY3" fmla="*/ 1050925 h 1762125"/>
                    <a:gd name="connsiteX4" fmla="*/ 691 w 1083366"/>
                    <a:gd name="connsiteY4" fmla="*/ 1762125 h 1762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3366" h="1762125">
                      <a:moveTo>
                        <a:pt x="1083366" y="0"/>
                      </a:moveTo>
                      <a:lnTo>
                        <a:pt x="1083366" y="539750"/>
                      </a:lnTo>
                      <a:cubicBezTo>
                        <a:pt x="793383" y="546100"/>
                        <a:pt x="436724" y="650875"/>
                        <a:pt x="175316" y="914400"/>
                      </a:cubicBezTo>
                      <a:lnTo>
                        <a:pt x="337241" y="1050925"/>
                      </a:lnTo>
                      <a:cubicBezTo>
                        <a:pt x="112874" y="1216025"/>
                        <a:pt x="-10421" y="1597025"/>
                        <a:pt x="691" y="1762125"/>
                      </a:cubicBezTo>
                    </a:path>
                  </a:pathLst>
                </a:custGeom>
                <a:noFill/>
                <a:ln w="31750">
                  <a:solidFill>
                    <a:srgbClr val="BE8128"/>
                  </a:solidFill>
                  <a:head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400">
                    <a:solidFill>
                      <a:prstClr val="white"/>
                    </a:solidFill>
                    <a:latin typeface="Arial" panose="020B0604020202020204" pitchFamily="34" charset="0"/>
                    <a:cs typeface="Arial" panose="020B0604020202020204" pitchFamily="34" charset="0"/>
                  </a:endParaRPr>
                </a:p>
              </p:txBody>
            </p:sp>
            <p:sp>
              <p:nvSpPr>
                <p:cNvPr id="105" name="Freeform 104"/>
                <p:cNvSpPr/>
                <p:nvPr/>
              </p:nvSpPr>
              <p:spPr>
                <a:xfrm rot="9300000">
                  <a:off x="5292334" y="2770415"/>
                  <a:ext cx="1083366" cy="1762125"/>
                </a:xfrm>
                <a:custGeom>
                  <a:avLst/>
                  <a:gdLst>
                    <a:gd name="connsiteX0" fmla="*/ 936625 w 936625"/>
                    <a:gd name="connsiteY0" fmla="*/ 0 h 898525"/>
                    <a:gd name="connsiteX1" fmla="*/ 936625 w 936625"/>
                    <a:gd name="connsiteY1" fmla="*/ 403225 h 898525"/>
                    <a:gd name="connsiteX2" fmla="*/ 0 w 936625"/>
                    <a:gd name="connsiteY2" fmla="*/ 403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957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957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1187450"/>
                    <a:gd name="connsiteX1" fmla="*/ 936625 w 936625"/>
                    <a:gd name="connsiteY1" fmla="*/ 409575 h 1187450"/>
                    <a:gd name="connsiteX2" fmla="*/ 28575 w 936625"/>
                    <a:gd name="connsiteY2" fmla="*/ 784225 h 1187450"/>
                    <a:gd name="connsiteX3" fmla="*/ 0 w 936625"/>
                    <a:gd name="connsiteY3" fmla="*/ 898525 h 1187450"/>
                    <a:gd name="connsiteX4" fmla="*/ 117475 w 936625"/>
                    <a:gd name="connsiteY4" fmla="*/ 898525 h 1187450"/>
                    <a:gd name="connsiteX5" fmla="*/ 66675 w 936625"/>
                    <a:gd name="connsiteY5" fmla="*/ 1187450 h 1187450"/>
                    <a:gd name="connsiteX0" fmla="*/ 936625 w 936625"/>
                    <a:gd name="connsiteY0" fmla="*/ 0 h 1187450"/>
                    <a:gd name="connsiteX1" fmla="*/ 936625 w 936625"/>
                    <a:gd name="connsiteY1" fmla="*/ 409575 h 1187450"/>
                    <a:gd name="connsiteX2" fmla="*/ 28575 w 936625"/>
                    <a:gd name="connsiteY2" fmla="*/ 784225 h 1187450"/>
                    <a:gd name="connsiteX3" fmla="*/ 0 w 936625"/>
                    <a:gd name="connsiteY3" fmla="*/ 898525 h 1187450"/>
                    <a:gd name="connsiteX4" fmla="*/ 88900 w 936625"/>
                    <a:gd name="connsiteY4" fmla="*/ 1069975 h 1187450"/>
                    <a:gd name="connsiteX5" fmla="*/ 66675 w 936625"/>
                    <a:gd name="connsiteY5" fmla="*/ 1187450 h 1187450"/>
                    <a:gd name="connsiteX0" fmla="*/ 908050 w 908050"/>
                    <a:gd name="connsiteY0" fmla="*/ 0 h 1187450"/>
                    <a:gd name="connsiteX1" fmla="*/ 908050 w 908050"/>
                    <a:gd name="connsiteY1" fmla="*/ 409575 h 1187450"/>
                    <a:gd name="connsiteX2" fmla="*/ 0 w 908050"/>
                    <a:gd name="connsiteY2" fmla="*/ 784225 h 1187450"/>
                    <a:gd name="connsiteX3" fmla="*/ 161925 w 908050"/>
                    <a:gd name="connsiteY3" fmla="*/ 920750 h 1187450"/>
                    <a:gd name="connsiteX4" fmla="*/ 60325 w 908050"/>
                    <a:gd name="connsiteY4" fmla="*/ 1069975 h 1187450"/>
                    <a:gd name="connsiteX5" fmla="*/ 38100 w 908050"/>
                    <a:gd name="connsiteY5" fmla="*/ 1187450 h 1187450"/>
                    <a:gd name="connsiteX0" fmla="*/ 1083885 w 1083885"/>
                    <a:gd name="connsiteY0" fmla="*/ 0 h 1609068"/>
                    <a:gd name="connsiteX1" fmla="*/ 1083885 w 1083885"/>
                    <a:gd name="connsiteY1" fmla="*/ 409575 h 1609068"/>
                    <a:gd name="connsiteX2" fmla="*/ 175835 w 1083885"/>
                    <a:gd name="connsiteY2" fmla="*/ 784225 h 1609068"/>
                    <a:gd name="connsiteX3" fmla="*/ 337760 w 1083885"/>
                    <a:gd name="connsiteY3" fmla="*/ 920750 h 1609068"/>
                    <a:gd name="connsiteX4" fmla="*/ 1210 w 1083885"/>
                    <a:gd name="connsiteY4" fmla="*/ 1606550 h 1609068"/>
                    <a:gd name="connsiteX5" fmla="*/ 213935 w 1083885"/>
                    <a:gd name="connsiteY5" fmla="*/ 1187450 h 1609068"/>
                    <a:gd name="connsiteX0" fmla="*/ 1082675 w 1082675"/>
                    <a:gd name="connsiteY0" fmla="*/ 0 h 1606550"/>
                    <a:gd name="connsiteX1" fmla="*/ 1082675 w 1082675"/>
                    <a:gd name="connsiteY1" fmla="*/ 409575 h 1606550"/>
                    <a:gd name="connsiteX2" fmla="*/ 174625 w 1082675"/>
                    <a:gd name="connsiteY2" fmla="*/ 784225 h 1606550"/>
                    <a:gd name="connsiteX3" fmla="*/ 336550 w 1082675"/>
                    <a:gd name="connsiteY3" fmla="*/ 920750 h 1606550"/>
                    <a:gd name="connsiteX4" fmla="*/ 0 w 1082675"/>
                    <a:gd name="connsiteY4" fmla="*/ 1606550 h 1606550"/>
                    <a:gd name="connsiteX0" fmla="*/ 1082675 w 1082675"/>
                    <a:gd name="connsiteY0" fmla="*/ 0 h 1631950"/>
                    <a:gd name="connsiteX1" fmla="*/ 1082675 w 1082675"/>
                    <a:gd name="connsiteY1" fmla="*/ 409575 h 1631950"/>
                    <a:gd name="connsiteX2" fmla="*/ 174625 w 1082675"/>
                    <a:gd name="connsiteY2" fmla="*/ 784225 h 1631950"/>
                    <a:gd name="connsiteX3" fmla="*/ 336550 w 1082675"/>
                    <a:gd name="connsiteY3" fmla="*/ 920750 h 1631950"/>
                    <a:gd name="connsiteX4" fmla="*/ 0 w 1082675"/>
                    <a:gd name="connsiteY4" fmla="*/ 1631950 h 1631950"/>
                    <a:gd name="connsiteX0" fmla="*/ 1082910 w 1082910"/>
                    <a:gd name="connsiteY0" fmla="*/ 0 h 1631950"/>
                    <a:gd name="connsiteX1" fmla="*/ 1082910 w 1082910"/>
                    <a:gd name="connsiteY1" fmla="*/ 409575 h 1631950"/>
                    <a:gd name="connsiteX2" fmla="*/ 174860 w 1082910"/>
                    <a:gd name="connsiteY2" fmla="*/ 784225 h 1631950"/>
                    <a:gd name="connsiteX3" fmla="*/ 336785 w 1082910"/>
                    <a:gd name="connsiteY3" fmla="*/ 920750 h 1631950"/>
                    <a:gd name="connsiteX4" fmla="*/ 235 w 1082910"/>
                    <a:gd name="connsiteY4" fmla="*/ 1631950 h 1631950"/>
                    <a:gd name="connsiteX0" fmla="*/ 1083207 w 1083207"/>
                    <a:gd name="connsiteY0" fmla="*/ 0 h 1631950"/>
                    <a:gd name="connsiteX1" fmla="*/ 1083207 w 1083207"/>
                    <a:gd name="connsiteY1" fmla="*/ 409575 h 1631950"/>
                    <a:gd name="connsiteX2" fmla="*/ 175157 w 1083207"/>
                    <a:gd name="connsiteY2" fmla="*/ 784225 h 1631950"/>
                    <a:gd name="connsiteX3" fmla="*/ 337082 w 1083207"/>
                    <a:gd name="connsiteY3" fmla="*/ 920750 h 1631950"/>
                    <a:gd name="connsiteX4" fmla="*/ 532 w 1083207"/>
                    <a:gd name="connsiteY4" fmla="*/ 1631950 h 1631950"/>
                    <a:gd name="connsiteX0" fmla="*/ 1083366 w 1083366"/>
                    <a:gd name="connsiteY0" fmla="*/ 0 h 1631950"/>
                    <a:gd name="connsiteX1" fmla="*/ 1083366 w 1083366"/>
                    <a:gd name="connsiteY1" fmla="*/ 409575 h 1631950"/>
                    <a:gd name="connsiteX2" fmla="*/ 175316 w 1083366"/>
                    <a:gd name="connsiteY2" fmla="*/ 784225 h 1631950"/>
                    <a:gd name="connsiteX3" fmla="*/ 337241 w 1083366"/>
                    <a:gd name="connsiteY3" fmla="*/ 920750 h 1631950"/>
                    <a:gd name="connsiteX4" fmla="*/ 691 w 1083366"/>
                    <a:gd name="connsiteY4" fmla="*/ 1631950 h 1631950"/>
                    <a:gd name="connsiteX0" fmla="*/ 1083366 w 1083366"/>
                    <a:gd name="connsiteY0" fmla="*/ 0 h 1631950"/>
                    <a:gd name="connsiteX1" fmla="*/ 1083366 w 1083366"/>
                    <a:gd name="connsiteY1" fmla="*/ 409575 h 1631950"/>
                    <a:gd name="connsiteX2" fmla="*/ 175316 w 1083366"/>
                    <a:gd name="connsiteY2" fmla="*/ 784225 h 1631950"/>
                    <a:gd name="connsiteX3" fmla="*/ 337241 w 1083366"/>
                    <a:gd name="connsiteY3" fmla="*/ 920750 h 1631950"/>
                    <a:gd name="connsiteX4" fmla="*/ 691 w 1083366"/>
                    <a:gd name="connsiteY4" fmla="*/ 1631950 h 1631950"/>
                    <a:gd name="connsiteX0" fmla="*/ 1083366 w 1083366"/>
                    <a:gd name="connsiteY0" fmla="*/ 0 h 1727200"/>
                    <a:gd name="connsiteX1" fmla="*/ 1083366 w 1083366"/>
                    <a:gd name="connsiteY1" fmla="*/ 504825 h 1727200"/>
                    <a:gd name="connsiteX2" fmla="*/ 175316 w 1083366"/>
                    <a:gd name="connsiteY2" fmla="*/ 879475 h 1727200"/>
                    <a:gd name="connsiteX3" fmla="*/ 337241 w 1083366"/>
                    <a:gd name="connsiteY3" fmla="*/ 1016000 h 1727200"/>
                    <a:gd name="connsiteX4" fmla="*/ 691 w 1083366"/>
                    <a:gd name="connsiteY4" fmla="*/ 1727200 h 1727200"/>
                    <a:gd name="connsiteX0" fmla="*/ 1083366 w 1083366"/>
                    <a:gd name="connsiteY0" fmla="*/ 0 h 1762125"/>
                    <a:gd name="connsiteX1" fmla="*/ 1083366 w 1083366"/>
                    <a:gd name="connsiteY1" fmla="*/ 539750 h 1762125"/>
                    <a:gd name="connsiteX2" fmla="*/ 175316 w 1083366"/>
                    <a:gd name="connsiteY2" fmla="*/ 914400 h 1762125"/>
                    <a:gd name="connsiteX3" fmla="*/ 337241 w 1083366"/>
                    <a:gd name="connsiteY3" fmla="*/ 1050925 h 1762125"/>
                    <a:gd name="connsiteX4" fmla="*/ 691 w 1083366"/>
                    <a:gd name="connsiteY4" fmla="*/ 1762125 h 1762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3366" h="1762125">
                      <a:moveTo>
                        <a:pt x="1083366" y="0"/>
                      </a:moveTo>
                      <a:lnTo>
                        <a:pt x="1083366" y="539750"/>
                      </a:lnTo>
                      <a:cubicBezTo>
                        <a:pt x="793383" y="546100"/>
                        <a:pt x="436724" y="650875"/>
                        <a:pt x="175316" y="914400"/>
                      </a:cubicBezTo>
                      <a:lnTo>
                        <a:pt x="337241" y="1050925"/>
                      </a:lnTo>
                      <a:cubicBezTo>
                        <a:pt x="112874" y="1216025"/>
                        <a:pt x="-10421" y="1597025"/>
                        <a:pt x="691" y="1762125"/>
                      </a:cubicBezTo>
                    </a:path>
                  </a:pathLst>
                </a:custGeom>
                <a:noFill/>
                <a:ln w="31750">
                  <a:solidFill>
                    <a:srgbClr val="437D5A"/>
                  </a:solidFill>
                  <a:head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400">
                    <a:solidFill>
                      <a:prstClr val="white"/>
                    </a:solidFill>
                    <a:latin typeface="Arial" panose="020B0604020202020204" pitchFamily="34" charset="0"/>
                    <a:cs typeface="Arial" panose="020B0604020202020204" pitchFamily="34" charset="0"/>
                  </a:endParaRPr>
                </a:p>
              </p:txBody>
            </p:sp>
            <p:sp>
              <p:nvSpPr>
                <p:cNvPr id="106" name="Freeform 105"/>
                <p:cNvSpPr/>
                <p:nvPr/>
              </p:nvSpPr>
              <p:spPr>
                <a:xfrm rot="15480000">
                  <a:off x="3545615" y="2871618"/>
                  <a:ext cx="1083366" cy="1762125"/>
                </a:xfrm>
                <a:custGeom>
                  <a:avLst/>
                  <a:gdLst>
                    <a:gd name="connsiteX0" fmla="*/ 936625 w 936625"/>
                    <a:gd name="connsiteY0" fmla="*/ 0 h 898525"/>
                    <a:gd name="connsiteX1" fmla="*/ 936625 w 936625"/>
                    <a:gd name="connsiteY1" fmla="*/ 403225 h 898525"/>
                    <a:gd name="connsiteX2" fmla="*/ 0 w 936625"/>
                    <a:gd name="connsiteY2" fmla="*/ 403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957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957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1187450"/>
                    <a:gd name="connsiteX1" fmla="*/ 936625 w 936625"/>
                    <a:gd name="connsiteY1" fmla="*/ 409575 h 1187450"/>
                    <a:gd name="connsiteX2" fmla="*/ 28575 w 936625"/>
                    <a:gd name="connsiteY2" fmla="*/ 784225 h 1187450"/>
                    <a:gd name="connsiteX3" fmla="*/ 0 w 936625"/>
                    <a:gd name="connsiteY3" fmla="*/ 898525 h 1187450"/>
                    <a:gd name="connsiteX4" fmla="*/ 117475 w 936625"/>
                    <a:gd name="connsiteY4" fmla="*/ 898525 h 1187450"/>
                    <a:gd name="connsiteX5" fmla="*/ 66675 w 936625"/>
                    <a:gd name="connsiteY5" fmla="*/ 1187450 h 1187450"/>
                    <a:gd name="connsiteX0" fmla="*/ 936625 w 936625"/>
                    <a:gd name="connsiteY0" fmla="*/ 0 h 1187450"/>
                    <a:gd name="connsiteX1" fmla="*/ 936625 w 936625"/>
                    <a:gd name="connsiteY1" fmla="*/ 409575 h 1187450"/>
                    <a:gd name="connsiteX2" fmla="*/ 28575 w 936625"/>
                    <a:gd name="connsiteY2" fmla="*/ 784225 h 1187450"/>
                    <a:gd name="connsiteX3" fmla="*/ 0 w 936625"/>
                    <a:gd name="connsiteY3" fmla="*/ 898525 h 1187450"/>
                    <a:gd name="connsiteX4" fmla="*/ 88900 w 936625"/>
                    <a:gd name="connsiteY4" fmla="*/ 1069975 h 1187450"/>
                    <a:gd name="connsiteX5" fmla="*/ 66675 w 936625"/>
                    <a:gd name="connsiteY5" fmla="*/ 1187450 h 1187450"/>
                    <a:gd name="connsiteX0" fmla="*/ 908050 w 908050"/>
                    <a:gd name="connsiteY0" fmla="*/ 0 h 1187450"/>
                    <a:gd name="connsiteX1" fmla="*/ 908050 w 908050"/>
                    <a:gd name="connsiteY1" fmla="*/ 409575 h 1187450"/>
                    <a:gd name="connsiteX2" fmla="*/ 0 w 908050"/>
                    <a:gd name="connsiteY2" fmla="*/ 784225 h 1187450"/>
                    <a:gd name="connsiteX3" fmla="*/ 161925 w 908050"/>
                    <a:gd name="connsiteY3" fmla="*/ 920750 h 1187450"/>
                    <a:gd name="connsiteX4" fmla="*/ 60325 w 908050"/>
                    <a:gd name="connsiteY4" fmla="*/ 1069975 h 1187450"/>
                    <a:gd name="connsiteX5" fmla="*/ 38100 w 908050"/>
                    <a:gd name="connsiteY5" fmla="*/ 1187450 h 1187450"/>
                    <a:gd name="connsiteX0" fmla="*/ 1083885 w 1083885"/>
                    <a:gd name="connsiteY0" fmla="*/ 0 h 1609068"/>
                    <a:gd name="connsiteX1" fmla="*/ 1083885 w 1083885"/>
                    <a:gd name="connsiteY1" fmla="*/ 409575 h 1609068"/>
                    <a:gd name="connsiteX2" fmla="*/ 175835 w 1083885"/>
                    <a:gd name="connsiteY2" fmla="*/ 784225 h 1609068"/>
                    <a:gd name="connsiteX3" fmla="*/ 337760 w 1083885"/>
                    <a:gd name="connsiteY3" fmla="*/ 920750 h 1609068"/>
                    <a:gd name="connsiteX4" fmla="*/ 1210 w 1083885"/>
                    <a:gd name="connsiteY4" fmla="*/ 1606550 h 1609068"/>
                    <a:gd name="connsiteX5" fmla="*/ 213935 w 1083885"/>
                    <a:gd name="connsiteY5" fmla="*/ 1187450 h 1609068"/>
                    <a:gd name="connsiteX0" fmla="*/ 1082675 w 1082675"/>
                    <a:gd name="connsiteY0" fmla="*/ 0 h 1606550"/>
                    <a:gd name="connsiteX1" fmla="*/ 1082675 w 1082675"/>
                    <a:gd name="connsiteY1" fmla="*/ 409575 h 1606550"/>
                    <a:gd name="connsiteX2" fmla="*/ 174625 w 1082675"/>
                    <a:gd name="connsiteY2" fmla="*/ 784225 h 1606550"/>
                    <a:gd name="connsiteX3" fmla="*/ 336550 w 1082675"/>
                    <a:gd name="connsiteY3" fmla="*/ 920750 h 1606550"/>
                    <a:gd name="connsiteX4" fmla="*/ 0 w 1082675"/>
                    <a:gd name="connsiteY4" fmla="*/ 1606550 h 1606550"/>
                    <a:gd name="connsiteX0" fmla="*/ 1082675 w 1082675"/>
                    <a:gd name="connsiteY0" fmla="*/ 0 h 1631950"/>
                    <a:gd name="connsiteX1" fmla="*/ 1082675 w 1082675"/>
                    <a:gd name="connsiteY1" fmla="*/ 409575 h 1631950"/>
                    <a:gd name="connsiteX2" fmla="*/ 174625 w 1082675"/>
                    <a:gd name="connsiteY2" fmla="*/ 784225 h 1631950"/>
                    <a:gd name="connsiteX3" fmla="*/ 336550 w 1082675"/>
                    <a:gd name="connsiteY3" fmla="*/ 920750 h 1631950"/>
                    <a:gd name="connsiteX4" fmla="*/ 0 w 1082675"/>
                    <a:gd name="connsiteY4" fmla="*/ 1631950 h 1631950"/>
                    <a:gd name="connsiteX0" fmla="*/ 1082910 w 1082910"/>
                    <a:gd name="connsiteY0" fmla="*/ 0 h 1631950"/>
                    <a:gd name="connsiteX1" fmla="*/ 1082910 w 1082910"/>
                    <a:gd name="connsiteY1" fmla="*/ 409575 h 1631950"/>
                    <a:gd name="connsiteX2" fmla="*/ 174860 w 1082910"/>
                    <a:gd name="connsiteY2" fmla="*/ 784225 h 1631950"/>
                    <a:gd name="connsiteX3" fmla="*/ 336785 w 1082910"/>
                    <a:gd name="connsiteY3" fmla="*/ 920750 h 1631950"/>
                    <a:gd name="connsiteX4" fmla="*/ 235 w 1082910"/>
                    <a:gd name="connsiteY4" fmla="*/ 1631950 h 1631950"/>
                    <a:gd name="connsiteX0" fmla="*/ 1083207 w 1083207"/>
                    <a:gd name="connsiteY0" fmla="*/ 0 h 1631950"/>
                    <a:gd name="connsiteX1" fmla="*/ 1083207 w 1083207"/>
                    <a:gd name="connsiteY1" fmla="*/ 409575 h 1631950"/>
                    <a:gd name="connsiteX2" fmla="*/ 175157 w 1083207"/>
                    <a:gd name="connsiteY2" fmla="*/ 784225 h 1631950"/>
                    <a:gd name="connsiteX3" fmla="*/ 337082 w 1083207"/>
                    <a:gd name="connsiteY3" fmla="*/ 920750 h 1631950"/>
                    <a:gd name="connsiteX4" fmla="*/ 532 w 1083207"/>
                    <a:gd name="connsiteY4" fmla="*/ 1631950 h 1631950"/>
                    <a:gd name="connsiteX0" fmla="*/ 1083366 w 1083366"/>
                    <a:gd name="connsiteY0" fmla="*/ 0 h 1631950"/>
                    <a:gd name="connsiteX1" fmla="*/ 1083366 w 1083366"/>
                    <a:gd name="connsiteY1" fmla="*/ 409575 h 1631950"/>
                    <a:gd name="connsiteX2" fmla="*/ 175316 w 1083366"/>
                    <a:gd name="connsiteY2" fmla="*/ 784225 h 1631950"/>
                    <a:gd name="connsiteX3" fmla="*/ 337241 w 1083366"/>
                    <a:gd name="connsiteY3" fmla="*/ 920750 h 1631950"/>
                    <a:gd name="connsiteX4" fmla="*/ 691 w 1083366"/>
                    <a:gd name="connsiteY4" fmla="*/ 1631950 h 1631950"/>
                    <a:gd name="connsiteX0" fmla="*/ 1083366 w 1083366"/>
                    <a:gd name="connsiteY0" fmla="*/ 0 h 1631950"/>
                    <a:gd name="connsiteX1" fmla="*/ 1083366 w 1083366"/>
                    <a:gd name="connsiteY1" fmla="*/ 409575 h 1631950"/>
                    <a:gd name="connsiteX2" fmla="*/ 175316 w 1083366"/>
                    <a:gd name="connsiteY2" fmla="*/ 784225 h 1631950"/>
                    <a:gd name="connsiteX3" fmla="*/ 337241 w 1083366"/>
                    <a:gd name="connsiteY3" fmla="*/ 920750 h 1631950"/>
                    <a:gd name="connsiteX4" fmla="*/ 691 w 1083366"/>
                    <a:gd name="connsiteY4" fmla="*/ 1631950 h 1631950"/>
                    <a:gd name="connsiteX0" fmla="*/ 1083366 w 1083366"/>
                    <a:gd name="connsiteY0" fmla="*/ 0 h 1727200"/>
                    <a:gd name="connsiteX1" fmla="*/ 1083366 w 1083366"/>
                    <a:gd name="connsiteY1" fmla="*/ 504825 h 1727200"/>
                    <a:gd name="connsiteX2" fmla="*/ 175316 w 1083366"/>
                    <a:gd name="connsiteY2" fmla="*/ 879475 h 1727200"/>
                    <a:gd name="connsiteX3" fmla="*/ 337241 w 1083366"/>
                    <a:gd name="connsiteY3" fmla="*/ 1016000 h 1727200"/>
                    <a:gd name="connsiteX4" fmla="*/ 691 w 1083366"/>
                    <a:gd name="connsiteY4" fmla="*/ 1727200 h 1727200"/>
                    <a:gd name="connsiteX0" fmla="*/ 1083366 w 1083366"/>
                    <a:gd name="connsiteY0" fmla="*/ 0 h 1762125"/>
                    <a:gd name="connsiteX1" fmla="*/ 1083366 w 1083366"/>
                    <a:gd name="connsiteY1" fmla="*/ 539750 h 1762125"/>
                    <a:gd name="connsiteX2" fmla="*/ 175316 w 1083366"/>
                    <a:gd name="connsiteY2" fmla="*/ 914400 h 1762125"/>
                    <a:gd name="connsiteX3" fmla="*/ 337241 w 1083366"/>
                    <a:gd name="connsiteY3" fmla="*/ 1050925 h 1762125"/>
                    <a:gd name="connsiteX4" fmla="*/ 691 w 1083366"/>
                    <a:gd name="connsiteY4" fmla="*/ 1762125 h 1762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3366" h="1762125">
                      <a:moveTo>
                        <a:pt x="1083366" y="0"/>
                      </a:moveTo>
                      <a:lnTo>
                        <a:pt x="1083366" y="539750"/>
                      </a:lnTo>
                      <a:cubicBezTo>
                        <a:pt x="793383" y="546100"/>
                        <a:pt x="436724" y="650875"/>
                        <a:pt x="175316" y="914400"/>
                      </a:cubicBezTo>
                      <a:lnTo>
                        <a:pt x="337241" y="1050925"/>
                      </a:lnTo>
                      <a:cubicBezTo>
                        <a:pt x="112874" y="1216025"/>
                        <a:pt x="-10421" y="1597025"/>
                        <a:pt x="691" y="1762125"/>
                      </a:cubicBezTo>
                    </a:path>
                  </a:pathLst>
                </a:custGeom>
                <a:noFill/>
                <a:ln w="31750">
                  <a:solidFill>
                    <a:srgbClr val="EE801B"/>
                  </a:solidFill>
                  <a:head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400">
                    <a:solidFill>
                      <a:prstClr val="white"/>
                    </a:solidFill>
                    <a:latin typeface="Arial" panose="020B0604020202020204" pitchFamily="34" charset="0"/>
                    <a:cs typeface="Arial" panose="020B0604020202020204" pitchFamily="34" charset="0"/>
                  </a:endParaRPr>
                </a:p>
              </p:txBody>
            </p:sp>
            <p:sp>
              <p:nvSpPr>
                <p:cNvPr id="107" name="Freeform 106"/>
                <p:cNvSpPr/>
                <p:nvPr/>
              </p:nvSpPr>
              <p:spPr>
                <a:xfrm rot="18540000">
                  <a:off x="3289113" y="1952718"/>
                  <a:ext cx="1083366" cy="1762125"/>
                </a:xfrm>
                <a:custGeom>
                  <a:avLst/>
                  <a:gdLst>
                    <a:gd name="connsiteX0" fmla="*/ 936625 w 936625"/>
                    <a:gd name="connsiteY0" fmla="*/ 0 h 898525"/>
                    <a:gd name="connsiteX1" fmla="*/ 936625 w 936625"/>
                    <a:gd name="connsiteY1" fmla="*/ 403225 h 898525"/>
                    <a:gd name="connsiteX2" fmla="*/ 0 w 936625"/>
                    <a:gd name="connsiteY2" fmla="*/ 403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957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957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1187450"/>
                    <a:gd name="connsiteX1" fmla="*/ 936625 w 936625"/>
                    <a:gd name="connsiteY1" fmla="*/ 409575 h 1187450"/>
                    <a:gd name="connsiteX2" fmla="*/ 28575 w 936625"/>
                    <a:gd name="connsiteY2" fmla="*/ 784225 h 1187450"/>
                    <a:gd name="connsiteX3" fmla="*/ 0 w 936625"/>
                    <a:gd name="connsiteY3" fmla="*/ 898525 h 1187450"/>
                    <a:gd name="connsiteX4" fmla="*/ 117475 w 936625"/>
                    <a:gd name="connsiteY4" fmla="*/ 898525 h 1187450"/>
                    <a:gd name="connsiteX5" fmla="*/ 66675 w 936625"/>
                    <a:gd name="connsiteY5" fmla="*/ 1187450 h 1187450"/>
                    <a:gd name="connsiteX0" fmla="*/ 936625 w 936625"/>
                    <a:gd name="connsiteY0" fmla="*/ 0 h 1187450"/>
                    <a:gd name="connsiteX1" fmla="*/ 936625 w 936625"/>
                    <a:gd name="connsiteY1" fmla="*/ 409575 h 1187450"/>
                    <a:gd name="connsiteX2" fmla="*/ 28575 w 936625"/>
                    <a:gd name="connsiteY2" fmla="*/ 784225 h 1187450"/>
                    <a:gd name="connsiteX3" fmla="*/ 0 w 936625"/>
                    <a:gd name="connsiteY3" fmla="*/ 898525 h 1187450"/>
                    <a:gd name="connsiteX4" fmla="*/ 88900 w 936625"/>
                    <a:gd name="connsiteY4" fmla="*/ 1069975 h 1187450"/>
                    <a:gd name="connsiteX5" fmla="*/ 66675 w 936625"/>
                    <a:gd name="connsiteY5" fmla="*/ 1187450 h 1187450"/>
                    <a:gd name="connsiteX0" fmla="*/ 908050 w 908050"/>
                    <a:gd name="connsiteY0" fmla="*/ 0 h 1187450"/>
                    <a:gd name="connsiteX1" fmla="*/ 908050 w 908050"/>
                    <a:gd name="connsiteY1" fmla="*/ 409575 h 1187450"/>
                    <a:gd name="connsiteX2" fmla="*/ 0 w 908050"/>
                    <a:gd name="connsiteY2" fmla="*/ 784225 h 1187450"/>
                    <a:gd name="connsiteX3" fmla="*/ 161925 w 908050"/>
                    <a:gd name="connsiteY3" fmla="*/ 920750 h 1187450"/>
                    <a:gd name="connsiteX4" fmla="*/ 60325 w 908050"/>
                    <a:gd name="connsiteY4" fmla="*/ 1069975 h 1187450"/>
                    <a:gd name="connsiteX5" fmla="*/ 38100 w 908050"/>
                    <a:gd name="connsiteY5" fmla="*/ 1187450 h 1187450"/>
                    <a:gd name="connsiteX0" fmla="*/ 1083885 w 1083885"/>
                    <a:gd name="connsiteY0" fmla="*/ 0 h 1609068"/>
                    <a:gd name="connsiteX1" fmla="*/ 1083885 w 1083885"/>
                    <a:gd name="connsiteY1" fmla="*/ 409575 h 1609068"/>
                    <a:gd name="connsiteX2" fmla="*/ 175835 w 1083885"/>
                    <a:gd name="connsiteY2" fmla="*/ 784225 h 1609068"/>
                    <a:gd name="connsiteX3" fmla="*/ 337760 w 1083885"/>
                    <a:gd name="connsiteY3" fmla="*/ 920750 h 1609068"/>
                    <a:gd name="connsiteX4" fmla="*/ 1210 w 1083885"/>
                    <a:gd name="connsiteY4" fmla="*/ 1606550 h 1609068"/>
                    <a:gd name="connsiteX5" fmla="*/ 213935 w 1083885"/>
                    <a:gd name="connsiteY5" fmla="*/ 1187450 h 1609068"/>
                    <a:gd name="connsiteX0" fmla="*/ 1082675 w 1082675"/>
                    <a:gd name="connsiteY0" fmla="*/ 0 h 1606550"/>
                    <a:gd name="connsiteX1" fmla="*/ 1082675 w 1082675"/>
                    <a:gd name="connsiteY1" fmla="*/ 409575 h 1606550"/>
                    <a:gd name="connsiteX2" fmla="*/ 174625 w 1082675"/>
                    <a:gd name="connsiteY2" fmla="*/ 784225 h 1606550"/>
                    <a:gd name="connsiteX3" fmla="*/ 336550 w 1082675"/>
                    <a:gd name="connsiteY3" fmla="*/ 920750 h 1606550"/>
                    <a:gd name="connsiteX4" fmla="*/ 0 w 1082675"/>
                    <a:gd name="connsiteY4" fmla="*/ 1606550 h 1606550"/>
                    <a:gd name="connsiteX0" fmla="*/ 1082675 w 1082675"/>
                    <a:gd name="connsiteY0" fmla="*/ 0 h 1631950"/>
                    <a:gd name="connsiteX1" fmla="*/ 1082675 w 1082675"/>
                    <a:gd name="connsiteY1" fmla="*/ 409575 h 1631950"/>
                    <a:gd name="connsiteX2" fmla="*/ 174625 w 1082675"/>
                    <a:gd name="connsiteY2" fmla="*/ 784225 h 1631950"/>
                    <a:gd name="connsiteX3" fmla="*/ 336550 w 1082675"/>
                    <a:gd name="connsiteY3" fmla="*/ 920750 h 1631950"/>
                    <a:gd name="connsiteX4" fmla="*/ 0 w 1082675"/>
                    <a:gd name="connsiteY4" fmla="*/ 1631950 h 1631950"/>
                    <a:gd name="connsiteX0" fmla="*/ 1082910 w 1082910"/>
                    <a:gd name="connsiteY0" fmla="*/ 0 h 1631950"/>
                    <a:gd name="connsiteX1" fmla="*/ 1082910 w 1082910"/>
                    <a:gd name="connsiteY1" fmla="*/ 409575 h 1631950"/>
                    <a:gd name="connsiteX2" fmla="*/ 174860 w 1082910"/>
                    <a:gd name="connsiteY2" fmla="*/ 784225 h 1631950"/>
                    <a:gd name="connsiteX3" fmla="*/ 336785 w 1082910"/>
                    <a:gd name="connsiteY3" fmla="*/ 920750 h 1631950"/>
                    <a:gd name="connsiteX4" fmla="*/ 235 w 1082910"/>
                    <a:gd name="connsiteY4" fmla="*/ 1631950 h 1631950"/>
                    <a:gd name="connsiteX0" fmla="*/ 1083207 w 1083207"/>
                    <a:gd name="connsiteY0" fmla="*/ 0 h 1631950"/>
                    <a:gd name="connsiteX1" fmla="*/ 1083207 w 1083207"/>
                    <a:gd name="connsiteY1" fmla="*/ 409575 h 1631950"/>
                    <a:gd name="connsiteX2" fmla="*/ 175157 w 1083207"/>
                    <a:gd name="connsiteY2" fmla="*/ 784225 h 1631950"/>
                    <a:gd name="connsiteX3" fmla="*/ 337082 w 1083207"/>
                    <a:gd name="connsiteY3" fmla="*/ 920750 h 1631950"/>
                    <a:gd name="connsiteX4" fmla="*/ 532 w 1083207"/>
                    <a:gd name="connsiteY4" fmla="*/ 1631950 h 1631950"/>
                    <a:gd name="connsiteX0" fmla="*/ 1083366 w 1083366"/>
                    <a:gd name="connsiteY0" fmla="*/ 0 h 1631950"/>
                    <a:gd name="connsiteX1" fmla="*/ 1083366 w 1083366"/>
                    <a:gd name="connsiteY1" fmla="*/ 409575 h 1631950"/>
                    <a:gd name="connsiteX2" fmla="*/ 175316 w 1083366"/>
                    <a:gd name="connsiteY2" fmla="*/ 784225 h 1631950"/>
                    <a:gd name="connsiteX3" fmla="*/ 337241 w 1083366"/>
                    <a:gd name="connsiteY3" fmla="*/ 920750 h 1631950"/>
                    <a:gd name="connsiteX4" fmla="*/ 691 w 1083366"/>
                    <a:gd name="connsiteY4" fmla="*/ 1631950 h 1631950"/>
                    <a:gd name="connsiteX0" fmla="*/ 1083366 w 1083366"/>
                    <a:gd name="connsiteY0" fmla="*/ 0 h 1631950"/>
                    <a:gd name="connsiteX1" fmla="*/ 1083366 w 1083366"/>
                    <a:gd name="connsiteY1" fmla="*/ 409575 h 1631950"/>
                    <a:gd name="connsiteX2" fmla="*/ 175316 w 1083366"/>
                    <a:gd name="connsiteY2" fmla="*/ 784225 h 1631950"/>
                    <a:gd name="connsiteX3" fmla="*/ 337241 w 1083366"/>
                    <a:gd name="connsiteY3" fmla="*/ 920750 h 1631950"/>
                    <a:gd name="connsiteX4" fmla="*/ 691 w 1083366"/>
                    <a:gd name="connsiteY4" fmla="*/ 1631950 h 1631950"/>
                    <a:gd name="connsiteX0" fmla="*/ 1083366 w 1083366"/>
                    <a:gd name="connsiteY0" fmla="*/ 0 h 1727200"/>
                    <a:gd name="connsiteX1" fmla="*/ 1083366 w 1083366"/>
                    <a:gd name="connsiteY1" fmla="*/ 504825 h 1727200"/>
                    <a:gd name="connsiteX2" fmla="*/ 175316 w 1083366"/>
                    <a:gd name="connsiteY2" fmla="*/ 879475 h 1727200"/>
                    <a:gd name="connsiteX3" fmla="*/ 337241 w 1083366"/>
                    <a:gd name="connsiteY3" fmla="*/ 1016000 h 1727200"/>
                    <a:gd name="connsiteX4" fmla="*/ 691 w 1083366"/>
                    <a:gd name="connsiteY4" fmla="*/ 1727200 h 1727200"/>
                    <a:gd name="connsiteX0" fmla="*/ 1083366 w 1083366"/>
                    <a:gd name="connsiteY0" fmla="*/ 0 h 1762125"/>
                    <a:gd name="connsiteX1" fmla="*/ 1083366 w 1083366"/>
                    <a:gd name="connsiteY1" fmla="*/ 539750 h 1762125"/>
                    <a:gd name="connsiteX2" fmla="*/ 175316 w 1083366"/>
                    <a:gd name="connsiteY2" fmla="*/ 914400 h 1762125"/>
                    <a:gd name="connsiteX3" fmla="*/ 337241 w 1083366"/>
                    <a:gd name="connsiteY3" fmla="*/ 1050925 h 1762125"/>
                    <a:gd name="connsiteX4" fmla="*/ 691 w 1083366"/>
                    <a:gd name="connsiteY4" fmla="*/ 1762125 h 1762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3366" h="1762125">
                      <a:moveTo>
                        <a:pt x="1083366" y="0"/>
                      </a:moveTo>
                      <a:lnTo>
                        <a:pt x="1083366" y="539750"/>
                      </a:lnTo>
                      <a:cubicBezTo>
                        <a:pt x="793383" y="546100"/>
                        <a:pt x="436724" y="650875"/>
                        <a:pt x="175316" y="914400"/>
                      </a:cubicBezTo>
                      <a:lnTo>
                        <a:pt x="337241" y="1050925"/>
                      </a:lnTo>
                      <a:cubicBezTo>
                        <a:pt x="112874" y="1216025"/>
                        <a:pt x="-10421" y="1597025"/>
                        <a:pt x="691" y="1762125"/>
                      </a:cubicBezTo>
                    </a:path>
                  </a:pathLst>
                </a:custGeom>
                <a:noFill/>
                <a:ln w="31750">
                  <a:solidFill>
                    <a:srgbClr val="AC4A5A"/>
                  </a:solidFill>
                  <a:head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400">
                    <a:solidFill>
                      <a:prstClr val="white"/>
                    </a:solidFill>
                    <a:latin typeface="Arial" panose="020B0604020202020204" pitchFamily="34" charset="0"/>
                    <a:cs typeface="Arial" panose="020B0604020202020204" pitchFamily="34" charset="0"/>
                  </a:endParaRPr>
                </a:p>
              </p:txBody>
            </p:sp>
          </p:grpSp>
        </p:grpSp>
        <p:grpSp>
          <p:nvGrpSpPr>
            <p:cNvPr id="92" name="Group 91"/>
            <p:cNvGrpSpPr/>
            <p:nvPr/>
          </p:nvGrpSpPr>
          <p:grpSpPr>
            <a:xfrm>
              <a:off x="6155661" y="1854347"/>
              <a:ext cx="253938" cy="328028"/>
              <a:chOff x="9497362" y="1814450"/>
              <a:chExt cx="317791" cy="407930"/>
            </a:xfrm>
            <a:solidFill>
              <a:srgbClr val="288284"/>
            </a:solidFill>
          </p:grpSpPr>
          <p:sp>
            <p:nvSpPr>
              <p:cNvPr id="96" name="Freeform 26"/>
              <p:cNvSpPr>
                <a:spLocks/>
              </p:cNvSpPr>
              <p:nvPr/>
            </p:nvSpPr>
            <p:spPr bwMode="auto">
              <a:xfrm flipH="1">
                <a:off x="9574741" y="1814450"/>
                <a:ext cx="163025" cy="163026"/>
              </a:xfrm>
              <a:custGeom>
                <a:avLst/>
                <a:gdLst>
                  <a:gd name="T0" fmla="*/ 822 w 1500"/>
                  <a:gd name="T1" fmla="*/ 2 h 1501"/>
                  <a:gd name="T2" fmla="*/ 961 w 1500"/>
                  <a:gd name="T3" fmla="*/ 29 h 1501"/>
                  <a:gd name="T4" fmla="*/ 1088 w 1500"/>
                  <a:gd name="T5" fmla="*/ 80 h 1501"/>
                  <a:gd name="T6" fmla="*/ 1203 w 1500"/>
                  <a:gd name="T7" fmla="*/ 153 h 1501"/>
                  <a:gd name="T8" fmla="*/ 1304 w 1500"/>
                  <a:gd name="T9" fmla="*/ 243 h 1501"/>
                  <a:gd name="T10" fmla="*/ 1386 w 1500"/>
                  <a:gd name="T11" fmla="*/ 352 h 1501"/>
                  <a:gd name="T12" fmla="*/ 1447 w 1500"/>
                  <a:gd name="T13" fmla="*/ 474 h 1501"/>
                  <a:gd name="T14" fmla="*/ 1487 w 1500"/>
                  <a:gd name="T15" fmla="*/ 608 h 1501"/>
                  <a:gd name="T16" fmla="*/ 1500 w 1500"/>
                  <a:gd name="T17" fmla="*/ 750 h 1501"/>
                  <a:gd name="T18" fmla="*/ 1487 w 1500"/>
                  <a:gd name="T19" fmla="*/ 893 h 1501"/>
                  <a:gd name="T20" fmla="*/ 1447 w 1500"/>
                  <a:gd name="T21" fmla="*/ 1026 h 1501"/>
                  <a:gd name="T22" fmla="*/ 1386 w 1500"/>
                  <a:gd name="T23" fmla="*/ 1148 h 1501"/>
                  <a:gd name="T24" fmla="*/ 1304 w 1500"/>
                  <a:gd name="T25" fmla="*/ 1256 h 1501"/>
                  <a:gd name="T26" fmla="*/ 1203 w 1500"/>
                  <a:gd name="T27" fmla="*/ 1348 h 1501"/>
                  <a:gd name="T28" fmla="*/ 1088 w 1500"/>
                  <a:gd name="T29" fmla="*/ 1421 h 1501"/>
                  <a:gd name="T30" fmla="*/ 961 w 1500"/>
                  <a:gd name="T31" fmla="*/ 1471 h 1501"/>
                  <a:gd name="T32" fmla="*/ 822 w 1500"/>
                  <a:gd name="T33" fmla="*/ 1497 h 1501"/>
                  <a:gd name="T34" fmla="*/ 678 w 1500"/>
                  <a:gd name="T35" fmla="*/ 1497 h 1501"/>
                  <a:gd name="T36" fmla="*/ 539 w 1500"/>
                  <a:gd name="T37" fmla="*/ 1471 h 1501"/>
                  <a:gd name="T38" fmla="*/ 411 w 1500"/>
                  <a:gd name="T39" fmla="*/ 1421 h 1501"/>
                  <a:gd name="T40" fmla="*/ 295 w 1500"/>
                  <a:gd name="T41" fmla="*/ 1348 h 1501"/>
                  <a:gd name="T42" fmla="*/ 196 w 1500"/>
                  <a:gd name="T43" fmla="*/ 1256 h 1501"/>
                  <a:gd name="T44" fmla="*/ 113 w 1500"/>
                  <a:gd name="T45" fmla="*/ 1148 h 1501"/>
                  <a:gd name="T46" fmla="*/ 52 w 1500"/>
                  <a:gd name="T47" fmla="*/ 1026 h 1501"/>
                  <a:gd name="T48" fmla="*/ 12 w 1500"/>
                  <a:gd name="T49" fmla="*/ 893 h 1501"/>
                  <a:gd name="T50" fmla="*/ 0 w 1500"/>
                  <a:gd name="T51" fmla="*/ 750 h 1501"/>
                  <a:gd name="T52" fmla="*/ 12 w 1500"/>
                  <a:gd name="T53" fmla="*/ 608 h 1501"/>
                  <a:gd name="T54" fmla="*/ 52 w 1500"/>
                  <a:gd name="T55" fmla="*/ 474 h 1501"/>
                  <a:gd name="T56" fmla="*/ 113 w 1500"/>
                  <a:gd name="T57" fmla="*/ 352 h 1501"/>
                  <a:gd name="T58" fmla="*/ 196 w 1500"/>
                  <a:gd name="T59" fmla="*/ 243 h 1501"/>
                  <a:gd name="T60" fmla="*/ 295 w 1500"/>
                  <a:gd name="T61" fmla="*/ 153 h 1501"/>
                  <a:gd name="T62" fmla="*/ 411 w 1500"/>
                  <a:gd name="T63" fmla="*/ 80 h 1501"/>
                  <a:gd name="T64" fmla="*/ 539 w 1500"/>
                  <a:gd name="T65" fmla="*/ 29 h 1501"/>
                  <a:gd name="T66" fmla="*/ 678 w 1500"/>
                  <a:gd name="T67" fmla="*/ 2 h 1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00" h="1501">
                    <a:moveTo>
                      <a:pt x="750" y="0"/>
                    </a:moveTo>
                    <a:lnTo>
                      <a:pt x="822" y="2"/>
                    </a:lnTo>
                    <a:lnTo>
                      <a:pt x="892" y="13"/>
                    </a:lnTo>
                    <a:lnTo>
                      <a:pt x="961" y="29"/>
                    </a:lnTo>
                    <a:lnTo>
                      <a:pt x="1026" y="52"/>
                    </a:lnTo>
                    <a:lnTo>
                      <a:pt x="1088" y="80"/>
                    </a:lnTo>
                    <a:lnTo>
                      <a:pt x="1147" y="113"/>
                    </a:lnTo>
                    <a:lnTo>
                      <a:pt x="1203" y="153"/>
                    </a:lnTo>
                    <a:lnTo>
                      <a:pt x="1255" y="196"/>
                    </a:lnTo>
                    <a:lnTo>
                      <a:pt x="1304" y="243"/>
                    </a:lnTo>
                    <a:lnTo>
                      <a:pt x="1347" y="296"/>
                    </a:lnTo>
                    <a:lnTo>
                      <a:pt x="1386" y="352"/>
                    </a:lnTo>
                    <a:lnTo>
                      <a:pt x="1420" y="412"/>
                    </a:lnTo>
                    <a:lnTo>
                      <a:pt x="1447" y="474"/>
                    </a:lnTo>
                    <a:lnTo>
                      <a:pt x="1470" y="539"/>
                    </a:lnTo>
                    <a:lnTo>
                      <a:pt x="1487" y="608"/>
                    </a:lnTo>
                    <a:lnTo>
                      <a:pt x="1496" y="678"/>
                    </a:lnTo>
                    <a:lnTo>
                      <a:pt x="1500" y="750"/>
                    </a:lnTo>
                    <a:lnTo>
                      <a:pt x="1496" y="822"/>
                    </a:lnTo>
                    <a:lnTo>
                      <a:pt x="1487" y="893"/>
                    </a:lnTo>
                    <a:lnTo>
                      <a:pt x="1470" y="960"/>
                    </a:lnTo>
                    <a:lnTo>
                      <a:pt x="1447" y="1026"/>
                    </a:lnTo>
                    <a:lnTo>
                      <a:pt x="1420" y="1089"/>
                    </a:lnTo>
                    <a:lnTo>
                      <a:pt x="1386" y="1148"/>
                    </a:lnTo>
                    <a:lnTo>
                      <a:pt x="1347" y="1204"/>
                    </a:lnTo>
                    <a:lnTo>
                      <a:pt x="1304" y="1256"/>
                    </a:lnTo>
                    <a:lnTo>
                      <a:pt x="1255" y="1305"/>
                    </a:lnTo>
                    <a:lnTo>
                      <a:pt x="1203" y="1348"/>
                    </a:lnTo>
                    <a:lnTo>
                      <a:pt x="1147" y="1387"/>
                    </a:lnTo>
                    <a:lnTo>
                      <a:pt x="1088" y="1421"/>
                    </a:lnTo>
                    <a:lnTo>
                      <a:pt x="1026" y="1449"/>
                    </a:lnTo>
                    <a:lnTo>
                      <a:pt x="961" y="1471"/>
                    </a:lnTo>
                    <a:lnTo>
                      <a:pt x="892" y="1488"/>
                    </a:lnTo>
                    <a:lnTo>
                      <a:pt x="822" y="1497"/>
                    </a:lnTo>
                    <a:lnTo>
                      <a:pt x="750" y="1501"/>
                    </a:lnTo>
                    <a:lnTo>
                      <a:pt x="678" y="1497"/>
                    </a:lnTo>
                    <a:lnTo>
                      <a:pt x="607" y="1488"/>
                    </a:lnTo>
                    <a:lnTo>
                      <a:pt x="539" y="1471"/>
                    </a:lnTo>
                    <a:lnTo>
                      <a:pt x="474" y="1449"/>
                    </a:lnTo>
                    <a:lnTo>
                      <a:pt x="411" y="1421"/>
                    </a:lnTo>
                    <a:lnTo>
                      <a:pt x="352" y="1387"/>
                    </a:lnTo>
                    <a:lnTo>
                      <a:pt x="295" y="1348"/>
                    </a:lnTo>
                    <a:lnTo>
                      <a:pt x="244" y="1305"/>
                    </a:lnTo>
                    <a:lnTo>
                      <a:pt x="196" y="1256"/>
                    </a:lnTo>
                    <a:lnTo>
                      <a:pt x="153" y="1204"/>
                    </a:lnTo>
                    <a:lnTo>
                      <a:pt x="113" y="1148"/>
                    </a:lnTo>
                    <a:lnTo>
                      <a:pt x="80" y="1089"/>
                    </a:lnTo>
                    <a:lnTo>
                      <a:pt x="52" y="1026"/>
                    </a:lnTo>
                    <a:lnTo>
                      <a:pt x="29" y="960"/>
                    </a:lnTo>
                    <a:lnTo>
                      <a:pt x="12" y="893"/>
                    </a:lnTo>
                    <a:lnTo>
                      <a:pt x="3" y="822"/>
                    </a:lnTo>
                    <a:lnTo>
                      <a:pt x="0" y="750"/>
                    </a:lnTo>
                    <a:lnTo>
                      <a:pt x="3" y="678"/>
                    </a:lnTo>
                    <a:lnTo>
                      <a:pt x="12" y="608"/>
                    </a:lnTo>
                    <a:lnTo>
                      <a:pt x="29" y="539"/>
                    </a:lnTo>
                    <a:lnTo>
                      <a:pt x="52" y="474"/>
                    </a:lnTo>
                    <a:lnTo>
                      <a:pt x="80" y="412"/>
                    </a:lnTo>
                    <a:lnTo>
                      <a:pt x="113" y="352"/>
                    </a:lnTo>
                    <a:lnTo>
                      <a:pt x="153" y="296"/>
                    </a:lnTo>
                    <a:lnTo>
                      <a:pt x="196" y="243"/>
                    </a:lnTo>
                    <a:lnTo>
                      <a:pt x="244" y="196"/>
                    </a:lnTo>
                    <a:lnTo>
                      <a:pt x="295" y="153"/>
                    </a:lnTo>
                    <a:lnTo>
                      <a:pt x="352" y="113"/>
                    </a:lnTo>
                    <a:lnTo>
                      <a:pt x="411" y="80"/>
                    </a:lnTo>
                    <a:lnTo>
                      <a:pt x="474" y="52"/>
                    </a:lnTo>
                    <a:lnTo>
                      <a:pt x="539" y="29"/>
                    </a:lnTo>
                    <a:lnTo>
                      <a:pt x="607" y="13"/>
                    </a:lnTo>
                    <a:lnTo>
                      <a:pt x="678" y="2"/>
                    </a:lnTo>
                    <a:lnTo>
                      <a:pt x="750" y="0"/>
                    </a:lnTo>
                    <a:close/>
                  </a:path>
                </a:pathLst>
              </a:custGeom>
              <a:solidFill>
                <a:srgbClr val="BE8128"/>
              </a:solidFill>
              <a:ln w="0">
                <a:noFill/>
                <a:prstDash val="solid"/>
                <a:round/>
                <a:headEnd/>
                <a:tailEnd/>
              </a:ln>
            </p:spPr>
            <p:txBody>
              <a:bodyPr vert="horz" wrap="square" lIns="68580" tIns="34290" rIns="68580" bIns="34290" numCol="1" anchor="ctr" anchorCtr="0" compatLnSpc="1">
                <a:prstTxWarp prst="textNoShape">
                  <a:avLst/>
                </a:prstTxWarp>
              </a:bodyPr>
              <a:lstStyle/>
              <a:p>
                <a:pPr defTabSz="685800">
                  <a:defRPr/>
                </a:pPr>
                <a:endParaRPr lang="en-IN" sz="1400">
                  <a:solidFill>
                    <a:prstClr val="black"/>
                  </a:solidFill>
                  <a:latin typeface="Arial" panose="020B0604020202020204" pitchFamily="34" charset="0"/>
                  <a:cs typeface="Arial" panose="020B0604020202020204" pitchFamily="34" charset="0"/>
                </a:endParaRPr>
              </a:p>
            </p:txBody>
          </p:sp>
          <p:sp>
            <p:nvSpPr>
              <p:cNvPr id="97" name="Freeform 27"/>
              <p:cNvSpPr>
                <a:spLocks/>
              </p:cNvSpPr>
              <p:nvPr/>
            </p:nvSpPr>
            <p:spPr bwMode="auto">
              <a:xfrm flipH="1">
                <a:off x="9497362" y="2004144"/>
                <a:ext cx="317791" cy="218236"/>
              </a:xfrm>
              <a:custGeom>
                <a:avLst/>
                <a:gdLst>
                  <a:gd name="T0" fmla="*/ 888 w 2923"/>
                  <a:gd name="T1" fmla="*/ 3 h 2010"/>
                  <a:gd name="T2" fmla="*/ 917 w 2923"/>
                  <a:gd name="T3" fmla="*/ 18 h 2010"/>
                  <a:gd name="T4" fmla="*/ 935 w 2923"/>
                  <a:gd name="T5" fmla="*/ 45 h 2010"/>
                  <a:gd name="T6" fmla="*/ 1396 w 2923"/>
                  <a:gd name="T7" fmla="*/ 1301 h 2010"/>
                  <a:gd name="T8" fmla="*/ 1425 w 2923"/>
                  <a:gd name="T9" fmla="*/ 1326 h 2010"/>
                  <a:gd name="T10" fmla="*/ 1462 w 2923"/>
                  <a:gd name="T11" fmla="*/ 1334 h 2010"/>
                  <a:gd name="T12" fmla="*/ 1499 w 2923"/>
                  <a:gd name="T13" fmla="*/ 1326 h 2010"/>
                  <a:gd name="T14" fmla="*/ 1528 w 2923"/>
                  <a:gd name="T15" fmla="*/ 1301 h 2010"/>
                  <a:gd name="T16" fmla="*/ 1988 w 2923"/>
                  <a:gd name="T17" fmla="*/ 45 h 2010"/>
                  <a:gd name="T18" fmla="*/ 2008 w 2923"/>
                  <a:gd name="T19" fmla="*/ 17 h 2010"/>
                  <a:gd name="T20" fmla="*/ 2037 w 2923"/>
                  <a:gd name="T21" fmla="*/ 3 h 2010"/>
                  <a:gd name="T22" fmla="*/ 2070 w 2923"/>
                  <a:gd name="T23" fmla="*/ 4 h 2010"/>
                  <a:gd name="T24" fmla="*/ 2085 w 2923"/>
                  <a:gd name="T25" fmla="*/ 6 h 2010"/>
                  <a:gd name="T26" fmla="*/ 2125 w 2923"/>
                  <a:gd name="T27" fmla="*/ 12 h 2010"/>
                  <a:gd name="T28" fmla="*/ 2182 w 2923"/>
                  <a:gd name="T29" fmla="*/ 20 h 2010"/>
                  <a:gd name="T30" fmla="*/ 2250 w 2923"/>
                  <a:gd name="T31" fmla="*/ 31 h 2010"/>
                  <a:gd name="T32" fmla="*/ 2321 w 2923"/>
                  <a:gd name="T33" fmla="*/ 42 h 2010"/>
                  <a:gd name="T34" fmla="*/ 2389 w 2923"/>
                  <a:gd name="T35" fmla="*/ 54 h 2010"/>
                  <a:gd name="T36" fmla="*/ 2446 w 2923"/>
                  <a:gd name="T37" fmla="*/ 64 h 2010"/>
                  <a:gd name="T38" fmla="*/ 2468 w 2923"/>
                  <a:gd name="T39" fmla="*/ 70 h 2010"/>
                  <a:gd name="T40" fmla="*/ 2529 w 2923"/>
                  <a:gd name="T41" fmla="*/ 93 h 2010"/>
                  <a:gd name="T42" fmla="*/ 2642 w 2923"/>
                  <a:gd name="T43" fmla="*/ 156 h 2010"/>
                  <a:gd name="T44" fmla="*/ 2737 w 2923"/>
                  <a:gd name="T45" fmla="*/ 238 h 2010"/>
                  <a:gd name="T46" fmla="*/ 2816 w 2923"/>
                  <a:gd name="T47" fmla="*/ 336 h 2010"/>
                  <a:gd name="T48" fmla="*/ 2875 w 2923"/>
                  <a:gd name="T49" fmla="*/ 447 h 2010"/>
                  <a:gd name="T50" fmla="*/ 2911 w 2923"/>
                  <a:gd name="T51" fmla="*/ 569 h 2010"/>
                  <a:gd name="T52" fmla="*/ 2923 w 2923"/>
                  <a:gd name="T53" fmla="*/ 699 h 2010"/>
                  <a:gd name="T54" fmla="*/ 2920 w 2923"/>
                  <a:gd name="T55" fmla="*/ 1776 h 2010"/>
                  <a:gd name="T56" fmla="*/ 2892 w 2923"/>
                  <a:gd name="T57" fmla="*/ 1859 h 2010"/>
                  <a:gd name="T58" fmla="*/ 2842 w 2923"/>
                  <a:gd name="T59" fmla="*/ 1928 h 2010"/>
                  <a:gd name="T60" fmla="*/ 2773 w 2923"/>
                  <a:gd name="T61" fmla="*/ 1978 h 2010"/>
                  <a:gd name="T62" fmla="*/ 2689 w 2923"/>
                  <a:gd name="T63" fmla="*/ 2006 h 2010"/>
                  <a:gd name="T64" fmla="*/ 278 w 2923"/>
                  <a:gd name="T65" fmla="*/ 2010 h 2010"/>
                  <a:gd name="T66" fmla="*/ 190 w 2923"/>
                  <a:gd name="T67" fmla="*/ 1996 h 2010"/>
                  <a:gd name="T68" fmla="*/ 114 w 2923"/>
                  <a:gd name="T69" fmla="*/ 1956 h 2010"/>
                  <a:gd name="T70" fmla="*/ 53 w 2923"/>
                  <a:gd name="T71" fmla="*/ 1896 h 2010"/>
                  <a:gd name="T72" fmla="*/ 14 w 2923"/>
                  <a:gd name="T73" fmla="*/ 1819 h 2010"/>
                  <a:gd name="T74" fmla="*/ 0 w 2923"/>
                  <a:gd name="T75" fmla="*/ 1730 h 2010"/>
                  <a:gd name="T76" fmla="*/ 2 w 2923"/>
                  <a:gd name="T77" fmla="*/ 644 h 2010"/>
                  <a:gd name="T78" fmla="*/ 20 w 2923"/>
                  <a:gd name="T79" fmla="*/ 533 h 2010"/>
                  <a:gd name="T80" fmla="*/ 56 w 2923"/>
                  <a:gd name="T81" fmla="*/ 426 h 2010"/>
                  <a:gd name="T82" fmla="*/ 108 w 2923"/>
                  <a:gd name="T83" fmla="*/ 328 h 2010"/>
                  <a:gd name="T84" fmla="*/ 174 w 2923"/>
                  <a:gd name="T85" fmla="*/ 239 h 2010"/>
                  <a:gd name="T86" fmla="*/ 255 w 2923"/>
                  <a:gd name="T87" fmla="*/ 165 h 2010"/>
                  <a:gd name="T88" fmla="*/ 350 w 2923"/>
                  <a:gd name="T89" fmla="*/ 108 h 2010"/>
                  <a:gd name="T90" fmla="*/ 456 w 2923"/>
                  <a:gd name="T91" fmla="*/ 70 h 2010"/>
                  <a:gd name="T92" fmla="*/ 507 w 2923"/>
                  <a:gd name="T93" fmla="*/ 58 h 2010"/>
                  <a:gd name="T94" fmla="*/ 573 w 2923"/>
                  <a:gd name="T95" fmla="*/ 47 h 2010"/>
                  <a:gd name="T96" fmla="*/ 644 w 2923"/>
                  <a:gd name="T97" fmla="*/ 34 h 2010"/>
                  <a:gd name="T98" fmla="*/ 719 w 2923"/>
                  <a:gd name="T99" fmla="*/ 23 h 2010"/>
                  <a:gd name="T100" fmla="*/ 785 w 2923"/>
                  <a:gd name="T101" fmla="*/ 13 h 2010"/>
                  <a:gd name="T102" fmla="*/ 837 w 2923"/>
                  <a:gd name="T103" fmla="*/ 5 h 2010"/>
                  <a:gd name="T104" fmla="*/ 867 w 2923"/>
                  <a:gd name="T105" fmla="*/ 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923" h="2010">
                    <a:moveTo>
                      <a:pt x="873" y="0"/>
                    </a:moveTo>
                    <a:lnTo>
                      <a:pt x="888" y="3"/>
                    </a:lnTo>
                    <a:lnTo>
                      <a:pt x="903" y="9"/>
                    </a:lnTo>
                    <a:lnTo>
                      <a:pt x="917" y="18"/>
                    </a:lnTo>
                    <a:lnTo>
                      <a:pt x="927" y="29"/>
                    </a:lnTo>
                    <a:lnTo>
                      <a:pt x="935" y="45"/>
                    </a:lnTo>
                    <a:lnTo>
                      <a:pt x="1385" y="1281"/>
                    </a:lnTo>
                    <a:lnTo>
                      <a:pt x="1396" y="1301"/>
                    </a:lnTo>
                    <a:lnTo>
                      <a:pt x="1408" y="1316"/>
                    </a:lnTo>
                    <a:lnTo>
                      <a:pt x="1425" y="1326"/>
                    </a:lnTo>
                    <a:lnTo>
                      <a:pt x="1443" y="1333"/>
                    </a:lnTo>
                    <a:lnTo>
                      <a:pt x="1462" y="1334"/>
                    </a:lnTo>
                    <a:lnTo>
                      <a:pt x="1480" y="1333"/>
                    </a:lnTo>
                    <a:lnTo>
                      <a:pt x="1499" y="1326"/>
                    </a:lnTo>
                    <a:lnTo>
                      <a:pt x="1515" y="1316"/>
                    </a:lnTo>
                    <a:lnTo>
                      <a:pt x="1528" y="1301"/>
                    </a:lnTo>
                    <a:lnTo>
                      <a:pt x="1538" y="1281"/>
                    </a:lnTo>
                    <a:lnTo>
                      <a:pt x="1988" y="45"/>
                    </a:lnTo>
                    <a:lnTo>
                      <a:pt x="1996" y="29"/>
                    </a:lnTo>
                    <a:lnTo>
                      <a:pt x="2008" y="17"/>
                    </a:lnTo>
                    <a:lnTo>
                      <a:pt x="2022" y="7"/>
                    </a:lnTo>
                    <a:lnTo>
                      <a:pt x="2037" y="3"/>
                    </a:lnTo>
                    <a:lnTo>
                      <a:pt x="2054" y="0"/>
                    </a:lnTo>
                    <a:lnTo>
                      <a:pt x="2070" y="4"/>
                    </a:lnTo>
                    <a:lnTo>
                      <a:pt x="2074" y="4"/>
                    </a:lnTo>
                    <a:lnTo>
                      <a:pt x="2085" y="6"/>
                    </a:lnTo>
                    <a:lnTo>
                      <a:pt x="2103" y="9"/>
                    </a:lnTo>
                    <a:lnTo>
                      <a:pt x="2125" y="12"/>
                    </a:lnTo>
                    <a:lnTo>
                      <a:pt x="2151" y="16"/>
                    </a:lnTo>
                    <a:lnTo>
                      <a:pt x="2182" y="20"/>
                    </a:lnTo>
                    <a:lnTo>
                      <a:pt x="2215" y="25"/>
                    </a:lnTo>
                    <a:lnTo>
                      <a:pt x="2250" y="31"/>
                    </a:lnTo>
                    <a:lnTo>
                      <a:pt x="2286" y="36"/>
                    </a:lnTo>
                    <a:lnTo>
                      <a:pt x="2321" y="42"/>
                    </a:lnTo>
                    <a:lnTo>
                      <a:pt x="2355" y="48"/>
                    </a:lnTo>
                    <a:lnTo>
                      <a:pt x="2389" y="54"/>
                    </a:lnTo>
                    <a:lnTo>
                      <a:pt x="2419" y="60"/>
                    </a:lnTo>
                    <a:lnTo>
                      <a:pt x="2446" y="64"/>
                    </a:lnTo>
                    <a:lnTo>
                      <a:pt x="2468" y="70"/>
                    </a:lnTo>
                    <a:lnTo>
                      <a:pt x="2468" y="70"/>
                    </a:lnTo>
                    <a:lnTo>
                      <a:pt x="2469" y="70"/>
                    </a:lnTo>
                    <a:lnTo>
                      <a:pt x="2529" y="93"/>
                    </a:lnTo>
                    <a:lnTo>
                      <a:pt x="2587" y="122"/>
                    </a:lnTo>
                    <a:lnTo>
                      <a:pt x="2642" y="156"/>
                    </a:lnTo>
                    <a:lnTo>
                      <a:pt x="2692" y="195"/>
                    </a:lnTo>
                    <a:lnTo>
                      <a:pt x="2737" y="238"/>
                    </a:lnTo>
                    <a:lnTo>
                      <a:pt x="2778" y="286"/>
                    </a:lnTo>
                    <a:lnTo>
                      <a:pt x="2816" y="336"/>
                    </a:lnTo>
                    <a:lnTo>
                      <a:pt x="2848" y="390"/>
                    </a:lnTo>
                    <a:lnTo>
                      <a:pt x="2875" y="447"/>
                    </a:lnTo>
                    <a:lnTo>
                      <a:pt x="2896" y="507"/>
                    </a:lnTo>
                    <a:lnTo>
                      <a:pt x="2911" y="569"/>
                    </a:lnTo>
                    <a:lnTo>
                      <a:pt x="2920" y="633"/>
                    </a:lnTo>
                    <a:lnTo>
                      <a:pt x="2923" y="699"/>
                    </a:lnTo>
                    <a:lnTo>
                      <a:pt x="2923" y="1730"/>
                    </a:lnTo>
                    <a:lnTo>
                      <a:pt x="2920" y="1776"/>
                    </a:lnTo>
                    <a:lnTo>
                      <a:pt x="2909" y="1819"/>
                    </a:lnTo>
                    <a:lnTo>
                      <a:pt x="2892" y="1859"/>
                    </a:lnTo>
                    <a:lnTo>
                      <a:pt x="2870" y="1896"/>
                    </a:lnTo>
                    <a:lnTo>
                      <a:pt x="2842" y="1928"/>
                    </a:lnTo>
                    <a:lnTo>
                      <a:pt x="2810" y="1956"/>
                    </a:lnTo>
                    <a:lnTo>
                      <a:pt x="2773" y="1978"/>
                    </a:lnTo>
                    <a:lnTo>
                      <a:pt x="2733" y="1996"/>
                    </a:lnTo>
                    <a:lnTo>
                      <a:pt x="2689" y="2006"/>
                    </a:lnTo>
                    <a:lnTo>
                      <a:pt x="2644" y="2010"/>
                    </a:lnTo>
                    <a:lnTo>
                      <a:pt x="278" y="2010"/>
                    </a:lnTo>
                    <a:lnTo>
                      <a:pt x="233" y="2006"/>
                    </a:lnTo>
                    <a:lnTo>
                      <a:pt x="190" y="1996"/>
                    </a:lnTo>
                    <a:lnTo>
                      <a:pt x="151" y="1978"/>
                    </a:lnTo>
                    <a:lnTo>
                      <a:pt x="114" y="1956"/>
                    </a:lnTo>
                    <a:lnTo>
                      <a:pt x="81" y="1928"/>
                    </a:lnTo>
                    <a:lnTo>
                      <a:pt x="53" y="1896"/>
                    </a:lnTo>
                    <a:lnTo>
                      <a:pt x="30" y="1859"/>
                    </a:lnTo>
                    <a:lnTo>
                      <a:pt x="14" y="1819"/>
                    </a:lnTo>
                    <a:lnTo>
                      <a:pt x="3" y="1776"/>
                    </a:lnTo>
                    <a:lnTo>
                      <a:pt x="0" y="1730"/>
                    </a:lnTo>
                    <a:lnTo>
                      <a:pt x="0" y="701"/>
                    </a:lnTo>
                    <a:lnTo>
                      <a:pt x="2" y="644"/>
                    </a:lnTo>
                    <a:lnTo>
                      <a:pt x="9" y="587"/>
                    </a:lnTo>
                    <a:lnTo>
                      <a:pt x="20" y="533"/>
                    </a:lnTo>
                    <a:lnTo>
                      <a:pt x="36" y="478"/>
                    </a:lnTo>
                    <a:lnTo>
                      <a:pt x="56" y="426"/>
                    </a:lnTo>
                    <a:lnTo>
                      <a:pt x="80" y="375"/>
                    </a:lnTo>
                    <a:lnTo>
                      <a:pt x="108" y="328"/>
                    </a:lnTo>
                    <a:lnTo>
                      <a:pt x="139" y="282"/>
                    </a:lnTo>
                    <a:lnTo>
                      <a:pt x="174" y="239"/>
                    </a:lnTo>
                    <a:lnTo>
                      <a:pt x="213" y="201"/>
                    </a:lnTo>
                    <a:lnTo>
                      <a:pt x="255" y="165"/>
                    </a:lnTo>
                    <a:lnTo>
                      <a:pt x="301" y="135"/>
                    </a:lnTo>
                    <a:lnTo>
                      <a:pt x="350" y="108"/>
                    </a:lnTo>
                    <a:lnTo>
                      <a:pt x="401" y="86"/>
                    </a:lnTo>
                    <a:lnTo>
                      <a:pt x="456" y="70"/>
                    </a:lnTo>
                    <a:lnTo>
                      <a:pt x="479" y="64"/>
                    </a:lnTo>
                    <a:lnTo>
                      <a:pt x="507" y="58"/>
                    </a:lnTo>
                    <a:lnTo>
                      <a:pt x="538" y="53"/>
                    </a:lnTo>
                    <a:lnTo>
                      <a:pt x="573" y="47"/>
                    </a:lnTo>
                    <a:lnTo>
                      <a:pt x="609" y="40"/>
                    </a:lnTo>
                    <a:lnTo>
                      <a:pt x="644" y="34"/>
                    </a:lnTo>
                    <a:lnTo>
                      <a:pt x="682" y="28"/>
                    </a:lnTo>
                    <a:lnTo>
                      <a:pt x="719" y="23"/>
                    </a:lnTo>
                    <a:lnTo>
                      <a:pt x="752" y="18"/>
                    </a:lnTo>
                    <a:lnTo>
                      <a:pt x="785" y="13"/>
                    </a:lnTo>
                    <a:lnTo>
                      <a:pt x="813" y="9"/>
                    </a:lnTo>
                    <a:lnTo>
                      <a:pt x="837" y="5"/>
                    </a:lnTo>
                    <a:lnTo>
                      <a:pt x="855" y="3"/>
                    </a:lnTo>
                    <a:lnTo>
                      <a:pt x="867" y="2"/>
                    </a:lnTo>
                    <a:lnTo>
                      <a:pt x="873" y="0"/>
                    </a:lnTo>
                    <a:close/>
                  </a:path>
                </a:pathLst>
              </a:custGeom>
              <a:solidFill>
                <a:srgbClr val="BE8128"/>
              </a:solidFill>
              <a:ln w="0">
                <a:noFill/>
                <a:prstDash val="solid"/>
                <a:round/>
                <a:headEnd/>
                <a:tailEnd/>
              </a:ln>
            </p:spPr>
            <p:txBody>
              <a:bodyPr vert="horz" wrap="square" lIns="68580" tIns="34290" rIns="68580" bIns="34290" numCol="1" anchor="ctr" anchorCtr="0" compatLnSpc="1">
                <a:prstTxWarp prst="textNoShape">
                  <a:avLst/>
                </a:prstTxWarp>
              </a:bodyPr>
              <a:lstStyle/>
              <a:p>
                <a:pPr defTabSz="685800">
                  <a:defRPr/>
                </a:pPr>
                <a:endParaRPr lang="en-IN" sz="1400">
                  <a:solidFill>
                    <a:prstClr val="black"/>
                  </a:solidFill>
                  <a:latin typeface="Arial" panose="020B0604020202020204" pitchFamily="34" charset="0"/>
                  <a:cs typeface="Arial" panose="020B0604020202020204" pitchFamily="34" charset="0"/>
                </a:endParaRPr>
              </a:p>
            </p:txBody>
          </p:sp>
          <p:sp>
            <p:nvSpPr>
              <p:cNvPr id="98" name="Freeform 28"/>
              <p:cNvSpPr>
                <a:spLocks/>
              </p:cNvSpPr>
              <p:nvPr/>
            </p:nvSpPr>
            <p:spPr bwMode="auto">
              <a:xfrm flipH="1">
                <a:off x="9633506" y="1993369"/>
                <a:ext cx="42387" cy="108249"/>
              </a:xfrm>
              <a:custGeom>
                <a:avLst/>
                <a:gdLst>
                  <a:gd name="T0" fmla="*/ 95 w 389"/>
                  <a:gd name="T1" fmla="*/ 0 h 996"/>
                  <a:gd name="T2" fmla="*/ 293 w 389"/>
                  <a:gd name="T3" fmla="*/ 0 h 996"/>
                  <a:gd name="T4" fmla="*/ 313 w 389"/>
                  <a:gd name="T5" fmla="*/ 2 h 996"/>
                  <a:gd name="T6" fmla="*/ 333 w 389"/>
                  <a:gd name="T7" fmla="*/ 8 h 996"/>
                  <a:gd name="T8" fmla="*/ 350 w 389"/>
                  <a:gd name="T9" fmla="*/ 17 h 996"/>
                  <a:gd name="T10" fmla="*/ 364 w 389"/>
                  <a:gd name="T11" fmla="*/ 30 h 996"/>
                  <a:gd name="T12" fmla="*/ 378 w 389"/>
                  <a:gd name="T13" fmla="*/ 49 h 996"/>
                  <a:gd name="T14" fmla="*/ 386 w 389"/>
                  <a:gd name="T15" fmla="*/ 70 h 996"/>
                  <a:gd name="T16" fmla="*/ 389 w 389"/>
                  <a:gd name="T17" fmla="*/ 94 h 996"/>
                  <a:gd name="T18" fmla="*/ 386 w 389"/>
                  <a:gd name="T19" fmla="*/ 117 h 996"/>
                  <a:gd name="T20" fmla="*/ 377 w 389"/>
                  <a:gd name="T21" fmla="*/ 138 h 996"/>
                  <a:gd name="T22" fmla="*/ 271 w 389"/>
                  <a:gd name="T23" fmla="*/ 298 h 996"/>
                  <a:gd name="T24" fmla="*/ 320 w 389"/>
                  <a:gd name="T25" fmla="*/ 716 h 996"/>
                  <a:gd name="T26" fmla="*/ 223 w 389"/>
                  <a:gd name="T27" fmla="*/ 976 h 996"/>
                  <a:gd name="T28" fmla="*/ 216 w 389"/>
                  <a:gd name="T29" fmla="*/ 988 h 996"/>
                  <a:gd name="T30" fmla="*/ 206 w 389"/>
                  <a:gd name="T31" fmla="*/ 994 h 996"/>
                  <a:gd name="T32" fmla="*/ 195 w 389"/>
                  <a:gd name="T33" fmla="*/ 996 h 996"/>
                  <a:gd name="T34" fmla="*/ 183 w 389"/>
                  <a:gd name="T35" fmla="*/ 994 h 996"/>
                  <a:gd name="T36" fmla="*/ 174 w 389"/>
                  <a:gd name="T37" fmla="*/ 988 h 996"/>
                  <a:gd name="T38" fmla="*/ 167 w 389"/>
                  <a:gd name="T39" fmla="*/ 976 h 996"/>
                  <a:gd name="T40" fmla="*/ 68 w 389"/>
                  <a:gd name="T41" fmla="*/ 716 h 996"/>
                  <a:gd name="T42" fmla="*/ 118 w 389"/>
                  <a:gd name="T43" fmla="*/ 298 h 996"/>
                  <a:gd name="T44" fmla="*/ 13 w 389"/>
                  <a:gd name="T45" fmla="*/ 138 h 996"/>
                  <a:gd name="T46" fmla="*/ 3 w 389"/>
                  <a:gd name="T47" fmla="*/ 117 h 996"/>
                  <a:gd name="T48" fmla="*/ 0 w 389"/>
                  <a:gd name="T49" fmla="*/ 94 h 996"/>
                  <a:gd name="T50" fmla="*/ 2 w 389"/>
                  <a:gd name="T51" fmla="*/ 70 h 996"/>
                  <a:gd name="T52" fmla="*/ 10 w 389"/>
                  <a:gd name="T53" fmla="*/ 49 h 996"/>
                  <a:gd name="T54" fmla="*/ 24 w 389"/>
                  <a:gd name="T55" fmla="*/ 30 h 996"/>
                  <a:gd name="T56" fmla="*/ 39 w 389"/>
                  <a:gd name="T57" fmla="*/ 17 h 996"/>
                  <a:gd name="T58" fmla="*/ 57 w 389"/>
                  <a:gd name="T59" fmla="*/ 8 h 996"/>
                  <a:gd name="T60" fmla="*/ 75 w 389"/>
                  <a:gd name="T61" fmla="*/ 2 h 996"/>
                  <a:gd name="T62" fmla="*/ 95 w 389"/>
                  <a:gd name="T63" fmla="*/ 0 h 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9" h="996">
                    <a:moveTo>
                      <a:pt x="95" y="0"/>
                    </a:moveTo>
                    <a:lnTo>
                      <a:pt x="293" y="0"/>
                    </a:lnTo>
                    <a:lnTo>
                      <a:pt x="313" y="2"/>
                    </a:lnTo>
                    <a:lnTo>
                      <a:pt x="333" y="8"/>
                    </a:lnTo>
                    <a:lnTo>
                      <a:pt x="350" y="17"/>
                    </a:lnTo>
                    <a:lnTo>
                      <a:pt x="364" y="30"/>
                    </a:lnTo>
                    <a:lnTo>
                      <a:pt x="378" y="49"/>
                    </a:lnTo>
                    <a:lnTo>
                      <a:pt x="386" y="70"/>
                    </a:lnTo>
                    <a:lnTo>
                      <a:pt x="389" y="94"/>
                    </a:lnTo>
                    <a:lnTo>
                      <a:pt x="386" y="117"/>
                    </a:lnTo>
                    <a:lnTo>
                      <a:pt x="377" y="138"/>
                    </a:lnTo>
                    <a:lnTo>
                      <a:pt x="271" y="298"/>
                    </a:lnTo>
                    <a:lnTo>
                      <a:pt x="320" y="716"/>
                    </a:lnTo>
                    <a:lnTo>
                      <a:pt x="223" y="976"/>
                    </a:lnTo>
                    <a:lnTo>
                      <a:pt x="216" y="988"/>
                    </a:lnTo>
                    <a:lnTo>
                      <a:pt x="206" y="994"/>
                    </a:lnTo>
                    <a:lnTo>
                      <a:pt x="195" y="996"/>
                    </a:lnTo>
                    <a:lnTo>
                      <a:pt x="183" y="994"/>
                    </a:lnTo>
                    <a:lnTo>
                      <a:pt x="174" y="988"/>
                    </a:lnTo>
                    <a:lnTo>
                      <a:pt x="167" y="976"/>
                    </a:lnTo>
                    <a:lnTo>
                      <a:pt x="68" y="716"/>
                    </a:lnTo>
                    <a:lnTo>
                      <a:pt x="118" y="298"/>
                    </a:lnTo>
                    <a:lnTo>
                      <a:pt x="13" y="138"/>
                    </a:lnTo>
                    <a:lnTo>
                      <a:pt x="3" y="117"/>
                    </a:lnTo>
                    <a:lnTo>
                      <a:pt x="0" y="94"/>
                    </a:lnTo>
                    <a:lnTo>
                      <a:pt x="2" y="70"/>
                    </a:lnTo>
                    <a:lnTo>
                      <a:pt x="10" y="49"/>
                    </a:lnTo>
                    <a:lnTo>
                      <a:pt x="24" y="30"/>
                    </a:lnTo>
                    <a:lnTo>
                      <a:pt x="39" y="17"/>
                    </a:lnTo>
                    <a:lnTo>
                      <a:pt x="57" y="8"/>
                    </a:lnTo>
                    <a:lnTo>
                      <a:pt x="75" y="2"/>
                    </a:lnTo>
                    <a:lnTo>
                      <a:pt x="95" y="0"/>
                    </a:lnTo>
                    <a:close/>
                  </a:path>
                </a:pathLst>
              </a:custGeom>
              <a:solidFill>
                <a:srgbClr val="BE8128"/>
              </a:solidFill>
              <a:ln w="0">
                <a:noFill/>
                <a:prstDash val="solid"/>
                <a:round/>
                <a:headEnd/>
                <a:tailEnd/>
              </a:ln>
            </p:spPr>
            <p:txBody>
              <a:bodyPr vert="horz" wrap="square" lIns="68580" tIns="34290" rIns="68580" bIns="34290" numCol="1" anchor="ctr" anchorCtr="0" compatLnSpc="1">
                <a:prstTxWarp prst="textNoShape">
                  <a:avLst/>
                </a:prstTxWarp>
              </a:bodyPr>
              <a:lstStyle/>
              <a:p>
                <a:pPr defTabSz="685800">
                  <a:defRPr/>
                </a:pPr>
                <a:endParaRPr lang="en-IN" sz="1400">
                  <a:solidFill>
                    <a:prstClr val="black"/>
                  </a:solidFill>
                  <a:latin typeface="Arial" panose="020B0604020202020204" pitchFamily="34" charset="0"/>
                  <a:cs typeface="Arial" panose="020B0604020202020204" pitchFamily="34" charset="0"/>
                </a:endParaRPr>
              </a:p>
            </p:txBody>
          </p:sp>
        </p:grpSp>
        <p:sp>
          <p:nvSpPr>
            <p:cNvPr id="87" name="TextBox 86"/>
            <p:cNvSpPr txBox="1"/>
            <p:nvPr/>
          </p:nvSpPr>
          <p:spPr>
            <a:xfrm rot="16200000">
              <a:off x="3477737" y="1154108"/>
              <a:ext cx="1052503" cy="305179"/>
            </a:xfrm>
            <a:prstGeom prst="rect">
              <a:avLst/>
            </a:prstGeom>
            <a:noFill/>
          </p:spPr>
          <p:txBody>
            <a:bodyPr wrap="none" rtlCol="0" anchor="ctr">
              <a:spAutoFit/>
            </a:bodyPr>
            <a:lstStyle/>
            <a:p>
              <a:pPr defTabSz="685800">
                <a:defRPr/>
              </a:pPr>
              <a:r>
                <a:rPr lang="fi-FI" sz="1400" b="1" dirty="0">
                  <a:solidFill>
                    <a:srgbClr val="000000"/>
                  </a:solidFill>
                  <a:latin typeface="Arial" panose="020B0604020202020204" pitchFamily="34" charset="0"/>
                  <a:cs typeface="Arial" panose="020B0604020202020204" pitchFamily="34" charset="0"/>
                </a:rPr>
                <a:t>Avoimuus</a:t>
              </a:r>
              <a:endParaRPr lang="en-IN" sz="1400" b="1" dirty="0">
                <a:solidFill>
                  <a:srgbClr val="000000"/>
                </a:solidFill>
                <a:latin typeface="Arial" panose="020B0604020202020204" pitchFamily="34" charset="0"/>
                <a:cs typeface="Arial" panose="020B0604020202020204" pitchFamily="34" charset="0"/>
              </a:endParaRPr>
            </a:p>
          </p:txBody>
        </p:sp>
        <p:sp>
          <p:nvSpPr>
            <p:cNvPr id="79" name="TextBox 78"/>
            <p:cNvSpPr txBox="1"/>
            <p:nvPr/>
          </p:nvSpPr>
          <p:spPr>
            <a:xfrm rot="16200000">
              <a:off x="5246111" y="1089353"/>
              <a:ext cx="1479557" cy="307777"/>
            </a:xfrm>
            <a:prstGeom prst="rect">
              <a:avLst/>
            </a:prstGeom>
            <a:noFill/>
          </p:spPr>
          <p:txBody>
            <a:bodyPr wrap="square" rtlCol="0" anchor="ctr">
              <a:spAutoFit/>
            </a:bodyPr>
            <a:lstStyle/>
            <a:p>
              <a:pPr defTabSz="685800">
                <a:defRPr/>
              </a:pPr>
              <a:r>
                <a:rPr lang="fi-FI" sz="1400" b="1" dirty="0">
                  <a:solidFill>
                    <a:srgbClr val="000000"/>
                  </a:solidFill>
                  <a:latin typeface="Arial" panose="020B0604020202020204" pitchFamily="34" charset="0"/>
                  <a:cs typeface="Arial" panose="020B0604020202020204" pitchFamily="34" charset="0"/>
                </a:rPr>
                <a:t>Vastuullisuus</a:t>
              </a:r>
              <a:endParaRPr lang="en-IN" sz="1400" b="1" dirty="0">
                <a:solidFill>
                  <a:srgbClr val="000000"/>
                </a:solidFill>
                <a:latin typeface="Arial" panose="020B0604020202020204" pitchFamily="34" charset="0"/>
                <a:cs typeface="Arial" panose="020B0604020202020204" pitchFamily="34" charset="0"/>
              </a:endParaRPr>
            </a:p>
          </p:txBody>
        </p:sp>
        <p:sp>
          <p:nvSpPr>
            <p:cNvPr id="73" name="Freeform 6"/>
            <p:cNvSpPr>
              <a:spLocks noEditPoints="1"/>
            </p:cNvSpPr>
            <p:nvPr/>
          </p:nvSpPr>
          <p:spPr bwMode="auto">
            <a:xfrm flipH="1">
              <a:off x="6708682" y="3833413"/>
              <a:ext cx="161268" cy="374314"/>
            </a:xfrm>
            <a:custGeom>
              <a:avLst/>
              <a:gdLst>
                <a:gd name="T0" fmla="*/ 1299 w 1418"/>
                <a:gd name="T1" fmla="*/ 2411 h 3261"/>
                <a:gd name="T2" fmla="*/ 999 w 1418"/>
                <a:gd name="T3" fmla="*/ 3245 h 3261"/>
                <a:gd name="T4" fmla="*/ 1119 w 1418"/>
                <a:gd name="T5" fmla="*/ 2270 h 3261"/>
                <a:gd name="T6" fmla="*/ 496 w 1418"/>
                <a:gd name="T7" fmla="*/ 901 h 3261"/>
                <a:gd name="T8" fmla="*/ 662 w 1418"/>
                <a:gd name="T9" fmla="*/ 1457 h 3261"/>
                <a:gd name="T10" fmla="*/ 921 w 1418"/>
                <a:gd name="T11" fmla="*/ 831 h 3261"/>
                <a:gd name="T12" fmla="*/ 999 w 1418"/>
                <a:gd name="T13" fmla="*/ 854 h 3261"/>
                <a:gd name="T14" fmla="*/ 1050 w 1418"/>
                <a:gd name="T15" fmla="*/ 918 h 3261"/>
                <a:gd name="T16" fmla="*/ 1062 w 1418"/>
                <a:gd name="T17" fmla="*/ 1924 h 3261"/>
                <a:gd name="T18" fmla="*/ 1037 w 1418"/>
                <a:gd name="T19" fmla="*/ 2003 h 3261"/>
                <a:gd name="T20" fmla="*/ 976 w 1418"/>
                <a:gd name="T21" fmla="*/ 2054 h 3261"/>
                <a:gd name="T22" fmla="*/ 897 w 1418"/>
                <a:gd name="T23" fmla="*/ 2063 h 3261"/>
                <a:gd name="T24" fmla="*/ 871 w 1418"/>
                <a:gd name="T25" fmla="*/ 3106 h 3261"/>
                <a:gd name="T26" fmla="*/ 830 w 1418"/>
                <a:gd name="T27" fmla="*/ 3194 h 3261"/>
                <a:gd name="T28" fmla="*/ 753 w 1418"/>
                <a:gd name="T29" fmla="*/ 3248 h 3261"/>
                <a:gd name="T30" fmla="*/ 655 w 1418"/>
                <a:gd name="T31" fmla="*/ 3258 h 3261"/>
                <a:gd name="T32" fmla="*/ 572 w 1418"/>
                <a:gd name="T33" fmla="*/ 3220 h 3261"/>
                <a:gd name="T34" fmla="*/ 512 w 1418"/>
                <a:gd name="T35" fmla="*/ 3200 h 3261"/>
                <a:gd name="T36" fmla="*/ 436 w 1418"/>
                <a:gd name="T37" fmla="*/ 3249 h 3261"/>
                <a:gd name="T38" fmla="*/ 341 w 1418"/>
                <a:gd name="T39" fmla="*/ 3258 h 3261"/>
                <a:gd name="T40" fmla="*/ 254 w 1418"/>
                <a:gd name="T41" fmla="*/ 3216 h 3261"/>
                <a:gd name="T42" fmla="*/ 199 w 1418"/>
                <a:gd name="T43" fmla="*/ 3138 h 3261"/>
                <a:gd name="T44" fmla="*/ 187 w 1418"/>
                <a:gd name="T45" fmla="*/ 2024 h 3261"/>
                <a:gd name="T46" fmla="*/ 112 w 1418"/>
                <a:gd name="T47" fmla="*/ 2031 h 3261"/>
                <a:gd name="T48" fmla="*/ 41 w 1418"/>
                <a:gd name="T49" fmla="*/ 1992 h 3261"/>
                <a:gd name="T50" fmla="*/ 3 w 1418"/>
                <a:gd name="T51" fmla="*/ 1921 h 3261"/>
                <a:gd name="T52" fmla="*/ 3 w 1418"/>
                <a:gd name="T53" fmla="*/ 943 h 3261"/>
                <a:gd name="T54" fmla="*/ 41 w 1418"/>
                <a:gd name="T55" fmla="*/ 872 h 3261"/>
                <a:gd name="T56" fmla="*/ 112 w 1418"/>
                <a:gd name="T57" fmla="*/ 834 h 3261"/>
                <a:gd name="T58" fmla="*/ 568 w 1418"/>
                <a:gd name="T59" fmla="*/ 1 h 3261"/>
                <a:gd name="T60" fmla="*/ 671 w 1418"/>
                <a:gd name="T61" fmla="*/ 26 h 3261"/>
                <a:gd name="T62" fmla="*/ 757 w 1418"/>
                <a:gd name="T63" fmla="*/ 78 h 3261"/>
                <a:gd name="T64" fmla="*/ 817 w 1418"/>
                <a:gd name="T65" fmla="*/ 159 h 3261"/>
                <a:gd name="T66" fmla="*/ 848 w 1418"/>
                <a:gd name="T67" fmla="*/ 268 h 3261"/>
                <a:gd name="T68" fmla="*/ 842 w 1418"/>
                <a:gd name="T69" fmla="*/ 397 h 3261"/>
                <a:gd name="T70" fmla="*/ 800 w 1418"/>
                <a:gd name="T71" fmla="*/ 523 h 3261"/>
                <a:gd name="T72" fmla="*/ 730 w 1418"/>
                <a:gd name="T73" fmla="*/ 631 h 3261"/>
                <a:gd name="T74" fmla="*/ 639 w 1418"/>
                <a:gd name="T75" fmla="*/ 706 h 3261"/>
                <a:gd name="T76" fmla="*/ 531 w 1418"/>
                <a:gd name="T77" fmla="*/ 734 h 3261"/>
                <a:gd name="T78" fmla="*/ 423 w 1418"/>
                <a:gd name="T79" fmla="*/ 706 h 3261"/>
                <a:gd name="T80" fmla="*/ 331 w 1418"/>
                <a:gd name="T81" fmla="*/ 631 h 3261"/>
                <a:gd name="T82" fmla="*/ 261 w 1418"/>
                <a:gd name="T83" fmla="*/ 523 h 3261"/>
                <a:gd name="T84" fmla="*/ 220 w 1418"/>
                <a:gd name="T85" fmla="*/ 397 h 3261"/>
                <a:gd name="T86" fmla="*/ 213 w 1418"/>
                <a:gd name="T87" fmla="*/ 268 h 3261"/>
                <a:gd name="T88" fmla="*/ 243 w 1418"/>
                <a:gd name="T89" fmla="*/ 159 h 3261"/>
                <a:gd name="T90" fmla="*/ 305 w 1418"/>
                <a:gd name="T91" fmla="*/ 78 h 3261"/>
                <a:gd name="T92" fmla="*/ 390 w 1418"/>
                <a:gd name="T93" fmla="*/ 26 h 3261"/>
                <a:gd name="T94" fmla="*/ 493 w 1418"/>
                <a:gd name="T95" fmla="*/ 1 h 3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18" h="3261">
                  <a:moveTo>
                    <a:pt x="1119" y="2270"/>
                  </a:moveTo>
                  <a:lnTo>
                    <a:pt x="1299" y="2270"/>
                  </a:lnTo>
                  <a:lnTo>
                    <a:pt x="1299" y="2411"/>
                  </a:lnTo>
                  <a:lnTo>
                    <a:pt x="1418" y="2411"/>
                  </a:lnTo>
                  <a:lnTo>
                    <a:pt x="1418" y="3245"/>
                  </a:lnTo>
                  <a:lnTo>
                    <a:pt x="999" y="3245"/>
                  </a:lnTo>
                  <a:lnTo>
                    <a:pt x="999" y="2411"/>
                  </a:lnTo>
                  <a:lnTo>
                    <a:pt x="1119" y="2411"/>
                  </a:lnTo>
                  <a:lnTo>
                    <a:pt x="1119" y="2270"/>
                  </a:lnTo>
                  <a:close/>
                  <a:moveTo>
                    <a:pt x="141" y="831"/>
                  </a:moveTo>
                  <a:lnTo>
                    <a:pt x="443" y="831"/>
                  </a:lnTo>
                  <a:lnTo>
                    <a:pt x="496" y="901"/>
                  </a:lnTo>
                  <a:lnTo>
                    <a:pt x="399" y="1457"/>
                  </a:lnTo>
                  <a:lnTo>
                    <a:pt x="531" y="1582"/>
                  </a:lnTo>
                  <a:lnTo>
                    <a:pt x="662" y="1457"/>
                  </a:lnTo>
                  <a:lnTo>
                    <a:pt x="565" y="901"/>
                  </a:lnTo>
                  <a:lnTo>
                    <a:pt x="618" y="831"/>
                  </a:lnTo>
                  <a:lnTo>
                    <a:pt x="921" y="831"/>
                  </a:lnTo>
                  <a:lnTo>
                    <a:pt x="949" y="834"/>
                  </a:lnTo>
                  <a:lnTo>
                    <a:pt x="975" y="841"/>
                  </a:lnTo>
                  <a:lnTo>
                    <a:pt x="999" y="854"/>
                  </a:lnTo>
                  <a:lnTo>
                    <a:pt x="1021" y="872"/>
                  </a:lnTo>
                  <a:lnTo>
                    <a:pt x="1038" y="894"/>
                  </a:lnTo>
                  <a:lnTo>
                    <a:pt x="1050" y="918"/>
                  </a:lnTo>
                  <a:lnTo>
                    <a:pt x="1059" y="944"/>
                  </a:lnTo>
                  <a:lnTo>
                    <a:pt x="1062" y="972"/>
                  </a:lnTo>
                  <a:lnTo>
                    <a:pt x="1062" y="1924"/>
                  </a:lnTo>
                  <a:lnTo>
                    <a:pt x="1059" y="1952"/>
                  </a:lnTo>
                  <a:lnTo>
                    <a:pt x="1050" y="1979"/>
                  </a:lnTo>
                  <a:lnTo>
                    <a:pt x="1037" y="2003"/>
                  </a:lnTo>
                  <a:lnTo>
                    <a:pt x="1021" y="2023"/>
                  </a:lnTo>
                  <a:lnTo>
                    <a:pt x="999" y="2041"/>
                  </a:lnTo>
                  <a:lnTo>
                    <a:pt x="976" y="2054"/>
                  </a:lnTo>
                  <a:lnTo>
                    <a:pt x="949" y="2062"/>
                  </a:lnTo>
                  <a:lnTo>
                    <a:pt x="921" y="2065"/>
                  </a:lnTo>
                  <a:lnTo>
                    <a:pt x="897" y="2063"/>
                  </a:lnTo>
                  <a:lnTo>
                    <a:pt x="874" y="2057"/>
                  </a:lnTo>
                  <a:lnTo>
                    <a:pt x="874" y="3071"/>
                  </a:lnTo>
                  <a:lnTo>
                    <a:pt x="871" y="3106"/>
                  </a:lnTo>
                  <a:lnTo>
                    <a:pt x="863" y="3138"/>
                  </a:lnTo>
                  <a:lnTo>
                    <a:pt x="848" y="3167"/>
                  </a:lnTo>
                  <a:lnTo>
                    <a:pt x="830" y="3194"/>
                  </a:lnTo>
                  <a:lnTo>
                    <a:pt x="807" y="3216"/>
                  </a:lnTo>
                  <a:lnTo>
                    <a:pt x="781" y="3235"/>
                  </a:lnTo>
                  <a:lnTo>
                    <a:pt x="753" y="3248"/>
                  </a:lnTo>
                  <a:lnTo>
                    <a:pt x="721" y="3258"/>
                  </a:lnTo>
                  <a:lnTo>
                    <a:pt x="687" y="3261"/>
                  </a:lnTo>
                  <a:lnTo>
                    <a:pt x="655" y="3258"/>
                  </a:lnTo>
                  <a:lnTo>
                    <a:pt x="625" y="3249"/>
                  </a:lnTo>
                  <a:lnTo>
                    <a:pt x="597" y="3237"/>
                  </a:lnTo>
                  <a:lnTo>
                    <a:pt x="572" y="3220"/>
                  </a:lnTo>
                  <a:lnTo>
                    <a:pt x="549" y="3200"/>
                  </a:lnTo>
                  <a:lnTo>
                    <a:pt x="531" y="3176"/>
                  </a:lnTo>
                  <a:lnTo>
                    <a:pt x="512" y="3200"/>
                  </a:lnTo>
                  <a:lnTo>
                    <a:pt x="490" y="3220"/>
                  </a:lnTo>
                  <a:lnTo>
                    <a:pt x="464" y="3237"/>
                  </a:lnTo>
                  <a:lnTo>
                    <a:pt x="436" y="3249"/>
                  </a:lnTo>
                  <a:lnTo>
                    <a:pt x="407" y="3258"/>
                  </a:lnTo>
                  <a:lnTo>
                    <a:pt x="375" y="3261"/>
                  </a:lnTo>
                  <a:lnTo>
                    <a:pt x="341" y="3258"/>
                  </a:lnTo>
                  <a:lnTo>
                    <a:pt x="309" y="3248"/>
                  </a:lnTo>
                  <a:lnTo>
                    <a:pt x="280" y="3235"/>
                  </a:lnTo>
                  <a:lnTo>
                    <a:pt x="254" y="3216"/>
                  </a:lnTo>
                  <a:lnTo>
                    <a:pt x="231" y="3194"/>
                  </a:lnTo>
                  <a:lnTo>
                    <a:pt x="213" y="3167"/>
                  </a:lnTo>
                  <a:lnTo>
                    <a:pt x="199" y="3138"/>
                  </a:lnTo>
                  <a:lnTo>
                    <a:pt x="190" y="3106"/>
                  </a:lnTo>
                  <a:lnTo>
                    <a:pt x="187" y="3071"/>
                  </a:lnTo>
                  <a:lnTo>
                    <a:pt x="187" y="2024"/>
                  </a:lnTo>
                  <a:lnTo>
                    <a:pt x="164" y="2032"/>
                  </a:lnTo>
                  <a:lnTo>
                    <a:pt x="141" y="2034"/>
                  </a:lnTo>
                  <a:lnTo>
                    <a:pt x="112" y="2031"/>
                  </a:lnTo>
                  <a:lnTo>
                    <a:pt x="85" y="2022"/>
                  </a:lnTo>
                  <a:lnTo>
                    <a:pt x="62" y="2010"/>
                  </a:lnTo>
                  <a:lnTo>
                    <a:pt x="41" y="1992"/>
                  </a:lnTo>
                  <a:lnTo>
                    <a:pt x="24" y="1972"/>
                  </a:lnTo>
                  <a:lnTo>
                    <a:pt x="11" y="1947"/>
                  </a:lnTo>
                  <a:lnTo>
                    <a:pt x="3" y="1921"/>
                  </a:lnTo>
                  <a:lnTo>
                    <a:pt x="0" y="1892"/>
                  </a:lnTo>
                  <a:lnTo>
                    <a:pt x="0" y="972"/>
                  </a:lnTo>
                  <a:lnTo>
                    <a:pt x="3" y="943"/>
                  </a:lnTo>
                  <a:lnTo>
                    <a:pt x="11" y="916"/>
                  </a:lnTo>
                  <a:lnTo>
                    <a:pt x="24" y="893"/>
                  </a:lnTo>
                  <a:lnTo>
                    <a:pt x="41" y="872"/>
                  </a:lnTo>
                  <a:lnTo>
                    <a:pt x="62" y="854"/>
                  </a:lnTo>
                  <a:lnTo>
                    <a:pt x="86" y="842"/>
                  </a:lnTo>
                  <a:lnTo>
                    <a:pt x="112" y="834"/>
                  </a:lnTo>
                  <a:lnTo>
                    <a:pt x="141" y="831"/>
                  </a:lnTo>
                  <a:close/>
                  <a:moveTo>
                    <a:pt x="531" y="0"/>
                  </a:moveTo>
                  <a:lnTo>
                    <a:pt x="568" y="1"/>
                  </a:lnTo>
                  <a:lnTo>
                    <a:pt x="604" y="6"/>
                  </a:lnTo>
                  <a:lnTo>
                    <a:pt x="639" y="14"/>
                  </a:lnTo>
                  <a:lnTo>
                    <a:pt x="671" y="26"/>
                  </a:lnTo>
                  <a:lnTo>
                    <a:pt x="701" y="40"/>
                  </a:lnTo>
                  <a:lnTo>
                    <a:pt x="730" y="58"/>
                  </a:lnTo>
                  <a:lnTo>
                    <a:pt x="757" y="78"/>
                  </a:lnTo>
                  <a:lnTo>
                    <a:pt x="779" y="102"/>
                  </a:lnTo>
                  <a:lnTo>
                    <a:pt x="800" y="129"/>
                  </a:lnTo>
                  <a:lnTo>
                    <a:pt x="817" y="159"/>
                  </a:lnTo>
                  <a:lnTo>
                    <a:pt x="832" y="192"/>
                  </a:lnTo>
                  <a:lnTo>
                    <a:pt x="842" y="229"/>
                  </a:lnTo>
                  <a:lnTo>
                    <a:pt x="848" y="268"/>
                  </a:lnTo>
                  <a:lnTo>
                    <a:pt x="850" y="310"/>
                  </a:lnTo>
                  <a:lnTo>
                    <a:pt x="848" y="354"/>
                  </a:lnTo>
                  <a:lnTo>
                    <a:pt x="842" y="397"/>
                  </a:lnTo>
                  <a:lnTo>
                    <a:pt x="832" y="441"/>
                  </a:lnTo>
                  <a:lnTo>
                    <a:pt x="817" y="483"/>
                  </a:lnTo>
                  <a:lnTo>
                    <a:pt x="800" y="523"/>
                  </a:lnTo>
                  <a:lnTo>
                    <a:pt x="779" y="563"/>
                  </a:lnTo>
                  <a:lnTo>
                    <a:pt x="757" y="598"/>
                  </a:lnTo>
                  <a:lnTo>
                    <a:pt x="730" y="631"/>
                  </a:lnTo>
                  <a:lnTo>
                    <a:pt x="701" y="660"/>
                  </a:lnTo>
                  <a:lnTo>
                    <a:pt x="671" y="686"/>
                  </a:lnTo>
                  <a:lnTo>
                    <a:pt x="639" y="706"/>
                  </a:lnTo>
                  <a:lnTo>
                    <a:pt x="604" y="721"/>
                  </a:lnTo>
                  <a:lnTo>
                    <a:pt x="568" y="731"/>
                  </a:lnTo>
                  <a:lnTo>
                    <a:pt x="531" y="734"/>
                  </a:lnTo>
                  <a:lnTo>
                    <a:pt x="493" y="731"/>
                  </a:lnTo>
                  <a:lnTo>
                    <a:pt x="457" y="721"/>
                  </a:lnTo>
                  <a:lnTo>
                    <a:pt x="423" y="706"/>
                  </a:lnTo>
                  <a:lnTo>
                    <a:pt x="390" y="686"/>
                  </a:lnTo>
                  <a:lnTo>
                    <a:pt x="359" y="660"/>
                  </a:lnTo>
                  <a:lnTo>
                    <a:pt x="331" y="631"/>
                  </a:lnTo>
                  <a:lnTo>
                    <a:pt x="305" y="598"/>
                  </a:lnTo>
                  <a:lnTo>
                    <a:pt x="281" y="563"/>
                  </a:lnTo>
                  <a:lnTo>
                    <a:pt x="261" y="523"/>
                  </a:lnTo>
                  <a:lnTo>
                    <a:pt x="243" y="483"/>
                  </a:lnTo>
                  <a:lnTo>
                    <a:pt x="230" y="441"/>
                  </a:lnTo>
                  <a:lnTo>
                    <a:pt x="220" y="397"/>
                  </a:lnTo>
                  <a:lnTo>
                    <a:pt x="213" y="354"/>
                  </a:lnTo>
                  <a:lnTo>
                    <a:pt x="211" y="310"/>
                  </a:lnTo>
                  <a:lnTo>
                    <a:pt x="213" y="268"/>
                  </a:lnTo>
                  <a:lnTo>
                    <a:pt x="220" y="229"/>
                  </a:lnTo>
                  <a:lnTo>
                    <a:pt x="230" y="192"/>
                  </a:lnTo>
                  <a:lnTo>
                    <a:pt x="243" y="159"/>
                  </a:lnTo>
                  <a:lnTo>
                    <a:pt x="261" y="129"/>
                  </a:lnTo>
                  <a:lnTo>
                    <a:pt x="281" y="102"/>
                  </a:lnTo>
                  <a:lnTo>
                    <a:pt x="305" y="78"/>
                  </a:lnTo>
                  <a:lnTo>
                    <a:pt x="331" y="58"/>
                  </a:lnTo>
                  <a:lnTo>
                    <a:pt x="359" y="40"/>
                  </a:lnTo>
                  <a:lnTo>
                    <a:pt x="390" y="26"/>
                  </a:lnTo>
                  <a:lnTo>
                    <a:pt x="423" y="14"/>
                  </a:lnTo>
                  <a:lnTo>
                    <a:pt x="457" y="6"/>
                  </a:lnTo>
                  <a:lnTo>
                    <a:pt x="493" y="1"/>
                  </a:lnTo>
                  <a:lnTo>
                    <a:pt x="531" y="0"/>
                  </a:lnTo>
                  <a:close/>
                </a:path>
              </a:pathLst>
            </a:custGeom>
            <a:solidFill>
              <a:srgbClr val="AC4A5A"/>
            </a:solidFill>
            <a:ln w="0">
              <a:noFill/>
              <a:prstDash val="solid"/>
              <a:round/>
              <a:headEnd/>
              <a:tailEnd/>
            </a:ln>
          </p:spPr>
          <p:txBody>
            <a:bodyPr vert="horz" wrap="square" lIns="68580" tIns="34290" rIns="68580" bIns="34290" numCol="1" anchor="ctr" anchorCtr="0" compatLnSpc="1">
              <a:prstTxWarp prst="textNoShape">
                <a:avLst/>
              </a:prstTxWarp>
            </a:bodyPr>
            <a:lstStyle/>
            <a:p>
              <a:pPr defTabSz="685800">
                <a:defRPr/>
              </a:pPr>
              <a:endParaRPr lang="en-IN" sz="2400">
                <a:solidFill>
                  <a:prstClr val="black"/>
                </a:solidFill>
                <a:latin typeface="Arial" panose="020B0604020202020204" pitchFamily="34" charset="0"/>
                <a:cs typeface="Arial" panose="020B0604020202020204" pitchFamily="34" charset="0"/>
              </a:endParaRPr>
            </a:p>
          </p:txBody>
        </p:sp>
        <p:sp>
          <p:nvSpPr>
            <p:cNvPr id="33" name="TextBox 32">
              <a:extLst>
                <a:ext uri="{FF2B5EF4-FFF2-40B4-BE49-F238E27FC236}">
                  <a16:creationId xmlns:a16="http://schemas.microsoft.com/office/drawing/2014/main" id="{7D4A92DC-952C-9C4B-8B34-EA7A90591604}"/>
                </a:ext>
              </a:extLst>
            </p:cNvPr>
            <p:cNvSpPr txBox="1"/>
            <p:nvPr/>
          </p:nvSpPr>
          <p:spPr>
            <a:xfrm rot="16200000" flipH="1">
              <a:off x="1993111" y="4947642"/>
              <a:ext cx="1851831" cy="276999"/>
            </a:xfrm>
            <a:prstGeom prst="rect">
              <a:avLst/>
            </a:prstGeom>
            <a:noFill/>
          </p:spPr>
          <p:txBody>
            <a:bodyPr wrap="square" rtlCol="0" anchor="ctr">
              <a:spAutoFit/>
            </a:bodyPr>
            <a:lstStyle/>
            <a:p>
              <a:pPr algn="r" defTabSz="685800">
                <a:defRPr/>
              </a:pPr>
              <a:r>
                <a:rPr lang="fi-FI" sz="1200" b="1" dirty="0">
                  <a:solidFill>
                    <a:srgbClr val="000000"/>
                  </a:solidFill>
                  <a:latin typeface="Arial" panose="020B0604020202020204" pitchFamily="34" charset="0"/>
                  <a:cs typeface="Arial" panose="020B0604020202020204" pitchFamily="34" charset="0"/>
                </a:rPr>
                <a:t>Palveluhenkisyys</a:t>
              </a:r>
              <a:endParaRPr lang="en-IN" sz="1200" b="1" dirty="0">
                <a:solidFill>
                  <a:srgbClr val="000000"/>
                </a:solidFill>
                <a:latin typeface="Arial" panose="020B0604020202020204" pitchFamily="34" charset="0"/>
                <a:cs typeface="Arial" panose="020B0604020202020204" pitchFamily="34" charset="0"/>
              </a:endParaRPr>
            </a:p>
          </p:txBody>
        </p:sp>
        <p:grpSp>
          <p:nvGrpSpPr>
            <p:cNvPr id="59" name="Group 58"/>
            <p:cNvGrpSpPr/>
            <p:nvPr/>
          </p:nvGrpSpPr>
          <p:grpSpPr>
            <a:xfrm>
              <a:off x="1774946" y="3742159"/>
              <a:ext cx="372732" cy="372734"/>
              <a:chOff x="12378112" y="4798700"/>
              <a:chExt cx="1907038" cy="1907040"/>
            </a:xfrm>
            <a:solidFill>
              <a:srgbClr val="BE8128"/>
            </a:solidFill>
          </p:grpSpPr>
          <p:sp>
            <p:nvSpPr>
              <p:cNvPr id="60" name="Freeform 6"/>
              <p:cNvSpPr>
                <a:spLocks/>
              </p:cNvSpPr>
              <p:nvPr/>
            </p:nvSpPr>
            <p:spPr bwMode="auto">
              <a:xfrm>
                <a:off x="13059961" y="5345650"/>
                <a:ext cx="447673" cy="446745"/>
              </a:xfrm>
              <a:custGeom>
                <a:avLst/>
                <a:gdLst>
                  <a:gd name="T0" fmla="*/ 481 w 962"/>
                  <a:gd name="T1" fmla="*/ 0 h 960"/>
                  <a:gd name="T2" fmla="*/ 541 w 962"/>
                  <a:gd name="T3" fmla="*/ 4 h 960"/>
                  <a:gd name="T4" fmla="*/ 599 w 962"/>
                  <a:gd name="T5" fmla="*/ 14 h 960"/>
                  <a:gd name="T6" fmla="*/ 655 w 962"/>
                  <a:gd name="T7" fmla="*/ 32 h 960"/>
                  <a:gd name="T8" fmla="*/ 707 w 962"/>
                  <a:gd name="T9" fmla="*/ 56 h 960"/>
                  <a:gd name="T10" fmla="*/ 755 w 962"/>
                  <a:gd name="T11" fmla="*/ 86 h 960"/>
                  <a:gd name="T12" fmla="*/ 800 w 962"/>
                  <a:gd name="T13" fmla="*/ 121 h 960"/>
                  <a:gd name="T14" fmla="*/ 840 w 962"/>
                  <a:gd name="T15" fmla="*/ 162 h 960"/>
                  <a:gd name="T16" fmla="*/ 875 w 962"/>
                  <a:gd name="T17" fmla="*/ 206 h 960"/>
                  <a:gd name="T18" fmla="*/ 904 w 962"/>
                  <a:gd name="T19" fmla="*/ 255 h 960"/>
                  <a:gd name="T20" fmla="*/ 929 w 962"/>
                  <a:gd name="T21" fmla="*/ 307 h 960"/>
                  <a:gd name="T22" fmla="*/ 947 w 962"/>
                  <a:gd name="T23" fmla="*/ 362 h 960"/>
                  <a:gd name="T24" fmla="*/ 958 w 962"/>
                  <a:gd name="T25" fmla="*/ 420 h 960"/>
                  <a:gd name="T26" fmla="*/ 962 w 962"/>
                  <a:gd name="T27" fmla="*/ 480 h 960"/>
                  <a:gd name="T28" fmla="*/ 958 w 962"/>
                  <a:gd name="T29" fmla="*/ 540 h 960"/>
                  <a:gd name="T30" fmla="*/ 947 w 962"/>
                  <a:gd name="T31" fmla="*/ 598 h 960"/>
                  <a:gd name="T32" fmla="*/ 929 w 962"/>
                  <a:gd name="T33" fmla="*/ 653 h 960"/>
                  <a:gd name="T34" fmla="*/ 904 w 962"/>
                  <a:gd name="T35" fmla="*/ 706 h 960"/>
                  <a:gd name="T36" fmla="*/ 875 w 962"/>
                  <a:gd name="T37" fmla="*/ 754 h 960"/>
                  <a:gd name="T38" fmla="*/ 840 w 962"/>
                  <a:gd name="T39" fmla="*/ 799 h 960"/>
                  <a:gd name="T40" fmla="*/ 800 w 962"/>
                  <a:gd name="T41" fmla="*/ 838 h 960"/>
                  <a:gd name="T42" fmla="*/ 755 w 962"/>
                  <a:gd name="T43" fmla="*/ 874 h 960"/>
                  <a:gd name="T44" fmla="*/ 707 w 962"/>
                  <a:gd name="T45" fmla="*/ 904 h 960"/>
                  <a:gd name="T46" fmla="*/ 655 w 962"/>
                  <a:gd name="T47" fmla="*/ 928 h 960"/>
                  <a:gd name="T48" fmla="*/ 599 w 962"/>
                  <a:gd name="T49" fmla="*/ 945 h 960"/>
                  <a:gd name="T50" fmla="*/ 541 w 962"/>
                  <a:gd name="T51" fmla="*/ 956 h 960"/>
                  <a:gd name="T52" fmla="*/ 481 w 962"/>
                  <a:gd name="T53" fmla="*/ 960 h 960"/>
                  <a:gd name="T54" fmla="*/ 421 w 962"/>
                  <a:gd name="T55" fmla="*/ 956 h 960"/>
                  <a:gd name="T56" fmla="*/ 363 w 962"/>
                  <a:gd name="T57" fmla="*/ 945 h 960"/>
                  <a:gd name="T58" fmla="*/ 307 w 962"/>
                  <a:gd name="T59" fmla="*/ 928 h 960"/>
                  <a:gd name="T60" fmla="*/ 255 w 962"/>
                  <a:gd name="T61" fmla="*/ 904 h 960"/>
                  <a:gd name="T62" fmla="*/ 207 w 962"/>
                  <a:gd name="T63" fmla="*/ 874 h 960"/>
                  <a:gd name="T64" fmla="*/ 162 w 962"/>
                  <a:gd name="T65" fmla="*/ 838 h 960"/>
                  <a:gd name="T66" fmla="*/ 122 w 962"/>
                  <a:gd name="T67" fmla="*/ 799 h 960"/>
                  <a:gd name="T68" fmla="*/ 87 w 962"/>
                  <a:gd name="T69" fmla="*/ 754 h 960"/>
                  <a:gd name="T70" fmla="*/ 58 w 962"/>
                  <a:gd name="T71" fmla="*/ 706 h 960"/>
                  <a:gd name="T72" fmla="*/ 33 w 962"/>
                  <a:gd name="T73" fmla="*/ 653 h 960"/>
                  <a:gd name="T74" fmla="*/ 15 w 962"/>
                  <a:gd name="T75" fmla="*/ 598 h 960"/>
                  <a:gd name="T76" fmla="*/ 4 w 962"/>
                  <a:gd name="T77" fmla="*/ 540 h 960"/>
                  <a:gd name="T78" fmla="*/ 0 w 962"/>
                  <a:gd name="T79" fmla="*/ 480 h 960"/>
                  <a:gd name="T80" fmla="*/ 4 w 962"/>
                  <a:gd name="T81" fmla="*/ 420 h 960"/>
                  <a:gd name="T82" fmla="*/ 15 w 962"/>
                  <a:gd name="T83" fmla="*/ 362 h 960"/>
                  <a:gd name="T84" fmla="*/ 33 w 962"/>
                  <a:gd name="T85" fmla="*/ 307 h 960"/>
                  <a:gd name="T86" fmla="*/ 58 w 962"/>
                  <a:gd name="T87" fmla="*/ 255 h 960"/>
                  <a:gd name="T88" fmla="*/ 87 w 962"/>
                  <a:gd name="T89" fmla="*/ 206 h 960"/>
                  <a:gd name="T90" fmla="*/ 122 w 962"/>
                  <a:gd name="T91" fmla="*/ 162 h 960"/>
                  <a:gd name="T92" fmla="*/ 162 w 962"/>
                  <a:gd name="T93" fmla="*/ 121 h 960"/>
                  <a:gd name="T94" fmla="*/ 207 w 962"/>
                  <a:gd name="T95" fmla="*/ 86 h 960"/>
                  <a:gd name="T96" fmla="*/ 255 w 962"/>
                  <a:gd name="T97" fmla="*/ 56 h 960"/>
                  <a:gd name="T98" fmla="*/ 307 w 962"/>
                  <a:gd name="T99" fmla="*/ 32 h 960"/>
                  <a:gd name="T100" fmla="*/ 363 w 962"/>
                  <a:gd name="T101" fmla="*/ 14 h 960"/>
                  <a:gd name="T102" fmla="*/ 421 w 962"/>
                  <a:gd name="T103" fmla="*/ 4 h 960"/>
                  <a:gd name="T104" fmla="*/ 481 w 962"/>
                  <a:gd name="T105" fmla="*/ 0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62" h="960">
                    <a:moveTo>
                      <a:pt x="481" y="0"/>
                    </a:moveTo>
                    <a:lnTo>
                      <a:pt x="541" y="4"/>
                    </a:lnTo>
                    <a:lnTo>
                      <a:pt x="599" y="14"/>
                    </a:lnTo>
                    <a:lnTo>
                      <a:pt x="655" y="32"/>
                    </a:lnTo>
                    <a:lnTo>
                      <a:pt x="707" y="56"/>
                    </a:lnTo>
                    <a:lnTo>
                      <a:pt x="755" y="86"/>
                    </a:lnTo>
                    <a:lnTo>
                      <a:pt x="800" y="121"/>
                    </a:lnTo>
                    <a:lnTo>
                      <a:pt x="840" y="162"/>
                    </a:lnTo>
                    <a:lnTo>
                      <a:pt x="875" y="206"/>
                    </a:lnTo>
                    <a:lnTo>
                      <a:pt x="904" y="255"/>
                    </a:lnTo>
                    <a:lnTo>
                      <a:pt x="929" y="307"/>
                    </a:lnTo>
                    <a:lnTo>
                      <a:pt x="947" y="362"/>
                    </a:lnTo>
                    <a:lnTo>
                      <a:pt x="958" y="420"/>
                    </a:lnTo>
                    <a:lnTo>
                      <a:pt x="962" y="480"/>
                    </a:lnTo>
                    <a:lnTo>
                      <a:pt x="958" y="540"/>
                    </a:lnTo>
                    <a:lnTo>
                      <a:pt x="947" y="598"/>
                    </a:lnTo>
                    <a:lnTo>
                      <a:pt x="929" y="653"/>
                    </a:lnTo>
                    <a:lnTo>
                      <a:pt x="904" y="706"/>
                    </a:lnTo>
                    <a:lnTo>
                      <a:pt x="875" y="754"/>
                    </a:lnTo>
                    <a:lnTo>
                      <a:pt x="840" y="799"/>
                    </a:lnTo>
                    <a:lnTo>
                      <a:pt x="800" y="838"/>
                    </a:lnTo>
                    <a:lnTo>
                      <a:pt x="755" y="874"/>
                    </a:lnTo>
                    <a:lnTo>
                      <a:pt x="707" y="904"/>
                    </a:lnTo>
                    <a:lnTo>
                      <a:pt x="655" y="928"/>
                    </a:lnTo>
                    <a:lnTo>
                      <a:pt x="599" y="945"/>
                    </a:lnTo>
                    <a:lnTo>
                      <a:pt x="541" y="956"/>
                    </a:lnTo>
                    <a:lnTo>
                      <a:pt x="481" y="960"/>
                    </a:lnTo>
                    <a:lnTo>
                      <a:pt x="421" y="956"/>
                    </a:lnTo>
                    <a:lnTo>
                      <a:pt x="363" y="945"/>
                    </a:lnTo>
                    <a:lnTo>
                      <a:pt x="307" y="928"/>
                    </a:lnTo>
                    <a:lnTo>
                      <a:pt x="255" y="904"/>
                    </a:lnTo>
                    <a:lnTo>
                      <a:pt x="207" y="874"/>
                    </a:lnTo>
                    <a:lnTo>
                      <a:pt x="162" y="838"/>
                    </a:lnTo>
                    <a:lnTo>
                      <a:pt x="122" y="799"/>
                    </a:lnTo>
                    <a:lnTo>
                      <a:pt x="87" y="754"/>
                    </a:lnTo>
                    <a:lnTo>
                      <a:pt x="58" y="706"/>
                    </a:lnTo>
                    <a:lnTo>
                      <a:pt x="33" y="653"/>
                    </a:lnTo>
                    <a:lnTo>
                      <a:pt x="15" y="598"/>
                    </a:lnTo>
                    <a:lnTo>
                      <a:pt x="4" y="540"/>
                    </a:lnTo>
                    <a:lnTo>
                      <a:pt x="0" y="480"/>
                    </a:lnTo>
                    <a:lnTo>
                      <a:pt x="4" y="420"/>
                    </a:lnTo>
                    <a:lnTo>
                      <a:pt x="15" y="362"/>
                    </a:lnTo>
                    <a:lnTo>
                      <a:pt x="33" y="307"/>
                    </a:lnTo>
                    <a:lnTo>
                      <a:pt x="58" y="255"/>
                    </a:lnTo>
                    <a:lnTo>
                      <a:pt x="87" y="206"/>
                    </a:lnTo>
                    <a:lnTo>
                      <a:pt x="122" y="162"/>
                    </a:lnTo>
                    <a:lnTo>
                      <a:pt x="162" y="121"/>
                    </a:lnTo>
                    <a:lnTo>
                      <a:pt x="207" y="86"/>
                    </a:lnTo>
                    <a:lnTo>
                      <a:pt x="255" y="56"/>
                    </a:lnTo>
                    <a:lnTo>
                      <a:pt x="307" y="32"/>
                    </a:lnTo>
                    <a:lnTo>
                      <a:pt x="363" y="14"/>
                    </a:lnTo>
                    <a:lnTo>
                      <a:pt x="421" y="4"/>
                    </a:lnTo>
                    <a:lnTo>
                      <a:pt x="481" y="0"/>
                    </a:lnTo>
                    <a:close/>
                  </a:path>
                </a:pathLst>
              </a:custGeom>
              <a:solidFill>
                <a:srgbClr val="EE801B"/>
              </a:solidFill>
              <a:ln w="0">
                <a:noFill/>
                <a:prstDash val="solid"/>
                <a:round/>
                <a:headEnd/>
                <a:tailEnd/>
              </a:ln>
            </p:spPr>
            <p:txBody>
              <a:bodyPr vert="horz" wrap="square" lIns="68580" tIns="34290" rIns="68580" bIns="34290" numCol="1" anchor="ctr" anchorCtr="0" compatLnSpc="1">
                <a:prstTxWarp prst="textNoShape">
                  <a:avLst/>
                </a:prstTxWarp>
              </a:bodyPr>
              <a:lstStyle/>
              <a:p>
                <a:pPr defTabSz="685800">
                  <a:defRPr/>
                </a:pPr>
                <a:endParaRPr lang="en-IN" sz="1400">
                  <a:solidFill>
                    <a:prstClr val="black"/>
                  </a:solidFill>
                  <a:latin typeface="Arial" panose="020B0604020202020204" pitchFamily="34" charset="0"/>
                  <a:cs typeface="Arial" panose="020B0604020202020204" pitchFamily="34" charset="0"/>
                </a:endParaRPr>
              </a:p>
            </p:txBody>
          </p:sp>
          <p:sp>
            <p:nvSpPr>
              <p:cNvPr id="61" name="Freeform 7"/>
              <p:cNvSpPr>
                <a:spLocks noEditPoints="1"/>
              </p:cNvSpPr>
              <p:nvPr/>
            </p:nvSpPr>
            <p:spPr bwMode="auto">
              <a:xfrm>
                <a:off x="12378112" y="4798700"/>
                <a:ext cx="1907038" cy="1907040"/>
              </a:xfrm>
              <a:custGeom>
                <a:avLst/>
                <a:gdLst>
                  <a:gd name="T0" fmla="*/ 1746 w 4098"/>
                  <a:gd name="T1" fmla="*/ 764 h 4098"/>
                  <a:gd name="T2" fmla="*/ 1383 w 4098"/>
                  <a:gd name="T3" fmla="*/ 909 h 4098"/>
                  <a:gd name="T4" fmla="*/ 1082 w 4098"/>
                  <a:gd name="T5" fmla="*/ 1150 h 4098"/>
                  <a:gd name="T6" fmla="*/ 863 w 4098"/>
                  <a:gd name="T7" fmla="*/ 1469 h 4098"/>
                  <a:gd name="T8" fmla="*/ 744 w 4098"/>
                  <a:gd name="T9" fmla="*/ 1845 h 4098"/>
                  <a:gd name="T10" fmla="*/ 744 w 4098"/>
                  <a:gd name="T11" fmla="*/ 2253 h 4098"/>
                  <a:gd name="T12" fmla="*/ 863 w 4098"/>
                  <a:gd name="T13" fmla="*/ 2629 h 4098"/>
                  <a:gd name="T14" fmla="*/ 1082 w 4098"/>
                  <a:gd name="T15" fmla="*/ 2948 h 4098"/>
                  <a:gd name="T16" fmla="*/ 1383 w 4098"/>
                  <a:gd name="T17" fmla="*/ 3189 h 4098"/>
                  <a:gd name="T18" fmla="*/ 1746 w 4098"/>
                  <a:gd name="T19" fmla="*/ 3334 h 4098"/>
                  <a:gd name="T20" fmla="*/ 2152 w 4098"/>
                  <a:gd name="T21" fmla="*/ 3365 h 4098"/>
                  <a:gd name="T22" fmla="*/ 2540 w 4098"/>
                  <a:gd name="T23" fmla="*/ 3275 h 4098"/>
                  <a:gd name="T24" fmla="*/ 2875 w 4098"/>
                  <a:gd name="T25" fmla="*/ 3080 h 4098"/>
                  <a:gd name="T26" fmla="*/ 3137 w 4098"/>
                  <a:gd name="T27" fmla="*/ 2797 h 4098"/>
                  <a:gd name="T28" fmla="*/ 3308 w 4098"/>
                  <a:gd name="T29" fmla="*/ 2448 h 4098"/>
                  <a:gd name="T30" fmla="*/ 3369 w 4098"/>
                  <a:gd name="T31" fmla="*/ 2049 h 4098"/>
                  <a:gd name="T32" fmla="*/ 3308 w 4098"/>
                  <a:gd name="T33" fmla="*/ 1650 h 4098"/>
                  <a:gd name="T34" fmla="*/ 3137 w 4098"/>
                  <a:gd name="T35" fmla="*/ 1301 h 4098"/>
                  <a:gd name="T36" fmla="*/ 2875 w 4098"/>
                  <a:gd name="T37" fmla="*/ 1018 h 4098"/>
                  <a:gd name="T38" fmla="*/ 2540 w 4098"/>
                  <a:gd name="T39" fmla="*/ 823 h 4098"/>
                  <a:gd name="T40" fmla="*/ 2152 w 4098"/>
                  <a:gd name="T41" fmla="*/ 733 h 4098"/>
                  <a:gd name="T42" fmla="*/ 2317 w 4098"/>
                  <a:gd name="T43" fmla="*/ 4 h 4098"/>
                  <a:gd name="T44" fmla="*/ 2399 w 4098"/>
                  <a:gd name="T45" fmla="*/ 73 h 4098"/>
                  <a:gd name="T46" fmla="*/ 2646 w 4098"/>
                  <a:gd name="T47" fmla="*/ 478 h 4098"/>
                  <a:gd name="T48" fmla="*/ 3168 w 4098"/>
                  <a:gd name="T49" fmla="*/ 423 h 4098"/>
                  <a:gd name="T50" fmla="*/ 3259 w 4098"/>
                  <a:gd name="T51" fmla="*/ 402 h 4098"/>
                  <a:gd name="T52" fmla="*/ 3662 w 4098"/>
                  <a:gd name="T53" fmla="*/ 776 h 4098"/>
                  <a:gd name="T54" fmla="*/ 3697 w 4098"/>
                  <a:gd name="T55" fmla="*/ 862 h 4098"/>
                  <a:gd name="T56" fmla="*/ 3491 w 4098"/>
                  <a:gd name="T57" fmla="*/ 1187 h 4098"/>
                  <a:gd name="T58" fmla="*/ 3652 w 4098"/>
                  <a:gd name="T59" fmla="*/ 1544 h 4098"/>
                  <a:gd name="T60" fmla="*/ 4050 w 4098"/>
                  <a:gd name="T61" fmla="*/ 1712 h 4098"/>
                  <a:gd name="T62" fmla="*/ 4098 w 4098"/>
                  <a:gd name="T63" fmla="*/ 1809 h 4098"/>
                  <a:gd name="T64" fmla="*/ 4069 w 4098"/>
                  <a:gd name="T65" fmla="*/ 2367 h 4098"/>
                  <a:gd name="T66" fmla="*/ 3678 w 4098"/>
                  <a:gd name="T67" fmla="*/ 2459 h 4098"/>
                  <a:gd name="T68" fmla="*/ 3539 w 4098"/>
                  <a:gd name="T69" fmla="*/ 2825 h 4098"/>
                  <a:gd name="T70" fmla="*/ 3694 w 4098"/>
                  <a:gd name="T71" fmla="*/ 3213 h 4098"/>
                  <a:gd name="T72" fmla="*/ 3677 w 4098"/>
                  <a:gd name="T73" fmla="*/ 3303 h 4098"/>
                  <a:gd name="T74" fmla="*/ 3282 w 4098"/>
                  <a:gd name="T75" fmla="*/ 3688 h 4098"/>
                  <a:gd name="T76" fmla="*/ 3189 w 4098"/>
                  <a:gd name="T77" fmla="*/ 3687 h 4098"/>
                  <a:gd name="T78" fmla="*/ 2737 w 4098"/>
                  <a:gd name="T79" fmla="*/ 3583 h 4098"/>
                  <a:gd name="T80" fmla="*/ 2408 w 4098"/>
                  <a:gd name="T81" fmla="*/ 3997 h 4098"/>
                  <a:gd name="T82" fmla="*/ 2343 w 4098"/>
                  <a:gd name="T83" fmla="*/ 4084 h 4098"/>
                  <a:gd name="T84" fmla="*/ 1781 w 4098"/>
                  <a:gd name="T85" fmla="*/ 4094 h 4098"/>
                  <a:gd name="T86" fmla="*/ 1699 w 4098"/>
                  <a:gd name="T87" fmla="*/ 4025 h 4098"/>
                  <a:gd name="T88" fmla="*/ 1452 w 4098"/>
                  <a:gd name="T89" fmla="*/ 3620 h 4098"/>
                  <a:gd name="T90" fmla="*/ 930 w 4098"/>
                  <a:gd name="T91" fmla="*/ 3675 h 4098"/>
                  <a:gd name="T92" fmla="*/ 838 w 4098"/>
                  <a:gd name="T93" fmla="*/ 3694 h 4098"/>
                  <a:gd name="T94" fmla="*/ 436 w 4098"/>
                  <a:gd name="T95" fmla="*/ 3322 h 4098"/>
                  <a:gd name="T96" fmla="*/ 401 w 4098"/>
                  <a:gd name="T97" fmla="*/ 3236 h 4098"/>
                  <a:gd name="T98" fmla="*/ 607 w 4098"/>
                  <a:gd name="T99" fmla="*/ 2911 h 4098"/>
                  <a:gd name="T100" fmla="*/ 446 w 4098"/>
                  <a:gd name="T101" fmla="*/ 2554 h 4098"/>
                  <a:gd name="T102" fmla="*/ 48 w 4098"/>
                  <a:gd name="T103" fmla="*/ 2386 h 4098"/>
                  <a:gd name="T104" fmla="*/ 0 w 4098"/>
                  <a:gd name="T105" fmla="*/ 2289 h 4098"/>
                  <a:gd name="T106" fmla="*/ 29 w 4098"/>
                  <a:gd name="T107" fmla="*/ 1731 h 4098"/>
                  <a:gd name="T108" fmla="*/ 420 w 4098"/>
                  <a:gd name="T109" fmla="*/ 1639 h 4098"/>
                  <a:gd name="T110" fmla="*/ 559 w 4098"/>
                  <a:gd name="T111" fmla="*/ 1273 h 4098"/>
                  <a:gd name="T112" fmla="*/ 404 w 4098"/>
                  <a:gd name="T113" fmla="*/ 885 h 4098"/>
                  <a:gd name="T114" fmla="*/ 421 w 4098"/>
                  <a:gd name="T115" fmla="*/ 795 h 4098"/>
                  <a:gd name="T116" fmla="*/ 816 w 4098"/>
                  <a:gd name="T117" fmla="*/ 410 h 4098"/>
                  <a:gd name="T118" fmla="*/ 909 w 4098"/>
                  <a:gd name="T119" fmla="*/ 411 h 4098"/>
                  <a:gd name="T120" fmla="*/ 1361 w 4098"/>
                  <a:gd name="T121" fmla="*/ 515 h 4098"/>
                  <a:gd name="T122" fmla="*/ 1690 w 4098"/>
                  <a:gd name="T123" fmla="*/ 101 h 4098"/>
                  <a:gd name="T124" fmla="*/ 1755 w 4098"/>
                  <a:gd name="T125" fmla="*/ 14 h 4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98" h="4098">
                    <a:moveTo>
                      <a:pt x="2049" y="729"/>
                    </a:moveTo>
                    <a:lnTo>
                      <a:pt x="1946" y="733"/>
                    </a:lnTo>
                    <a:lnTo>
                      <a:pt x="1845" y="744"/>
                    </a:lnTo>
                    <a:lnTo>
                      <a:pt x="1746" y="764"/>
                    </a:lnTo>
                    <a:lnTo>
                      <a:pt x="1650" y="790"/>
                    </a:lnTo>
                    <a:lnTo>
                      <a:pt x="1558" y="823"/>
                    </a:lnTo>
                    <a:lnTo>
                      <a:pt x="1469" y="863"/>
                    </a:lnTo>
                    <a:lnTo>
                      <a:pt x="1383" y="909"/>
                    </a:lnTo>
                    <a:lnTo>
                      <a:pt x="1301" y="961"/>
                    </a:lnTo>
                    <a:lnTo>
                      <a:pt x="1223" y="1018"/>
                    </a:lnTo>
                    <a:lnTo>
                      <a:pt x="1150" y="1082"/>
                    </a:lnTo>
                    <a:lnTo>
                      <a:pt x="1082" y="1150"/>
                    </a:lnTo>
                    <a:lnTo>
                      <a:pt x="1018" y="1223"/>
                    </a:lnTo>
                    <a:lnTo>
                      <a:pt x="961" y="1301"/>
                    </a:lnTo>
                    <a:lnTo>
                      <a:pt x="909" y="1383"/>
                    </a:lnTo>
                    <a:lnTo>
                      <a:pt x="863" y="1469"/>
                    </a:lnTo>
                    <a:lnTo>
                      <a:pt x="823" y="1558"/>
                    </a:lnTo>
                    <a:lnTo>
                      <a:pt x="790" y="1650"/>
                    </a:lnTo>
                    <a:lnTo>
                      <a:pt x="764" y="1746"/>
                    </a:lnTo>
                    <a:lnTo>
                      <a:pt x="744" y="1845"/>
                    </a:lnTo>
                    <a:lnTo>
                      <a:pt x="733" y="1946"/>
                    </a:lnTo>
                    <a:lnTo>
                      <a:pt x="729" y="2049"/>
                    </a:lnTo>
                    <a:lnTo>
                      <a:pt x="733" y="2152"/>
                    </a:lnTo>
                    <a:lnTo>
                      <a:pt x="744" y="2253"/>
                    </a:lnTo>
                    <a:lnTo>
                      <a:pt x="764" y="2352"/>
                    </a:lnTo>
                    <a:lnTo>
                      <a:pt x="790" y="2448"/>
                    </a:lnTo>
                    <a:lnTo>
                      <a:pt x="823" y="2540"/>
                    </a:lnTo>
                    <a:lnTo>
                      <a:pt x="863" y="2629"/>
                    </a:lnTo>
                    <a:lnTo>
                      <a:pt x="909" y="2715"/>
                    </a:lnTo>
                    <a:lnTo>
                      <a:pt x="961" y="2797"/>
                    </a:lnTo>
                    <a:lnTo>
                      <a:pt x="1018" y="2875"/>
                    </a:lnTo>
                    <a:lnTo>
                      <a:pt x="1082" y="2948"/>
                    </a:lnTo>
                    <a:lnTo>
                      <a:pt x="1150" y="3016"/>
                    </a:lnTo>
                    <a:lnTo>
                      <a:pt x="1223" y="3080"/>
                    </a:lnTo>
                    <a:lnTo>
                      <a:pt x="1301" y="3137"/>
                    </a:lnTo>
                    <a:lnTo>
                      <a:pt x="1383" y="3189"/>
                    </a:lnTo>
                    <a:lnTo>
                      <a:pt x="1469" y="3235"/>
                    </a:lnTo>
                    <a:lnTo>
                      <a:pt x="1558" y="3275"/>
                    </a:lnTo>
                    <a:lnTo>
                      <a:pt x="1650" y="3308"/>
                    </a:lnTo>
                    <a:lnTo>
                      <a:pt x="1746" y="3334"/>
                    </a:lnTo>
                    <a:lnTo>
                      <a:pt x="1845" y="3354"/>
                    </a:lnTo>
                    <a:lnTo>
                      <a:pt x="1946" y="3365"/>
                    </a:lnTo>
                    <a:lnTo>
                      <a:pt x="2049" y="3369"/>
                    </a:lnTo>
                    <a:lnTo>
                      <a:pt x="2152" y="3365"/>
                    </a:lnTo>
                    <a:lnTo>
                      <a:pt x="2253" y="3354"/>
                    </a:lnTo>
                    <a:lnTo>
                      <a:pt x="2352" y="3334"/>
                    </a:lnTo>
                    <a:lnTo>
                      <a:pt x="2448" y="3308"/>
                    </a:lnTo>
                    <a:lnTo>
                      <a:pt x="2540" y="3275"/>
                    </a:lnTo>
                    <a:lnTo>
                      <a:pt x="2629" y="3235"/>
                    </a:lnTo>
                    <a:lnTo>
                      <a:pt x="2715" y="3189"/>
                    </a:lnTo>
                    <a:lnTo>
                      <a:pt x="2797" y="3137"/>
                    </a:lnTo>
                    <a:lnTo>
                      <a:pt x="2875" y="3080"/>
                    </a:lnTo>
                    <a:lnTo>
                      <a:pt x="2948" y="3016"/>
                    </a:lnTo>
                    <a:lnTo>
                      <a:pt x="3016" y="2948"/>
                    </a:lnTo>
                    <a:lnTo>
                      <a:pt x="3080" y="2875"/>
                    </a:lnTo>
                    <a:lnTo>
                      <a:pt x="3137" y="2797"/>
                    </a:lnTo>
                    <a:lnTo>
                      <a:pt x="3189" y="2715"/>
                    </a:lnTo>
                    <a:lnTo>
                      <a:pt x="3235" y="2629"/>
                    </a:lnTo>
                    <a:lnTo>
                      <a:pt x="3275" y="2540"/>
                    </a:lnTo>
                    <a:lnTo>
                      <a:pt x="3308" y="2448"/>
                    </a:lnTo>
                    <a:lnTo>
                      <a:pt x="3334" y="2352"/>
                    </a:lnTo>
                    <a:lnTo>
                      <a:pt x="3354" y="2253"/>
                    </a:lnTo>
                    <a:lnTo>
                      <a:pt x="3365" y="2152"/>
                    </a:lnTo>
                    <a:lnTo>
                      <a:pt x="3369" y="2049"/>
                    </a:lnTo>
                    <a:lnTo>
                      <a:pt x="3365" y="1946"/>
                    </a:lnTo>
                    <a:lnTo>
                      <a:pt x="3354" y="1845"/>
                    </a:lnTo>
                    <a:lnTo>
                      <a:pt x="3334" y="1746"/>
                    </a:lnTo>
                    <a:lnTo>
                      <a:pt x="3308" y="1650"/>
                    </a:lnTo>
                    <a:lnTo>
                      <a:pt x="3275" y="1558"/>
                    </a:lnTo>
                    <a:lnTo>
                      <a:pt x="3235" y="1469"/>
                    </a:lnTo>
                    <a:lnTo>
                      <a:pt x="3189" y="1383"/>
                    </a:lnTo>
                    <a:lnTo>
                      <a:pt x="3137" y="1301"/>
                    </a:lnTo>
                    <a:lnTo>
                      <a:pt x="3080" y="1223"/>
                    </a:lnTo>
                    <a:lnTo>
                      <a:pt x="3016" y="1150"/>
                    </a:lnTo>
                    <a:lnTo>
                      <a:pt x="2948" y="1082"/>
                    </a:lnTo>
                    <a:lnTo>
                      <a:pt x="2875" y="1018"/>
                    </a:lnTo>
                    <a:lnTo>
                      <a:pt x="2797" y="961"/>
                    </a:lnTo>
                    <a:lnTo>
                      <a:pt x="2715" y="909"/>
                    </a:lnTo>
                    <a:lnTo>
                      <a:pt x="2629" y="863"/>
                    </a:lnTo>
                    <a:lnTo>
                      <a:pt x="2540" y="823"/>
                    </a:lnTo>
                    <a:lnTo>
                      <a:pt x="2448" y="790"/>
                    </a:lnTo>
                    <a:lnTo>
                      <a:pt x="2352" y="764"/>
                    </a:lnTo>
                    <a:lnTo>
                      <a:pt x="2253" y="744"/>
                    </a:lnTo>
                    <a:lnTo>
                      <a:pt x="2152" y="733"/>
                    </a:lnTo>
                    <a:lnTo>
                      <a:pt x="2049" y="729"/>
                    </a:lnTo>
                    <a:close/>
                    <a:moveTo>
                      <a:pt x="1809" y="0"/>
                    </a:moveTo>
                    <a:lnTo>
                      <a:pt x="2289" y="0"/>
                    </a:lnTo>
                    <a:lnTo>
                      <a:pt x="2317" y="4"/>
                    </a:lnTo>
                    <a:lnTo>
                      <a:pt x="2343" y="14"/>
                    </a:lnTo>
                    <a:lnTo>
                      <a:pt x="2367" y="29"/>
                    </a:lnTo>
                    <a:lnTo>
                      <a:pt x="2386" y="48"/>
                    </a:lnTo>
                    <a:lnTo>
                      <a:pt x="2399" y="73"/>
                    </a:lnTo>
                    <a:lnTo>
                      <a:pt x="2408" y="101"/>
                    </a:lnTo>
                    <a:lnTo>
                      <a:pt x="2459" y="420"/>
                    </a:lnTo>
                    <a:lnTo>
                      <a:pt x="2554" y="446"/>
                    </a:lnTo>
                    <a:lnTo>
                      <a:pt x="2646" y="478"/>
                    </a:lnTo>
                    <a:lnTo>
                      <a:pt x="2737" y="515"/>
                    </a:lnTo>
                    <a:lnTo>
                      <a:pt x="2825" y="559"/>
                    </a:lnTo>
                    <a:lnTo>
                      <a:pt x="2911" y="607"/>
                    </a:lnTo>
                    <a:lnTo>
                      <a:pt x="3168" y="423"/>
                    </a:lnTo>
                    <a:lnTo>
                      <a:pt x="3189" y="411"/>
                    </a:lnTo>
                    <a:lnTo>
                      <a:pt x="3211" y="404"/>
                    </a:lnTo>
                    <a:lnTo>
                      <a:pt x="3235" y="401"/>
                    </a:lnTo>
                    <a:lnTo>
                      <a:pt x="3259" y="402"/>
                    </a:lnTo>
                    <a:lnTo>
                      <a:pt x="3282" y="410"/>
                    </a:lnTo>
                    <a:lnTo>
                      <a:pt x="3303" y="421"/>
                    </a:lnTo>
                    <a:lnTo>
                      <a:pt x="3322" y="436"/>
                    </a:lnTo>
                    <a:lnTo>
                      <a:pt x="3662" y="776"/>
                    </a:lnTo>
                    <a:lnTo>
                      <a:pt x="3677" y="795"/>
                    </a:lnTo>
                    <a:lnTo>
                      <a:pt x="3688" y="816"/>
                    </a:lnTo>
                    <a:lnTo>
                      <a:pt x="3696" y="839"/>
                    </a:lnTo>
                    <a:lnTo>
                      <a:pt x="3697" y="862"/>
                    </a:lnTo>
                    <a:lnTo>
                      <a:pt x="3694" y="885"/>
                    </a:lnTo>
                    <a:lnTo>
                      <a:pt x="3687" y="909"/>
                    </a:lnTo>
                    <a:lnTo>
                      <a:pt x="3675" y="930"/>
                    </a:lnTo>
                    <a:lnTo>
                      <a:pt x="3491" y="1187"/>
                    </a:lnTo>
                    <a:lnTo>
                      <a:pt x="3539" y="1273"/>
                    </a:lnTo>
                    <a:lnTo>
                      <a:pt x="3583" y="1361"/>
                    </a:lnTo>
                    <a:lnTo>
                      <a:pt x="3620" y="1452"/>
                    </a:lnTo>
                    <a:lnTo>
                      <a:pt x="3652" y="1544"/>
                    </a:lnTo>
                    <a:lnTo>
                      <a:pt x="3678" y="1639"/>
                    </a:lnTo>
                    <a:lnTo>
                      <a:pt x="3997" y="1690"/>
                    </a:lnTo>
                    <a:lnTo>
                      <a:pt x="4025" y="1699"/>
                    </a:lnTo>
                    <a:lnTo>
                      <a:pt x="4050" y="1712"/>
                    </a:lnTo>
                    <a:lnTo>
                      <a:pt x="4069" y="1731"/>
                    </a:lnTo>
                    <a:lnTo>
                      <a:pt x="4084" y="1755"/>
                    </a:lnTo>
                    <a:lnTo>
                      <a:pt x="4094" y="1781"/>
                    </a:lnTo>
                    <a:lnTo>
                      <a:pt x="4098" y="1809"/>
                    </a:lnTo>
                    <a:lnTo>
                      <a:pt x="4098" y="2289"/>
                    </a:lnTo>
                    <a:lnTo>
                      <a:pt x="4094" y="2317"/>
                    </a:lnTo>
                    <a:lnTo>
                      <a:pt x="4084" y="2343"/>
                    </a:lnTo>
                    <a:lnTo>
                      <a:pt x="4069" y="2367"/>
                    </a:lnTo>
                    <a:lnTo>
                      <a:pt x="4050" y="2386"/>
                    </a:lnTo>
                    <a:lnTo>
                      <a:pt x="4025" y="2399"/>
                    </a:lnTo>
                    <a:lnTo>
                      <a:pt x="3997" y="2408"/>
                    </a:lnTo>
                    <a:lnTo>
                      <a:pt x="3678" y="2459"/>
                    </a:lnTo>
                    <a:lnTo>
                      <a:pt x="3652" y="2554"/>
                    </a:lnTo>
                    <a:lnTo>
                      <a:pt x="3620" y="2646"/>
                    </a:lnTo>
                    <a:lnTo>
                      <a:pt x="3583" y="2737"/>
                    </a:lnTo>
                    <a:lnTo>
                      <a:pt x="3539" y="2825"/>
                    </a:lnTo>
                    <a:lnTo>
                      <a:pt x="3491" y="2911"/>
                    </a:lnTo>
                    <a:lnTo>
                      <a:pt x="3675" y="3168"/>
                    </a:lnTo>
                    <a:lnTo>
                      <a:pt x="3687" y="3189"/>
                    </a:lnTo>
                    <a:lnTo>
                      <a:pt x="3694" y="3213"/>
                    </a:lnTo>
                    <a:lnTo>
                      <a:pt x="3697" y="3236"/>
                    </a:lnTo>
                    <a:lnTo>
                      <a:pt x="3696" y="3259"/>
                    </a:lnTo>
                    <a:lnTo>
                      <a:pt x="3688" y="3282"/>
                    </a:lnTo>
                    <a:lnTo>
                      <a:pt x="3677" y="3303"/>
                    </a:lnTo>
                    <a:lnTo>
                      <a:pt x="3662" y="3322"/>
                    </a:lnTo>
                    <a:lnTo>
                      <a:pt x="3322" y="3662"/>
                    </a:lnTo>
                    <a:lnTo>
                      <a:pt x="3303" y="3677"/>
                    </a:lnTo>
                    <a:lnTo>
                      <a:pt x="3282" y="3688"/>
                    </a:lnTo>
                    <a:lnTo>
                      <a:pt x="3259" y="3694"/>
                    </a:lnTo>
                    <a:lnTo>
                      <a:pt x="3235" y="3697"/>
                    </a:lnTo>
                    <a:lnTo>
                      <a:pt x="3211" y="3694"/>
                    </a:lnTo>
                    <a:lnTo>
                      <a:pt x="3189" y="3687"/>
                    </a:lnTo>
                    <a:lnTo>
                      <a:pt x="3168" y="3675"/>
                    </a:lnTo>
                    <a:lnTo>
                      <a:pt x="2911" y="3491"/>
                    </a:lnTo>
                    <a:lnTo>
                      <a:pt x="2825" y="3539"/>
                    </a:lnTo>
                    <a:lnTo>
                      <a:pt x="2737" y="3583"/>
                    </a:lnTo>
                    <a:lnTo>
                      <a:pt x="2646" y="3620"/>
                    </a:lnTo>
                    <a:lnTo>
                      <a:pt x="2554" y="3652"/>
                    </a:lnTo>
                    <a:lnTo>
                      <a:pt x="2459" y="3678"/>
                    </a:lnTo>
                    <a:lnTo>
                      <a:pt x="2408" y="3997"/>
                    </a:lnTo>
                    <a:lnTo>
                      <a:pt x="2399" y="4025"/>
                    </a:lnTo>
                    <a:lnTo>
                      <a:pt x="2386" y="4050"/>
                    </a:lnTo>
                    <a:lnTo>
                      <a:pt x="2367" y="4069"/>
                    </a:lnTo>
                    <a:lnTo>
                      <a:pt x="2343" y="4084"/>
                    </a:lnTo>
                    <a:lnTo>
                      <a:pt x="2317" y="4094"/>
                    </a:lnTo>
                    <a:lnTo>
                      <a:pt x="2289" y="4098"/>
                    </a:lnTo>
                    <a:lnTo>
                      <a:pt x="1809" y="4098"/>
                    </a:lnTo>
                    <a:lnTo>
                      <a:pt x="1781" y="4094"/>
                    </a:lnTo>
                    <a:lnTo>
                      <a:pt x="1755" y="4084"/>
                    </a:lnTo>
                    <a:lnTo>
                      <a:pt x="1731" y="4069"/>
                    </a:lnTo>
                    <a:lnTo>
                      <a:pt x="1712" y="4050"/>
                    </a:lnTo>
                    <a:lnTo>
                      <a:pt x="1699" y="4025"/>
                    </a:lnTo>
                    <a:lnTo>
                      <a:pt x="1690" y="3997"/>
                    </a:lnTo>
                    <a:lnTo>
                      <a:pt x="1639" y="3678"/>
                    </a:lnTo>
                    <a:lnTo>
                      <a:pt x="1544" y="3652"/>
                    </a:lnTo>
                    <a:lnTo>
                      <a:pt x="1452" y="3620"/>
                    </a:lnTo>
                    <a:lnTo>
                      <a:pt x="1361" y="3583"/>
                    </a:lnTo>
                    <a:lnTo>
                      <a:pt x="1273" y="3539"/>
                    </a:lnTo>
                    <a:lnTo>
                      <a:pt x="1187" y="3491"/>
                    </a:lnTo>
                    <a:lnTo>
                      <a:pt x="930" y="3675"/>
                    </a:lnTo>
                    <a:lnTo>
                      <a:pt x="909" y="3687"/>
                    </a:lnTo>
                    <a:lnTo>
                      <a:pt x="885" y="3694"/>
                    </a:lnTo>
                    <a:lnTo>
                      <a:pt x="862" y="3697"/>
                    </a:lnTo>
                    <a:lnTo>
                      <a:pt x="838" y="3694"/>
                    </a:lnTo>
                    <a:lnTo>
                      <a:pt x="816" y="3688"/>
                    </a:lnTo>
                    <a:lnTo>
                      <a:pt x="795" y="3677"/>
                    </a:lnTo>
                    <a:lnTo>
                      <a:pt x="776" y="3662"/>
                    </a:lnTo>
                    <a:lnTo>
                      <a:pt x="436" y="3322"/>
                    </a:lnTo>
                    <a:lnTo>
                      <a:pt x="421" y="3303"/>
                    </a:lnTo>
                    <a:lnTo>
                      <a:pt x="410" y="3282"/>
                    </a:lnTo>
                    <a:lnTo>
                      <a:pt x="402" y="3259"/>
                    </a:lnTo>
                    <a:lnTo>
                      <a:pt x="401" y="3236"/>
                    </a:lnTo>
                    <a:lnTo>
                      <a:pt x="404" y="3213"/>
                    </a:lnTo>
                    <a:lnTo>
                      <a:pt x="411" y="3189"/>
                    </a:lnTo>
                    <a:lnTo>
                      <a:pt x="423" y="3168"/>
                    </a:lnTo>
                    <a:lnTo>
                      <a:pt x="607" y="2911"/>
                    </a:lnTo>
                    <a:lnTo>
                      <a:pt x="559" y="2825"/>
                    </a:lnTo>
                    <a:lnTo>
                      <a:pt x="515" y="2737"/>
                    </a:lnTo>
                    <a:lnTo>
                      <a:pt x="478" y="2646"/>
                    </a:lnTo>
                    <a:lnTo>
                      <a:pt x="446" y="2554"/>
                    </a:lnTo>
                    <a:lnTo>
                      <a:pt x="420" y="2459"/>
                    </a:lnTo>
                    <a:lnTo>
                      <a:pt x="101" y="2408"/>
                    </a:lnTo>
                    <a:lnTo>
                      <a:pt x="73" y="2399"/>
                    </a:lnTo>
                    <a:lnTo>
                      <a:pt x="48" y="2386"/>
                    </a:lnTo>
                    <a:lnTo>
                      <a:pt x="29" y="2367"/>
                    </a:lnTo>
                    <a:lnTo>
                      <a:pt x="14" y="2343"/>
                    </a:lnTo>
                    <a:lnTo>
                      <a:pt x="4" y="2317"/>
                    </a:lnTo>
                    <a:lnTo>
                      <a:pt x="0" y="2289"/>
                    </a:lnTo>
                    <a:lnTo>
                      <a:pt x="0" y="1809"/>
                    </a:lnTo>
                    <a:lnTo>
                      <a:pt x="4" y="1781"/>
                    </a:lnTo>
                    <a:lnTo>
                      <a:pt x="14" y="1755"/>
                    </a:lnTo>
                    <a:lnTo>
                      <a:pt x="29" y="1731"/>
                    </a:lnTo>
                    <a:lnTo>
                      <a:pt x="48" y="1712"/>
                    </a:lnTo>
                    <a:lnTo>
                      <a:pt x="73" y="1699"/>
                    </a:lnTo>
                    <a:lnTo>
                      <a:pt x="101" y="1690"/>
                    </a:lnTo>
                    <a:lnTo>
                      <a:pt x="420" y="1639"/>
                    </a:lnTo>
                    <a:lnTo>
                      <a:pt x="446" y="1544"/>
                    </a:lnTo>
                    <a:lnTo>
                      <a:pt x="478" y="1452"/>
                    </a:lnTo>
                    <a:lnTo>
                      <a:pt x="515" y="1361"/>
                    </a:lnTo>
                    <a:lnTo>
                      <a:pt x="559" y="1273"/>
                    </a:lnTo>
                    <a:lnTo>
                      <a:pt x="607" y="1187"/>
                    </a:lnTo>
                    <a:lnTo>
                      <a:pt x="423" y="930"/>
                    </a:lnTo>
                    <a:lnTo>
                      <a:pt x="411" y="909"/>
                    </a:lnTo>
                    <a:lnTo>
                      <a:pt x="404" y="885"/>
                    </a:lnTo>
                    <a:lnTo>
                      <a:pt x="401" y="862"/>
                    </a:lnTo>
                    <a:lnTo>
                      <a:pt x="402" y="839"/>
                    </a:lnTo>
                    <a:lnTo>
                      <a:pt x="410" y="816"/>
                    </a:lnTo>
                    <a:lnTo>
                      <a:pt x="421" y="795"/>
                    </a:lnTo>
                    <a:lnTo>
                      <a:pt x="436" y="776"/>
                    </a:lnTo>
                    <a:lnTo>
                      <a:pt x="776" y="436"/>
                    </a:lnTo>
                    <a:lnTo>
                      <a:pt x="795" y="421"/>
                    </a:lnTo>
                    <a:lnTo>
                      <a:pt x="816" y="410"/>
                    </a:lnTo>
                    <a:lnTo>
                      <a:pt x="838" y="402"/>
                    </a:lnTo>
                    <a:lnTo>
                      <a:pt x="862" y="401"/>
                    </a:lnTo>
                    <a:lnTo>
                      <a:pt x="885" y="404"/>
                    </a:lnTo>
                    <a:lnTo>
                      <a:pt x="909" y="411"/>
                    </a:lnTo>
                    <a:lnTo>
                      <a:pt x="930" y="423"/>
                    </a:lnTo>
                    <a:lnTo>
                      <a:pt x="1187" y="607"/>
                    </a:lnTo>
                    <a:lnTo>
                      <a:pt x="1273" y="559"/>
                    </a:lnTo>
                    <a:lnTo>
                      <a:pt x="1361" y="515"/>
                    </a:lnTo>
                    <a:lnTo>
                      <a:pt x="1452" y="478"/>
                    </a:lnTo>
                    <a:lnTo>
                      <a:pt x="1544" y="446"/>
                    </a:lnTo>
                    <a:lnTo>
                      <a:pt x="1639" y="420"/>
                    </a:lnTo>
                    <a:lnTo>
                      <a:pt x="1690" y="101"/>
                    </a:lnTo>
                    <a:lnTo>
                      <a:pt x="1699" y="73"/>
                    </a:lnTo>
                    <a:lnTo>
                      <a:pt x="1712" y="48"/>
                    </a:lnTo>
                    <a:lnTo>
                      <a:pt x="1731" y="29"/>
                    </a:lnTo>
                    <a:lnTo>
                      <a:pt x="1755" y="14"/>
                    </a:lnTo>
                    <a:lnTo>
                      <a:pt x="1781" y="4"/>
                    </a:lnTo>
                    <a:lnTo>
                      <a:pt x="1809" y="0"/>
                    </a:lnTo>
                    <a:close/>
                  </a:path>
                </a:pathLst>
              </a:custGeom>
              <a:solidFill>
                <a:srgbClr val="EE801B"/>
              </a:solidFill>
              <a:ln w="0">
                <a:noFill/>
                <a:prstDash val="solid"/>
                <a:round/>
                <a:headEnd/>
                <a:tailEnd/>
              </a:ln>
            </p:spPr>
            <p:txBody>
              <a:bodyPr vert="horz" wrap="square" lIns="68580" tIns="34290" rIns="68580" bIns="34290" numCol="1" anchor="ctr" anchorCtr="0" compatLnSpc="1">
                <a:prstTxWarp prst="textNoShape">
                  <a:avLst/>
                </a:prstTxWarp>
              </a:bodyPr>
              <a:lstStyle/>
              <a:p>
                <a:pPr defTabSz="685800">
                  <a:defRPr/>
                </a:pPr>
                <a:endParaRPr lang="en-IN" sz="1400">
                  <a:solidFill>
                    <a:prstClr val="black"/>
                  </a:solidFill>
                  <a:latin typeface="Arial" panose="020B0604020202020204" pitchFamily="34" charset="0"/>
                  <a:cs typeface="Arial" panose="020B0604020202020204" pitchFamily="34" charset="0"/>
                </a:endParaRPr>
              </a:p>
            </p:txBody>
          </p:sp>
          <p:sp>
            <p:nvSpPr>
              <p:cNvPr id="62" name="Freeform 8"/>
              <p:cNvSpPr>
                <a:spLocks/>
              </p:cNvSpPr>
              <p:nvPr/>
            </p:nvSpPr>
            <p:spPr bwMode="auto">
              <a:xfrm>
                <a:off x="12917020" y="5856667"/>
                <a:ext cx="744571" cy="347153"/>
              </a:xfrm>
              <a:custGeom>
                <a:avLst/>
                <a:gdLst>
                  <a:gd name="T0" fmla="*/ 245 w 1600"/>
                  <a:gd name="T1" fmla="*/ 0 h 746"/>
                  <a:gd name="T2" fmla="*/ 292 w 1600"/>
                  <a:gd name="T3" fmla="*/ 52 h 746"/>
                  <a:gd name="T4" fmla="*/ 343 w 1600"/>
                  <a:gd name="T5" fmla="*/ 98 h 746"/>
                  <a:gd name="T6" fmla="*/ 398 w 1600"/>
                  <a:gd name="T7" fmla="*/ 140 h 746"/>
                  <a:gd name="T8" fmla="*/ 457 w 1600"/>
                  <a:gd name="T9" fmla="*/ 178 h 746"/>
                  <a:gd name="T10" fmla="*/ 521 w 1600"/>
                  <a:gd name="T11" fmla="*/ 209 h 746"/>
                  <a:gd name="T12" fmla="*/ 586 w 1600"/>
                  <a:gd name="T13" fmla="*/ 234 h 746"/>
                  <a:gd name="T14" fmla="*/ 655 w 1600"/>
                  <a:gd name="T15" fmla="*/ 251 h 746"/>
                  <a:gd name="T16" fmla="*/ 727 w 1600"/>
                  <a:gd name="T17" fmla="*/ 262 h 746"/>
                  <a:gd name="T18" fmla="*/ 800 w 1600"/>
                  <a:gd name="T19" fmla="*/ 266 h 746"/>
                  <a:gd name="T20" fmla="*/ 873 w 1600"/>
                  <a:gd name="T21" fmla="*/ 262 h 746"/>
                  <a:gd name="T22" fmla="*/ 945 w 1600"/>
                  <a:gd name="T23" fmla="*/ 251 h 746"/>
                  <a:gd name="T24" fmla="*/ 1014 w 1600"/>
                  <a:gd name="T25" fmla="*/ 234 h 746"/>
                  <a:gd name="T26" fmla="*/ 1079 w 1600"/>
                  <a:gd name="T27" fmla="*/ 209 h 746"/>
                  <a:gd name="T28" fmla="*/ 1143 w 1600"/>
                  <a:gd name="T29" fmla="*/ 178 h 746"/>
                  <a:gd name="T30" fmla="*/ 1202 w 1600"/>
                  <a:gd name="T31" fmla="*/ 140 h 746"/>
                  <a:gd name="T32" fmla="*/ 1257 w 1600"/>
                  <a:gd name="T33" fmla="*/ 98 h 746"/>
                  <a:gd name="T34" fmla="*/ 1308 w 1600"/>
                  <a:gd name="T35" fmla="*/ 52 h 746"/>
                  <a:gd name="T36" fmla="*/ 1355 w 1600"/>
                  <a:gd name="T37" fmla="*/ 0 h 746"/>
                  <a:gd name="T38" fmla="*/ 1402 w 1600"/>
                  <a:gd name="T39" fmla="*/ 46 h 746"/>
                  <a:gd name="T40" fmla="*/ 1446 w 1600"/>
                  <a:gd name="T41" fmla="*/ 94 h 746"/>
                  <a:gd name="T42" fmla="*/ 1485 w 1600"/>
                  <a:gd name="T43" fmla="*/ 148 h 746"/>
                  <a:gd name="T44" fmla="*/ 1520 w 1600"/>
                  <a:gd name="T45" fmla="*/ 202 h 746"/>
                  <a:gd name="T46" fmla="*/ 1551 w 1600"/>
                  <a:gd name="T47" fmla="*/ 262 h 746"/>
                  <a:gd name="T48" fmla="*/ 1577 w 1600"/>
                  <a:gd name="T49" fmla="*/ 323 h 746"/>
                  <a:gd name="T50" fmla="*/ 1600 w 1600"/>
                  <a:gd name="T51" fmla="*/ 386 h 746"/>
                  <a:gd name="T52" fmla="*/ 1544 w 1600"/>
                  <a:gd name="T53" fmla="*/ 443 h 746"/>
                  <a:gd name="T54" fmla="*/ 1484 w 1600"/>
                  <a:gd name="T55" fmla="*/ 498 h 746"/>
                  <a:gd name="T56" fmla="*/ 1420 w 1600"/>
                  <a:gd name="T57" fmla="*/ 546 h 746"/>
                  <a:gd name="T58" fmla="*/ 1353 w 1600"/>
                  <a:gd name="T59" fmla="*/ 591 h 746"/>
                  <a:gd name="T60" fmla="*/ 1282 w 1600"/>
                  <a:gd name="T61" fmla="*/ 631 h 746"/>
                  <a:gd name="T62" fmla="*/ 1207 w 1600"/>
                  <a:gd name="T63" fmla="*/ 664 h 746"/>
                  <a:gd name="T64" fmla="*/ 1132 w 1600"/>
                  <a:gd name="T65" fmla="*/ 693 h 746"/>
                  <a:gd name="T66" fmla="*/ 1052 w 1600"/>
                  <a:gd name="T67" fmla="*/ 717 h 746"/>
                  <a:gd name="T68" fmla="*/ 970 w 1600"/>
                  <a:gd name="T69" fmla="*/ 733 h 746"/>
                  <a:gd name="T70" fmla="*/ 886 w 1600"/>
                  <a:gd name="T71" fmla="*/ 743 h 746"/>
                  <a:gd name="T72" fmla="*/ 800 w 1600"/>
                  <a:gd name="T73" fmla="*/ 746 h 746"/>
                  <a:gd name="T74" fmla="*/ 714 w 1600"/>
                  <a:gd name="T75" fmla="*/ 743 h 746"/>
                  <a:gd name="T76" fmla="*/ 630 w 1600"/>
                  <a:gd name="T77" fmla="*/ 733 h 746"/>
                  <a:gd name="T78" fmla="*/ 548 w 1600"/>
                  <a:gd name="T79" fmla="*/ 717 h 746"/>
                  <a:gd name="T80" fmla="*/ 468 w 1600"/>
                  <a:gd name="T81" fmla="*/ 693 h 746"/>
                  <a:gd name="T82" fmla="*/ 393 w 1600"/>
                  <a:gd name="T83" fmla="*/ 664 h 746"/>
                  <a:gd name="T84" fmla="*/ 318 w 1600"/>
                  <a:gd name="T85" fmla="*/ 631 h 746"/>
                  <a:gd name="T86" fmla="*/ 247 w 1600"/>
                  <a:gd name="T87" fmla="*/ 591 h 746"/>
                  <a:gd name="T88" fmla="*/ 180 w 1600"/>
                  <a:gd name="T89" fmla="*/ 546 h 746"/>
                  <a:gd name="T90" fmla="*/ 116 w 1600"/>
                  <a:gd name="T91" fmla="*/ 498 h 746"/>
                  <a:gd name="T92" fmla="*/ 56 w 1600"/>
                  <a:gd name="T93" fmla="*/ 443 h 746"/>
                  <a:gd name="T94" fmla="*/ 0 w 1600"/>
                  <a:gd name="T95" fmla="*/ 386 h 746"/>
                  <a:gd name="T96" fmla="*/ 23 w 1600"/>
                  <a:gd name="T97" fmla="*/ 323 h 746"/>
                  <a:gd name="T98" fmla="*/ 49 w 1600"/>
                  <a:gd name="T99" fmla="*/ 262 h 746"/>
                  <a:gd name="T100" fmla="*/ 80 w 1600"/>
                  <a:gd name="T101" fmla="*/ 202 h 746"/>
                  <a:gd name="T102" fmla="*/ 115 w 1600"/>
                  <a:gd name="T103" fmla="*/ 148 h 746"/>
                  <a:gd name="T104" fmla="*/ 154 w 1600"/>
                  <a:gd name="T105" fmla="*/ 94 h 746"/>
                  <a:gd name="T106" fmla="*/ 198 w 1600"/>
                  <a:gd name="T107" fmla="*/ 46 h 746"/>
                  <a:gd name="T108" fmla="*/ 245 w 1600"/>
                  <a:gd name="T109" fmla="*/ 0 h 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0" h="746">
                    <a:moveTo>
                      <a:pt x="245" y="0"/>
                    </a:moveTo>
                    <a:lnTo>
                      <a:pt x="292" y="52"/>
                    </a:lnTo>
                    <a:lnTo>
                      <a:pt x="343" y="98"/>
                    </a:lnTo>
                    <a:lnTo>
                      <a:pt x="398" y="140"/>
                    </a:lnTo>
                    <a:lnTo>
                      <a:pt x="457" y="178"/>
                    </a:lnTo>
                    <a:lnTo>
                      <a:pt x="521" y="209"/>
                    </a:lnTo>
                    <a:lnTo>
                      <a:pt x="586" y="234"/>
                    </a:lnTo>
                    <a:lnTo>
                      <a:pt x="655" y="251"/>
                    </a:lnTo>
                    <a:lnTo>
                      <a:pt x="727" y="262"/>
                    </a:lnTo>
                    <a:lnTo>
                      <a:pt x="800" y="266"/>
                    </a:lnTo>
                    <a:lnTo>
                      <a:pt x="873" y="262"/>
                    </a:lnTo>
                    <a:lnTo>
                      <a:pt x="945" y="251"/>
                    </a:lnTo>
                    <a:lnTo>
                      <a:pt x="1014" y="234"/>
                    </a:lnTo>
                    <a:lnTo>
                      <a:pt x="1079" y="209"/>
                    </a:lnTo>
                    <a:lnTo>
                      <a:pt x="1143" y="178"/>
                    </a:lnTo>
                    <a:lnTo>
                      <a:pt x="1202" y="140"/>
                    </a:lnTo>
                    <a:lnTo>
                      <a:pt x="1257" y="98"/>
                    </a:lnTo>
                    <a:lnTo>
                      <a:pt x="1308" y="52"/>
                    </a:lnTo>
                    <a:lnTo>
                      <a:pt x="1355" y="0"/>
                    </a:lnTo>
                    <a:lnTo>
                      <a:pt x="1402" y="46"/>
                    </a:lnTo>
                    <a:lnTo>
                      <a:pt x="1446" y="94"/>
                    </a:lnTo>
                    <a:lnTo>
                      <a:pt x="1485" y="148"/>
                    </a:lnTo>
                    <a:lnTo>
                      <a:pt x="1520" y="202"/>
                    </a:lnTo>
                    <a:lnTo>
                      <a:pt x="1551" y="262"/>
                    </a:lnTo>
                    <a:lnTo>
                      <a:pt x="1577" y="323"/>
                    </a:lnTo>
                    <a:lnTo>
                      <a:pt x="1600" y="386"/>
                    </a:lnTo>
                    <a:lnTo>
                      <a:pt x="1544" y="443"/>
                    </a:lnTo>
                    <a:lnTo>
                      <a:pt x="1484" y="498"/>
                    </a:lnTo>
                    <a:lnTo>
                      <a:pt x="1420" y="546"/>
                    </a:lnTo>
                    <a:lnTo>
                      <a:pt x="1353" y="591"/>
                    </a:lnTo>
                    <a:lnTo>
                      <a:pt x="1282" y="631"/>
                    </a:lnTo>
                    <a:lnTo>
                      <a:pt x="1207" y="664"/>
                    </a:lnTo>
                    <a:lnTo>
                      <a:pt x="1132" y="693"/>
                    </a:lnTo>
                    <a:lnTo>
                      <a:pt x="1052" y="717"/>
                    </a:lnTo>
                    <a:lnTo>
                      <a:pt x="970" y="733"/>
                    </a:lnTo>
                    <a:lnTo>
                      <a:pt x="886" y="743"/>
                    </a:lnTo>
                    <a:lnTo>
                      <a:pt x="800" y="746"/>
                    </a:lnTo>
                    <a:lnTo>
                      <a:pt x="714" y="743"/>
                    </a:lnTo>
                    <a:lnTo>
                      <a:pt x="630" y="733"/>
                    </a:lnTo>
                    <a:lnTo>
                      <a:pt x="548" y="717"/>
                    </a:lnTo>
                    <a:lnTo>
                      <a:pt x="468" y="693"/>
                    </a:lnTo>
                    <a:lnTo>
                      <a:pt x="393" y="664"/>
                    </a:lnTo>
                    <a:lnTo>
                      <a:pt x="318" y="631"/>
                    </a:lnTo>
                    <a:lnTo>
                      <a:pt x="247" y="591"/>
                    </a:lnTo>
                    <a:lnTo>
                      <a:pt x="180" y="546"/>
                    </a:lnTo>
                    <a:lnTo>
                      <a:pt x="116" y="498"/>
                    </a:lnTo>
                    <a:lnTo>
                      <a:pt x="56" y="443"/>
                    </a:lnTo>
                    <a:lnTo>
                      <a:pt x="0" y="386"/>
                    </a:lnTo>
                    <a:lnTo>
                      <a:pt x="23" y="323"/>
                    </a:lnTo>
                    <a:lnTo>
                      <a:pt x="49" y="262"/>
                    </a:lnTo>
                    <a:lnTo>
                      <a:pt x="80" y="202"/>
                    </a:lnTo>
                    <a:lnTo>
                      <a:pt x="115" y="148"/>
                    </a:lnTo>
                    <a:lnTo>
                      <a:pt x="154" y="94"/>
                    </a:lnTo>
                    <a:lnTo>
                      <a:pt x="198" y="46"/>
                    </a:lnTo>
                    <a:lnTo>
                      <a:pt x="245" y="0"/>
                    </a:lnTo>
                    <a:close/>
                  </a:path>
                </a:pathLst>
              </a:custGeom>
              <a:solidFill>
                <a:schemeClr val="tx1"/>
              </a:solidFill>
              <a:ln w="0">
                <a:noFill/>
                <a:prstDash val="solid"/>
                <a:round/>
                <a:headEnd/>
                <a:tailEnd/>
              </a:ln>
            </p:spPr>
            <p:txBody>
              <a:bodyPr vert="horz" wrap="square" lIns="68580" tIns="34290" rIns="68580" bIns="34290" numCol="1" anchor="ctr" anchorCtr="0" compatLnSpc="1">
                <a:prstTxWarp prst="textNoShape">
                  <a:avLst/>
                </a:prstTxWarp>
              </a:bodyPr>
              <a:lstStyle/>
              <a:p>
                <a:pPr defTabSz="685800">
                  <a:defRPr/>
                </a:pPr>
                <a:endParaRPr lang="en-IN" sz="1400">
                  <a:solidFill>
                    <a:prstClr val="black"/>
                  </a:solidFill>
                  <a:latin typeface="Arial" panose="020B0604020202020204" pitchFamily="34" charset="0"/>
                  <a:cs typeface="Arial" panose="020B0604020202020204" pitchFamily="34" charset="0"/>
                </a:endParaRPr>
              </a:p>
            </p:txBody>
          </p:sp>
        </p:grpSp>
        <p:sp>
          <p:nvSpPr>
            <p:cNvPr id="30" name="TextBox 29">
              <a:extLst>
                <a:ext uri="{FF2B5EF4-FFF2-40B4-BE49-F238E27FC236}">
                  <a16:creationId xmlns:a16="http://schemas.microsoft.com/office/drawing/2014/main" id="{64526F50-DB58-4D4E-B436-D7C388C35424}"/>
                </a:ext>
              </a:extLst>
            </p:cNvPr>
            <p:cNvSpPr txBox="1"/>
            <p:nvPr/>
          </p:nvSpPr>
          <p:spPr>
            <a:xfrm rot="16200000">
              <a:off x="6559796" y="2818358"/>
              <a:ext cx="1479557" cy="305179"/>
            </a:xfrm>
            <a:prstGeom prst="rect">
              <a:avLst/>
            </a:prstGeom>
            <a:noFill/>
          </p:spPr>
          <p:txBody>
            <a:bodyPr wrap="square" rtlCol="0" anchor="ctr">
              <a:spAutoFit/>
            </a:bodyPr>
            <a:lstStyle/>
            <a:p>
              <a:pPr defTabSz="685800">
                <a:defRPr/>
              </a:pPr>
              <a:r>
                <a:rPr lang="fi-FI" sz="1400" b="1" dirty="0" err="1">
                  <a:solidFill>
                    <a:srgbClr val="000000"/>
                  </a:solidFill>
                  <a:latin typeface="Arial" panose="020B0604020202020204" pitchFamily="34" charset="0"/>
                  <a:cs typeface="Arial" panose="020B0604020202020204" pitchFamily="34" charset="0"/>
                </a:rPr>
                <a:t>Suojaavuus</a:t>
              </a:r>
              <a:endParaRPr lang="en-IN" sz="1400" b="1" dirty="0">
                <a:solidFill>
                  <a:srgbClr val="000000"/>
                </a:solidFill>
                <a:latin typeface="Arial" panose="020B0604020202020204" pitchFamily="34" charset="0"/>
                <a:cs typeface="Arial" panose="020B0604020202020204" pitchFamily="34" charset="0"/>
              </a:endParaRPr>
            </a:p>
          </p:txBody>
        </p:sp>
      </p:grpSp>
      <p:sp>
        <p:nvSpPr>
          <p:cNvPr id="5" name="TextBox 4">
            <a:extLst>
              <a:ext uri="{FF2B5EF4-FFF2-40B4-BE49-F238E27FC236}">
                <a16:creationId xmlns:a16="http://schemas.microsoft.com/office/drawing/2014/main" id="{2307E81B-797A-BF42-BF94-52899C8C28E5}"/>
              </a:ext>
            </a:extLst>
          </p:cNvPr>
          <p:cNvSpPr txBox="1"/>
          <p:nvPr/>
        </p:nvSpPr>
        <p:spPr>
          <a:xfrm>
            <a:off x="3316432" y="2089646"/>
            <a:ext cx="2086108" cy="2151537"/>
          </a:xfrm>
          <a:prstGeom prst="rect">
            <a:avLst/>
          </a:prstGeom>
          <a:noFill/>
        </p:spPr>
        <p:txBody>
          <a:bodyPr wrap="none" rtlCol="0">
            <a:prstTxWarp prst="textArchUp">
              <a:avLst>
                <a:gd name="adj" fmla="val 11415915"/>
              </a:avLst>
            </a:prstTxWarp>
            <a:spAutoFit/>
          </a:bodyPr>
          <a:lstStyle/>
          <a:p>
            <a:pPr algn="ctr"/>
            <a:r>
              <a:rPr lang="fi-FI" sz="2200" dirty="0">
                <a:solidFill>
                  <a:schemeClr val="tx1">
                    <a:lumMod val="75000"/>
                    <a:lumOff val="25000"/>
                  </a:schemeClr>
                </a:solidFill>
                <a:latin typeface="Arial" panose="020B0604020202020204" pitchFamily="34" charset="0"/>
                <a:cs typeface="Arial" panose="020B0604020202020204" pitchFamily="34" charset="0"/>
              </a:rPr>
              <a:t>HYVÄLLE HALLINNOLLE</a:t>
            </a:r>
            <a:endParaRPr lang="en-IN" sz="22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343817DB-7A3D-4945-877D-51BF460C1157}"/>
              </a:ext>
            </a:extLst>
          </p:cNvPr>
          <p:cNvSpPr txBox="1"/>
          <p:nvPr/>
        </p:nvSpPr>
        <p:spPr>
          <a:xfrm>
            <a:off x="3270655" y="2297290"/>
            <a:ext cx="2150113" cy="1876392"/>
          </a:xfrm>
          <a:prstGeom prst="rect">
            <a:avLst/>
          </a:prstGeom>
          <a:noFill/>
        </p:spPr>
        <p:txBody>
          <a:bodyPr spcFirstLastPara="1" wrap="none" numCol="1" rtlCol="0">
            <a:prstTxWarp prst="textArchDown">
              <a:avLst>
                <a:gd name="adj" fmla="val 19998614"/>
              </a:avLst>
            </a:prstTxWarp>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r>
              <a:rPr lang="fi-FI" sz="2200" dirty="0">
                <a:solidFill>
                  <a:schemeClr val="tx1">
                    <a:lumMod val="75000"/>
                    <a:lumOff val="25000"/>
                  </a:schemeClr>
                </a:solidFill>
                <a:latin typeface="Arial" panose="020B0604020202020204" pitchFamily="34" charset="0"/>
                <a:cs typeface="Arial" panose="020B0604020202020204" pitchFamily="34" charset="0"/>
              </a:rPr>
              <a:t>TUNNUSOMAISTA </a:t>
            </a:r>
            <a:endParaRPr lang="en-IN" sz="2200"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2" name="Picture 3">
            <a:extLst>
              <a:ext uri="{FF2B5EF4-FFF2-40B4-BE49-F238E27FC236}">
                <a16:creationId xmlns:a16="http://schemas.microsoft.com/office/drawing/2014/main" id="{CB460FC0-63AE-4442-95FA-8D2EC1D98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9411" y="521601"/>
            <a:ext cx="352843" cy="352843"/>
          </a:xfrm>
          <a:prstGeom prst="rect">
            <a:avLst/>
          </a:prstGeom>
        </p:spPr>
      </p:pic>
      <p:pic>
        <p:nvPicPr>
          <p:cNvPr id="4" name="Picture 7">
            <a:extLst>
              <a:ext uri="{FF2B5EF4-FFF2-40B4-BE49-F238E27FC236}">
                <a16:creationId xmlns:a16="http://schemas.microsoft.com/office/drawing/2014/main" id="{8F4B24A6-56BA-D440-984A-2883664F85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8894" y="4929672"/>
            <a:ext cx="628804" cy="506538"/>
          </a:xfrm>
          <a:prstGeom prst="rect">
            <a:avLst/>
          </a:prstGeom>
        </p:spPr>
      </p:pic>
      <p:sp>
        <p:nvSpPr>
          <p:cNvPr id="11" name="TextBox 10">
            <a:extLst>
              <a:ext uri="{FF2B5EF4-FFF2-40B4-BE49-F238E27FC236}">
                <a16:creationId xmlns:a16="http://schemas.microsoft.com/office/drawing/2014/main" id="{C92F2265-847B-6144-8E5B-E0B525A83039}"/>
              </a:ext>
            </a:extLst>
          </p:cNvPr>
          <p:cNvSpPr txBox="1"/>
          <p:nvPr/>
        </p:nvSpPr>
        <p:spPr>
          <a:xfrm rot="16200000">
            <a:off x="2042449" y="2487107"/>
            <a:ext cx="1412053" cy="307777"/>
          </a:xfrm>
          <a:prstGeom prst="rect">
            <a:avLst/>
          </a:prstGeom>
          <a:noFill/>
        </p:spPr>
        <p:txBody>
          <a:bodyPr wrap="none" rtlCol="0" anchor="ctr">
            <a:spAutoFit/>
          </a:bodyPr>
          <a:lstStyle/>
          <a:p>
            <a:pPr defTabSz="685800">
              <a:defRPr/>
            </a:pPr>
            <a:r>
              <a:rPr lang="fi-FI" sz="1400" b="1" dirty="0">
                <a:solidFill>
                  <a:srgbClr val="000000"/>
                </a:solidFill>
                <a:latin typeface="Arial" panose="020B0604020202020204" pitchFamily="34" charset="0"/>
                <a:cs typeface="Arial" panose="020B0604020202020204" pitchFamily="34" charset="0"/>
              </a:rPr>
              <a:t>Tuloksellisuus</a:t>
            </a:r>
            <a:endParaRPr lang="en-IN" sz="1400" b="1" dirty="0">
              <a:solidFill>
                <a:srgbClr val="000000"/>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08B6EFB4-75F8-B64E-A552-4B66A8BD160A}"/>
              </a:ext>
            </a:extLst>
          </p:cNvPr>
          <p:cNvSpPr txBox="1"/>
          <p:nvPr/>
        </p:nvSpPr>
        <p:spPr>
          <a:xfrm rot="16200000">
            <a:off x="6138988" y="4371651"/>
            <a:ext cx="1402948" cy="292388"/>
          </a:xfrm>
          <a:prstGeom prst="rect">
            <a:avLst/>
          </a:prstGeom>
          <a:noFill/>
        </p:spPr>
        <p:txBody>
          <a:bodyPr wrap="none" rtlCol="0" anchor="ctr">
            <a:spAutoFit/>
          </a:bodyPr>
          <a:lstStyle/>
          <a:p>
            <a:pPr defTabSz="685800">
              <a:defRPr/>
            </a:pPr>
            <a:r>
              <a:rPr lang="fi-FI" sz="1300" b="1" dirty="0">
                <a:solidFill>
                  <a:srgbClr val="000000"/>
                </a:solidFill>
                <a:latin typeface="Arial" panose="020B0604020202020204" pitchFamily="34" charset="0"/>
                <a:cs typeface="Arial" panose="020B0604020202020204" pitchFamily="34" charset="0"/>
              </a:rPr>
              <a:t>Lainmukaisuus</a:t>
            </a:r>
            <a:endParaRPr lang="en-IN" sz="1300" b="1" dirty="0">
              <a:solidFill>
                <a:srgbClr val="000000"/>
              </a:solidFill>
              <a:latin typeface="Arial" panose="020B0604020202020204" pitchFamily="34" charset="0"/>
              <a:cs typeface="Arial" panose="020B0604020202020204" pitchFamily="34" charset="0"/>
            </a:endParaRPr>
          </a:p>
        </p:txBody>
      </p:sp>
      <p:pic>
        <p:nvPicPr>
          <p:cNvPr id="12" name="Picture 15">
            <a:extLst>
              <a:ext uri="{FF2B5EF4-FFF2-40B4-BE49-F238E27FC236}">
                <a16:creationId xmlns:a16="http://schemas.microsoft.com/office/drawing/2014/main" id="{BD7E5671-E244-A840-9DC6-4277FE15A2A4}"/>
              </a:ext>
            </a:extLst>
          </p:cNvPr>
          <p:cNvPicPr>
            <a:picLocks noChangeAspect="1"/>
          </p:cNvPicPr>
          <p:nvPr/>
        </p:nvPicPr>
        <p:blipFill rotWithShape="1">
          <a:blip r:embed="rId4">
            <a:extLst>
              <a:ext uri="{28A0092B-C50C-407E-A947-70E740481C1C}">
                <a14:useLocalDpi xmlns:a14="http://schemas.microsoft.com/office/drawing/2010/main" val="0"/>
              </a:ext>
            </a:extLst>
          </a:blip>
          <a:srcRect l="17921" t="11643" r="12202" b="28884"/>
          <a:stretch/>
        </p:blipFill>
        <p:spPr>
          <a:xfrm>
            <a:off x="2933692" y="4882181"/>
            <a:ext cx="673925" cy="619893"/>
          </a:xfrm>
          <a:prstGeom prst="ellipse">
            <a:avLst/>
          </a:prstGeom>
          <a:ln>
            <a:noFill/>
          </a:ln>
          <a:effectLst>
            <a:softEdge rad="112500"/>
          </a:effectLst>
        </p:spPr>
      </p:pic>
      <p:sp>
        <p:nvSpPr>
          <p:cNvPr id="19" name="TextBox 18">
            <a:extLst>
              <a:ext uri="{FF2B5EF4-FFF2-40B4-BE49-F238E27FC236}">
                <a16:creationId xmlns:a16="http://schemas.microsoft.com/office/drawing/2014/main" id="{262BBFFB-E75B-DA48-80B5-B43309ED6944}"/>
              </a:ext>
            </a:extLst>
          </p:cNvPr>
          <p:cNvSpPr txBox="1"/>
          <p:nvPr/>
        </p:nvSpPr>
        <p:spPr>
          <a:xfrm rot="16200000">
            <a:off x="4048367" y="5195426"/>
            <a:ext cx="1423788" cy="276999"/>
          </a:xfrm>
          <a:prstGeom prst="rect">
            <a:avLst/>
          </a:prstGeom>
          <a:noFill/>
        </p:spPr>
        <p:txBody>
          <a:bodyPr wrap="none" rtlCol="0" anchor="ctr">
            <a:spAutoFit/>
          </a:bodyPr>
          <a:lstStyle/>
          <a:p>
            <a:pPr defTabSz="685800">
              <a:defRPr/>
            </a:pPr>
            <a:r>
              <a:rPr lang="fi-FI" sz="1200" b="1" dirty="0">
                <a:solidFill>
                  <a:srgbClr val="000000"/>
                </a:solidFill>
                <a:latin typeface="Arial" panose="020B0604020202020204" pitchFamily="34" charset="0"/>
                <a:cs typeface="Arial" panose="020B0604020202020204" pitchFamily="34" charset="0"/>
              </a:rPr>
              <a:t>Yhdenvertaisuus</a:t>
            </a:r>
            <a:endParaRPr lang="en-IN" sz="1200" b="1" dirty="0">
              <a:solidFill>
                <a:srgbClr val="000000"/>
              </a:solidFill>
              <a:latin typeface="Arial" panose="020B0604020202020204" pitchFamily="34" charset="0"/>
              <a:cs typeface="Arial" panose="020B0604020202020204" pitchFamily="34" charset="0"/>
            </a:endParaRPr>
          </a:p>
        </p:txBody>
      </p:sp>
      <p:grpSp>
        <p:nvGrpSpPr>
          <p:cNvPr id="35" name="Group 34">
            <a:extLst>
              <a:ext uri="{FF2B5EF4-FFF2-40B4-BE49-F238E27FC236}">
                <a16:creationId xmlns:a16="http://schemas.microsoft.com/office/drawing/2014/main" id="{5A2EC666-3C0D-F84E-AA3B-54D95BE24388}"/>
              </a:ext>
            </a:extLst>
          </p:cNvPr>
          <p:cNvGrpSpPr/>
          <p:nvPr/>
        </p:nvGrpSpPr>
        <p:grpSpPr>
          <a:xfrm>
            <a:off x="2376309" y="1527237"/>
            <a:ext cx="493325" cy="345609"/>
            <a:chOff x="1081844" y="2154175"/>
            <a:chExt cx="847710" cy="710547"/>
          </a:xfrm>
          <a:solidFill>
            <a:srgbClr val="AC4A5A"/>
          </a:solidFill>
        </p:grpSpPr>
        <p:sp>
          <p:nvSpPr>
            <p:cNvPr id="137" name="Freeform 325">
              <a:extLst>
                <a:ext uri="{FF2B5EF4-FFF2-40B4-BE49-F238E27FC236}">
                  <a16:creationId xmlns:a16="http://schemas.microsoft.com/office/drawing/2014/main" id="{5B3F47B1-6A84-E34B-A214-9BB25FEC5725}"/>
                </a:ext>
              </a:extLst>
            </p:cNvPr>
            <p:cNvSpPr>
              <a:spLocks/>
            </p:cNvSpPr>
            <p:nvPr/>
          </p:nvSpPr>
          <p:spPr bwMode="auto">
            <a:xfrm>
              <a:off x="1174652" y="2355117"/>
              <a:ext cx="425915" cy="418456"/>
            </a:xfrm>
            <a:custGeom>
              <a:avLst/>
              <a:gdLst>
                <a:gd name="connsiteX0" fmla="*/ 755539 w 1511078"/>
                <a:gd name="connsiteY0" fmla="*/ 0 h 1484618"/>
                <a:gd name="connsiteX1" fmla="*/ 1289786 w 1511078"/>
                <a:gd name="connsiteY1" fmla="*/ 217417 h 1484618"/>
                <a:gd name="connsiteX2" fmla="*/ 1354220 w 1511078"/>
                <a:gd name="connsiteY2" fmla="*/ 294144 h 1484618"/>
                <a:gd name="connsiteX3" fmla="*/ 1225262 w 1511078"/>
                <a:gd name="connsiteY3" fmla="*/ 387838 h 1484618"/>
                <a:gd name="connsiteX4" fmla="*/ 1175452 w 1511078"/>
                <a:gd name="connsiteY4" fmla="*/ 328813 h 1484618"/>
                <a:gd name="connsiteX5" fmla="*/ 755538 w 1511078"/>
                <a:gd name="connsiteY5" fmla="*/ 158753 h 1484618"/>
                <a:gd name="connsiteX6" fmla="*/ 161690 w 1511078"/>
                <a:gd name="connsiteY6" fmla="*/ 739373 h 1484618"/>
                <a:gd name="connsiteX7" fmla="*/ 755538 w 1511078"/>
                <a:gd name="connsiteY7" fmla="*/ 1319993 h 1484618"/>
                <a:gd name="connsiteX8" fmla="*/ 1349386 w 1511078"/>
                <a:gd name="connsiteY8" fmla="*/ 739373 h 1484618"/>
                <a:gd name="connsiteX9" fmla="*/ 1337321 w 1511078"/>
                <a:gd name="connsiteY9" fmla="*/ 622358 h 1484618"/>
                <a:gd name="connsiteX10" fmla="*/ 1305247 w 1511078"/>
                <a:gd name="connsiteY10" fmla="*/ 521332 h 1484618"/>
                <a:gd name="connsiteX11" fmla="*/ 1436549 w 1511078"/>
                <a:gd name="connsiteY11" fmla="*/ 425936 h 1484618"/>
                <a:gd name="connsiteX12" fmla="*/ 1451704 w 1511078"/>
                <a:gd name="connsiteY12" fmla="*/ 453369 h 1484618"/>
                <a:gd name="connsiteX13" fmla="*/ 1511078 w 1511078"/>
                <a:gd name="connsiteY13" fmla="*/ 742309 h 1484618"/>
                <a:gd name="connsiteX14" fmla="*/ 755539 w 1511078"/>
                <a:gd name="connsiteY14" fmla="*/ 1484618 h 1484618"/>
                <a:gd name="connsiteX15" fmla="*/ 0 w 1511078"/>
                <a:gd name="connsiteY15" fmla="*/ 742309 h 1484618"/>
                <a:gd name="connsiteX16" fmla="*/ 755539 w 1511078"/>
                <a:gd name="connsiteY16" fmla="*/ 0 h 1484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1078" h="1484618">
                  <a:moveTo>
                    <a:pt x="755539" y="0"/>
                  </a:moveTo>
                  <a:cubicBezTo>
                    <a:pt x="964176" y="0"/>
                    <a:pt x="1153061" y="83086"/>
                    <a:pt x="1289786" y="217417"/>
                  </a:cubicBezTo>
                  <a:lnTo>
                    <a:pt x="1354220" y="294144"/>
                  </a:lnTo>
                  <a:lnTo>
                    <a:pt x="1225262" y="387838"/>
                  </a:lnTo>
                  <a:lnTo>
                    <a:pt x="1175452" y="328813"/>
                  </a:lnTo>
                  <a:cubicBezTo>
                    <a:pt x="1067987" y="223741"/>
                    <a:pt x="919525" y="158753"/>
                    <a:pt x="755538" y="158753"/>
                  </a:cubicBezTo>
                  <a:cubicBezTo>
                    <a:pt x="427565" y="158753"/>
                    <a:pt x="161690" y="418705"/>
                    <a:pt x="161690" y="739373"/>
                  </a:cubicBezTo>
                  <a:cubicBezTo>
                    <a:pt x="161690" y="1060041"/>
                    <a:pt x="427565" y="1319993"/>
                    <a:pt x="755538" y="1319993"/>
                  </a:cubicBezTo>
                  <a:cubicBezTo>
                    <a:pt x="1083511" y="1319993"/>
                    <a:pt x="1349386" y="1060041"/>
                    <a:pt x="1349386" y="739373"/>
                  </a:cubicBezTo>
                  <a:cubicBezTo>
                    <a:pt x="1349386" y="699290"/>
                    <a:pt x="1345232" y="660155"/>
                    <a:pt x="1337321" y="622358"/>
                  </a:cubicBezTo>
                  <a:lnTo>
                    <a:pt x="1305247" y="521332"/>
                  </a:lnTo>
                  <a:lnTo>
                    <a:pt x="1436549" y="425936"/>
                  </a:lnTo>
                  <a:lnTo>
                    <a:pt x="1451704" y="453369"/>
                  </a:lnTo>
                  <a:cubicBezTo>
                    <a:pt x="1489937" y="542178"/>
                    <a:pt x="1511078" y="639818"/>
                    <a:pt x="1511078" y="742309"/>
                  </a:cubicBezTo>
                  <a:cubicBezTo>
                    <a:pt x="1511078" y="1152275"/>
                    <a:pt x="1172812" y="1484618"/>
                    <a:pt x="755539" y="1484618"/>
                  </a:cubicBezTo>
                  <a:cubicBezTo>
                    <a:pt x="338266" y="1484618"/>
                    <a:pt x="0" y="1152275"/>
                    <a:pt x="0" y="742309"/>
                  </a:cubicBezTo>
                  <a:cubicBezTo>
                    <a:pt x="0" y="332343"/>
                    <a:pt x="338266" y="0"/>
                    <a:pt x="75553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pPr>
                <a:defRPr/>
              </a:pPr>
              <a:endParaRPr lang="en-US" kern="0" dirty="0">
                <a:solidFill>
                  <a:prstClr val="black"/>
                </a:solidFill>
              </a:endParaRPr>
            </a:p>
          </p:txBody>
        </p:sp>
        <p:sp>
          <p:nvSpPr>
            <p:cNvPr id="138" name="Freeform 326">
              <a:extLst>
                <a:ext uri="{FF2B5EF4-FFF2-40B4-BE49-F238E27FC236}">
                  <a16:creationId xmlns:a16="http://schemas.microsoft.com/office/drawing/2014/main" id="{48664F85-7CEF-5F4F-B9D9-EB718670349C}"/>
                </a:ext>
              </a:extLst>
            </p:cNvPr>
            <p:cNvSpPr>
              <a:spLocks/>
            </p:cNvSpPr>
            <p:nvPr/>
          </p:nvSpPr>
          <p:spPr bwMode="auto">
            <a:xfrm>
              <a:off x="1276158" y="2454966"/>
              <a:ext cx="222901" cy="218758"/>
            </a:xfrm>
            <a:custGeom>
              <a:avLst/>
              <a:gdLst>
                <a:gd name="connsiteX0" fmla="*/ 395409 w 790818"/>
                <a:gd name="connsiteY0" fmla="*/ 0 h 776120"/>
                <a:gd name="connsiteX1" fmla="*/ 675006 w 790818"/>
                <a:gd name="connsiteY1" fmla="*/ 113660 h 776120"/>
                <a:gd name="connsiteX2" fmla="*/ 705099 w 790818"/>
                <a:gd name="connsiteY2" fmla="*/ 149456 h 776120"/>
                <a:gd name="connsiteX3" fmla="*/ 565281 w 790818"/>
                <a:gd name="connsiteY3" fmla="*/ 251040 h 776120"/>
                <a:gd name="connsiteX4" fmla="*/ 535329 w 790818"/>
                <a:gd name="connsiteY4" fmla="*/ 331314 h 776120"/>
                <a:gd name="connsiteX5" fmla="*/ 548134 w 790818"/>
                <a:gd name="connsiteY5" fmla="*/ 359301 h 776120"/>
                <a:gd name="connsiteX6" fmla="*/ 548134 w 790818"/>
                <a:gd name="connsiteY6" fmla="*/ 359301 h 776120"/>
                <a:gd name="connsiteX7" fmla="*/ 548134 w 790818"/>
                <a:gd name="connsiteY7" fmla="*/ 359302 h 776120"/>
                <a:gd name="connsiteX8" fmla="*/ 548134 w 790818"/>
                <a:gd name="connsiteY8" fmla="*/ 359301 h 776120"/>
                <a:gd name="connsiteX9" fmla="*/ 570795 w 790818"/>
                <a:gd name="connsiteY9" fmla="*/ 380128 h 776120"/>
                <a:gd name="connsiteX10" fmla="*/ 656396 w 790818"/>
                <a:gd name="connsiteY10" fmla="*/ 376448 h 776120"/>
                <a:gd name="connsiteX11" fmla="*/ 776296 w 790818"/>
                <a:gd name="connsiteY11" fmla="*/ 289336 h 776120"/>
                <a:gd name="connsiteX12" fmla="*/ 782785 w 790818"/>
                <a:gd name="connsiteY12" fmla="*/ 309852 h 776120"/>
                <a:gd name="connsiteX13" fmla="*/ 790818 w 790818"/>
                <a:gd name="connsiteY13" fmla="*/ 388060 h 776120"/>
                <a:gd name="connsiteX14" fmla="*/ 395409 w 790818"/>
                <a:gd name="connsiteY14" fmla="*/ 776120 h 776120"/>
                <a:gd name="connsiteX15" fmla="*/ 0 w 790818"/>
                <a:gd name="connsiteY15" fmla="*/ 388060 h 776120"/>
                <a:gd name="connsiteX16" fmla="*/ 395409 w 790818"/>
                <a:gd name="connsiteY16" fmla="*/ 0 h 776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0818" h="776120">
                  <a:moveTo>
                    <a:pt x="395409" y="0"/>
                  </a:moveTo>
                  <a:cubicBezTo>
                    <a:pt x="504598" y="0"/>
                    <a:pt x="603451" y="43435"/>
                    <a:pt x="675006" y="113660"/>
                  </a:cubicBezTo>
                  <a:lnTo>
                    <a:pt x="705099" y="149456"/>
                  </a:lnTo>
                  <a:lnTo>
                    <a:pt x="565281" y="251040"/>
                  </a:lnTo>
                  <a:cubicBezTo>
                    <a:pt x="539308" y="269910"/>
                    <a:pt x="528497" y="301893"/>
                    <a:pt x="535329" y="331314"/>
                  </a:cubicBezTo>
                  <a:lnTo>
                    <a:pt x="548134" y="359301"/>
                  </a:lnTo>
                  <a:lnTo>
                    <a:pt x="548134" y="359301"/>
                  </a:lnTo>
                  <a:lnTo>
                    <a:pt x="548134" y="359302"/>
                  </a:lnTo>
                  <a:lnTo>
                    <a:pt x="548134" y="359301"/>
                  </a:lnTo>
                  <a:lnTo>
                    <a:pt x="570795" y="380128"/>
                  </a:lnTo>
                  <a:cubicBezTo>
                    <a:pt x="596665" y="395718"/>
                    <a:pt x="630423" y="395318"/>
                    <a:pt x="656396" y="376448"/>
                  </a:cubicBezTo>
                  <a:lnTo>
                    <a:pt x="776296" y="289336"/>
                  </a:lnTo>
                  <a:lnTo>
                    <a:pt x="782785" y="309852"/>
                  </a:lnTo>
                  <a:cubicBezTo>
                    <a:pt x="788052" y="335114"/>
                    <a:pt x="790818" y="361270"/>
                    <a:pt x="790818" y="388060"/>
                  </a:cubicBezTo>
                  <a:cubicBezTo>
                    <a:pt x="790818" y="602380"/>
                    <a:pt x="613787" y="776120"/>
                    <a:pt x="395409" y="776120"/>
                  </a:cubicBezTo>
                  <a:cubicBezTo>
                    <a:pt x="177031" y="776120"/>
                    <a:pt x="0" y="602380"/>
                    <a:pt x="0" y="388060"/>
                  </a:cubicBezTo>
                  <a:cubicBezTo>
                    <a:pt x="0" y="173740"/>
                    <a:pt x="177031" y="0"/>
                    <a:pt x="39540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pPr>
                <a:defRPr/>
              </a:pPr>
              <a:endParaRPr lang="en-US" kern="0" dirty="0">
                <a:solidFill>
                  <a:prstClr val="black"/>
                </a:solidFill>
              </a:endParaRPr>
            </a:p>
          </p:txBody>
        </p:sp>
        <p:sp>
          <p:nvSpPr>
            <p:cNvPr id="139" name="Freeform 324">
              <a:extLst>
                <a:ext uri="{FF2B5EF4-FFF2-40B4-BE49-F238E27FC236}">
                  <a16:creationId xmlns:a16="http://schemas.microsoft.com/office/drawing/2014/main" id="{7C030384-C88B-9B4E-BB1A-F5A46E0848F1}"/>
                </a:ext>
              </a:extLst>
            </p:cNvPr>
            <p:cNvSpPr>
              <a:spLocks/>
            </p:cNvSpPr>
            <p:nvPr/>
          </p:nvSpPr>
          <p:spPr bwMode="auto">
            <a:xfrm>
              <a:off x="1081844" y="2263968"/>
              <a:ext cx="611528" cy="600754"/>
            </a:xfrm>
            <a:custGeom>
              <a:avLst/>
              <a:gdLst>
                <a:gd name="connsiteX0" fmla="*/ 1084803 w 2169606"/>
                <a:gd name="connsiteY0" fmla="*/ 0 h 2131386"/>
                <a:gd name="connsiteX1" fmla="*/ 1851875 w 2169606"/>
                <a:gd name="connsiteY1" fmla="*/ 312134 h 2131386"/>
                <a:gd name="connsiteX2" fmla="*/ 1947352 w 2169606"/>
                <a:gd name="connsiteY2" fmla="*/ 425816 h 2131386"/>
                <a:gd name="connsiteX3" fmla="*/ 1816338 w 2169606"/>
                <a:gd name="connsiteY3" fmla="*/ 521003 h 2131386"/>
                <a:gd name="connsiteX4" fmla="*/ 1735462 w 2169606"/>
                <a:gd name="connsiteY4" fmla="*/ 424391 h 2131386"/>
                <a:gd name="connsiteX5" fmla="*/ 1084803 w 2169606"/>
                <a:gd name="connsiteY5" fmla="*/ 158754 h 2131386"/>
                <a:gd name="connsiteX6" fmla="*/ 164632 w 2169606"/>
                <a:gd name="connsiteY6" fmla="*/ 1065695 h 2131386"/>
                <a:gd name="connsiteX7" fmla="*/ 1084803 w 2169606"/>
                <a:gd name="connsiteY7" fmla="*/ 1972636 h 2131386"/>
                <a:gd name="connsiteX8" fmla="*/ 2004974 w 2169606"/>
                <a:gd name="connsiteY8" fmla="*/ 1065695 h 2131386"/>
                <a:gd name="connsiteX9" fmla="*/ 1932663 w 2169606"/>
                <a:gd name="connsiteY9" fmla="*/ 712673 h 2131386"/>
                <a:gd name="connsiteX10" fmla="*/ 1899396 w 2169606"/>
                <a:gd name="connsiteY10" fmla="*/ 652265 h 2131386"/>
                <a:gd name="connsiteX11" fmla="*/ 2031924 w 2169606"/>
                <a:gd name="connsiteY11" fmla="*/ 555978 h 2131386"/>
                <a:gd name="connsiteX12" fmla="*/ 2084357 w 2169606"/>
                <a:gd name="connsiteY12" fmla="*/ 650877 h 2131386"/>
                <a:gd name="connsiteX13" fmla="*/ 2169606 w 2169606"/>
                <a:gd name="connsiteY13" fmla="*/ 1065693 h 2131386"/>
                <a:gd name="connsiteX14" fmla="*/ 1084803 w 2169606"/>
                <a:gd name="connsiteY14" fmla="*/ 2131386 h 2131386"/>
                <a:gd name="connsiteX15" fmla="*/ 0 w 2169606"/>
                <a:gd name="connsiteY15" fmla="*/ 1065693 h 2131386"/>
                <a:gd name="connsiteX16" fmla="*/ 1084803 w 2169606"/>
                <a:gd name="connsiteY16" fmla="*/ 0 h 2131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9606" h="2131386">
                  <a:moveTo>
                    <a:pt x="1084803" y="0"/>
                  </a:moveTo>
                  <a:cubicBezTo>
                    <a:pt x="1384363" y="0"/>
                    <a:pt x="1655564" y="119282"/>
                    <a:pt x="1851875" y="312134"/>
                  </a:cubicBezTo>
                  <a:lnTo>
                    <a:pt x="1947352" y="425816"/>
                  </a:lnTo>
                  <a:lnTo>
                    <a:pt x="1816338" y="521003"/>
                  </a:lnTo>
                  <a:lnTo>
                    <a:pt x="1735462" y="424391"/>
                  </a:lnTo>
                  <a:cubicBezTo>
                    <a:pt x="1568944" y="260267"/>
                    <a:pt x="1338901" y="158754"/>
                    <a:pt x="1084803" y="158754"/>
                  </a:cubicBezTo>
                  <a:cubicBezTo>
                    <a:pt x="576607" y="158754"/>
                    <a:pt x="164632" y="564805"/>
                    <a:pt x="164632" y="1065695"/>
                  </a:cubicBezTo>
                  <a:cubicBezTo>
                    <a:pt x="164632" y="1566585"/>
                    <a:pt x="576607" y="1972636"/>
                    <a:pt x="1084803" y="1972636"/>
                  </a:cubicBezTo>
                  <a:cubicBezTo>
                    <a:pt x="1592999" y="1972636"/>
                    <a:pt x="2004974" y="1566585"/>
                    <a:pt x="2004974" y="1065695"/>
                  </a:cubicBezTo>
                  <a:cubicBezTo>
                    <a:pt x="2004974" y="940473"/>
                    <a:pt x="1979226" y="821178"/>
                    <a:pt x="1932663" y="712673"/>
                  </a:cubicBezTo>
                  <a:lnTo>
                    <a:pt x="1899396" y="652265"/>
                  </a:lnTo>
                  <a:lnTo>
                    <a:pt x="2031924" y="555978"/>
                  </a:lnTo>
                  <a:lnTo>
                    <a:pt x="2084357" y="650877"/>
                  </a:lnTo>
                  <a:cubicBezTo>
                    <a:pt x="2139251" y="778375"/>
                    <a:pt x="2169606" y="918552"/>
                    <a:pt x="2169606" y="1065693"/>
                  </a:cubicBezTo>
                  <a:cubicBezTo>
                    <a:pt x="2169606" y="1654259"/>
                    <a:pt x="1683923" y="2131386"/>
                    <a:pt x="1084803" y="2131386"/>
                  </a:cubicBezTo>
                  <a:cubicBezTo>
                    <a:pt x="485683" y="2131386"/>
                    <a:pt x="0" y="1654259"/>
                    <a:pt x="0" y="1065693"/>
                  </a:cubicBezTo>
                  <a:cubicBezTo>
                    <a:pt x="0" y="477127"/>
                    <a:pt x="485683" y="0"/>
                    <a:pt x="108480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pPr>
                <a:defRPr/>
              </a:pPr>
              <a:endParaRPr lang="en-US" kern="0" dirty="0">
                <a:solidFill>
                  <a:prstClr val="black"/>
                </a:solidFill>
              </a:endParaRPr>
            </a:p>
          </p:txBody>
        </p:sp>
        <p:sp>
          <p:nvSpPr>
            <p:cNvPr id="140" name="Rounded Rectangle 329">
              <a:extLst>
                <a:ext uri="{FF2B5EF4-FFF2-40B4-BE49-F238E27FC236}">
                  <a16:creationId xmlns:a16="http://schemas.microsoft.com/office/drawing/2014/main" id="{5B148B3F-B743-4646-93EA-018BA1E1E70C}"/>
                </a:ext>
              </a:extLst>
            </p:cNvPr>
            <p:cNvSpPr/>
            <p:nvPr/>
          </p:nvSpPr>
          <p:spPr>
            <a:xfrm rot="19440000">
              <a:off x="1364386" y="2382760"/>
              <a:ext cx="565168" cy="32740"/>
            </a:xfrm>
            <a:prstGeom prst="roundRect">
              <a:avLst>
                <a:gd name="adj" fmla="val 50000"/>
              </a:avLst>
            </a:prstGeom>
            <a:grpFill/>
            <a:ln w="12700" cap="flat" cmpd="sng" algn="ctr">
              <a:noFill/>
              <a:prstDash val="solid"/>
              <a:miter lim="800000"/>
            </a:ln>
            <a:effectLst/>
          </p:spPr>
          <p:txBody>
            <a:bodyPr rtlCol="0" anchor="ctr"/>
            <a:lstStyle/>
            <a:p>
              <a:pPr algn="ctr">
                <a:defRPr/>
              </a:pPr>
              <a:endParaRPr lang="en-US" kern="0" dirty="0">
                <a:solidFill>
                  <a:prstClr val="white"/>
                </a:solidFill>
              </a:endParaRPr>
            </a:p>
          </p:txBody>
        </p:sp>
        <p:sp>
          <p:nvSpPr>
            <p:cNvPr id="141" name="Freeform 126">
              <a:extLst>
                <a:ext uri="{FF2B5EF4-FFF2-40B4-BE49-F238E27FC236}">
                  <a16:creationId xmlns:a16="http://schemas.microsoft.com/office/drawing/2014/main" id="{78CE306B-1DA3-C04A-8709-17DC9840B00F}"/>
                </a:ext>
              </a:extLst>
            </p:cNvPr>
            <p:cNvSpPr>
              <a:spLocks/>
            </p:cNvSpPr>
            <p:nvPr/>
          </p:nvSpPr>
          <p:spPr bwMode="auto">
            <a:xfrm>
              <a:off x="1646970" y="2154175"/>
              <a:ext cx="221243" cy="219586"/>
            </a:xfrm>
            <a:custGeom>
              <a:avLst/>
              <a:gdLst>
                <a:gd name="T0" fmla="*/ 215 w 267"/>
                <a:gd name="T1" fmla="*/ 0 h 265"/>
                <a:gd name="T2" fmla="*/ 267 w 267"/>
                <a:gd name="T3" fmla="*/ 70 h 265"/>
                <a:gd name="T4" fmla="*/ 0 w 267"/>
                <a:gd name="T5" fmla="*/ 265 h 265"/>
                <a:gd name="T6" fmla="*/ 34 w 267"/>
                <a:gd name="T7" fmla="*/ 134 h 265"/>
                <a:gd name="T8" fmla="*/ 215 w 267"/>
                <a:gd name="T9" fmla="*/ 0 h 265"/>
              </a:gdLst>
              <a:ahLst/>
              <a:cxnLst>
                <a:cxn ang="0">
                  <a:pos x="T0" y="T1"/>
                </a:cxn>
                <a:cxn ang="0">
                  <a:pos x="T2" y="T3"/>
                </a:cxn>
                <a:cxn ang="0">
                  <a:pos x="T4" y="T5"/>
                </a:cxn>
                <a:cxn ang="0">
                  <a:pos x="T6" y="T7"/>
                </a:cxn>
                <a:cxn ang="0">
                  <a:pos x="T8" y="T9"/>
                </a:cxn>
              </a:cxnLst>
              <a:rect l="0" t="0" r="r" b="b"/>
              <a:pathLst>
                <a:path w="267" h="265">
                  <a:moveTo>
                    <a:pt x="215" y="0"/>
                  </a:moveTo>
                  <a:lnTo>
                    <a:pt x="267" y="70"/>
                  </a:lnTo>
                  <a:lnTo>
                    <a:pt x="0" y="265"/>
                  </a:lnTo>
                  <a:lnTo>
                    <a:pt x="34" y="134"/>
                  </a:lnTo>
                  <a:lnTo>
                    <a:pt x="2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dirty="0">
                <a:solidFill>
                  <a:prstClr val="black"/>
                </a:solidFill>
              </a:endParaRPr>
            </a:p>
          </p:txBody>
        </p:sp>
        <p:sp>
          <p:nvSpPr>
            <p:cNvPr id="142" name="Freeform 125">
              <a:extLst>
                <a:ext uri="{FF2B5EF4-FFF2-40B4-BE49-F238E27FC236}">
                  <a16:creationId xmlns:a16="http://schemas.microsoft.com/office/drawing/2014/main" id="{D2FAE199-0E8D-FD47-8ABC-DF90174E6AA8}"/>
                </a:ext>
              </a:extLst>
            </p:cNvPr>
            <p:cNvSpPr>
              <a:spLocks/>
            </p:cNvSpPr>
            <p:nvPr/>
          </p:nvSpPr>
          <p:spPr bwMode="auto">
            <a:xfrm>
              <a:off x="1663119" y="2253175"/>
              <a:ext cx="264333" cy="168211"/>
            </a:xfrm>
            <a:custGeom>
              <a:avLst/>
              <a:gdLst>
                <a:gd name="T0" fmla="*/ 267 w 319"/>
                <a:gd name="T1" fmla="*/ 0 h 203"/>
                <a:gd name="T2" fmla="*/ 319 w 319"/>
                <a:gd name="T3" fmla="*/ 70 h 203"/>
                <a:gd name="T4" fmla="*/ 138 w 319"/>
                <a:gd name="T5" fmla="*/ 203 h 203"/>
                <a:gd name="T6" fmla="*/ 0 w 319"/>
                <a:gd name="T7" fmla="*/ 196 h 203"/>
                <a:gd name="T8" fmla="*/ 267 w 319"/>
                <a:gd name="T9" fmla="*/ 0 h 203"/>
              </a:gdLst>
              <a:ahLst/>
              <a:cxnLst>
                <a:cxn ang="0">
                  <a:pos x="T0" y="T1"/>
                </a:cxn>
                <a:cxn ang="0">
                  <a:pos x="T2" y="T3"/>
                </a:cxn>
                <a:cxn ang="0">
                  <a:pos x="T4" y="T5"/>
                </a:cxn>
                <a:cxn ang="0">
                  <a:pos x="T6" y="T7"/>
                </a:cxn>
                <a:cxn ang="0">
                  <a:pos x="T8" y="T9"/>
                </a:cxn>
              </a:cxnLst>
              <a:rect l="0" t="0" r="r" b="b"/>
              <a:pathLst>
                <a:path w="319" h="203">
                  <a:moveTo>
                    <a:pt x="267" y="0"/>
                  </a:moveTo>
                  <a:lnTo>
                    <a:pt x="319" y="70"/>
                  </a:lnTo>
                  <a:lnTo>
                    <a:pt x="138" y="203"/>
                  </a:lnTo>
                  <a:lnTo>
                    <a:pt x="0" y="196"/>
                  </a:lnTo>
                  <a:lnTo>
                    <a:pt x="2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dirty="0">
                <a:solidFill>
                  <a:prstClr val="black"/>
                </a:solidFill>
              </a:endParaRPr>
            </a:p>
          </p:txBody>
        </p:sp>
      </p:grpSp>
      <p:grpSp>
        <p:nvGrpSpPr>
          <p:cNvPr id="45" name="Group 44">
            <a:extLst>
              <a:ext uri="{FF2B5EF4-FFF2-40B4-BE49-F238E27FC236}">
                <a16:creationId xmlns:a16="http://schemas.microsoft.com/office/drawing/2014/main" id="{71F22CDA-068A-2948-A459-84C53384CFC8}"/>
              </a:ext>
            </a:extLst>
          </p:cNvPr>
          <p:cNvGrpSpPr/>
          <p:nvPr/>
        </p:nvGrpSpPr>
        <p:grpSpPr>
          <a:xfrm>
            <a:off x="3385256" y="4664236"/>
            <a:ext cx="1367207" cy="1381584"/>
            <a:chOff x="782613" y="1392163"/>
            <a:chExt cx="1367207" cy="1381584"/>
          </a:xfrm>
        </p:grpSpPr>
        <p:sp>
          <p:nvSpPr>
            <p:cNvPr id="162" name="TextBox 161">
              <a:extLst>
                <a:ext uri="{FF2B5EF4-FFF2-40B4-BE49-F238E27FC236}">
                  <a16:creationId xmlns:a16="http://schemas.microsoft.com/office/drawing/2014/main" id="{4B0A0847-2587-3346-A071-2DE4B5C29ADC}"/>
                </a:ext>
              </a:extLst>
            </p:cNvPr>
            <p:cNvSpPr txBox="1"/>
            <p:nvPr/>
          </p:nvSpPr>
          <p:spPr>
            <a:xfrm>
              <a:off x="955443" y="1392163"/>
              <a:ext cx="1182933" cy="276999"/>
            </a:xfrm>
            <a:prstGeom prst="rect">
              <a:avLst/>
            </a:prstGeom>
            <a:noFill/>
          </p:spPr>
          <p:txBody>
            <a:bodyPr wrap="square">
              <a:spAutoFit/>
            </a:bodyPr>
            <a:lstStyle/>
            <a:p>
              <a:pPr algn="r"/>
              <a:r>
                <a:rPr lang="fi-FI" sz="1200" dirty="0" err="1"/>
                <a:t>Huomioivuus</a:t>
              </a:r>
              <a:endParaRPr lang="en-US" sz="1200" dirty="0"/>
            </a:p>
          </p:txBody>
        </p:sp>
        <p:sp>
          <p:nvSpPr>
            <p:cNvPr id="163" name="TextBox 162">
              <a:extLst>
                <a:ext uri="{FF2B5EF4-FFF2-40B4-BE49-F238E27FC236}">
                  <a16:creationId xmlns:a16="http://schemas.microsoft.com/office/drawing/2014/main" id="{4EA280E1-2EF9-A049-8009-FD9BA997654C}"/>
                </a:ext>
              </a:extLst>
            </p:cNvPr>
            <p:cNvSpPr txBox="1"/>
            <p:nvPr/>
          </p:nvSpPr>
          <p:spPr>
            <a:xfrm>
              <a:off x="782613" y="1585515"/>
              <a:ext cx="1367093" cy="276999"/>
            </a:xfrm>
            <a:prstGeom prst="rect">
              <a:avLst/>
            </a:prstGeom>
            <a:noFill/>
          </p:spPr>
          <p:txBody>
            <a:bodyPr wrap="square">
              <a:spAutoFit/>
            </a:bodyPr>
            <a:lstStyle/>
            <a:p>
              <a:pPr algn="r"/>
              <a:r>
                <a:rPr lang="fi-FI" sz="1200" dirty="0"/>
                <a:t>Johdonmukaisuus</a:t>
              </a:r>
              <a:endParaRPr lang="en-US" sz="1200" dirty="0"/>
            </a:p>
          </p:txBody>
        </p:sp>
        <p:sp>
          <p:nvSpPr>
            <p:cNvPr id="164" name="TextBox 163">
              <a:extLst>
                <a:ext uri="{FF2B5EF4-FFF2-40B4-BE49-F238E27FC236}">
                  <a16:creationId xmlns:a16="http://schemas.microsoft.com/office/drawing/2014/main" id="{D70630BD-269C-B04E-AF1A-C8625071D762}"/>
                </a:ext>
              </a:extLst>
            </p:cNvPr>
            <p:cNvSpPr txBox="1"/>
            <p:nvPr/>
          </p:nvSpPr>
          <p:spPr>
            <a:xfrm>
              <a:off x="966887" y="1775753"/>
              <a:ext cx="1182933" cy="276999"/>
            </a:xfrm>
            <a:prstGeom prst="rect">
              <a:avLst/>
            </a:prstGeom>
            <a:noFill/>
          </p:spPr>
          <p:txBody>
            <a:bodyPr wrap="square">
              <a:spAutoFit/>
            </a:bodyPr>
            <a:lstStyle/>
            <a:p>
              <a:pPr algn="r"/>
              <a:r>
                <a:rPr lang="fi-FI" sz="1200" dirty="0"/>
                <a:t>Joustavuus</a:t>
              </a:r>
              <a:endParaRPr lang="en-US" sz="1200" dirty="0"/>
            </a:p>
          </p:txBody>
        </p:sp>
        <p:sp>
          <p:nvSpPr>
            <p:cNvPr id="165" name="TextBox 164">
              <a:extLst>
                <a:ext uri="{FF2B5EF4-FFF2-40B4-BE49-F238E27FC236}">
                  <a16:creationId xmlns:a16="http://schemas.microsoft.com/office/drawing/2014/main" id="{EC7BA05D-4421-3348-B7DA-1BE590601921}"/>
                </a:ext>
              </a:extLst>
            </p:cNvPr>
            <p:cNvSpPr txBox="1"/>
            <p:nvPr/>
          </p:nvSpPr>
          <p:spPr>
            <a:xfrm>
              <a:off x="828644" y="1960437"/>
              <a:ext cx="1309732" cy="276999"/>
            </a:xfrm>
            <a:prstGeom prst="rect">
              <a:avLst/>
            </a:prstGeom>
            <a:noFill/>
          </p:spPr>
          <p:txBody>
            <a:bodyPr wrap="square">
              <a:spAutoFit/>
            </a:bodyPr>
            <a:lstStyle/>
            <a:p>
              <a:pPr algn="r"/>
              <a:r>
                <a:rPr lang="fi-FI" sz="1200" dirty="0" err="1"/>
                <a:t>Mahdollistavuus</a:t>
              </a:r>
              <a:endParaRPr lang="en-US" sz="1200" dirty="0"/>
            </a:p>
          </p:txBody>
        </p:sp>
        <p:sp>
          <p:nvSpPr>
            <p:cNvPr id="166" name="TextBox 165">
              <a:extLst>
                <a:ext uri="{FF2B5EF4-FFF2-40B4-BE49-F238E27FC236}">
                  <a16:creationId xmlns:a16="http://schemas.microsoft.com/office/drawing/2014/main" id="{EEFA0980-C885-A044-85AA-C70D5472A255}"/>
                </a:ext>
              </a:extLst>
            </p:cNvPr>
            <p:cNvSpPr txBox="1"/>
            <p:nvPr/>
          </p:nvSpPr>
          <p:spPr>
            <a:xfrm>
              <a:off x="966773" y="2159343"/>
              <a:ext cx="1182933" cy="276999"/>
            </a:xfrm>
            <a:prstGeom prst="rect">
              <a:avLst/>
            </a:prstGeom>
            <a:noFill/>
          </p:spPr>
          <p:txBody>
            <a:bodyPr wrap="square">
              <a:spAutoFit/>
            </a:bodyPr>
            <a:lstStyle/>
            <a:p>
              <a:pPr algn="r"/>
              <a:r>
                <a:rPr lang="fi-FI" sz="1200" dirty="0" err="1"/>
                <a:t>Osallistavuus</a:t>
              </a:r>
              <a:endParaRPr lang="en-US" sz="1200" dirty="0"/>
            </a:p>
          </p:txBody>
        </p:sp>
        <p:sp>
          <p:nvSpPr>
            <p:cNvPr id="167" name="TextBox 166">
              <a:extLst>
                <a:ext uri="{FF2B5EF4-FFF2-40B4-BE49-F238E27FC236}">
                  <a16:creationId xmlns:a16="http://schemas.microsoft.com/office/drawing/2014/main" id="{DF97CD18-4052-0B46-BCA0-1AC9240AD6A6}"/>
                </a:ext>
              </a:extLst>
            </p:cNvPr>
            <p:cNvSpPr txBox="1"/>
            <p:nvPr/>
          </p:nvSpPr>
          <p:spPr>
            <a:xfrm>
              <a:off x="966773" y="2335360"/>
              <a:ext cx="1182933" cy="276999"/>
            </a:xfrm>
            <a:prstGeom prst="rect">
              <a:avLst/>
            </a:prstGeom>
            <a:noFill/>
          </p:spPr>
          <p:txBody>
            <a:bodyPr wrap="square">
              <a:spAutoFit/>
            </a:bodyPr>
            <a:lstStyle/>
            <a:p>
              <a:pPr algn="r"/>
              <a:r>
                <a:rPr lang="fi-FI" sz="1200" dirty="0"/>
                <a:t>Saatavuus</a:t>
              </a:r>
              <a:endParaRPr lang="en-US" sz="1200" dirty="0"/>
            </a:p>
          </p:txBody>
        </p:sp>
        <p:sp>
          <p:nvSpPr>
            <p:cNvPr id="168" name="TextBox 167">
              <a:extLst>
                <a:ext uri="{FF2B5EF4-FFF2-40B4-BE49-F238E27FC236}">
                  <a16:creationId xmlns:a16="http://schemas.microsoft.com/office/drawing/2014/main" id="{F40EE13A-B80D-C14E-B639-50B660FF9CA7}"/>
                </a:ext>
              </a:extLst>
            </p:cNvPr>
            <p:cNvSpPr txBox="1"/>
            <p:nvPr/>
          </p:nvSpPr>
          <p:spPr>
            <a:xfrm>
              <a:off x="966773" y="2496748"/>
              <a:ext cx="1182933" cy="276999"/>
            </a:xfrm>
            <a:prstGeom prst="rect">
              <a:avLst/>
            </a:prstGeom>
            <a:noFill/>
          </p:spPr>
          <p:txBody>
            <a:bodyPr wrap="square">
              <a:spAutoFit/>
            </a:bodyPr>
            <a:lstStyle/>
            <a:p>
              <a:pPr algn="r"/>
              <a:r>
                <a:rPr lang="fi-FI" sz="1200" dirty="0"/>
                <a:t>Tasapuolisuus</a:t>
              </a:r>
              <a:endParaRPr lang="en-US" sz="1200" dirty="0"/>
            </a:p>
          </p:txBody>
        </p:sp>
      </p:grpSp>
      <p:grpSp>
        <p:nvGrpSpPr>
          <p:cNvPr id="46" name="Group 45">
            <a:extLst>
              <a:ext uri="{FF2B5EF4-FFF2-40B4-BE49-F238E27FC236}">
                <a16:creationId xmlns:a16="http://schemas.microsoft.com/office/drawing/2014/main" id="{B637D2C9-C707-3347-8E58-AD8893600817}"/>
              </a:ext>
            </a:extLst>
          </p:cNvPr>
          <p:cNvGrpSpPr/>
          <p:nvPr/>
        </p:nvGrpSpPr>
        <p:grpSpPr>
          <a:xfrm>
            <a:off x="1439252" y="3713770"/>
            <a:ext cx="1423620" cy="1381583"/>
            <a:chOff x="748975" y="1392164"/>
            <a:chExt cx="1423620" cy="1381583"/>
          </a:xfrm>
        </p:grpSpPr>
        <p:sp>
          <p:nvSpPr>
            <p:cNvPr id="170" name="TextBox 169">
              <a:extLst>
                <a:ext uri="{FF2B5EF4-FFF2-40B4-BE49-F238E27FC236}">
                  <a16:creationId xmlns:a16="http://schemas.microsoft.com/office/drawing/2014/main" id="{D676D286-F393-B642-BBA9-2A2CDFA7E32A}"/>
                </a:ext>
              </a:extLst>
            </p:cNvPr>
            <p:cNvSpPr txBox="1"/>
            <p:nvPr/>
          </p:nvSpPr>
          <p:spPr>
            <a:xfrm>
              <a:off x="828645" y="1392164"/>
              <a:ext cx="1309732" cy="276999"/>
            </a:xfrm>
            <a:prstGeom prst="rect">
              <a:avLst/>
            </a:prstGeom>
            <a:noFill/>
          </p:spPr>
          <p:txBody>
            <a:bodyPr wrap="square">
              <a:spAutoFit/>
            </a:bodyPr>
            <a:lstStyle/>
            <a:p>
              <a:pPr algn="r"/>
              <a:r>
                <a:rPr lang="fi-FI" sz="1200" dirty="0"/>
                <a:t>Asiakaslähtöisyys</a:t>
              </a:r>
              <a:endParaRPr lang="en-US" sz="1200" dirty="0"/>
            </a:p>
          </p:txBody>
        </p:sp>
        <p:sp>
          <p:nvSpPr>
            <p:cNvPr id="171" name="TextBox 170">
              <a:extLst>
                <a:ext uri="{FF2B5EF4-FFF2-40B4-BE49-F238E27FC236}">
                  <a16:creationId xmlns:a16="http://schemas.microsoft.com/office/drawing/2014/main" id="{DE87E3DA-175E-B34A-A2AB-AF7F85306B65}"/>
                </a:ext>
              </a:extLst>
            </p:cNvPr>
            <p:cNvSpPr txBox="1"/>
            <p:nvPr/>
          </p:nvSpPr>
          <p:spPr>
            <a:xfrm>
              <a:off x="966773" y="1585514"/>
              <a:ext cx="1182933" cy="276999"/>
            </a:xfrm>
            <a:prstGeom prst="rect">
              <a:avLst/>
            </a:prstGeom>
            <a:noFill/>
          </p:spPr>
          <p:txBody>
            <a:bodyPr wrap="square">
              <a:spAutoFit/>
            </a:bodyPr>
            <a:lstStyle/>
            <a:p>
              <a:pPr algn="r"/>
              <a:r>
                <a:rPr lang="fi-FI" sz="1200" dirty="0"/>
                <a:t>Asiantuntevuus</a:t>
              </a:r>
              <a:endParaRPr lang="en-US" sz="1200" dirty="0"/>
            </a:p>
          </p:txBody>
        </p:sp>
        <p:sp>
          <p:nvSpPr>
            <p:cNvPr id="172" name="TextBox 171">
              <a:extLst>
                <a:ext uri="{FF2B5EF4-FFF2-40B4-BE49-F238E27FC236}">
                  <a16:creationId xmlns:a16="http://schemas.microsoft.com/office/drawing/2014/main" id="{DE9F5FBD-CEF0-9D48-9092-9283E3CCEC60}"/>
                </a:ext>
              </a:extLst>
            </p:cNvPr>
            <p:cNvSpPr txBox="1"/>
            <p:nvPr/>
          </p:nvSpPr>
          <p:spPr>
            <a:xfrm>
              <a:off x="966887" y="1775753"/>
              <a:ext cx="1182933" cy="276999"/>
            </a:xfrm>
            <a:prstGeom prst="rect">
              <a:avLst/>
            </a:prstGeom>
            <a:noFill/>
          </p:spPr>
          <p:txBody>
            <a:bodyPr wrap="square">
              <a:spAutoFit/>
            </a:bodyPr>
            <a:lstStyle/>
            <a:p>
              <a:pPr algn="r"/>
              <a:r>
                <a:rPr lang="fi-FI" sz="1200" dirty="0" err="1"/>
                <a:t>Huolehtivuus</a:t>
              </a:r>
              <a:endParaRPr lang="en-US" sz="1200" dirty="0"/>
            </a:p>
          </p:txBody>
        </p:sp>
        <p:sp>
          <p:nvSpPr>
            <p:cNvPr id="173" name="TextBox 172">
              <a:extLst>
                <a:ext uri="{FF2B5EF4-FFF2-40B4-BE49-F238E27FC236}">
                  <a16:creationId xmlns:a16="http://schemas.microsoft.com/office/drawing/2014/main" id="{6094A151-A0F5-7141-B645-9CF216708D9D}"/>
                </a:ext>
              </a:extLst>
            </p:cNvPr>
            <p:cNvSpPr txBox="1"/>
            <p:nvPr/>
          </p:nvSpPr>
          <p:spPr>
            <a:xfrm>
              <a:off x="828644" y="1960437"/>
              <a:ext cx="1309732" cy="276999"/>
            </a:xfrm>
            <a:prstGeom prst="rect">
              <a:avLst/>
            </a:prstGeom>
            <a:noFill/>
          </p:spPr>
          <p:txBody>
            <a:bodyPr wrap="square">
              <a:spAutoFit/>
            </a:bodyPr>
            <a:lstStyle/>
            <a:p>
              <a:pPr algn="r"/>
              <a:r>
                <a:rPr lang="fi-FI" sz="1200" dirty="0"/>
                <a:t>Huolellisuus</a:t>
              </a:r>
              <a:endParaRPr lang="en-US" sz="1200" dirty="0"/>
            </a:p>
          </p:txBody>
        </p:sp>
        <p:sp>
          <p:nvSpPr>
            <p:cNvPr id="174" name="TextBox 173">
              <a:extLst>
                <a:ext uri="{FF2B5EF4-FFF2-40B4-BE49-F238E27FC236}">
                  <a16:creationId xmlns:a16="http://schemas.microsoft.com/office/drawing/2014/main" id="{4A0A096A-3B18-2B49-9BF0-321F14B80F81}"/>
                </a:ext>
              </a:extLst>
            </p:cNvPr>
            <p:cNvSpPr txBox="1"/>
            <p:nvPr/>
          </p:nvSpPr>
          <p:spPr>
            <a:xfrm>
              <a:off x="966773" y="2127623"/>
              <a:ext cx="1182933" cy="276999"/>
            </a:xfrm>
            <a:prstGeom prst="rect">
              <a:avLst/>
            </a:prstGeom>
            <a:noFill/>
          </p:spPr>
          <p:txBody>
            <a:bodyPr wrap="square">
              <a:spAutoFit/>
            </a:bodyPr>
            <a:lstStyle/>
            <a:p>
              <a:pPr algn="r"/>
              <a:r>
                <a:rPr lang="fi-FI" sz="1200" dirty="0" err="1"/>
                <a:t>Ohjaavuus</a:t>
              </a:r>
              <a:endParaRPr lang="en-US" sz="1200" dirty="0"/>
            </a:p>
          </p:txBody>
        </p:sp>
        <p:sp>
          <p:nvSpPr>
            <p:cNvPr id="175" name="TextBox 174">
              <a:extLst>
                <a:ext uri="{FF2B5EF4-FFF2-40B4-BE49-F238E27FC236}">
                  <a16:creationId xmlns:a16="http://schemas.microsoft.com/office/drawing/2014/main" id="{3EC29E05-229B-1148-BC32-A4ECA93CDBF6}"/>
                </a:ext>
              </a:extLst>
            </p:cNvPr>
            <p:cNvSpPr txBox="1"/>
            <p:nvPr/>
          </p:nvSpPr>
          <p:spPr>
            <a:xfrm>
              <a:off x="978217" y="2329562"/>
              <a:ext cx="1182933" cy="276999"/>
            </a:xfrm>
            <a:prstGeom prst="rect">
              <a:avLst/>
            </a:prstGeom>
            <a:noFill/>
          </p:spPr>
          <p:txBody>
            <a:bodyPr wrap="square">
              <a:spAutoFit/>
            </a:bodyPr>
            <a:lstStyle/>
            <a:p>
              <a:pPr algn="r"/>
              <a:r>
                <a:rPr lang="fi-FI" sz="1200" dirty="0"/>
                <a:t>Täsmällisyys</a:t>
              </a:r>
              <a:endParaRPr lang="en-US" sz="1200" dirty="0"/>
            </a:p>
          </p:txBody>
        </p:sp>
        <p:sp>
          <p:nvSpPr>
            <p:cNvPr id="176" name="TextBox 175">
              <a:extLst>
                <a:ext uri="{FF2B5EF4-FFF2-40B4-BE49-F238E27FC236}">
                  <a16:creationId xmlns:a16="http://schemas.microsoft.com/office/drawing/2014/main" id="{E190DE15-6DD3-394B-AF22-D6C247920187}"/>
                </a:ext>
              </a:extLst>
            </p:cNvPr>
            <p:cNvSpPr txBox="1"/>
            <p:nvPr/>
          </p:nvSpPr>
          <p:spPr>
            <a:xfrm>
              <a:off x="748975" y="2496748"/>
              <a:ext cx="1423620" cy="276999"/>
            </a:xfrm>
            <a:prstGeom prst="rect">
              <a:avLst/>
            </a:prstGeom>
            <a:noFill/>
          </p:spPr>
          <p:txBody>
            <a:bodyPr wrap="square">
              <a:spAutoFit/>
            </a:bodyPr>
            <a:lstStyle/>
            <a:p>
              <a:pPr algn="r"/>
              <a:r>
                <a:rPr lang="fi-FI" sz="1200" dirty="0"/>
                <a:t>Yhteistyökykyisyys</a:t>
              </a:r>
              <a:endParaRPr lang="en-US" sz="1200" dirty="0"/>
            </a:p>
          </p:txBody>
        </p:sp>
      </p:grpSp>
      <p:grpSp>
        <p:nvGrpSpPr>
          <p:cNvPr id="47" name="Group 46">
            <a:extLst>
              <a:ext uri="{FF2B5EF4-FFF2-40B4-BE49-F238E27FC236}">
                <a16:creationId xmlns:a16="http://schemas.microsoft.com/office/drawing/2014/main" id="{727DC2D8-28C8-8D48-B9ED-971BF2CD0378}"/>
              </a:ext>
            </a:extLst>
          </p:cNvPr>
          <p:cNvGrpSpPr/>
          <p:nvPr/>
        </p:nvGrpSpPr>
        <p:grpSpPr>
          <a:xfrm>
            <a:off x="2509851" y="202753"/>
            <a:ext cx="1423620" cy="1348097"/>
            <a:chOff x="748975" y="1392164"/>
            <a:chExt cx="1423620" cy="1348097"/>
          </a:xfrm>
        </p:grpSpPr>
        <p:sp>
          <p:nvSpPr>
            <p:cNvPr id="178" name="TextBox 177">
              <a:extLst>
                <a:ext uri="{FF2B5EF4-FFF2-40B4-BE49-F238E27FC236}">
                  <a16:creationId xmlns:a16="http://schemas.microsoft.com/office/drawing/2014/main" id="{36118F1B-63E4-5845-834F-D5716745ECA8}"/>
                </a:ext>
              </a:extLst>
            </p:cNvPr>
            <p:cNvSpPr txBox="1"/>
            <p:nvPr/>
          </p:nvSpPr>
          <p:spPr>
            <a:xfrm>
              <a:off x="828645" y="1392164"/>
              <a:ext cx="1309732" cy="276999"/>
            </a:xfrm>
            <a:prstGeom prst="rect">
              <a:avLst/>
            </a:prstGeom>
            <a:noFill/>
          </p:spPr>
          <p:txBody>
            <a:bodyPr wrap="square">
              <a:spAutoFit/>
            </a:bodyPr>
            <a:lstStyle/>
            <a:p>
              <a:pPr algn="r"/>
              <a:r>
                <a:rPr lang="fi-FI" sz="1200" dirty="0"/>
                <a:t>Ennakoitavuus</a:t>
              </a:r>
              <a:endParaRPr lang="en-US" sz="1200" dirty="0"/>
            </a:p>
          </p:txBody>
        </p:sp>
        <p:sp>
          <p:nvSpPr>
            <p:cNvPr id="179" name="TextBox 178">
              <a:extLst>
                <a:ext uri="{FF2B5EF4-FFF2-40B4-BE49-F238E27FC236}">
                  <a16:creationId xmlns:a16="http://schemas.microsoft.com/office/drawing/2014/main" id="{12C5FE7D-1448-0547-A485-EDF13BBB1254}"/>
                </a:ext>
              </a:extLst>
            </p:cNvPr>
            <p:cNvSpPr txBox="1"/>
            <p:nvPr/>
          </p:nvSpPr>
          <p:spPr>
            <a:xfrm>
              <a:off x="966773" y="1585514"/>
              <a:ext cx="1182933" cy="276999"/>
            </a:xfrm>
            <a:prstGeom prst="rect">
              <a:avLst/>
            </a:prstGeom>
            <a:noFill/>
          </p:spPr>
          <p:txBody>
            <a:bodyPr wrap="square">
              <a:spAutoFit/>
            </a:bodyPr>
            <a:lstStyle/>
            <a:p>
              <a:pPr algn="r"/>
              <a:r>
                <a:rPr lang="fi-FI" sz="1200" dirty="0"/>
                <a:t>Julkisuus</a:t>
              </a:r>
              <a:endParaRPr lang="en-US" sz="1200" dirty="0"/>
            </a:p>
          </p:txBody>
        </p:sp>
        <p:sp>
          <p:nvSpPr>
            <p:cNvPr id="180" name="TextBox 179">
              <a:extLst>
                <a:ext uri="{FF2B5EF4-FFF2-40B4-BE49-F238E27FC236}">
                  <a16:creationId xmlns:a16="http://schemas.microsoft.com/office/drawing/2014/main" id="{06DA6DCA-4419-AC4A-B9F6-DC92B8AEBD6D}"/>
                </a:ext>
              </a:extLst>
            </p:cNvPr>
            <p:cNvSpPr txBox="1"/>
            <p:nvPr/>
          </p:nvSpPr>
          <p:spPr>
            <a:xfrm>
              <a:off x="966887" y="1775753"/>
              <a:ext cx="1182933" cy="276999"/>
            </a:xfrm>
            <a:prstGeom prst="rect">
              <a:avLst/>
            </a:prstGeom>
            <a:noFill/>
          </p:spPr>
          <p:txBody>
            <a:bodyPr wrap="square">
              <a:spAutoFit/>
            </a:bodyPr>
            <a:lstStyle/>
            <a:p>
              <a:pPr algn="r"/>
              <a:r>
                <a:rPr lang="fi-FI" sz="1200" dirty="0"/>
                <a:t>Läpinäkyvyys</a:t>
              </a:r>
              <a:endParaRPr lang="en-US" sz="1200" dirty="0"/>
            </a:p>
          </p:txBody>
        </p:sp>
        <p:sp>
          <p:nvSpPr>
            <p:cNvPr id="181" name="TextBox 180">
              <a:extLst>
                <a:ext uri="{FF2B5EF4-FFF2-40B4-BE49-F238E27FC236}">
                  <a16:creationId xmlns:a16="http://schemas.microsoft.com/office/drawing/2014/main" id="{35452D73-56C6-234F-8C3C-886EBF459A96}"/>
                </a:ext>
              </a:extLst>
            </p:cNvPr>
            <p:cNvSpPr txBox="1"/>
            <p:nvPr/>
          </p:nvSpPr>
          <p:spPr>
            <a:xfrm>
              <a:off x="828644" y="1960437"/>
              <a:ext cx="1309732" cy="276999"/>
            </a:xfrm>
            <a:prstGeom prst="rect">
              <a:avLst/>
            </a:prstGeom>
            <a:noFill/>
          </p:spPr>
          <p:txBody>
            <a:bodyPr wrap="square">
              <a:spAutoFit/>
            </a:bodyPr>
            <a:lstStyle/>
            <a:p>
              <a:pPr algn="r"/>
              <a:r>
                <a:rPr lang="fi-FI" sz="1200" dirty="0"/>
                <a:t>Riittävyys</a:t>
              </a:r>
              <a:endParaRPr lang="en-US" sz="1200" dirty="0"/>
            </a:p>
          </p:txBody>
        </p:sp>
        <p:sp>
          <p:nvSpPr>
            <p:cNvPr id="182" name="TextBox 181">
              <a:extLst>
                <a:ext uri="{FF2B5EF4-FFF2-40B4-BE49-F238E27FC236}">
                  <a16:creationId xmlns:a16="http://schemas.microsoft.com/office/drawing/2014/main" id="{0402D0DE-037B-C542-BE4B-3FD4276E218F}"/>
                </a:ext>
              </a:extLst>
            </p:cNvPr>
            <p:cNvSpPr txBox="1"/>
            <p:nvPr/>
          </p:nvSpPr>
          <p:spPr>
            <a:xfrm>
              <a:off x="966773" y="2127623"/>
              <a:ext cx="1182933" cy="276999"/>
            </a:xfrm>
            <a:prstGeom prst="rect">
              <a:avLst/>
            </a:prstGeom>
            <a:noFill/>
          </p:spPr>
          <p:txBody>
            <a:bodyPr wrap="square">
              <a:spAutoFit/>
            </a:bodyPr>
            <a:lstStyle/>
            <a:p>
              <a:pPr algn="r"/>
              <a:r>
                <a:rPr lang="fi-FI" sz="1200" dirty="0"/>
                <a:t>Selkeys</a:t>
              </a:r>
              <a:endParaRPr lang="en-US" sz="1200" dirty="0"/>
            </a:p>
          </p:txBody>
        </p:sp>
        <p:sp>
          <p:nvSpPr>
            <p:cNvPr id="183" name="TextBox 182">
              <a:extLst>
                <a:ext uri="{FF2B5EF4-FFF2-40B4-BE49-F238E27FC236}">
                  <a16:creationId xmlns:a16="http://schemas.microsoft.com/office/drawing/2014/main" id="{741DD322-A72C-D046-9946-45F9060C4627}"/>
                </a:ext>
              </a:extLst>
            </p:cNvPr>
            <p:cNvSpPr txBox="1"/>
            <p:nvPr/>
          </p:nvSpPr>
          <p:spPr>
            <a:xfrm>
              <a:off x="989662" y="2294809"/>
              <a:ext cx="1182933" cy="276999"/>
            </a:xfrm>
            <a:prstGeom prst="rect">
              <a:avLst/>
            </a:prstGeom>
            <a:noFill/>
          </p:spPr>
          <p:txBody>
            <a:bodyPr wrap="square">
              <a:spAutoFit/>
            </a:bodyPr>
            <a:lstStyle/>
            <a:p>
              <a:pPr algn="r"/>
              <a:r>
                <a:rPr lang="fi-FI" sz="1200" dirty="0" err="1"/>
                <a:t>Viestittävyys</a:t>
              </a:r>
              <a:endParaRPr lang="en-US" sz="1200" dirty="0"/>
            </a:p>
          </p:txBody>
        </p:sp>
        <p:sp>
          <p:nvSpPr>
            <p:cNvPr id="184" name="TextBox 183">
              <a:extLst>
                <a:ext uri="{FF2B5EF4-FFF2-40B4-BE49-F238E27FC236}">
                  <a16:creationId xmlns:a16="http://schemas.microsoft.com/office/drawing/2014/main" id="{986C5902-0A5D-CC48-9887-B8D1F049B6B8}"/>
                </a:ext>
              </a:extLst>
            </p:cNvPr>
            <p:cNvSpPr txBox="1"/>
            <p:nvPr/>
          </p:nvSpPr>
          <p:spPr>
            <a:xfrm>
              <a:off x="748975" y="2463262"/>
              <a:ext cx="1423620" cy="276999"/>
            </a:xfrm>
            <a:prstGeom prst="rect">
              <a:avLst/>
            </a:prstGeom>
            <a:noFill/>
          </p:spPr>
          <p:txBody>
            <a:bodyPr wrap="square">
              <a:spAutoFit/>
            </a:bodyPr>
            <a:lstStyle/>
            <a:p>
              <a:pPr algn="r"/>
              <a:r>
                <a:rPr lang="fi-FI" sz="1200" dirty="0"/>
                <a:t>Vuorovaikutteisuus</a:t>
              </a:r>
              <a:endParaRPr lang="en-US" sz="1200" dirty="0"/>
            </a:p>
          </p:txBody>
        </p:sp>
      </p:grpSp>
      <p:grpSp>
        <p:nvGrpSpPr>
          <p:cNvPr id="48" name="Group 47">
            <a:extLst>
              <a:ext uri="{FF2B5EF4-FFF2-40B4-BE49-F238E27FC236}">
                <a16:creationId xmlns:a16="http://schemas.microsoft.com/office/drawing/2014/main" id="{2752BC09-72F2-A84A-8B68-753B5B4A55CC}"/>
              </a:ext>
            </a:extLst>
          </p:cNvPr>
          <p:cNvGrpSpPr/>
          <p:nvPr/>
        </p:nvGrpSpPr>
        <p:grpSpPr>
          <a:xfrm>
            <a:off x="5800694" y="1938144"/>
            <a:ext cx="1423620" cy="1381583"/>
            <a:chOff x="748975" y="1392164"/>
            <a:chExt cx="1423620" cy="1381583"/>
          </a:xfrm>
        </p:grpSpPr>
        <p:sp>
          <p:nvSpPr>
            <p:cNvPr id="186" name="TextBox 185">
              <a:extLst>
                <a:ext uri="{FF2B5EF4-FFF2-40B4-BE49-F238E27FC236}">
                  <a16:creationId xmlns:a16="http://schemas.microsoft.com/office/drawing/2014/main" id="{EEC495C0-9B6F-F443-8EDB-DD70DD04D9B7}"/>
                </a:ext>
              </a:extLst>
            </p:cNvPr>
            <p:cNvSpPr txBox="1"/>
            <p:nvPr/>
          </p:nvSpPr>
          <p:spPr>
            <a:xfrm>
              <a:off x="828645" y="1392164"/>
              <a:ext cx="1309732" cy="276999"/>
            </a:xfrm>
            <a:prstGeom prst="rect">
              <a:avLst/>
            </a:prstGeom>
            <a:noFill/>
          </p:spPr>
          <p:txBody>
            <a:bodyPr wrap="square">
              <a:spAutoFit/>
            </a:bodyPr>
            <a:lstStyle/>
            <a:p>
              <a:pPr algn="r"/>
              <a:r>
                <a:rPr lang="fi-FI" sz="1200" dirty="0" err="1"/>
                <a:t>Asianosaisuus</a:t>
              </a:r>
              <a:endParaRPr lang="en-US" sz="1200" dirty="0"/>
            </a:p>
          </p:txBody>
        </p:sp>
        <p:sp>
          <p:nvSpPr>
            <p:cNvPr id="187" name="TextBox 186">
              <a:extLst>
                <a:ext uri="{FF2B5EF4-FFF2-40B4-BE49-F238E27FC236}">
                  <a16:creationId xmlns:a16="http://schemas.microsoft.com/office/drawing/2014/main" id="{B222166F-589B-7244-988A-ED85D6C57FF5}"/>
                </a:ext>
              </a:extLst>
            </p:cNvPr>
            <p:cNvSpPr txBox="1"/>
            <p:nvPr/>
          </p:nvSpPr>
          <p:spPr>
            <a:xfrm>
              <a:off x="966773" y="1585514"/>
              <a:ext cx="1182933" cy="276999"/>
            </a:xfrm>
            <a:prstGeom prst="rect">
              <a:avLst/>
            </a:prstGeom>
            <a:noFill/>
          </p:spPr>
          <p:txBody>
            <a:bodyPr wrap="square">
              <a:spAutoFit/>
            </a:bodyPr>
            <a:lstStyle/>
            <a:p>
              <a:pPr algn="r"/>
              <a:r>
                <a:rPr lang="fi-FI" sz="1200" dirty="0" err="1"/>
                <a:t>Kanneltavuus</a:t>
              </a:r>
              <a:endParaRPr lang="en-US" sz="1200" dirty="0"/>
            </a:p>
          </p:txBody>
        </p:sp>
        <p:sp>
          <p:nvSpPr>
            <p:cNvPr id="188" name="TextBox 187">
              <a:extLst>
                <a:ext uri="{FF2B5EF4-FFF2-40B4-BE49-F238E27FC236}">
                  <a16:creationId xmlns:a16="http://schemas.microsoft.com/office/drawing/2014/main" id="{7D7F7E12-6912-FB45-81E0-DDFE9EAA6B29}"/>
                </a:ext>
              </a:extLst>
            </p:cNvPr>
            <p:cNvSpPr txBox="1"/>
            <p:nvPr/>
          </p:nvSpPr>
          <p:spPr>
            <a:xfrm>
              <a:off x="966887" y="1775753"/>
              <a:ext cx="1182933" cy="276999"/>
            </a:xfrm>
            <a:prstGeom prst="rect">
              <a:avLst/>
            </a:prstGeom>
            <a:noFill/>
          </p:spPr>
          <p:txBody>
            <a:bodyPr wrap="square">
              <a:spAutoFit/>
            </a:bodyPr>
            <a:lstStyle/>
            <a:p>
              <a:pPr algn="r"/>
              <a:r>
                <a:rPr lang="fi-FI" sz="1200" dirty="0" err="1"/>
                <a:t>Korjattavuus</a:t>
              </a:r>
              <a:endParaRPr lang="en-US" sz="1200" dirty="0"/>
            </a:p>
          </p:txBody>
        </p:sp>
        <p:sp>
          <p:nvSpPr>
            <p:cNvPr id="189" name="TextBox 188">
              <a:extLst>
                <a:ext uri="{FF2B5EF4-FFF2-40B4-BE49-F238E27FC236}">
                  <a16:creationId xmlns:a16="http://schemas.microsoft.com/office/drawing/2014/main" id="{53BE2044-7566-FF4E-8F45-C4878B288C6B}"/>
                </a:ext>
              </a:extLst>
            </p:cNvPr>
            <p:cNvSpPr txBox="1"/>
            <p:nvPr/>
          </p:nvSpPr>
          <p:spPr>
            <a:xfrm>
              <a:off x="854333" y="1951731"/>
              <a:ext cx="1309732" cy="276999"/>
            </a:xfrm>
            <a:prstGeom prst="rect">
              <a:avLst/>
            </a:prstGeom>
            <a:noFill/>
          </p:spPr>
          <p:txBody>
            <a:bodyPr wrap="square">
              <a:spAutoFit/>
            </a:bodyPr>
            <a:lstStyle/>
            <a:p>
              <a:pPr algn="r"/>
              <a:r>
                <a:rPr lang="fi-FI" sz="1200" dirty="0" err="1"/>
                <a:t>Opastavuus</a:t>
              </a:r>
              <a:endParaRPr lang="en-US" sz="1200" dirty="0"/>
            </a:p>
          </p:txBody>
        </p:sp>
        <p:sp>
          <p:nvSpPr>
            <p:cNvPr id="190" name="TextBox 189">
              <a:extLst>
                <a:ext uri="{FF2B5EF4-FFF2-40B4-BE49-F238E27FC236}">
                  <a16:creationId xmlns:a16="http://schemas.microsoft.com/office/drawing/2014/main" id="{64862E01-73D9-A14F-877E-9014A2FBA7E4}"/>
                </a:ext>
              </a:extLst>
            </p:cNvPr>
            <p:cNvSpPr txBox="1"/>
            <p:nvPr/>
          </p:nvSpPr>
          <p:spPr>
            <a:xfrm>
              <a:off x="851533" y="2139758"/>
              <a:ext cx="1321062" cy="276999"/>
            </a:xfrm>
            <a:prstGeom prst="rect">
              <a:avLst/>
            </a:prstGeom>
            <a:noFill/>
          </p:spPr>
          <p:txBody>
            <a:bodyPr wrap="square">
              <a:spAutoFit/>
            </a:bodyPr>
            <a:lstStyle/>
            <a:p>
              <a:pPr algn="r"/>
              <a:r>
                <a:rPr lang="fi-FI" sz="1200" dirty="0"/>
                <a:t>Suhteellisuus</a:t>
              </a:r>
              <a:endParaRPr lang="en-US" sz="1200" dirty="0"/>
            </a:p>
          </p:txBody>
        </p:sp>
        <p:sp>
          <p:nvSpPr>
            <p:cNvPr id="191" name="TextBox 190">
              <a:extLst>
                <a:ext uri="{FF2B5EF4-FFF2-40B4-BE49-F238E27FC236}">
                  <a16:creationId xmlns:a16="http://schemas.microsoft.com/office/drawing/2014/main" id="{274683BF-5B06-F740-A4F1-633146960A2F}"/>
                </a:ext>
              </a:extLst>
            </p:cNvPr>
            <p:cNvSpPr txBox="1"/>
            <p:nvPr/>
          </p:nvSpPr>
          <p:spPr>
            <a:xfrm>
              <a:off x="896382" y="2328407"/>
              <a:ext cx="1276213" cy="276999"/>
            </a:xfrm>
            <a:prstGeom prst="rect">
              <a:avLst/>
            </a:prstGeom>
            <a:noFill/>
          </p:spPr>
          <p:txBody>
            <a:bodyPr wrap="square">
              <a:spAutoFit/>
            </a:bodyPr>
            <a:lstStyle/>
            <a:p>
              <a:pPr algn="r"/>
              <a:r>
                <a:rPr lang="fi-FI" sz="1200" dirty="0" err="1"/>
                <a:t>Viiveettömyys</a:t>
              </a:r>
              <a:endParaRPr lang="en-US" sz="1200" dirty="0"/>
            </a:p>
          </p:txBody>
        </p:sp>
        <p:sp>
          <p:nvSpPr>
            <p:cNvPr id="192" name="TextBox 191">
              <a:extLst>
                <a:ext uri="{FF2B5EF4-FFF2-40B4-BE49-F238E27FC236}">
                  <a16:creationId xmlns:a16="http://schemas.microsoft.com/office/drawing/2014/main" id="{7BBD7CD9-C77F-D445-9E87-12E969DC9F04}"/>
                </a:ext>
              </a:extLst>
            </p:cNvPr>
            <p:cNvSpPr txBox="1"/>
            <p:nvPr/>
          </p:nvSpPr>
          <p:spPr>
            <a:xfrm>
              <a:off x="748975" y="2496748"/>
              <a:ext cx="1423620" cy="276999"/>
            </a:xfrm>
            <a:prstGeom prst="rect">
              <a:avLst/>
            </a:prstGeom>
            <a:noFill/>
          </p:spPr>
          <p:txBody>
            <a:bodyPr wrap="square">
              <a:spAutoFit/>
            </a:bodyPr>
            <a:lstStyle/>
            <a:p>
              <a:pPr algn="r"/>
              <a:r>
                <a:rPr lang="fi-FI" sz="1200" dirty="0"/>
                <a:t>Väkivallattomuus</a:t>
              </a:r>
              <a:endParaRPr lang="en-US" sz="1200" dirty="0"/>
            </a:p>
          </p:txBody>
        </p:sp>
      </p:grpSp>
      <p:grpSp>
        <p:nvGrpSpPr>
          <p:cNvPr id="49" name="Group 48">
            <a:extLst>
              <a:ext uri="{FF2B5EF4-FFF2-40B4-BE49-F238E27FC236}">
                <a16:creationId xmlns:a16="http://schemas.microsoft.com/office/drawing/2014/main" id="{5A09F7B6-8A98-5B4B-B334-AB9962733478}"/>
              </a:ext>
            </a:extLst>
          </p:cNvPr>
          <p:cNvGrpSpPr/>
          <p:nvPr/>
        </p:nvGrpSpPr>
        <p:grpSpPr>
          <a:xfrm>
            <a:off x="4469359" y="202732"/>
            <a:ext cx="1441911" cy="1381583"/>
            <a:chOff x="730684" y="1392164"/>
            <a:chExt cx="1441911" cy="1381583"/>
          </a:xfrm>
        </p:grpSpPr>
        <p:sp>
          <p:nvSpPr>
            <p:cNvPr id="194" name="TextBox 193">
              <a:extLst>
                <a:ext uri="{FF2B5EF4-FFF2-40B4-BE49-F238E27FC236}">
                  <a16:creationId xmlns:a16="http://schemas.microsoft.com/office/drawing/2014/main" id="{8A412A8D-CB48-1848-898B-77AEFEE1A5DE}"/>
                </a:ext>
              </a:extLst>
            </p:cNvPr>
            <p:cNvSpPr txBox="1"/>
            <p:nvPr/>
          </p:nvSpPr>
          <p:spPr>
            <a:xfrm>
              <a:off x="828645" y="1392164"/>
              <a:ext cx="1309732" cy="276999"/>
            </a:xfrm>
            <a:prstGeom prst="rect">
              <a:avLst/>
            </a:prstGeom>
            <a:noFill/>
          </p:spPr>
          <p:txBody>
            <a:bodyPr wrap="square">
              <a:spAutoFit/>
            </a:bodyPr>
            <a:lstStyle/>
            <a:p>
              <a:pPr algn="r"/>
              <a:r>
                <a:rPr lang="fi-FI" sz="1200" dirty="0" err="1"/>
                <a:t>Harkitsevuus</a:t>
              </a:r>
              <a:endParaRPr lang="en-US" sz="1200" dirty="0"/>
            </a:p>
          </p:txBody>
        </p:sp>
        <p:sp>
          <p:nvSpPr>
            <p:cNvPr id="195" name="TextBox 194">
              <a:extLst>
                <a:ext uri="{FF2B5EF4-FFF2-40B4-BE49-F238E27FC236}">
                  <a16:creationId xmlns:a16="http://schemas.microsoft.com/office/drawing/2014/main" id="{EAD26F70-EB6C-3E43-9796-449D169D3AE1}"/>
                </a:ext>
              </a:extLst>
            </p:cNvPr>
            <p:cNvSpPr txBox="1"/>
            <p:nvPr/>
          </p:nvSpPr>
          <p:spPr>
            <a:xfrm>
              <a:off x="966773" y="1585514"/>
              <a:ext cx="1182933" cy="276999"/>
            </a:xfrm>
            <a:prstGeom prst="rect">
              <a:avLst/>
            </a:prstGeom>
            <a:noFill/>
          </p:spPr>
          <p:txBody>
            <a:bodyPr wrap="square">
              <a:spAutoFit/>
            </a:bodyPr>
            <a:lstStyle/>
            <a:p>
              <a:pPr algn="r"/>
              <a:r>
                <a:rPr lang="fi-FI" sz="1200" dirty="0"/>
                <a:t>Kohtuullisuus</a:t>
              </a:r>
              <a:endParaRPr lang="en-US" sz="1200" dirty="0"/>
            </a:p>
          </p:txBody>
        </p:sp>
        <p:sp>
          <p:nvSpPr>
            <p:cNvPr id="196" name="TextBox 195">
              <a:extLst>
                <a:ext uri="{FF2B5EF4-FFF2-40B4-BE49-F238E27FC236}">
                  <a16:creationId xmlns:a16="http://schemas.microsoft.com/office/drawing/2014/main" id="{EE83173B-E83E-BE44-BDF2-B2C80344E917}"/>
                </a:ext>
              </a:extLst>
            </p:cNvPr>
            <p:cNvSpPr txBox="1"/>
            <p:nvPr/>
          </p:nvSpPr>
          <p:spPr>
            <a:xfrm>
              <a:off x="966887" y="1775753"/>
              <a:ext cx="1182933" cy="276999"/>
            </a:xfrm>
            <a:prstGeom prst="rect">
              <a:avLst/>
            </a:prstGeom>
            <a:noFill/>
          </p:spPr>
          <p:txBody>
            <a:bodyPr wrap="square">
              <a:spAutoFit/>
            </a:bodyPr>
            <a:lstStyle/>
            <a:p>
              <a:pPr algn="r"/>
              <a:r>
                <a:rPr lang="fi-FI" sz="1200" dirty="0"/>
                <a:t>Luotettavuus</a:t>
              </a:r>
              <a:endParaRPr lang="en-US" sz="1200" dirty="0"/>
            </a:p>
          </p:txBody>
        </p:sp>
        <p:sp>
          <p:nvSpPr>
            <p:cNvPr id="197" name="TextBox 196">
              <a:extLst>
                <a:ext uri="{FF2B5EF4-FFF2-40B4-BE49-F238E27FC236}">
                  <a16:creationId xmlns:a16="http://schemas.microsoft.com/office/drawing/2014/main" id="{DF7E7C9E-8F77-C543-97EC-862D6C5187DB}"/>
                </a:ext>
              </a:extLst>
            </p:cNvPr>
            <p:cNvSpPr txBox="1"/>
            <p:nvPr/>
          </p:nvSpPr>
          <p:spPr>
            <a:xfrm>
              <a:off x="730684" y="1954370"/>
              <a:ext cx="1423620" cy="276999"/>
            </a:xfrm>
            <a:prstGeom prst="rect">
              <a:avLst/>
            </a:prstGeom>
            <a:noFill/>
          </p:spPr>
          <p:txBody>
            <a:bodyPr wrap="square">
              <a:spAutoFit/>
            </a:bodyPr>
            <a:lstStyle/>
            <a:p>
              <a:pPr algn="r"/>
              <a:r>
                <a:rPr lang="fi-FI" sz="1200" dirty="0"/>
                <a:t>Luottamuksellisuus</a:t>
              </a:r>
              <a:endParaRPr lang="en-US" sz="1200" dirty="0"/>
            </a:p>
          </p:txBody>
        </p:sp>
        <p:sp>
          <p:nvSpPr>
            <p:cNvPr id="198" name="TextBox 197">
              <a:extLst>
                <a:ext uri="{FF2B5EF4-FFF2-40B4-BE49-F238E27FC236}">
                  <a16:creationId xmlns:a16="http://schemas.microsoft.com/office/drawing/2014/main" id="{7FE5D501-6B2B-574D-BA3D-BE0F68A09163}"/>
                </a:ext>
              </a:extLst>
            </p:cNvPr>
            <p:cNvSpPr txBox="1"/>
            <p:nvPr/>
          </p:nvSpPr>
          <p:spPr>
            <a:xfrm>
              <a:off x="851533" y="2139758"/>
              <a:ext cx="1321062" cy="276999"/>
            </a:xfrm>
            <a:prstGeom prst="rect">
              <a:avLst/>
            </a:prstGeom>
            <a:noFill/>
          </p:spPr>
          <p:txBody>
            <a:bodyPr wrap="square">
              <a:spAutoFit/>
            </a:bodyPr>
            <a:lstStyle/>
            <a:p>
              <a:pPr algn="r"/>
              <a:r>
                <a:rPr lang="fi-FI" sz="1200" dirty="0"/>
                <a:t>Tilivelvollisuus</a:t>
              </a:r>
              <a:endParaRPr lang="en-US" sz="1200" dirty="0"/>
            </a:p>
          </p:txBody>
        </p:sp>
        <p:sp>
          <p:nvSpPr>
            <p:cNvPr id="199" name="TextBox 198">
              <a:extLst>
                <a:ext uri="{FF2B5EF4-FFF2-40B4-BE49-F238E27FC236}">
                  <a16:creationId xmlns:a16="http://schemas.microsoft.com/office/drawing/2014/main" id="{3FAC0256-787B-CD42-B982-6BC5DC6E71F5}"/>
                </a:ext>
              </a:extLst>
            </p:cNvPr>
            <p:cNvSpPr txBox="1"/>
            <p:nvPr/>
          </p:nvSpPr>
          <p:spPr>
            <a:xfrm>
              <a:off x="989662" y="2318131"/>
              <a:ext cx="1182933" cy="276999"/>
            </a:xfrm>
            <a:prstGeom prst="rect">
              <a:avLst/>
            </a:prstGeom>
            <a:noFill/>
          </p:spPr>
          <p:txBody>
            <a:bodyPr wrap="square">
              <a:spAutoFit/>
            </a:bodyPr>
            <a:lstStyle/>
            <a:p>
              <a:pPr algn="r"/>
              <a:r>
                <a:rPr lang="fi-FI" sz="1200" dirty="0" err="1"/>
                <a:t>Toimivaltaisuus</a:t>
              </a:r>
              <a:endParaRPr lang="en-US" sz="1200" dirty="0"/>
            </a:p>
          </p:txBody>
        </p:sp>
        <p:sp>
          <p:nvSpPr>
            <p:cNvPr id="200" name="TextBox 199">
              <a:extLst>
                <a:ext uri="{FF2B5EF4-FFF2-40B4-BE49-F238E27FC236}">
                  <a16:creationId xmlns:a16="http://schemas.microsoft.com/office/drawing/2014/main" id="{FF0403D0-9A63-5B41-9120-AB9E6A0DC23D}"/>
                </a:ext>
              </a:extLst>
            </p:cNvPr>
            <p:cNvSpPr txBox="1"/>
            <p:nvPr/>
          </p:nvSpPr>
          <p:spPr>
            <a:xfrm>
              <a:off x="748975" y="2496748"/>
              <a:ext cx="1423620" cy="276999"/>
            </a:xfrm>
            <a:prstGeom prst="rect">
              <a:avLst/>
            </a:prstGeom>
            <a:noFill/>
          </p:spPr>
          <p:txBody>
            <a:bodyPr wrap="square">
              <a:spAutoFit/>
            </a:bodyPr>
            <a:lstStyle/>
            <a:p>
              <a:pPr algn="r"/>
              <a:r>
                <a:rPr lang="fi-FI" sz="1200" dirty="0"/>
                <a:t>Velvoittavuus</a:t>
              </a:r>
              <a:endParaRPr lang="en-US" sz="1200" dirty="0"/>
            </a:p>
          </p:txBody>
        </p:sp>
      </p:grpSp>
      <p:grpSp>
        <p:nvGrpSpPr>
          <p:cNvPr id="50" name="Group 49">
            <a:extLst>
              <a:ext uri="{FF2B5EF4-FFF2-40B4-BE49-F238E27FC236}">
                <a16:creationId xmlns:a16="http://schemas.microsoft.com/office/drawing/2014/main" id="{C26F0512-5691-6441-AB2E-9D4F35862A59}"/>
              </a:ext>
            </a:extLst>
          </p:cNvPr>
          <p:cNvGrpSpPr/>
          <p:nvPr/>
        </p:nvGrpSpPr>
        <p:grpSpPr>
          <a:xfrm>
            <a:off x="5324809" y="3810368"/>
            <a:ext cx="1537596" cy="1381583"/>
            <a:chOff x="635000" y="1392164"/>
            <a:chExt cx="1537596" cy="1381583"/>
          </a:xfrm>
        </p:grpSpPr>
        <p:sp>
          <p:nvSpPr>
            <p:cNvPr id="202" name="TextBox 201">
              <a:extLst>
                <a:ext uri="{FF2B5EF4-FFF2-40B4-BE49-F238E27FC236}">
                  <a16:creationId xmlns:a16="http://schemas.microsoft.com/office/drawing/2014/main" id="{E97D7650-2577-3943-A8EF-E5A3E9144D9A}"/>
                </a:ext>
              </a:extLst>
            </p:cNvPr>
            <p:cNvSpPr txBox="1"/>
            <p:nvPr/>
          </p:nvSpPr>
          <p:spPr>
            <a:xfrm>
              <a:off x="828645" y="1392164"/>
              <a:ext cx="1309732" cy="276999"/>
            </a:xfrm>
            <a:prstGeom prst="rect">
              <a:avLst/>
            </a:prstGeom>
            <a:noFill/>
          </p:spPr>
          <p:txBody>
            <a:bodyPr wrap="square">
              <a:spAutoFit/>
            </a:bodyPr>
            <a:lstStyle/>
            <a:p>
              <a:pPr algn="r"/>
              <a:r>
                <a:rPr lang="fi-FI" sz="1200" dirty="0"/>
                <a:t>Demokraattisuus</a:t>
              </a:r>
              <a:endParaRPr lang="en-US" sz="1200" dirty="0"/>
            </a:p>
          </p:txBody>
        </p:sp>
        <p:sp>
          <p:nvSpPr>
            <p:cNvPr id="203" name="TextBox 202">
              <a:extLst>
                <a:ext uri="{FF2B5EF4-FFF2-40B4-BE49-F238E27FC236}">
                  <a16:creationId xmlns:a16="http://schemas.microsoft.com/office/drawing/2014/main" id="{BA342A7A-255A-1943-87B4-4C0728CBE1AA}"/>
                </a:ext>
              </a:extLst>
            </p:cNvPr>
            <p:cNvSpPr txBox="1"/>
            <p:nvPr/>
          </p:nvSpPr>
          <p:spPr>
            <a:xfrm>
              <a:off x="966773" y="1585514"/>
              <a:ext cx="1182933" cy="276999"/>
            </a:xfrm>
            <a:prstGeom prst="rect">
              <a:avLst/>
            </a:prstGeom>
            <a:noFill/>
          </p:spPr>
          <p:txBody>
            <a:bodyPr wrap="square">
              <a:spAutoFit/>
            </a:bodyPr>
            <a:lstStyle/>
            <a:p>
              <a:pPr algn="r"/>
              <a:r>
                <a:rPr lang="fi-FI" sz="1200" dirty="0"/>
                <a:t>Esteettömyys</a:t>
              </a:r>
              <a:endParaRPr lang="en-US" sz="1200" dirty="0"/>
            </a:p>
          </p:txBody>
        </p:sp>
        <p:sp>
          <p:nvSpPr>
            <p:cNvPr id="204" name="TextBox 203">
              <a:extLst>
                <a:ext uri="{FF2B5EF4-FFF2-40B4-BE49-F238E27FC236}">
                  <a16:creationId xmlns:a16="http://schemas.microsoft.com/office/drawing/2014/main" id="{B01259EC-2E14-BA47-B580-50F86402E790}"/>
                </a:ext>
              </a:extLst>
            </p:cNvPr>
            <p:cNvSpPr txBox="1"/>
            <p:nvPr/>
          </p:nvSpPr>
          <p:spPr>
            <a:xfrm>
              <a:off x="828645" y="1755925"/>
              <a:ext cx="1321175" cy="276999"/>
            </a:xfrm>
            <a:prstGeom prst="rect">
              <a:avLst/>
            </a:prstGeom>
            <a:noFill/>
          </p:spPr>
          <p:txBody>
            <a:bodyPr wrap="square">
              <a:spAutoFit/>
            </a:bodyPr>
            <a:lstStyle/>
            <a:p>
              <a:pPr algn="r"/>
              <a:r>
                <a:rPr lang="fi-FI" sz="1200" dirty="0"/>
                <a:t>Lahjomattomuus</a:t>
              </a:r>
              <a:endParaRPr lang="en-US" sz="1200" dirty="0"/>
            </a:p>
          </p:txBody>
        </p:sp>
        <p:sp>
          <p:nvSpPr>
            <p:cNvPr id="205" name="TextBox 204">
              <a:extLst>
                <a:ext uri="{FF2B5EF4-FFF2-40B4-BE49-F238E27FC236}">
                  <a16:creationId xmlns:a16="http://schemas.microsoft.com/office/drawing/2014/main" id="{54268527-0787-D246-8D4D-4B6DF5D857B5}"/>
                </a:ext>
              </a:extLst>
            </p:cNvPr>
            <p:cNvSpPr txBox="1"/>
            <p:nvPr/>
          </p:nvSpPr>
          <p:spPr>
            <a:xfrm>
              <a:off x="635000" y="1954371"/>
              <a:ext cx="1519304" cy="283770"/>
            </a:xfrm>
            <a:prstGeom prst="rect">
              <a:avLst/>
            </a:prstGeom>
            <a:noFill/>
          </p:spPr>
          <p:txBody>
            <a:bodyPr wrap="square">
              <a:spAutoFit/>
            </a:bodyPr>
            <a:lstStyle/>
            <a:p>
              <a:pPr algn="r"/>
              <a:r>
                <a:rPr lang="fi-FI" sz="1200" dirty="0"/>
                <a:t>Oikeudenmukaisuus</a:t>
              </a:r>
              <a:endParaRPr lang="en-US" sz="1200" dirty="0"/>
            </a:p>
          </p:txBody>
        </p:sp>
        <p:sp>
          <p:nvSpPr>
            <p:cNvPr id="206" name="TextBox 205">
              <a:extLst>
                <a:ext uri="{FF2B5EF4-FFF2-40B4-BE49-F238E27FC236}">
                  <a16:creationId xmlns:a16="http://schemas.microsoft.com/office/drawing/2014/main" id="{070B8E5F-C704-7247-B1E4-C024012AF957}"/>
                </a:ext>
              </a:extLst>
            </p:cNvPr>
            <p:cNvSpPr txBox="1"/>
            <p:nvPr/>
          </p:nvSpPr>
          <p:spPr>
            <a:xfrm>
              <a:off x="851533" y="2139758"/>
              <a:ext cx="1321062" cy="276999"/>
            </a:xfrm>
            <a:prstGeom prst="rect">
              <a:avLst/>
            </a:prstGeom>
            <a:noFill/>
          </p:spPr>
          <p:txBody>
            <a:bodyPr wrap="square">
              <a:spAutoFit/>
            </a:bodyPr>
            <a:lstStyle/>
            <a:p>
              <a:pPr algn="r"/>
              <a:r>
                <a:rPr lang="fi-FI" sz="1200" dirty="0"/>
                <a:t>Puolueettomuus</a:t>
              </a:r>
              <a:endParaRPr lang="en-US" sz="1200" dirty="0"/>
            </a:p>
          </p:txBody>
        </p:sp>
        <p:sp>
          <p:nvSpPr>
            <p:cNvPr id="207" name="TextBox 206">
              <a:extLst>
                <a:ext uri="{FF2B5EF4-FFF2-40B4-BE49-F238E27FC236}">
                  <a16:creationId xmlns:a16="http://schemas.microsoft.com/office/drawing/2014/main" id="{7BC5B0E6-8704-F542-8722-96979AD02627}"/>
                </a:ext>
              </a:extLst>
            </p:cNvPr>
            <p:cNvSpPr txBox="1"/>
            <p:nvPr/>
          </p:nvSpPr>
          <p:spPr>
            <a:xfrm>
              <a:off x="851534" y="2318131"/>
              <a:ext cx="1321062" cy="283771"/>
            </a:xfrm>
            <a:prstGeom prst="rect">
              <a:avLst/>
            </a:prstGeom>
            <a:noFill/>
          </p:spPr>
          <p:txBody>
            <a:bodyPr wrap="square">
              <a:spAutoFit/>
            </a:bodyPr>
            <a:lstStyle/>
            <a:p>
              <a:pPr algn="r"/>
              <a:r>
                <a:rPr lang="fi-FI" sz="1200" dirty="0"/>
                <a:t>Riippumattomuus</a:t>
              </a:r>
              <a:endParaRPr lang="en-US" sz="1200" dirty="0"/>
            </a:p>
          </p:txBody>
        </p:sp>
        <p:sp>
          <p:nvSpPr>
            <p:cNvPr id="208" name="TextBox 207">
              <a:extLst>
                <a:ext uri="{FF2B5EF4-FFF2-40B4-BE49-F238E27FC236}">
                  <a16:creationId xmlns:a16="http://schemas.microsoft.com/office/drawing/2014/main" id="{53EA1307-A27E-184F-9DE4-CD5E473AB4E3}"/>
                </a:ext>
              </a:extLst>
            </p:cNvPr>
            <p:cNvSpPr txBox="1"/>
            <p:nvPr/>
          </p:nvSpPr>
          <p:spPr>
            <a:xfrm>
              <a:off x="748975" y="2496748"/>
              <a:ext cx="1423620" cy="276999"/>
            </a:xfrm>
            <a:prstGeom prst="rect">
              <a:avLst/>
            </a:prstGeom>
            <a:noFill/>
          </p:spPr>
          <p:txBody>
            <a:bodyPr wrap="square">
              <a:spAutoFit/>
            </a:bodyPr>
            <a:lstStyle/>
            <a:p>
              <a:pPr algn="r"/>
              <a:r>
                <a:rPr lang="fi-FI" sz="1200" dirty="0" err="1"/>
                <a:t>Sovellettavuus</a:t>
              </a:r>
              <a:endParaRPr lang="en-US" sz="1200" dirty="0"/>
            </a:p>
          </p:txBody>
        </p:sp>
      </p:grpSp>
      <p:grpSp>
        <p:nvGrpSpPr>
          <p:cNvPr id="51" name="Group 50">
            <a:extLst>
              <a:ext uri="{FF2B5EF4-FFF2-40B4-BE49-F238E27FC236}">
                <a16:creationId xmlns:a16="http://schemas.microsoft.com/office/drawing/2014/main" id="{7B43D32B-89F4-494F-A4BA-7440825B1F50}"/>
              </a:ext>
            </a:extLst>
          </p:cNvPr>
          <p:cNvGrpSpPr/>
          <p:nvPr/>
        </p:nvGrpSpPr>
        <p:grpSpPr>
          <a:xfrm>
            <a:off x="1158257" y="1934170"/>
            <a:ext cx="1537596" cy="1381583"/>
            <a:chOff x="635000" y="1392164"/>
            <a:chExt cx="1537596" cy="1381583"/>
          </a:xfrm>
        </p:grpSpPr>
        <p:sp>
          <p:nvSpPr>
            <p:cNvPr id="210" name="TextBox 209">
              <a:extLst>
                <a:ext uri="{FF2B5EF4-FFF2-40B4-BE49-F238E27FC236}">
                  <a16:creationId xmlns:a16="http://schemas.microsoft.com/office/drawing/2014/main" id="{A52838CC-FF08-3743-B936-3A5CBE5E4E90}"/>
                </a:ext>
              </a:extLst>
            </p:cNvPr>
            <p:cNvSpPr txBox="1"/>
            <p:nvPr/>
          </p:nvSpPr>
          <p:spPr>
            <a:xfrm>
              <a:off x="828645" y="1392164"/>
              <a:ext cx="1309732" cy="276999"/>
            </a:xfrm>
            <a:prstGeom prst="rect">
              <a:avLst/>
            </a:prstGeom>
            <a:noFill/>
          </p:spPr>
          <p:txBody>
            <a:bodyPr wrap="square">
              <a:spAutoFit/>
            </a:bodyPr>
            <a:lstStyle/>
            <a:p>
              <a:pPr algn="r"/>
              <a:r>
                <a:rPr lang="fi-FI" sz="1200" dirty="0"/>
                <a:t>Asianmukaisuus</a:t>
              </a:r>
              <a:endParaRPr lang="en-US" sz="1200" dirty="0"/>
            </a:p>
          </p:txBody>
        </p:sp>
        <p:sp>
          <p:nvSpPr>
            <p:cNvPr id="211" name="TextBox 210">
              <a:extLst>
                <a:ext uri="{FF2B5EF4-FFF2-40B4-BE49-F238E27FC236}">
                  <a16:creationId xmlns:a16="http://schemas.microsoft.com/office/drawing/2014/main" id="{F5E024B3-232A-BC4F-A8AD-F980C19E1D78}"/>
                </a:ext>
              </a:extLst>
            </p:cNvPr>
            <p:cNvSpPr txBox="1"/>
            <p:nvPr/>
          </p:nvSpPr>
          <p:spPr>
            <a:xfrm>
              <a:off x="966773" y="1585514"/>
              <a:ext cx="1182933" cy="276999"/>
            </a:xfrm>
            <a:prstGeom prst="rect">
              <a:avLst/>
            </a:prstGeom>
            <a:noFill/>
          </p:spPr>
          <p:txBody>
            <a:bodyPr wrap="square">
              <a:spAutoFit/>
            </a:bodyPr>
            <a:lstStyle/>
            <a:p>
              <a:pPr algn="r"/>
              <a:r>
                <a:rPr lang="fi-FI" sz="1200" dirty="0"/>
                <a:t>Kattavuus</a:t>
              </a:r>
              <a:endParaRPr lang="en-US" sz="1200" dirty="0"/>
            </a:p>
          </p:txBody>
        </p:sp>
        <p:sp>
          <p:nvSpPr>
            <p:cNvPr id="212" name="TextBox 211">
              <a:extLst>
                <a:ext uri="{FF2B5EF4-FFF2-40B4-BE49-F238E27FC236}">
                  <a16:creationId xmlns:a16="http://schemas.microsoft.com/office/drawing/2014/main" id="{89A8EB9C-7569-4D42-8829-1A2F59964425}"/>
                </a:ext>
              </a:extLst>
            </p:cNvPr>
            <p:cNvSpPr txBox="1"/>
            <p:nvPr/>
          </p:nvSpPr>
          <p:spPr>
            <a:xfrm>
              <a:off x="828645" y="1755925"/>
              <a:ext cx="1321175" cy="276999"/>
            </a:xfrm>
            <a:prstGeom prst="rect">
              <a:avLst/>
            </a:prstGeom>
            <a:noFill/>
          </p:spPr>
          <p:txBody>
            <a:bodyPr wrap="square">
              <a:spAutoFit/>
            </a:bodyPr>
            <a:lstStyle/>
            <a:p>
              <a:pPr algn="r"/>
              <a:r>
                <a:rPr lang="fi-FI" sz="1200" dirty="0" err="1"/>
                <a:t>Perusteltavuus</a:t>
              </a:r>
              <a:endParaRPr lang="en-US" sz="1200" dirty="0"/>
            </a:p>
          </p:txBody>
        </p:sp>
        <p:sp>
          <p:nvSpPr>
            <p:cNvPr id="213" name="TextBox 212">
              <a:extLst>
                <a:ext uri="{FF2B5EF4-FFF2-40B4-BE49-F238E27FC236}">
                  <a16:creationId xmlns:a16="http://schemas.microsoft.com/office/drawing/2014/main" id="{F85B0085-6276-3745-8D8C-F6E0F3C57531}"/>
                </a:ext>
              </a:extLst>
            </p:cNvPr>
            <p:cNvSpPr txBox="1"/>
            <p:nvPr/>
          </p:nvSpPr>
          <p:spPr>
            <a:xfrm>
              <a:off x="635000" y="1954371"/>
              <a:ext cx="1519304" cy="283770"/>
            </a:xfrm>
            <a:prstGeom prst="rect">
              <a:avLst/>
            </a:prstGeom>
            <a:noFill/>
          </p:spPr>
          <p:txBody>
            <a:bodyPr wrap="square">
              <a:spAutoFit/>
            </a:bodyPr>
            <a:lstStyle/>
            <a:p>
              <a:pPr algn="r"/>
              <a:r>
                <a:rPr lang="fi-FI" sz="1200" dirty="0" err="1"/>
                <a:t>Tarkastettavuus</a:t>
              </a:r>
              <a:endParaRPr lang="en-US" sz="1200" dirty="0"/>
            </a:p>
          </p:txBody>
        </p:sp>
        <p:sp>
          <p:nvSpPr>
            <p:cNvPr id="214" name="TextBox 213">
              <a:extLst>
                <a:ext uri="{FF2B5EF4-FFF2-40B4-BE49-F238E27FC236}">
                  <a16:creationId xmlns:a16="http://schemas.microsoft.com/office/drawing/2014/main" id="{DD42EEC3-9EFC-BF42-AAF2-13E19A904873}"/>
                </a:ext>
              </a:extLst>
            </p:cNvPr>
            <p:cNvSpPr txBox="1"/>
            <p:nvPr/>
          </p:nvSpPr>
          <p:spPr>
            <a:xfrm>
              <a:off x="851533" y="2139758"/>
              <a:ext cx="1321062" cy="276999"/>
            </a:xfrm>
            <a:prstGeom prst="rect">
              <a:avLst/>
            </a:prstGeom>
            <a:noFill/>
          </p:spPr>
          <p:txBody>
            <a:bodyPr wrap="square">
              <a:spAutoFit/>
            </a:bodyPr>
            <a:lstStyle/>
            <a:p>
              <a:pPr algn="r"/>
              <a:r>
                <a:rPr lang="fi-FI" sz="1200" dirty="0"/>
                <a:t>Vaikuttavuus</a:t>
              </a:r>
              <a:endParaRPr lang="en-US" sz="1200" dirty="0"/>
            </a:p>
          </p:txBody>
        </p:sp>
        <p:sp>
          <p:nvSpPr>
            <p:cNvPr id="215" name="TextBox 214">
              <a:extLst>
                <a:ext uri="{FF2B5EF4-FFF2-40B4-BE49-F238E27FC236}">
                  <a16:creationId xmlns:a16="http://schemas.microsoft.com/office/drawing/2014/main" id="{C41D397D-6E96-6443-8460-6BFE6A495EEE}"/>
                </a:ext>
              </a:extLst>
            </p:cNvPr>
            <p:cNvSpPr txBox="1"/>
            <p:nvPr/>
          </p:nvSpPr>
          <p:spPr>
            <a:xfrm>
              <a:off x="851534" y="2318131"/>
              <a:ext cx="1321062" cy="283771"/>
            </a:xfrm>
            <a:prstGeom prst="rect">
              <a:avLst/>
            </a:prstGeom>
            <a:noFill/>
          </p:spPr>
          <p:txBody>
            <a:bodyPr wrap="square">
              <a:spAutoFit/>
            </a:bodyPr>
            <a:lstStyle/>
            <a:p>
              <a:pPr algn="r"/>
              <a:r>
                <a:rPr lang="fi-FI" sz="1200" dirty="0"/>
                <a:t>Virheettömyys</a:t>
              </a:r>
              <a:endParaRPr lang="en-US" sz="1200" dirty="0"/>
            </a:p>
          </p:txBody>
        </p:sp>
        <p:sp>
          <p:nvSpPr>
            <p:cNvPr id="216" name="TextBox 215">
              <a:extLst>
                <a:ext uri="{FF2B5EF4-FFF2-40B4-BE49-F238E27FC236}">
                  <a16:creationId xmlns:a16="http://schemas.microsoft.com/office/drawing/2014/main" id="{CEC79FD0-317C-7A45-B03E-E2FD8FBFDA8C}"/>
                </a:ext>
              </a:extLst>
            </p:cNvPr>
            <p:cNvSpPr txBox="1"/>
            <p:nvPr/>
          </p:nvSpPr>
          <p:spPr>
            <a:xfrm>
              <a:off x="748975" y="2496748"/>
              <a:ext cx="1423620" cy="276999"/>
            </a:xfrm>
            <a:prstGeom prst="rect">
              <a:avLst/>
            </a:prstGeom>
            <a:noFill/>
          </p:spPr>
          <p:txBody>
            <a:bodyPr wrap="square">
              <a:spAutoFit/>
            </a:bodyPr>
            <a:lstStyle/>
            <a:p>
              <a:pPr algn="r"/>
              <a:r>
                <a:rPr lang="fi-FI" sz="1200" dirty="0"/>
                <a:t>Ymmärrettävyys</a:t>
              </a:r>
              <a:endParaRPr lang="en-US" sz="1200" dirty="0"/>
            </a:p>
          </p:txBody>
        </p:sp>
      </p:grpSp>
      <p:sp>
        <p:nvSpPr>
          <p:cNvPr id="52" name="Rectangle 51">
            <a:extLst>
              <a:ext uri="{FF2B5EF4-FFF2-40B4-BE49-F238E27FC236}">
                <a16:creationId xmlns:a16="http://schemas.microsoft.com/office/drawing/2014/main" id="{E7E9DA32-8FE0-FC49-864A-57D2DCDBC2EE}"/>
              </a:ext>
            </a:extLst>
          </p:cNvPr>
          <p:cNvSpPr/>
          <p:nvPr/>
        </p:nvSpPr>
        <p:spPr>
          <a:xfrm>
            <a:off x="6321243" y="159773"/>
            <a:ext cx="2899676" cy="1615826"/>
          </a:xfrm>
          <a:prstGeom prst="rect">
            <a:avLst/>
          </a:prstGeom>
        </p:spPr>
        <p:txBody>
          <a:bodyPr wrap="squar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r>
              <a:rPr lang="en-GB" sz="900" b="0" i="0" u="none" strike="noStrike" dirty="0" err="1">
                <a:solidFill>
                  <a:srgbClr val="222222"/>
                </a:solidFill>
                <a:effectLst/>
                <a:latin typeface="Georgia" panose="02040502050405020303" pitchFamily="18" charset="0"/>
              </a:rPr>
              <a:t>Viranomaisen</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toimien</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oikeasuhtaisuuden</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arvioinnissa</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perusteena</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voidaan</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yleensä</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pitää</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kohtuullisuutta</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sekä</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velvoitteiden</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asettamisessa</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että</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etujen</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myöntämisessä</a:t>
            </a:r>
            <a:r>
              <a:rPr lang="en-GB" sz="900" b="0" i="0" u="none" strike="noStrike" dirty="0">
                <a:solidFill>
                  <a:srgbClr val="222222"/>
                </a:solidFill>
                <a:effectLst/>
                <a:latin typeface="Georgia" panose="02040502050405020303" pitchFamily="18" charset="0"/>
              </a:rPr>
              <a:t>.</a:t>
            </a:r>
            <a:r>
              <a:rPr lang="fi-FI" sz="900" b="0" i="0" u="none" strike="noStrike" dirty="0">
                <a:solidFill>
                  <a:srgbClr val="222222"/>
                </a:solidFill>
                <a:effectLst/>
                <a:latin typeface="Georgia" panose="02040502050405020303" pitchFamily="18" charset="0"/>
              </a:rPr>
              <a:t>Esimerkiksi </a:t>
            </a:r>
            <a:r>
              <a:rPr lang="fi-FI" sz="900" b="0" i="0" u="none" strike="noStrike" dirty="0" err="1">
                <a:solidFill>
                  <a:srgbClr val="222222"/>
                </a:solidFill>
                <a:effectLst/>
                <a:latin typeface="Georgia" panose="02040502050405020303" pitchFamily="18" charset="0"/>
              </a:rPr>
              <a:t>hallintopakkoa</a:t>
            </a:r>
            <a:r>
              <a:rPr lang="fi-FI" sz="900" dirty="0">
                <a:solidFill>
                  <a:srgbClr val="222222"/>
                </a:solidFill>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käytettäessä</a:t>
            </a:r>
            <a:r>
              <a:rPr lang="en-GB" sz="900" b="0" i="0" u="none" strike="noStrike" dirty="0">
                <a:solidFill>
                  <a:srgbClr val="222222"/>
                </a:solidFill>
                <a:effectLst/>
                <a:latin typeface="Georgia" panose="02040502050405020303" pitchFamily="18" charset="0"/>
              </a:rPr>
              <a:t> tai </a:t>
            </a:r>
            <a:r>
              <a:rPr lang="en-GB" sz="900" b="0" i="0" u="none" strike="noStrike" dirty="0" err="1">
                <a:solidFill>
                  <a:srgbClr val="222222"/>
                </a:solidFill>
                <a:effectLst/>
                <a:latin typeface="Georgia" panose="02040502050405020303" pitchFamily="18" charset="0"/>
              </a:rPr>
              <a:t>rajoittavaa</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päätöst</a:t>
            </a:r>
            <a:r>
              <a:rPr lang="fi-FI" sz="900" b="0" i="0" u="none" strike="noStrike" dirty="0">
                <a:solidFill>
                  <a:srgbClr val="222222"/>
                </a:solidFill>
                <a:effectLst/>
                <a:latin typeface="Georgia" panose="02040502050405020303" pitchFamily="18" charset="0"/>
              </a:rPr>
              <a:t>ä tehtäessä</a:t>
            </a:r>
            <a:r>
              <a:rPr lang="en-GB" sz="900" b="0" i="0" u="none" strike="noStrike" dirty="0">
                <a:solidFill>
                  <a:srgbClr val="222222"/>
                </a:solidFill>
                <a:effectLst/>
                <a:latin typeface="Georgia" panose="02040502050405020303" pitchFamily="18" charset="0"/>
              </a:rPr>
              <a:t> </a:t>
            </a:r>
            <a:r>
              <a:rPr lang="fi-FI" sz="900" b="0" i="0" u="none" strike="noStrike" dirty="0" err="1">
                <a:solidFill>
                  <a:srgbClr val="222222"/>
                </a:solidFill>
                <a:effectLst/>
                <a:latin typeface="Georgia" panose="02040502050405020303" pitchFamily="18" charset="0"/>
              </a:rPr>
              <a:t>hallintotoimien</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ankaruus</a:t>
            </a:r>
            <a:r>
              <a:rPr lang="en-GB" sz="900" b="0" i="0" u="none" strike="noStrike" dirty="0">
                <a:solidFill>
                  <a:srgbClr val="222222"/>
                </a:solidFill>
                <a:effectLst/>
                <a:latin typeface="Georgia" panose="02040502050405020303" pitchFamily="18" charset="0"/>
              </a:rPr>
              <a:t> on </a:t>
            </a:r>
            <a:r>
              <a:rPr lang="en-GB" sz="900" b="0" i="0" u="none" strike="noStrike" dirty="0" err="1">
                <a:solidFill>
                  <a:srgbClr val="222222"/>
                </a:solidFill>
                <a:effectLst/>
                <a:latin typeface="Georgia" panose="02040502050405020303" pitchFamily="18" charset="0"/>
              </a:rPr>
              <a:t>määriteltävä</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kohtuulliseksi</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suhteessa</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teon</a:t>
            </a:r>
            <a:r>
              <a:rPr lang="en-GB" sz="900" b="0" i="0" u="none" strike="noStrike" dirty="0">
                <a:solidFill>
                  <a:srgbClr val="222222"/>
                </a:solidFill>
                <a:effectLst/>
                <a:latin typeface="Georgia" panose="02040502050405020303" pitchFamily="18" charset="0"/>
              </a:rPr>
              <a:t> tai </a:t>
            </a:r>
            <a:r>
              <a:rPr lang="en-GB" sz="900" b="0" i="0" u="none" strike="noStrike" dirty="0" err="1">
                <a:solidFill>
                  <a:srgbClr val="222222"/>
                </a:solidFill>
                <a:effectLst/>
                <a:latin typeface="Georgia" panose="02040502050405020303" pitchFamily="18" charset="0"/>
              </a:rPr>
              <a:t>laiminlyönnin</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laatuun</a:t>
            </a:r>
            <a:r>
              <a:rPr lang="en-GB" sz="900" b="0" i="0" u="none" strike="noStrike" dirty="0">
                <a:solidFill>
                  <a:srgbClr val="222222"/>
                </a:solidFill>
                <a:effectLst/>
                <a:latin typeface="Georgia" panose="02040502050405020303" pitchFamily="18" charset="0"/>
              </a:rPr>
              <a:t> ja </a:t>
            </a:r>
            <a:r>
              <a:rPr lang="en-GB" sz="900" b="0" i="0" u="none" strike="noStrike" dirty="0" err="1">
                <a:solidFill>
                  <a:srgbClr val="222222"/>
                </a:solidFill>
                <a:effectLst/>
                <a:latin typeface="Georgia" panose="02040502050405020303" pitchFamily="18" charset="0"/>
              </a:rPr>
              <a:t>moitittavuuteen</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Olosuhteet</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huomioon</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ottavaa</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kohtuusharkintaa</a:t>
            </a:r>
            <a:r>
              <a:rPr lang="en-GB" sz="900" b="0" i="0" u="none" strike="noStrike" dirty="0">
                <a:solidFill>
                  <a:srgbClr val="222222"/>
                </a:solidFill>
                <a:effectLst/>
                <a:latin typeface="Georgia" panose="02040502050405020303" pitchFamily="18" charset="0"/>
              </a:rPr>
              <a:t> on </a:t>
            </a:r>
            <a:r>
              <a:rPr lang="en-GB" sz="900" b="0" i="0" u="none" strike="noStrike" dirty="0" err="1">
                <a:solidFill>
                  <a:srgbClr val="222222"/>
                </a:solidFill>
                <a:effectLst/>
                <a:latin typeface="Georgia" panose="02040502050405020303" pitchFamily="18" charset="0"/>
              </a:rPr>
              <a:t>käytettävä</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myös</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esimerkiksi</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päätettäessä</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harkinnanvaraisen</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taloudellisen</a:t>
            </a:r>
            <a:r>
              <a:rPr lang="en-GB" sz="900" b="0" i="0" u="none" strike="noStrike" dirty="0">
                <a:solidFill>
                  <a:srgbClr val="222222"/>
                </a:solidFill>
                <a:effectLst/>
                <a:latin typeface="Georgia" panose="02040502050405020303" pitchFamily="18" charset="0"/>
              </a:rPr>
              <a:t> tuen </a:t>
            </a:r>
            <a:r>
              <a:rPr lang="en-GB" sz="900" b="0" i="0" u="none" strike="noStrike" dirty="0" err="1">
                <a:solidFill>
                  <a:srgbClr val="222222"/>
                </a:solidFill>
                <a:effectLst/>
                <a:latin typeface="Georgia" panose="02040502050405020303" pitchFamily="18" charset="0"/>
              </a:rPr>
              <a:t>myöntämisestä</a:t>
            </a:r>
            <a:r>
              <a:rPr lang="en-GB" sz="900" b="0" i="0" u="none" strike="noStrike" dirty="0">
                <a:solidFill>
                  <a:srgbClr val="222222"/>
                </a:solidFill>
                <a:effectLst/>
                <a:latin typeface="Georgia" panose="02040502050405020303" pitchFamily="18" charset="0"/>
              </a:rPr>
              <a:t>.</a:t>
            </a:r>
            <a:endParaRPr lang="en-US" sz="900" dirty="0">
              <a:solidFill>
                <a:srgbClr val="434343"/>
              </a:solidFill>
              <a:latin typeface="Arial" panose="020B0604020202020204" pitchFamily="34" charset="0"/>
              <a:cs typeface="Arial" panose="020B0604020202020204" pitchFamily="34" charset="0"/>
            </a:endParaRPr>
          </a:p>
        </p:txBody>
      </p:sp>
      <p:sp>
        <p:nvSpPr>
          <p:cNvPr id="54" name="Rectangle 53">
            <a:extLst>
              <a:ext uri="{FF2B5EF4-FFF2-40B4-BE49-F238E27FC236}">
                <a16:creationId xmlns:a16="http://schemas.microsoft.com/office/drawing/2014/main" id="{84B2F8C3-107F-BC47-9BB2-A4975EDCFE35}"/>
              </a:ext>
            </a:extLst>
          </p:cNvPr>
          <p:cNvSpPr/>
          <p:nvPr/>
        </p:nvSpPr>
        <p:spPr>
          <a:xfrm>
            <a:off x="170874" y="105262"/>
            <a:ext cx="2422151" cy="1477328"/>
          </a:xfrm>
          <a:prstGeom prst="rect">
            <a:avLst/>
          </a:prstGeom>
        </p:spPr>
        <p:txBody>
          <a:bodyPr wrap="squar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r>
              <a:rPr lang="fi-FI" sz="900" b="0" i="0" u="none" strike="noStrike" dirty="0">
                <a:solidFill>
                  <a:srgbClr val="222222"/>
                </a:solidFill>
                <a:effectLst/>
                <a:latin typeface="Georgia" panose="02040502050405020303" pitchFamily="18" charset="0"/>
              </a:rPr>
              <a:t>Avoimuus</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tarkoittaa</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erilaisia</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oikeudellisia</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poliittisia</a:t>
            </a:r>
            <a:r>
              <a:rPr lang="en-GB" sz="900" b="0" i="0" u="none" strike="noStrike" dirty="0">
                <a:solidFill>
                  <a:srgbClr val="222222"/>
                </a:solidFill>
                <a:effectLst/>
                <a:latin typeface="Georgia" panose="02040502050405020303" pitchFamily="18" charset="0"/>
              </a:rPr>
              <a:t> ja </a:t>
            </a:r>
            <a:r>
              <a:rPr lang="en-GB" sz="900" b="0" i="0" u="none" strike="noStrike" dirty="0" err="1">
                <a:solidFill>
                  <a:srgbClr val="222222"/>
                </a:solidFill>
                <a:effectLst/>
                <a:latin typeface="Georgia" panose="02040502050405020303" pitchFamily="18" charset="0"/>
              </a:rPr>
              <a:t>hallinnollisia</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käytäntöjä</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joiden</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tarkoitu</a:t>
            </a:r>
            <a:r>
              <a:rPr lang="fi-FI" sz="900" b="0" i="0" u="none" strike="noStrike" dirty="0" err="1">
                <a:solidFill>
                  <a:srgbClr val="222222"/>
                </a:solidFill>
                <a:effectLst/>
                <a:latin typeface="Georgia" panose="02040502050405020303" pitchFamily="18" charset="0"/>
              </a:rPr>
              <a:t>ksena</a:t>
            </a:r>
            <a:r>
              <a:rPr lang="en-GB" sz="900" b="0" i="0" u="none" strike="noStrike" dirty="0">
                <a:solidFill>
                  <a:srgbClr val="222222"/>
                </a:solidFill>
                <a:effectLst/>
                <a:latin typeface="Georgia" panose="02040502050405020303" pitchFamily="18" charset="0"/>
              </a:rPr>
              <a:t> on </a:t>
            </a:r>
            <a:r>
              <a:rPr lang="en-GB" sz="900" b="0" i="0" u="none" strike="noStrike" dirty="0" err="1">
                <a:solidFill>
                  <a:srgbClr val="222222"/>
                </a:solidFill>
                <a:effectLst/>
                <a:latin typeface="Georgia" panose="02040502050405020303" pitchFamily="18" charset="0"/>
              </a:rPr>
              <a:t>varmistaa</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hallinnon</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demokraattinen</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hyväksyttävyys</a:t>
            </a:r>
            <a:r>
              <a:rPr lang="fi-FI" sz="900" dirty="0">
                <a:solidFill>
                  <a:srgbClr val="222222"/>
                </a:solidFill>
                <a:latin typeface="Georgia" panose="02040502050405020303" pitchFamily="18" charset="0"/>
              </a:rPr>
              <a:t>, kuten julkisuusperiaate,</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hallinnon</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läpinäkyvyy</a:t>
            </a:r>
            <a:r>
              <a:rPr lang="fi-FI" sz="900" b="0" i="0" u="none" strike="noStrike" dirty="0">
                <a:solidFill>
                  <a:srgbClr val="222222"/>
                </a:solidFill>
                <a:effectLst/>
                <a:latin typeface="Georgia" panose="02040502050405020303" pitchFamily="18" charset="0"/>
              </a:rPr>
              <a:t>s,</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viranomaisviestinnän</a:t>
            </a:r>
            <a:r>
              <a:rPr lang="en-GB" sz="900" b="0" i="0" u="none" strike="noStrike" dirty="0">
                <a:solidFill>
                  <a:srgbClr val="222222"/>
                </a:solidFill>
                <a:effectLst/>
                <a:latin typeface="Georgia" panose="02040502050405020303" pitchFamily="18" charset="0"/>
              </a:rPr>
              <a:t> ja -</a:t>
            </a:r>
            <a:r>
              <a:rPr lang="en-GB" sz="900" b="0" i="0" u="none" strike="noStrike" dirty="0" err="1">
                <a:solidFill>
                  <a:srgbClr val="222222"/>
                </a:solidFill>
                <a:effectLst/>
                <a:latin typeface="Georgia" panose="02040502050405020303" pitchFamily="18" charset="0"/>
              </a:rPr>
              <a:t>tiedotuksen</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selkey</a:t>
            </a:r>
            <a:r>
              <a:rPr lang="fi-FI" sz="900" b="0" i="0" u="none" strike="noStrike" dirty="0">
                <a:solidFill>
                  <a:srgbClr val="222222"/>
                </a:solidFill>
                <a:effectLst/>
                <a:latin typeface="Georgia" panose="02040502050405020303" pitchFamily="18" charset="0"/>
              </a:rPr>
              <a:t>s</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vuorovaikutteisuu</a:t>
            </a:r>
            <a:r>
              <a:rPr lang="fi-FI" sz="900" b="0" i="0" u="none" strike="noStrike" dirty="0">
                <a:solidFill>
                  <a:srgbClr val="222222"/>
                </a:solidFill>
                <a:effectLst/>
                <a:latin typeface="Georgia" panose="02040502050405020303" pitchFamily="18" charset="0"/>
              </a:rPr>
              <a:t>s</a:t>
            </a:r>
            <a:r>
              <a:rPr lang="en-GB" sz="900" b="0" i="0" u="none" strike="noStrike" dirty="0">
                <a:solidFill>
                  <a:srgbClr val="222222"/>
                </a:solidFill>
                <a:effectLst/>
                <a:latin typeface="Georgia" panose="02040502050405020303" pitchFamily="18" charset="0"/>
              </a:rPr>
              <a:t> ja </a:t>
            </a:r>
            <a:r>
              <a:rPr lang="en-GB" sz="900" b="0" i="0" u="none" strike="noStrike" dirty="0" err="1">
                <a:solidFill>
                  <a:srgbClr val="222222"/>
                </a:solidFill>
                <a:effectLst/>
                <a:latin typeface="Georgia" panose="02040502050405020303" pitchFamily="18" charset="0"/>
              </a:rPr>
              <a:t>riittävyy</a:t>
            </a:r>
            <a:r>
              <a:rPr lang="fi-FI" sz="900" b="0" i="0" u="none" strike="noStrike" dirty="0">
                <a:solidFill>
                  <a:srgbClr val="222222"/>
                </a:solidFill>
                <a:effectLst/>
                <a:latin typeface="Georgia" panose="02040502050405020303" pitchFamily="18" charset="0"/>
              </a:rPr>
              <a:t>s</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Hallinnon</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avoimuudella</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pyritään</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myös</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luomaan</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kansalaisyhteiskunnalle</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hallintoon</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kohdistuvia</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vaikuttamis</a:t>
            </a:r>
            <a:r>
              <a:rPr lang="en-GB" sz="900" b="0" i="0" u="none" strike="noStrike" dirty="0">
                <a:solidFill>
                  <a:srgbClr val="222222"/>
                </a:solidFill>
                <a:effectLst/>
                <a:latin typeface="Georgia" panose="02040502050405020303" pitchFamily="18" charset="0"/>
              </a:rPr>
              <a:t>- ja </a:t>
            </a:r>
            <a:r>
              <a:rPr lang="en-GB" sz="900" b="0" i="0" u="none" strike="noStrike" dirty="0" err="1">
                <a:solidFill>
                  <a:srgbClr val="222222"/>
                </a:solidFill>
                <a:effectLst/>
                <a:latin typeface="Georgia" panose="02040502050405020303" pitchFamily="18" charset="0"/>
              </a:rPr>
              <a:t>valvontakeinoja</a:t>
            </a:r>
            <a:r>
              <a:rPr lang="en-GB" sz="900" b="0" i="0" u="none" strike="noStrike" dirty="0">
                <a:solidFill>
                  <a:srgbClr val="222222"/>
                </a:solidFill>
                <a:effectLst/>
                <a:latin typeface="Georgia" panose="02040502050405020303" pitchFamily="18" charset="0"/>
              </a:rPr>
              <a:t>.</a:t>
            </a:r>
            <a:endParaRPr lang="en-US" sz="900" dirty="0">
              <a:solidFill>
                <a:srgbClr val="434343"/>
              </a:solidFill>
              <a:latin typeface="Arial" panose="020B0604020202020204" pitchFamily="34" charset="0"/>
              <a:cs typeface="Arial" panose="020B0604020202020204" pitchFamily="34" charset="0"/>
            </a:endParaRPr>
          </a:p>
        </p:txBody>
      </p:sp>
      <p:sp>
        <p:nvSpPr>
          <p:cNvPr id="55" name="Rectangle 54">
            <a:extLst>
              <a:ext uri="{FF2B5EF4-FFF2-40B4-BE49-F238E27FC236}">
                <a16:creationId xmlns:a16="http://schemas.microsoft.com/office/drawing/2014/main" id="{46059FDB-8BD9-A947-9BCF-199CB4D48A2A}"/>
              </a:ext>
            </a:extLst>
          </p:cNvPr>
          <p:cNvSpPr/>
          <p:nvPr/>
        </p:nvSpPr>
        <p:spPr>
          <a:xfrm>
            <a:off x="179254" y="5439327"/>
            <a:ext cx="3781068" cy="1200329"/>
          </a:xfrm>
          <a:prstGeom prst="rect">
            <a:avLst/>
          </a:prstGeom>
        </p:spPr>
        <p:txBody>
          <a:bodyPr wrap="squar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685800" rtl="1">
              <a:defRPr/>
            </a:pPr>
            <a:r>
              <a:rPr lang="fi-FI" sz="900" b="0" i="0" u="none" strike="noStrike" dirty="0">
                <a:solidFill>
                  <a:srgbClr val="333333"/>
                </a:solidFill>
                <a:effectLst/>
                <a:latin typeface="Work Sans"/>
              </a:rPr>
              <a:t>Y</a:t>
            </a:r>
            <a:r>
              <a:rPr lang="en-GB" sz="900" b="0" i="0" u="none" strike="noStrike" dirty="0" err="1">
                <a:solidFill>
                  <a:srgbClr val="333333"/>
                </a:solidFill>
                <a:effectLst/>
                <a:latin typeface="Work Sans"/>
              </a:rPr>
              <a:t>hdenvertaisuusperiaate</a:t>
            </a:r>
            <a:r>
              <a:rPr lang="fi-FI" sz="900" dirty="0">
                <a:solidFill>
                  <a:srgbClr val="333333"/>
                </a:solidFill>
                <a:latin typeface="Work Sans"/>
              </a:rPr>
              <a:t> </a:t>
            </a:r>
            <a:r>
              <a:rPr lang="en-GB" sz="900" b="0" i="0" u="none" strike="noStrike" dirty="0" err="1">
                <a:solidFill>
                  <a:srgbClr val="333333"/>
                </a:solidFill>
                <a:effectLst/>
                <a:latin typeface="Work Sans"/>
              </a:rPr>
              <a:t>velvoittaa</a:t>
            </a:r>
            <a:r>
              <a:rPr lang="en-GB" sz="900" b="0" i="0" u="none" strike="noStrike" dirty="0">
                <a:solidFill>
                  <a:srgbClr val="333333"/>
                </a:solidFill>
                <a:effectLst/>
                <a:latin typeface="Work Sans"/>
              </a:rPr>
              <a:t> </a:t>
            </a:r>
            <a:r>
              <a:rPr lang="en-GB" sz="900" b="0" i="0" u="none" strike="noStrike" dirty="0" err="1">
                <a:solidFill>
                  <a:srgbClr val="333333"/>
                </a:solidFill>
                <a:effectLst/>
                <a:latin typeface="Work Sans"/>
              </a:rPr>
              <a:t>tasapuoliseen</a:t>
            </a:r>
            <a:r>
              <a:rPr lang="en-GB" sz="900" b="0" i="0" u="none" strike="noStrike" dirty="0">
                <a:solidFill>
                  <a:srgbClr val="333333"/>
                </a:solidFill>
                <a:effectLst/>
                <a:latin typeface="Work Sans"/>
              </a:rPr>
              <a:t> </a:t>
            </a:r>
            <a:r>
              <a:rPr lang="en-GB" sz="900" b="0" i="0" u="none" strike="noStrike" dirty="0" err="1">
                <a:solidFill>
                  <a:srgbClr val="333333"/>
                </a:solidFill>
                <a:effectLst/>
                <a:latin typeface="Work Sans"/>
              </a:rPr>
              <a:t>kohteluun</a:t>
            </a:r>
            <a:r>
              <a:rPr lang="en-GB" sz="900" b="0" i="0" u="none" strike="noStrike" dirty="0">
                <a:solidFill>
                  <a:srgbClr val="333333"/>
                </a:solidFill>
                <a:effectLst/>
                <a:latin typeface="Work Sans"/>
              </a:rPr>
              <a:t>, </a:t>
            </a:r>
            <a:r>
              <a:rPr lang="en-GB" sz="900" b="0" i="0" u="none" strike="noStrike" dirty="0" err="1">
                <a:solidFill>
                  <a:srgbClr val="333333"/>
                </a:solidFill>
                <a:effectLst/>
                <a:latin typeface="Work Sans"/>
              </a:rPr>
              <a:t>johdonmukaisuuteen</a:t>
            </a:r>
            <a:r>
              <a:rPr lang="en-GB" sz="900" b="0" i="0" u="none" strike="noStrike" dirty="0">
                <a:solidFill>
                  <a:srgbClr val="333333"/>
                </a:solidFill>
                <a:effectLst/>
                <a:latin typeface="Work Sans"/>
              </a:rPr>
              <a:t> ja </a:t>
            </a:r>
            <a:r>
              <a:rPr lang="en-GB" sz="900" b="0" i="0" u="none" strike="noStrike" dirty="0" err="1">
                <a:solidFill>
                  <a:srgbClr val="333333"/>
                </a:solidFill>
                <a:effectLst/>
                <a:latin typeface="Work Sans"/>
              </a:rPr>
              <a:t>syrjimättömyyteen</a:t>
            </a:r>
            <a:r>
              <a:rPr lang="fi-FI" sz="900" dirty="0">
                <a:solidFill>
                  <a:srgbClr val="333333"/>
                </a:solidFill>
                <a:latin typeface="Work Sans"/>
              </a:rPr>
              <a:t>. Erityisesti on vältettävä</a:t>
            </a:r>
            <a:r>
              <a:rPr lang="en-GB" sz="900" b="0" i="0" u="none" strike="noStrike" dirty="0">
                <a:solidFill>
                  <a:srgbClr val="000000"/>
                </a:solidFill>
                <a:effectLst/>
                <a:latin typeface="Source Sans Pro" panose="020B0503030403020204" pitchFamily="34" charset="0"/>
              </a:rPr>
              <a:t> </a:t>
            </a:r>
            <a:r>
              <a:rPr lang="en-GB" sz="900" b="0" i="0" u="none" strike="noStrike" dirty="0" err="1">
                <a:solidFill>
                  <a:srgbClr val="000000"/>
                </a:solidFill>
                <a:effectLst/>
                <a:latin typeface="Source Sans Pro" panose="020B0503030403020204" pitchFamily="34" charset="0"/>
              </a:rPr>
              <a:t>epäoikeudenmukaista</a:t>
            </a:r>
            <a:r>
              <a:rPr lang="en-GB" sz="900" b="0" i="0" u="none" strike="noStrike" dirty="0">
                <a:solidFill>
                  <a:srgbClr val="000000"/>
                </a:solidFill>
                <a:effectLst/>
                <a:latin typeface="Source Sans Pro" panose="020B0503030403020204" pitchFamily="34" charset="0"/>
              </a:rPr>
              <a:t> </a:t>
            </a:r>
            <a:r>
              <a:rPr lang="en-GB" sz="900" b="0" i="0" u="none" strike="noStrike" dirty="0" err="1">
                <a:solidFill>
                  <a:srgbClr val="000000"/>
                </a:solidFill>
                <a:effectLst/>
                <a:latin typeface="Source Sans Pro" panose="020B0503030403020204" pitchFamily="34" charset="0"/>
              </a:rPr>
              <a:t>syrjintää</a:t>
            </a:r>
            <a:r>
              <a:rPr lang="en-GB" sz="900" b="0" i="0" u="none" strike="noStrike" dirty="0">
                <a:solidFill>
                  <a:srgbClr val="000000"/>
                </a:solidFill>
                <a:effectLst/>
                <a:latin typeface="Source Sans Pro" panose="020B0503030403020204" pitchFamily="34" charset="0"/>
              </a:rPr>
              <a:t>, </a:t>
            </a:r>
            <a:r>
              <a:rPr lang="en-GB" sz="900" b="0" i="0" u="none" strike="noStrike" dirty="0" err="1">
                <a:solidFill>
                  <a:srgbClr val="000000"/>
                </a:solidFill>
                <a:effectLst/>
                <a:latin typeface="Source Sans Pro" panose="020B0503030403020204" pitchFamily="34" charset="0"/>
              </a:rPr>
              <a:t>joka</a:t>
            </a:r>
            <a:r>
              <a:rPr lang="en-GB" sz="900" b="0" i="0" u="none" strike="noStrike" dirty="0">
                <a:solidFill>
                  <a:srgbClr val="000000"/>
                </a:solidFill>
                <a:effectLst/>
                <a:latin typeface="Source Sans Pro" panose="020B0503030403020204" pitchFamily="34" charset="0"/>
              </a:rPr>
              <a:t> </a:t>
            </a:r>
            <a:r>
              <a:rPr lang="en-GB" sz="900" b="0" i="0" u="none" strike="noStrike" dirty="0" err="1">
                <a:solidFill>
                  <a:srgbClr val="000000"/>
                </a:solidFill>
                <a:effectLst/>
                <a:latin typeface="Source Sans Pro" panose="020B0503030403020204" pitchFamily="34" charset="0"/>
              </a:rPr>
              <a:t>perustuu</a:t>
            </a:r>
            <a:r>
              <a:rPr lang="en-GB" sz="900" b="0" i="0" u="none" strike="noStrike" dirty="0">
                <a:solidFill>
                  <a:srgbClr val="000000"/>
                </a:solidFill>
                <a:effectLst/>
                <a:latin typeface="Source Sans Pro" panose="020B0503030403020204" pitchFamily="34" charset="0"/>
              </a:rPr>
              <a:t> </a:t>
            </a:r>
            <a:r>
              <a:rPr lang="en-GB" sz="900" b="0" i="0" u="none" strike="noStrike" dirty="0" err="1">
                <a:solidFill>
                  <a:srgbClr val="000000"/>
                </a:solidFill>
                <a:effectLst/>
                <a:latin typeface="Source Sans Pro" panose="020B0503030403020204" pitchFamily="34" charset="0"/>
              </a:rPr>
              <a:t>kansalaisuuteen</a:t>
            </a:r>
            <a:r>
              <a:rPr lang="en-GB" sz="900" b="0" i="0" u="none" strike="noStrike" dirty="0">
                <a:solidFill>
                  <a:srgbClr val="000000"/>
                </a:solidFill>
                <a:effectLst/>
                <a:latin typeface="Source Sans Pro" panose="020B0503030403020204" pitchFamily="34" charset="0"/>
              </a:rPr>
              <a:t>, </a:t>
            </a:r>
            <a:r>
              <a:rPr lang="en-GB" sz="900" b="0" i="0" u="none" strike="noStrike" dirty="0" err="1">
                <a:solidFill>
                  <a:srgbClr val="000000"/>
                </a:solidFill>
                <a:effectLst/>
                <a:latin typeface="Source Sans Pro" panose="020B0503030403020204" pitchFamily="34" charset="0"/>
              </a:rPr>
              <a:t>sukupuoleen</a:t>
            </a:r>
            <a:r>
              <a:rPr lang="en-GB" sz="900" b="0" i="0" u="none" strike="noStrike" dirty="0">
                <a:solidFill>
                  <a:srgbClr val="000000"/>
                </a:solidFill>
                <a:effectLst/>
                <a:latin typeface="Source Sans Pro" panose="020B0503030403020204" pitchFamily="34" charset="0"/>
              </a:rPr>
              <a:t>, </a:t>
            </a:r>
            <a:r>
              <a:rPr lang="en-GB" sz="900" b="0" i="0" u="none" strike="noStrike" dirty="0" err="1">
                <a:solidFill>
                  <a:srgbClr val="000000"/>
                </a:solidFill>
                <a:effectLst/>
                <a:latin typeface="Source Sans Pro" panose="020B0503030403020204" pitchFamily="34" charset="0"/>
              </a:rPr>
              <a:t>rotuun</a:t>
            </a:r>
            <a:r>
              <a:rPr lang="en-GB" sz="900" b="0" i="0" u="none" strike="noStrike" dirty="0">
                <a:solidFill>
                  <a:srgbClr val="000000"/>
                </a:solidFill>
                <a:effectLst/>
                <a:latin typeface="Source Sans Pro" panose="020B0503030403020204" pitchFamily="34" charset="0"/>
              </a:rPr>
              <a:t>, </a:t>
            </a:r>
            <a:r>
              <a:rPr lang="en-GB" sz="900" b="0" i="0" u="none" strike="noStrike" dirty="0" err="1">
                <a:solidFill>
                  <a:srgbClr val="000000"/>
                </a:solidFill>
                <a:effectLst/>
                <a:latin typeface="Source Sans Pro" panose="020B0503030403020204" pitchFamily="34" charset="0"/>
              </a:rPr>
              <a:t>ihonväriin</a:t>
            </a:r>
            <a:r>
              <a:rPr lang="en-GB" sz="900" b="0" i="0" u="none" strike="noStrike" dirty="0">
                <a:solidFill>
                  <a:srgbClr val="000000"/>
                </a:solidFill>
                <a:effectLst/>
                <a:latin typeface="Source Sans Pro" panose="020B0503030403020204" pitchFamily="34" charset="0"/>
              </a:rPr>
              <a:t> tai </a:t>
            </a:r>
            <a:r>
              <a:rPr lang="en-GB" sz="900" b="0" i="0" u="none" strike="noStrike" dirty="0" err="1">
                <a:solidFill>
                  <a:srgbClr val="000000"/>
                </a:solidFill>
                <a:effectLst/>
                <a:latin typeface="Source Sans Pro" panose="020B0503030403020204" pitchFamily="34" charset="0"/>
              </a:rPr>
              <a:t>etniseen</a:t>
            </a:r>
            <a:r>
              <a:rPr lang="en-GB" sz="900" b="0" i="0" u="none" strike="noStrike" dirty="0">
                <a:solidFill>
                  <a:srgbClr val="000000"/>
                </a:solidFill>
                <a:effectLst/>
                <a:latin typeface="Source Sans Pro" panose="020B0503030403020204" pitchFamily="34" charset="0"/>
              </a:rPr>
              <a:t> </a:t>
            </a:r>
            <a:r>
              <a:rPr lang="en-GB" sz="900" b="0" i="0" u="none" strike="noStrike" dirty="0" err="1">
                <a:solidFill>
                  <a:srgbClr val="000000"/>
                </a:solidFill>
                <a:effectLst/>
                <a:latin typeface="Source Sans Pro" panose="020B0503030403020204" pitchFamily="34" charset="0"/>
              </a:rPr>
              <a:t>taikka</a:t>
            </a:r>
            <a:r>
              <a:rPr lang="en-GB" sz="900" b="0" i="0" u="none" strike="noStrike" dirty="0">
                <a:solidFill>
                  <a:srgbClr val="000000"/>
                </a:solidFill>
                <a:effectLst/>
                <a:latin typeface="Source Sans Pro" panose="020B0503030403020204" pitchFamily="34" charset="0"/>
              </a:rPr>
              <a:t> </a:t>
            </a:r>
            <a:r>
              <a:rPr lang="en-GB" sz="900" b="0" i="0" u="none" strike="noStrike" dirty="0" err="1">
                <a:solidFill>
                  <a:srgbClr val="000000"/>
                </a:solidFill>
                <a:effectLst/>
                <a:latin typeface="Source Sans Pro" panose="020B0503030403020204" pitchFamily="34" charset="0"/>
              </a:rPr>
              <a:t>yhteiskunnalliseen</a:t>
            </a:r>
            <a:r>
              <a:rPr lang="en-GB" sz="900" b="0" i="0" u="none" strike="noStrike" dirty="0">
                <a:solidFill>
                  <a:srgbClr val="000000"/>
                </a:solidFill>
                <a:effectLst/>
                <a:latin typeface="Source Sans Pro" panose="020B0503030403020204" pitchFamily="34" charset="0"/>
              </a:rPr>
              <a:t> </a:t>
            </a:r>
            <a:r>
              <a:rPr lang="en-GB" sz="900" b="0" i="0" u="none" strike="noStrike" dirty="0" err="1">
                <a:solidFill>
                  <a:srgbClr val="000000"/>
                </a:solidFill>
                <a:effectLst/>
                <a:latin typeface="Source Sans Pro" panose="020B0503030403020204" pitchFamily="34" charset="0"/>
              </a:rPr>
              <a:t>alkuperään</a:t>
            </a:r>
            <a:r>
              <a:rPr lang="en-GB" sz="900" b="0" i="0" u="none" strike="noStrike" dirty="0">
                <a:solidFill>
                  <a:srgbClr val="000000"/>
                </a:solidFill>
                <a:effectLst/>
                <a:latin typeface="Source Sans Pro" panose="020B0503030403020204" pitchFamily="34" charset="0"/>
              </a:rPr>
              <a:t>, </a:t>
            </a:r>
            <a:r>
              <a:rPr lang="en-GB" sz="900" b="0" i="0" u="none" strike="noStrike" dirty="0" err="1">
                <a:solidFill>
                  <a:srgbClr val="000000"/>
                </a:solidFill>
                <a:effectLst/>
                <a:latin typeface="Source Sans Pro" panose="020B0503030403020204" pitchFamily="34" charset="0"/>
              </a:rPr>
              <a:t>geneettisiin</a:t>
            </a:r>
            <a:r>
              <a:rPr lang="en-GB" sz="900" b="0" i="0" u="none" strike="noStrike" dirty="0">
                <a:solidFill>
                  <a:srgbClr val="000000"/>
                </a:solidFill>
                <a:effectLst/>
                <a:latin typeface="Source Sans Pro" panose="020B0503030403020204" pitchFamily="34" charset="0"/>
              </a:rPr>
              <a:t> </a:t>
            </a:r>
            <a:r>
              <a:rPr lang="en-GB" sz="900" b="0" i="0" u="none" strike="noStrike" dirty="0" err="1">
                <a:solidFill>
                  <a:srgbClr val="000000"/>
                </a:solidFill>
                <a:effectLst/>
                <a:latin typeface="Source Sans Pro" panose="020B0503030403020204" pitchFamily="34" charset="0"/>
              </a:rPr>
              <a:t>ominaisuuksiin</a:t>
            </a:r>
            <a:r>
              <a:rPr lang="en-GB" sz="900" b="0" i="0" u="none" strike="noStrike" dirty="0">
                <a:solidFill>
                  <a:srgbClr val="000000"/>
                </a:solidFill>
                <a:effectLst/>
                <a:latin typeface="Source Sans Pro" panose="020B0503030403020204" pitchFamily="34" charset="0"/>
              </a:rPr>
              <a:t>, </a:t>
            </a:r>
            <a:r>
              <a:rPr lang="en-GB" sz="900" b="0" i="0" u="none" strike="noStrike" dirty="0" err="1">
                <a:solidFill>
                  <a:srgbClr val="000000"/>
                </a:solidFill>
                <a:effectLst/>
                <a:latin typeface="Source Sans Pro" panose="020B0503030403020204" pitchFamily="34" charset="0"/>
              </a:rPr>
              <a:t>kieleen</a:t>
            </a:r>
            <a:r>
              <a:rPr lang="en-GB" sz="900" b="0" i="0" u="none" strike="noStrike" dirty="0">
                <a:solidFill>
                  <a:srgbClr val="000000"/>
                </a:solidFill>
                <a:effectLst/>
                <a:latin typeface="Source Sans Pro" panose="020B0503030403020204" pitchFamily="34" charset="0"/>
              </a:rPr>
              <a:t>, </a:t>
            </a:r>
            <a:r>
              <a:rPr lang="en-GB" sz="900" b="0" i="0" u="none" strike="noStrike" dirty="0" err="1">
                <a:solidFill>
                  <a:srgbClr val="000000"/>
                </a:solidFill>
                <a:effectLst/>
                <a:latin typeface="Source Sans Pro" panose="020B0503030403020204" pitchFamily="34" charset="0"/>
              </a:rPr>
              <a:t>uskontoon</a:t>
            </a:r>
            <a:r>
              <a:rPr lang="en-GB" sz="900" b="0" i="0" u="none" strike="noStrike" dirty="0">
                <a:solidFill>
                  <a:srgbClr val="000000"/>
                </a:solidFill>
                <a:effectLst/>
                <a:latin typeface="Source Sans Pro" panose="020B0503030403020204" pitchFamily="34" charset="0"/>
              </a:rPr>
              <a:t> tai </a:t>
            </a:r>
            <a:r>
              <a:rPr lang="en-GB" sz="900" b="0" i="0" u="none" strike="noStrike" dirty="0" err="1">
                <a:solidFill>
                  <a:srgbClr val="000000"/>
                </a:solidFill>
                <a:effectLst/>
                <a:latin typeface="Source Sans Pro" panose="020B0503030403020204" pitchFamily="34" charset="0"/>
              </a:rPr>
              <a:t>vakaumukseen</a:t>
            </a:r>
            <a:r>
              <a:rPr lang="en-GB" sz="900" b="0" i="0" u="none" strike="noStrike" dirty="0">
                <a:solidFill>
                  <a:srgbClr val="000000"/>
                </a:solidFill>
                <a:effectLst/>
                <a:latin typeface="Source Sans Pro" panose="020B0503030403020204" pitchFamily="34" charset="0"/>
              </a:rPr>
              <a:t>, </a:t>
            </a:r>
            <a:r>
              <a:rPr lang="en-GB" sz="900" b="0" i="0" u="none" strike="noStrike" dirty="0" err="1">
                <a:solidFill>
                  <a:srgbClr val="000000"/>
                </a:solidFill>
                <a:effectLst/>
                <a:latin typeface="Source Sans Pro" panose="020B0503030403020204" pitchFamily="34" charset="0"/>
              </a:rPr>
              <a:t>poliittisiin</a:t>
            </a:r>
            <a:r>
              <a:rPr lang="en-GB" sz="900" b="0" i="0" u="none" strike="noStrike" dirty="0">
                <a:solidFill>
                  <a:srgbClr val="000000"/>
                </a:solidFill>
                <a:effectLst/>
                <a:latin typeface="Source Sans Pro" panose="020B0503030403020204" pitchFamily="34" charset="0"/>
              </a:rPr>
              <a:t> tai </a:t>
            </a:r>
            <a:r>
              <a:rPr lang="en-GB" sz="900" b="0" i="0" u="none" strike="noStrike" dirty="0" err="1">
                <a:solidFill>
                  <a:srgbClr val="000000"/>
                </a:solidFill>
                <a:effectLst/>
                <a:latin typeface="Source Sans Pro" panose="020B0503030403020204" pitchFamily="34" charset="0"/>
              </a:rPr>
              <a:t>muihin</a:t>
            </a:r>
            <a:r>
              <a:rPr lang="en-GB" sz="900" b="0" i="0" u="none" strike="noStrike" dirty="0">
                <a:solidFill>
                  <a:srgbClr val="000000"/>
                </a:solidFill>
                <a:effectLst/>
                <a:latin typeface="Source Sans Pro" panose="020B0503030403020204" pitchFamily="34" charset="0"/>
              </a:rPr>
              <a:t> </a:t>
            </a:r>
            <a:r>
              <a:rPr lang="en-GB" sz="900" b="0" i="0" u="none" strike="noStrike" dirty="0" err="1">
                <a:solidFill>
                  <a:srgbClr val="000000"/>
                </a:solidFill>
                <a:effectLst/>
                <a:latin typeface="Source Sans Pro" panose="020B0503030403020204" pitchFamily="34" charset="0"/>
              </a:rPr>
              <a:t>mielipiteisiin</a:t>
            </a:r>
            <a:r>
              <a:rPr lang="en-GB" sz="900" b="0" i="0" u="none" strike="noStrike" dirty="0">
                <a:solidFill>
                  <a:srgbClr val="000000"/>
                </a:solidFill>
                <a:effectLst/>
                <a:latin typeface="Source Sans Pro" panose="020B0503030403020204" pitchFamily="34" charset="0"/>
              </a:rPr>
              <a:t>, </a:t>
            </a:r>
            <a:r>
              <a:rPr lang="en-GB" sz="900" b="0" i="0" u="none" strike="noStrike" dirty="0" err="1">
                <a:solidFill>
                  <a:srgbClr val="000000"/>
                </a:solidFill>
                <a:effectLst/>
                <a:latin typeface="Source Sans Pro" panose="020B0503030403020204" pitchFamily="34" charset="0"/>
              </a:rPr>
              <a:t>kansalliseen</a:t>
            </a:r>
            <a:r>
              <a:rPr lang="en-GB" sz="900" b="0" i="0" u="none" strike="noStrike" dirty="0">
                <a:solidFill>
                  <a:srgbClr val="000000"/>
                </a:solidFill>
                <a:effectLst/>
                <a:latin typeface="Source Sans Pro" panose="020B0503030403020204" pitchFamily="34" charset="0"/>
              </a:rPr>
              <a:t> </a:t>
            </a:r>
            <a:r>
              <a:rPr lang="en-GB" sz="900" b="0" i="0" u="none" strike="noStrike" dirty="0" err="1">
                <a:solidFill>
                  <a:srgbClr val="000000"/>
                </a:solidFill>
                <a:effectLst/>
                <a:latin typeface="Source Sans Pro" panose="020B0503030403020204" pitchFamily="34" charset="0"/>
              </a:rPr>
              <a:t>vähemmistöön</a:t>
            </a:r>
            <a:r>
              <a:rPr lang="en-GB" sz="900" b="0" i="0" u="none" strike="noStrike" dirty="0">
                <a:solidFill>
                  <a:srgbClr val="000000"/>
                </a:solidFill>
                <a:effectLst/>
                <a:latin typeface="Source Sans Pro" panose="020B0503030403020204" pitchFamily="34" charset="0"/>
              </a:rPr>
              <a:t> </a:t>
            </a:r>
            <a:r>
              <a:rPr lang="en-GB" sz="900" b="0" i="0" u="none" strike="noStrike" dirty="0" err="1">
                <a:solidFill>
                  <a:srgbClr val="000000"/>
                </a:solidFill>
                <a:effectLst/>
                <a:latin typeface="Source Sans Pro" panose="020B0503030403020204" pitchFamily="34" charset="0"/>
              </a:rPr>
              <a:t>kuulumiseen</a:t>
            </a:r>
            <a:r>
              <a:rPr lang="en-GB" sz="900" b="0" i="0" u="none" strike="noStrike" dirty="0">
                <a:solidFill>
                  <a:srgbClr val="000000"/>
                </a:solidFill>
                <a:effectLst/>
                <a:latin typeface="Source Sans Pro" panose="020B0503030403020204" pitchFamily="34" charset="0"/>
              </a:rPr>
              <a:t>, </a:t>
            </a:r>
            <a:r>
              <a:rPr lang="en-GB" sz="900" b="0" i="0" u="none" strike="noStrike" dirty="0" err="1">
                <a:solidFill>
                  <a:srgbClr val="000000"/>
                </a:solidFill>
                <a:effectLst/>
                <a:latin typeface="Source Sans Pro" panose="020B0503030403020204" pitchFamily="34" charset="0"/>
              </a:rPr>
              <a:t>varallisuuteen</a:t>
            </a:r>
            <a:r>
              <a:rPr lang="en-GB" sz="900" b="0" i="0" u="none" strike="noStrike" dirty="0">
                <a:solidFill>
                  <a:srgbClr val="000000"/>
                </a:solidFill>
                <a:effectLst/>
                <a:latin typeface="Source Sans Pro" panose="020B0503030403020204" pitchFamily="34" charset="0"/>
              </a:rPr>
              <a:t>, </a:t>
            </a:r>
            <a:r>
              <a:rPr lang="en-GB" sz="900" b="0" i="0" u="none" strike="noStrike" dirty="0" err="1">
                <a:solidFill>
                  <a:srgbClr val="000000"/>
                </a:solidFill>
                <a:effectLst/>
                <a:latin typeface="Source Sans Pro" panose="020B0503030403020204" pitchFamily="34" charset="0"/>
              </a:rPr>
              <a:t>syntyperään</a:t>
            </a:r>
            <a:r>
              <a:rPr lang="en-GB" sz="900" b="0" i="0" u="none" strike="noStrike" dirty="0">
                <a:solidFill>
                  <a:srgbClr val="000000"/>
                </a:solidFill>
                <a:effectLst/>
                <a:latin typeface="Source Sans Pro" panose="020B0503030403020204" pitchFamily="34" charset="0"/>
              </a:rPr>
              <a:t>, </a:t>
            </a:r>
            <a:r>
              <a:rPr lang="en-GB" sz="900" b="0" i="0" u="none" strike="noStrike" dirty="0" err="1">
                <a:solidFill>
                  <a:srgbClr val="000000"/>
                </a:solidFill>
                <a:effectLst/>
                <a:latin typeface="Source Sans Pro" panose="020B0503030403020204" pitchFamily="34" charset="0"/>
              </a:rPr>
              <a:t>vammaisuuteen</a:t>
            </a:r>
            <a:r>
              <a:rPr lang="en-GB" sz="900" b="0" i="0" u="none" strike="noStrike" dirty="0">
                <a:solidFill>
                  <a:srgbClr val="000000"/>
                </a:solidFill>
                <a:effectLst/>
                <a:latin typeface="Source Sans Pro" panose="020B0503030403020204" pitchFamily="34" charset="0"/>
              </a:rPr>
              <a:t>, </a:t>
            </a:r>
            <a:r>
              <a:rPr lang="en-GB" sz="900" b="0" i="0" u="none" strike="noStrike" dirty="0" err="1">
                <a:solidFill>
                  <a:srgbClr val="000000"/>
                </a:solidFill>
                <a:effectLst/>
                <a:latin typeface="Source Sans Pro" panose="020B0503030403020204" pitchFamily="34" charset="0"/>
              </a:rPr>
              <a:t>ikään</a:t>
            </a:r>
            <a:r>
              <a:rPr lang="en-GB" sz="900" b="0" i="0" u="none" strike="noStrike" dirty="0">
                <a:solidFill>
                  <a:srgbClr val="000000"/>
                </a:solidFill>
                <a:effectLst/>
                <a:latin typeface="Source Sans Pro" panose="020B0503030403020204" pitchFamily="34" charset="0"/>
              </a:rPr>
              <a:t> tai </a:t>
            </a:r>
            <a:r>
              <a:rPr lang="en-GB" sz="900" b="0" i="0" u="none" strike="noStrike" dirty="0" err="1">
                <a:solidFill>
                  <a:srgbClr val="000000"/>
                </a:solidFill>
                <a:effectLst/>
                <a:latin typeface="Source Sans Pro" panose="020B0503030403020204" pitchFamily="34" charset="0"/>
              </a:rPr>
              <a:t>sukupuoliseen</a:t>
            </a:r>
            <a:r>
              <a:rPr lang="en-GB" sz="900" b="0" i="0" u="none" strike="noStrike" dirty="0">
                <a:solidFill>
                  <a:srgbClr val="000000"/>
                </a:solidFill>
                <a:effectLst/>
                <a:latin typeface="Source Sans Pro" panose="020B0503030403020204" pitchFamily="34" charset="0"/>
              </a:rPr>
              <a:t> </a:t>
            </a:r>
            <a:r>
              <a:rPr lang="en-GB" sz="900" b="0" i="0" u="none" strike="noStrike" dirty="0" err="1">
                <a:solidFill>
                  <a:srgbClr val="000000"/>
                </a:solidFill>
                <a:effectLst/>
                <a:latin typeface="Source Sans Pro" panose="020B0503030403020204" pitchFamily="34" charset="0"/>
              </a:rPr>
              <a:t>suuntautumiseen</a:t>
            </a:r>
            <a:r>
              <a:rPr lang="en-GB" sz="900" b="0" i="0" u="none" strike="noStrike" dirty="0">
                <a:solidFill>
                  <a:srgbClr val="000000"/>
                </a:solidFill>
                <a:effectLst/>
                <a:latin typeface="Source Sans Pro" panose="020B0503030403020204" pitchFamily="34" charset="0"/>
              </a:rPr>
              <a:t>.</a:t>
            </a:r>
            <a:endParaRPr lang="en-US" sz="900" dirty="0">
              <a:solidFill>
                <a:srgbClr val="434343"/>
              </a:solidFill>
              <a:latin typeface="Arial" panose="020B0604020202020204" pitchFamily="34" charset="0"/>
              <a:cs typeface="Arial" panose="020B0604020202020204" pitchFamily="34" charset="0"/>
            </a:endParaRPr>
          </a:p>
        </p:txBody>
      </p:sp>
      <p:sp>
        <p:nvSpPr>
          <p:cNvPr id="56" name="Rectangle 55">
            <a:extLst>
              <a:ext uri="{FF2B5EF4-FFF2-40B4-BE49-F238E27FC236}">
                <a16:creationId xmlns:a16="http://schemas.microsoft.com/office/drawing/2014/main" id="{C59E02B4-EA4A-F741-A1CB-5C50E42553D5}"/>
              </a:ext>
            </a:extLst>
          </p:cNvPr>
          <p:cNvSpPr/>
          <p:nvPr/>
        </p:nvSpPr>
        <p:spPr>
          <a:xfrm>
            <a:off x="192493" y="3747551"/>
            <a:ext cx="1476693" cy="1477328"/>
          </a:xfrm>
          <a:prstGeom prst="rect">
            <a:avLst/>
          </a:prstGeom>
        </p:spPr>
        <p:txBody>
          <a:bodyPr wrap="squar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685800" rtl="1">
              <a:defRPr/>
            </a:pPr>
            <a:r>
              <a:rPr lang="en-GB" sz="900" b="0" i="0" u="none" strike="noStrike" dirty="0" err="1">
                <a:solidFill>
                  <a:srgbClr val="000000"/>
                </a:solidFill>
                <a:effectLst/>
                <a:latin typeface="Source Sans Pro" panose="020B0503030403020204" pitchFamily="34" charset="0"/>
              </a:rPr>
              <a:t>Vastat</a:t>
            </a:r>
            <a:r>
              <a:rPr lang="fi-FI" sz="900" b="0" i="0" u="none" strike="noStrike" dirty="0" err="1">
                <a:solidFill>
                  <a:srgbClr val="000000"/>
                </a:solidFill>
                <a:effectLst/>
                <a:latin typeface="Source Sans Pro" panose="020B0503030403020204" pitchFamily="34" charset="0"/>
              </a:rPr>
              <a:t>taessa</a:t>
            </a:r>
            <a:r>
              <a:rPr lang="en-GB" sz="900" b="0" i="0" u="none" strike="noStrike" dirty="0">
                <a:solidFill>
                  <a:srgbClr val="000000"/>
                </a:solidFill>
                <a:effectLst/>
                <a:latin typeface="Source Sans Pro" panose="020B0503030403020204" pitchFamily="34" charset="0"/>
              </a:rPr>
              <a:t> </a:t>
            </a:r>
            <a:r>
              <a:rPr lang="en-GB" sz="900" b="0" i="0" u="none" strike="noStrike" dirty="0" err="1">
                <a:solidFill>
                  <a:srgbClr val="000000"/>
                </a:solidFill>
                <a:effectLst/>
                <a:latin typeface="Source Sans Pro" panose="020B0503030403020204" pitchFamily="34" charset="0"/>
              </a:rPr>
              <a:t>kirjeisiin</a:t>
            </a:r>
            <a:r>
              <a:rPr lang="en-GB" sz="900" b="0" i="0" u="none" strike="noStrike" dirty="0">
                <a:solidFill>
                  <a:srgbClr val="000000"/>
                </a:solidFill>
                <a:effectLst/>
                <a:latin typeface="Source Sans Pro" panose="020B0503030403020204" pitchFamily="34" charset="0"/>
              </a:rPr>
              <a:t>, </a:t>
            </a:r>
            <a:r>
              <a:rPr lang="en-GB" sz="900" b="0" i="0" u="none" strike="noStrike" dirty="0" err="1">
                <a:solidFill>
                  <a:srgbClr val="000000"/>
                </a:solidFill>
                <a:effectLst/>
                <a:latin typeface="Source Sans Pro" panose="020B0503030403020204" pitchFamily="34" charset="0"/>
              </a:rPr>
              <a:t>puheluihin</a:t>
            </a:r>
            <a:r>
              <a:rPr lang="en-GB" sz="900" b="0" i="0" u="none" strike="noStrike" dirty="0">
                <a:solidFill>
                  <a:srgbClr val="000000"/>
                </a:solidFill>
                <a:effectLst/>
                <a:latin typeface="Source Sans Pro" panose="020B0503030403020204" pitchFamily="34" charset="0"/>
              </a:rPr>
              <a:t> tai </a:t>
            </a:r>
            <a:r>
              <a:rPr lang="en-GB" sz="900" b="0" i="0" u="none" strike="noStrike" dirty="0" err="1">
                <a:solidFill>
                  <a:srgbClr val="000000"/>
                </a:solidFill>
                <a:effectLst/>
                <a:latin typeface="Source Sans Pro" panose="020B0503030403020204" pitchFamily="34" charset="0"/>
              </a:rPr>
              <a:t>sähköpostiviesteihin</a:t>
            </a:r>
            <a:r>
              <a:rPr lang="en-GB" sz="900" b="0" i="0" u="none" strike="noStrike" dirty="0">
                <a:solidFill>
                  <a:srgbClr val="000000"/>
                </a:solidFill>
                <a:effectLst/>
                <a:latin typeface="Source Sans Pro" panose="020B0503030403020204" pitchFamily="34" charset="0"/>
              </a:rPr>
              <a:t> on </a:t>
            </a:r>
            <a:r>
              <a:rPr lang="en-GB" sz="900" b="0" i="0" u="none" strike="noStrike" dirty="0" err="1">
                <a:solidFill>
                  <a:srgbClr val="000000"/>
                </a:solidFill>
                <a:effectLst/>
                <a:latin typeface="Source Sans Pro" panose="020B0503030403020204" pitchFamily="34" charset="0"/>
              </a:rPr>
              <a:t>pyrittävä</a:t>
            </a:r>
            <a:r>
              <a:rPr lang="en-GB" sz="900" b="0" i="0" u="none" strike="noStrike" dirty="0">
                <a:solidFill>
                  <a:srgbClr val="000000"/>
                </a:solidFill>
                <a:effectLst/>
                <a:latin typeface="Source Sans Pro" panose="020B0503030403020204" pitchFamily="34" charset="0"/>
              </a:rPr>
              <a:t> </a:t>
            </a:r>
            <a:r>
              <a:rPr lang="en-GB" sz="900" b="0" i="0" u="none" strike="noStrike" dirty="0" err="1">
                <a:solidFill>
                  <a:srgbClr val="000000"/>
                </a:solidFill>
                <a:effectLst/>
                <a:latin typeface="Source Sans Pro" panose="020B0503030403020204" pitchFamily="34" charset="0"/>
              </a:rPr>
              <a:t>toimimaan</a:t>
            </a:r>
            <a:r>
              <a:rPr lang="en-GB" sz="900" b="0" i="0" u="none" strike="noStrike" dirty="0">
                <a:solidFill>
                  <a:srgbClr val="000000"/>
                </a:solidFill>
                <a:effectLst/>
                <a:latin typeface="Source Sans Pro" panose="020B0503030403020204" pitchFamily="34" charset="0"/>
              </a:rPr>
              <a:t> </a:t>
            </a:r>
            <a:r>
              <a:rPr lang="en-GB" sz="900" b="0" i="0" u="none" strike="noStrike" dirty="0" err="1">
                <a:solidFill>
                  <a:srgbClr val="000000"/>
                </a:solidFill>
                <a:effectLst/>
                <a:latin typeface="Source Sans Pro" panose="020B0503030403020204" pitchFamily="34" charset="0"/>
              </a:rPr>
              <a:t>mahdollisimman</a:t>
            </a:r>
            <a:r>
              <a:rPr lang="en-GB" sz="900" b="0" i="0" u="none" strike="noStrike" dirty="0">
                <a:solidFill>
                  <a:srgbClr val="000000"/>
                </a:solidFill>
                <a:effectLst/>
                <a:latin typeface="Source Sans Pro" panose="020B0503030403020204" pitchFamily="34" charset="0"/>
              </a:rPr>
              <a:t> </a:t>
            </a:r>
            <a:r>
              <a:rPr lang="en-GB" sz="900" b="0" i="0" u="none" strike="noStrike" dirty="0" err="1">
                <a:solidFill>
                  <a:srgbClr val="000000"/>
                </a:solidFill>
                <a:effectLst/>
                <a:latin typeface="Source Sans Pro" panose="020B0503030403020204" pitchFamily="34" charset="0"/>
              </a:rPr>
              <a:t>avuliaasti</a:t>
            </a:r>
            <a:r>
              <a:rPr lang="en-GB" sz="900" b="0" i="0" u="none" strike="noStrike" dirty="0">
                <a:solidFill>
                  <a:srgbClr val="000000"/>
                </a:solidFill>
                <a:effectLst/>
                <a:latin typeface="Source Sans Pro" panose="020B0503030403020204" pitchFamily="34" charset="0"/>
              </a:rPr>
              <a:t> ja </a:t>
            </a:r>
            <a:r>
              <a:rPr lang="en-GB" sz="900" b="0" i="0" u="none" strike="noStrike" dirty="0" err="1">
                <a:solidFill>
                  <a:srgbClr val="000000"/>
                </a:solidFill>
                <a:effectLst/>
                <a:latin typeface="Source Sans Pro" panose="020B0503030403020204" pitchFamily="34" charset="0"/>
              </a:rPr>
              <a:t>vastaamaan</a:t>
            </a:r>
            <a:r>
              <a:rPr lang="en-GB" sz="900" b="0" i="0" u="none" strike="noStrike" dirty="0">
                <a:solidFill>
                  <a:srgbClr val="000000"/>
                </a:solidFill>
                <a:effectLst/>
                <a:latin typeface="Source Sans Pro" panose="020B0503030403020204" pitchFamily="34" charset="0"/>
              </a:rPr>
              <a:t> </a:t>
            </a:r>
            <a:r>
              <a:rPr lang="en-GB" sz="900" b="0" i="0" u="none" strike="noStrike" dirty="0" err="1">
                <a:solidFill>
                  <a:srgbClr val="000000"/>
                </a:solidFill>
                <a:effectLst/>
                <a:latin typeface="Source Sans Pro" panose="020B0503030403020204" pitchFamily="34" charset="0"/>
              </a:rPr>
              <a:t>esitettyihin</a:t>
            </a:r>
            <a:r>
              <a:rPr lang="en-GB" sz="900" b="0" i="0" u="none" strike="noStrike" dirty="0">
                <a:solidFill>
                  <a:srgbClr val="000000"/>
                </a:solidFill>
                <a:effectLst/>
                <a:latin typeface="Source Sans Pro" panose="020B0503030403020204" pitchFamily="34" charset="0"/>
              </a:rPr>
              <a:t> </a:t>
            </a:r>
            <a:r>
              <a:rPr lang="en-GB" sz="900" b="0" i="0" u="none" strike="noStrike" dirty="0" err="1">
                <a:solidFill>
                  <a:srgbClr val="000000"/>
                </a:solidFill>
                <a:effectLst/>
                <a:latin typeface="Source Sans Pro" panose="020B0503030403020204" pitchFamily="34" charset="0"/>
              </a:rPr>
              <a:t>kysymyksiin</a:t>
            </a:r>
            <a:r>
              <a:rPr lang="en-GB" sz="900" b="0" i="0" u="none" strike="noStrike" dirty="0">
                <a:solidFill>
                  <a:srgbClr val="000000"/>
                </a:solidFill>
                <a:effectLst/>
                <a:latin typeface="Source Sans Pro" panose="020B0503030403020204" pitchFamily="34" charset="0"/>
              </a:rPr>
              <a:t> </a:t>
            </a:r>
            <a:r>
              <a:rPr lang="en-GB" sz="900" b="0" i="0" u="none" strike="noStrike" dirty="0" err="1">
                <a:solidFill>
                  <a:srgbClr val="000000"/>
                </a:solidFill>
                <a:effectLst/>
                <a:latin typeface="Source Sans Pro" panose="020B0503030403020204" pitchFamily="34" charset="0"/>
              </a:rPr>
              <a:t>mahdollisimman</a:t>
            </a:r>
            <a:r>
              <a:rPr lang="en-GB" sz="900" b="0" i="0" u="none" strike="noStrike" dirty="0">
                <a:solidFill>
                  <a:srgbClr val="000000"/>
                </a:solidFill>
                <a:effectLst/>
                <a:latin typeface="Source Sans Pro" panose="020B0503030403020204" pitchFamily="34" charset="0"/>
              </a:rPr>
              <a:t> </a:t>
            </a:r>
            <a:r>
              <a:rPr lang="en-GB" sz="900" b="0" i="0" u="none" strike="noStrike" dirty="0" err="1">
                <a:solidFill>
                  <a:srgbClr val="000000"/>
                </a:solidFill>
                <a:effectLst/>
                <a:latin typeface="Source Sans Pro" panose="020B0503030403020204" pitchFamily="34" charset="0"/>
              </a:rPr>
              <a:t>täydellisesti</a:t>
            </a:r>
            <a:r>
              <a:rPr lang="en-GB" sz="900" b="0" i="0" u="none" strike="noStrike" dirty="0">
                <a:solidFill>
                  <a:srgbClr val="000000"/>
                </a:solidFill>
                <a:effectLst/>
                <a:latin typeface="Source Sans Pro" panose="020B0503030403020204" pitchFamily="34" charset="0"/>
              </a:rPr>
              <a:t> ja </a:t>
            </a:r>
            <a:r>
              <a:rPr lang="en-GB" sz="900" b="0" i="0" u="none" strike="noStrike" dirty="0" err="1">
                <a:solidFill>
                  <a:srgbClr val="000000"/>
                </a:solidFill>
                <a:effectLst/>
                <a:latin typeface="Source Sans Pro" panose="020B0503030403020204" pitchFamily="34" charset="0"/>
              </a:rPr>
              <a:t>täsmällisesti</a:t>
            </a:r>
            <a:r>
              <a:rPr lang="en-GB" sz="900" b="0" i="0" u="none" strike="noStrike" dirty="0">
                <a:solidFill>
                  <a:srgbClr val="000000"/>
                </a:solidFill>
                <a:effectLst/>
                <a:latin typeface="Source Sans Pro" panose="020B0503030403020204" pitchFamily="34" charset="0"/>
              </a:rPr>
              <a:t>.</a:t>
            </a:r>
            <a:endParaRPr lang="en-US" sz="900" dirty="0">
              <a:solidFill>
                <a:srgbClr val="434343"/>
              </a:solidFill>
              <a:latin typeface="Arial" panose="020B0604020202020204" pitchFamily="34" charset="0"/>
              <a:cs typeface="Arial" panose="020B0604020202020204" pitchFamily="34" charset="0"/>
            </a:endParaRPr>
          </a:p>
        </p:txBody>
      </p:sp>
      <p:sp>
        <p:nvSpPr>
          <p:cNvPr id="57" name="Rectangle 56">
            <a:extLst>
              <a:ext uri="{FF2B5EF4-FFF2-40B4-BE49-F238E27FC236}">
                <a16:creationId xmlns:a16="http://schemas.microsoft.com/office/drawing/2014/main" id="{1DE2A0AB-773D-9945-8F45-CD692E3DFF88}"/>
              </a:ext>
            </a:extLst>
          </p:cNvPr>
          <p:cNvSpPr/>
          <p:nvPr/>
        </p:nvSpPr>
        <p:spPr>
          <a:xfrm>
            <a:off x="7564504" y="1981557"/>
            <a:ext cx="1375699" cy="2862322"/>
          </a:xfrm>
          <a:prstGeom prst="rect">
            <a:avLst/>
          </a:prstGeom>
        </p:spPr>
        <p:txBody>
          <a:bodyPr wrap="squar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r>
              <a:rPr lang="en-GB" sz="900" b="0" i="0" u="none" strike="noStrike" dirty="0" err="1">
                <a:solidFill>
                  <a:srgbClr val="222222"/>
                </a:solidFill>
                <a:effectLst/>
                <a:latin typeface="Georgia" panose="02040502050405020303" pitchFamily="18" charset="0"/>
              </a:rPr>
              <a:t>Viranomainen</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ei</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saa</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toimenpiteillään</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puuttua</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voimassa</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oleviin</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oikeussuhteisiin</a:t>
            </a:r>
            <a:r>
              <a:rPr lang="en-GB" sz="900" b="0" i="0" u="none" strike="noStrike" dirty="0">
                <a:solidFill>
                  <a:srgbClr val="222222"/>
                </a:solidFill>
                <a:effectLst/>
                <a:latin typeface="Georgia" panose="02040502050405020303" pitchFamily="18" charset="0"/>
              </a:rPr>
              <a:t> tai </a:t>
            </a:r>
            <a:r>
              <a:rPr lang="en-GB" sz="900" b="0" i="0" u="none" strike="noStrike" dirty="0" err="1">
                <a:solidFill>
                  <a:srgbClr val="222222"/>
                </a:solidFill>
                <a:effectLst/>
                <a:latin typeface="Georgia" panose="02040502050405020303" pitchFamily="18" charset="0"/>
              </a:rPr>
              <a:t>muihin</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oikeutettuihin</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odotuksiin</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ellei</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siihen</a:t>
            </a:r>
            <a:r>
              <a:rPr lang="en-GB" sz="900" b="0" i="0" u="none" strike="noStrike" dirty="0">
                <a:solidFill>
                  <a:srgbClr val="222222"/>
                </a:solidFill>
                <a:effectLst/>
                <a:latin typeface="Georgia" panose="02040502050405020303" pitchFamily="18" charset="0"/>
              </a:rPr>
              <a:t> ole </a:t>
            </a:r>
            <a:r>
              <a:rPr lang="en-GB" sz="900" b="0" i="0" u="none" strike="noStrike" dirty="0" err="1">
                <a:solidFill>
                  <a:srgbClr val="222222"/>
                </a:solidFill>
                <a:effectLst/>
                <a:latin typeface="Georgia" panose="02040502050405020303" pitchFamily="18" charset="0"/>
              </a:rPr>
              <a:t>lakiin</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perustuvaa</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toimivaltaa</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Luottamuksensuojan</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kohteena</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olevat</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odotukset</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kohdistuvat</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paitsi</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voimassa</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olevien</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oikeussuhteiden</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pysyvyyteen</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myös</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siihen</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että</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viranomainen</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noudattaa</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sillä</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olevia</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velvollisuuksia</a:t>
            </a:r>
            <a:r>
              <a:rPr lang="en-GB" sz="900" b="0" i="0" u="none" strike="noStrike" dirty="0">
                <a:solidFill>
                  <a:srgbClr val="222222"/>
                </a:solidFill>
                <a:effectLst/>
                <a:latin typeface="Georgia" panose="02040502050405020303" pitchFamily="18" charset="0"/>
              </a:rPr>
              <a:t> ja </a:t>
            </a:r>
            <a:r>
              <a:rPr lang="en-GB" sz="900" b="0" i="0" u="none" strike="noStrike" dirty="0" err="1">
                <a:solidFill>
                  <a:srgbClr val="222222"/>
                </a:solidFill>
                <a:effectLst/>
                <a:latin typeface="Georgia" panose="02040502050405020303" pitchFamily="18" charset="0"/>
              </a:rPr>
              <a:t>sitoumuksia</a:t>
            </a:r>
            <a:r>
              <a:rPr lang="en-GB" sz="900" b="0" i="0" u="none" strike="noStrike" dirty="0">
                <a:solidFill>
                  <a:srgbClr val="222222"/>
                </a:solidFill>
                <a:effectLst/>
                <a:latin typeface="Georgia" panose="02040502050405020303" pitchFamily="18" charset="0"/>
              </a:rPr>
              <a:t>.</a:t>
            </a:r>
            <a:endParaRPr lang="en-US" sz="900" dirty="0">
              <a:solidFill>
                <a:srgbClr val="434343"/>
              </a:solidFill>
              <a:latin typeface="Arial" panose="020B0604020202020204" pitchFamily="34" charset="0"/>
              <a:cs typeface="Arial" panose="020B0604020202020204" pitchFamily="34" charset="0"/>
            </a:endParaRPr>
          </a:p>
        </p:txBody>
      </p:sp>
      <p:sp>
        <p:nvSpPr>
          <p:cNvPr id="63" name="Rectangle 62">
            <a:extLst>
              <a:ext uri="{FF2B5EF4-FFF2-40B4-BE49-F238E27FC236}">
                <a16:creationId xmlns:a16="http://schemas.microsoft.com/office/drawing/2014/main" id="{E769E39D-0ADA-C54D-9CA9-5C3B4262D928}"/>
              </a:ext>
            </a:extLst>
          </p:cNvPr>
          <p:cNvSpPr/>
          <p:nvPr/>
        </p:nvSpPr>
        <p:spPr>
          <a:xfrm>
            <a:off x="195898" y="1919787"/>
            <a:ext cx="1249395" cy="1615827"/>
          </a:xfrm>
          <a:prstGeom prst="rect">
            <a:avLst/>
          </a:prstGeom>
        </p:spPr>
        <p:txBody>
          <a:bodyPr wrap="squar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r>
              <a:rPr lang="en-GB" sz="900" b="0" i="0" u="none" strike="noStrike" dirty="0" err="1">
                <a:solidFill>
                  <a:srgbClr val="222222"/>
                </a:solidFill>
                <a:effectLst/>
                <a:latin typeface="Georgia" panose="02040502050405020303" pitchFamily="18" charset="0"/>
              </a:rPr>
              <a:t>Asiointi</a:t>
            </a:r>
            <a:r>
              <a:rPr lang="en-GB" sz="900" b="0" i="0" u="none" strike="noStrike" dirty="0">
                <a:solidFill>
                  <a:srgbClr val="222222"/>
                </a:solidFill>
                <a:effectLst/>
                <a:latin typeface="Georgia" panose="02040502050405020303" pitchFamily="18" charset="0"/>
              </a:rPr>
              <a:t> ja asian </a:t>
            </a:r>
            <a:r>
              <a:rPr lang="en-GB" sz="900" b="0" i="0" u="none" strike="noStrike" dirty="0" err="1">
                <a:solidFill>
                  <a:srgbClr val="222222"/>
                </a:solidFill>
                <a:effectLst/>
                <a:latin typeface="Georgia" panose="02040502050405020303" pitchFamily="18" charset="0"/>
              </a:rPr>
              <a:t>käsittely</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viranomaisessa</a:t>
            </a:r>
            <a:r>
              <a:rPr lang="en-GB" sz="900" b="0" i="0" u="none" strike="noStrike" dirty="0">
                <a:solidFill>
                  <a:srgbClr val="222222"/>
                </a:solidFill>
                <a:effectLst/>
                <a:latin typeface="Georgia" panose="02040502050405020303" pitchFamily="18" charset="0"/>
              </a:rPr>
              <a:t> on </a:t>
            </a:r>
            <a:r>
              <a:rPr lang="en-GB" sz="900" b="0" i="0" u="none" strike="noStrike" dirty="0" err="1">
                <a:solidFill>
                  <a:srgbClr val="222222"/>
                </a:solidFill>
                <a:effectLst/>
                <a:latin typeface="Georgia" panose="02040502050405020303" pitchFamily="18" charset="0"/>
              </a:rPr>
              <a:t>pyrittävä</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järjestämään</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siten</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että</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asiakasta</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palvellaan</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asianmukaisesti</a:t>
            </a:r>
            <a:r>
              <a:rPr lang="en-GB" sz="900" b="0" i="0" u="none" strike="noStrike" dirty="0">
                <a:solidFill>
                  <a:srgbClr val="222222"/>
                </a:solidFill>
                <a:effectLst/>
                <a:latin typeface="Georgia" panose="02040502050405020303" pitchFamily="18" charset="0"/>
              </a:rPr>
              <a:t>, ja </a:t>
            </a:r>
            <a:r>
              <a:rPr lang="en-GB" sz="900" b="0" i="0" u="none" strike="noStrike" dirty="0" err="1">
                <a:solidFill>
                  <a:srgbClr val="222222"/>
                </a:solidFill>
                <a:effectLst/>
                <a:latin typeface="Georgia" panose="02040502050405020303" pitchFamily="18" charset="0"/>
              </a:rPr>
              <a:t>viranomainen</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voi</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suorittaa</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tehtävänsä</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tuloksellisesti</a:t>
            </a:r>
            <a:r>
              <a:rPr lang="en-GB" sz="900" b="0" i="0" u="none" strike="noStrike" dirty="0">
                <a:solidFill>
                  <a:srgbClr val="222222"/>
                </a:solidFill>
                <a:effectLst/>
                <a:latin typeface="Georgia" panose="02040502050405020303" pitchFamily="18" charset="0"/>
              </a:rPr>
              <a:t>.</a:t>
            </a:r>
            <a:endParaRPr lang="en-US" sz="900" dirty="0">
              <a:solidFill>
                <a:srgbClr val="434343"/>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93D422D1-4D16-1241-9155-FD1AC45E3E5A}"/>
              </a:ext>
            </a:extLst>
          </p:cNvPr>
          <p:cNvSpPr/>
          <p:nvPr/>
        </p:nvSpPr>
        <p:spPr>
          <a:xfrm>
            <a:off x="5573128" y="5390569"/>
            <a:ext cx="3256593" cy="1200329"/>
          </a:xfrm>
          <a:prstGeom prst="rect">
            <a:avLst/>
          </a:prstGeom>
        </p:spPr>
        <p:txBody>
          <a:bodyPr wrap="squar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r>
              <a:rPr lang="fi-FI" sz="900" dirty="0">
                <a:solidFill>
                  <a:srgbClr val="000000"/>
                </a:solidFill>
                <a:latin typeface="Source Sans Pro" panose="020F0502020204030204" pitchFamily="34" charset="0"/>
              </a:rPr>
              <a:t>Lainmukaisuus edellyttää viranomaisilta asiallista ja puolueetonta toimintaa. O</a:t>
            </a:r>
            <a:r>
              <a:rPr lang="en-GB" sz="900" b="0" i="0" u="none" strike="noStrike" dirty="0">
                <a:solidFill>
                  <a:srgbClr val="000000"/>
                </a:solidFill>
                <a:effectLst/>
                <a:latin typeface="Source Sans Pro" panose="020F0502020204030204" pitchFamily="34" charset="0"/>
              </a:rPr>
              <a:t>n </a:t>
            </a:r>
            <a:r>
              <a:rPr lang="en-GB" sz="900" b="0" i="0" u="none" strike="noStrike" dirty="0" err="1">
                <a:solidFill>
                  <a:srgbClr val="000000"/>
                </a:solidFill>
                <a:effectLst/>
                <a:latin typeface="Source Sans Pro" panose="020F0502020204030204" pitchFamily="34" charset="0"/>
              </a:rPr>
              <a:t>noudatettava</a:t>
            </a:r>
            <a:r>
              <a:rPr lang="en-GB" sz="900" b="0" i="0" u="none" strike="noStrike" dirty="0">
                <a:solidFill>
                  <a:srgbClr val="000000"/>
                </a:solidFill>
                <a:effectLst/>
                <a:latin typeface="Source Sans Pro" panose="020F0502020204030204" pitchFamily="34" charset="0"/>
              </a:rPr>
              <a:t> </a:t>
            </a:r>
            <a:r>
              <a:rPr lang="en-GB" sz="900" b="0" i="0" u="none" strike="noStrike" dirty="0" err="1">
                <a:solidFill>
                  <a:srgbClr val="000000"/>
                </a:solidFill>
                <a:effectLst/>
                <a:latin typeface="Source Sans Pro" panose="020F0502020204030204" pitchFamily="34" charset="0"/>
              </a:rPr>
              <a:t>lakia</a:t>
            </a:r>
            <a:r>
              <a:rPr lang="en-GB" sz="900" b="0" i="0" u="none" strike="noStrike" dirty="0">
                <a:solidFill>
                  <a:srgbClr val="000000"/>
                </a:solidFill>
                <a:effectLst/>
                <a:latin typeface="Source Sans Pro" panose="020F0502020204030204" pitchFamily="34" charset="0"/>
              </a:rPr>
              <a:t> ja </a:t>
            </a:r>
            <a:r>
              <a:rPr lang="en-GB" sz="900" b="0" i="0" u="none" strike="noStrike" dirty="0" err="1">
                <a:solidFill>
                  <a:srgbClr val="000000"/>
                </a:solidFill>
                <a:effectLst/>
                <a:latin typeface="Source Sans Pro" panose="020F0502020204030204" pitchFamily="34" charset="0"/>
              </a:rPr>
              <a:t>sovellettava</a:t>
            </a:r>
            <a:r>
              <a:rPr lang="en-GB" sz="900" b="0" i="0" u="none" strike="noStrike" dirty="0">
                <a:solidFill>
                  <a:srgbClr val="000000"/>
                </a:solidFill>
                <a:effectLst/>
                <a:latin typeface="Source Sans Pro" panose="020F0502020204030204" pitchFamily="34" charset="0"/>
              </a:rPr>
              <a:t> EU:n </a:t>
            </a:r>
            <a:r>
              <a:rPr lang="en-GB" sz="900" b="0" i="0" u="none" strike="noStrike" dirty="0" err="1">
                <a:solidFill>
                  <a:srgbClr val="000000"/>
                </a:solidFill>
                <a:effectLst/>
                <a:latin typeface="Source Sans Pro" panose="020F0502020204030204" pitchFamily="34" charset="0"/>
              </a:rPr>
              <a:t>lainsäädännössä</a:t>
            </a:r>
            <a:r>
              <a:rPr lang="en-GB" sz="900" b="0" i="0" u="none" strike="noStrike" dirty="0">
                <a:solidFill>
                  <a:srgbClr val="000000"/>
                </a:solidFill>
                <a:effectLst/>
                <a:latin typeface="Source Sans Pro" panose="020F0502020204030204" pitchFamily="34" charset="0"/>
              </a:rPr>
              <a:t> </a:t>
            </a:r>
            <a:r>
              <a:rPr lang="en-GB" sz="900" b="0" i="0" u="none" strike="noStrike" dirty="0" err="1">
                <a:solidFill>
                  <a:srgbClr val="000000"/>
                </a:solidFill>
                <a:effectLst/>
                <a:latin typeface="Source Sans Pro" panose="020F0502020204030204" pitchFamily="34" charset="0"/>
              </a:rPr>
              <a:t>annettuja</a:t>
            </a:r>
            <a:r>
              <a:rPr lang="en-GB" sz="900" b="0" i="0" u="none" strike="noStrike" dirty="0">
                <a:solidFill>
                  <a:srgbClr val="000000"/>
                </a:solidFill>
                <a:effectLst/>
                <a:latin typeface="Source Sans Pro" panose="020F0502020204030204" pitchFamily="34" charset="0"/>
              </a:rPr>
              <a:t> </a:t>
            </a:r>
            <a:r>
              <a:rPr lang="en-GB" sz="900" b="0" i="0" u="none" strike="noStrike" dirty="0" err="1">
                <a:solidFill>
                  <a:srgbClr val="000000"/>
                </a:solidFill>
                <a:effectLst/>
                <a:latin typeface="Source Sans Pro" panose="020F0502020204030204" pitchFamily="34" charset="0"/>
              </a:rPr>
              <a:t>sääntöjä</a:t>
            </a:r>
            <a:r>
              <a:rPr lang="en-GB" sz="900" b="0" i="0" u="none" strike="noStrike" dirty="0">
                <a:solidFill>
                  <a:srgbClr val="000000"/>
                </a:solidFill>
                <a:effectLst/>
                <a:latin typeface="Source Sans Pro" panose="020F0502020204030204" pitchFamily="34" charset="0"/>
              </a:rPr>
              <a:t> ja </a:t>
            </a:r>
            <a:r>
              <a:rPr lang="en-GB" sz="900" b="0" i="0" u="none" strike="noStrike" dirty="0" err="1">
                <a:solidFill>
                  <a:srgbClr val="000000"/>
                </a:solidFill>
                <a:effectLst/>
                <a:latin typeface="Source Sans Pro" panose="020F0502020204030204" pitchFamily="34" charset="0"/>
              </a:rPr>
              <a:t>menettelyjä</a:t>
            </a:r>
            <a:r>
              <a:rPr lang="en-GB" sz="900" b="0" i="0" u="none" strike="noStrike" dirty="0">
                <a:solidFill>
                  <a:srgbClr val="000000"/>
                </a:solidFill>
                <a:effectLst/>
                <a:latin typeface="Source Sans Pro" panose="020F0502020204030204" pitchFamily="34" charset="0"/>
              </a:rPr>
              <a:t>. </a:t>
            </a:r>
            <a:r>
              <a:rPr lang="fi-FI" sz="900" dirty="0">
                <a:solidFill>
                  <a:srgbClr val="000000"/>
                </a:solidFill>
                <a:latin typeface="Source Sans Pro" panose="020F0502020204030204" pitchFamily="34" charset="0"/>
              </a:rPr>
              <a:t>On </a:t>
            </a:r>
            <a:r>
              <a:rPr lang="en-GB" sz="900" b="0" i="0" u="none" strike="noStrike" dirty="0" err="1">
                <a:solidFill>
                  <a:srgbClr val="000000"/>
                </a:solidFill>
                <a:effectLst/>
                <a:latin typeface="Source Sans Pro" panose="020F0502020204030204" pitchFamily="34" charset="0"/>
              </a:rPr>
              <a:t>erityisesti</a:t>
            </a:r>
            <a:r>
              <a:rPr lang="en-GB" sz="900" b="0" i="0" u="none" strike="noStrike" dirty="0">
                <a:solidFill>
                  <a:srgbClr val="000000"/>
                </a:solidFill>
                <a:effectLst/>
                <a:latin typeface="Source Sans Pro" panose="020F0502020204030204" pitchFamily="34" charset="0"/>
              </a:rPr>
              <a:t> </a:t>
            </a:r>
            <a:r>
              <a:rPr lang="en-GB" sz="900" b="0" i="0" u="none" strike="noStrike" dirty="0" err="1">
                <a:solidFill>
                  <a:srgbClr val="000000"/>
                </a:solidFill>
                <a:effectLst/>
                <a:latin typeface="Source Sans Pro" panose="020F0502020204030204" pitchFamily="34" charset="0"/>
              </a:rPr>
              <a:t>huolehdittava</a:t>
            </a:r>
            <a:r>
              <a:rPr lang="en-GB" sz="900" b="0" i="0" u="none" strike="noStrike" dirty="0">
                <a:solidFill>
                  <a:srgbClr val="000000"/>
                </a:solidFill>
                <a:effectLst/>
                <a:latin typeface="Source Sans Pro" panose="020F0502020204030204" pitchFamily="34" charset="0"/>
              </a:rPr>
              <a:t> </a:t>
            </a:r>
            <a:r>
              <a:rPr lang="en-GB" sz="900" b="0" i="0" u="none" strike="noStrike" dirty="0" err="1">
                <a:solidFill>
                  <a:srgbClr val="000000"/>
                </a:solidFill>
                <a:effectLst/>
                <a:latin typeface="Source Sans Pro" panose="020F0502020204030204" pitchFamily="34" charset="0"/>
              </a:rPr>
              <a:t>siitä</a:t>
            </a:r>
            <a:r>
              <a:rPr lang="en-GB" sz="900" b="0" i="0" u="none" strike="noStrike" dirty="0">
                <a:solidFill>
                  <a:srgbClr val="000000"/>
                </a:solidFill>
                <a:effectLst/>
                <a:latin typeface="Source Sans Pro" panose="020F0502020204030204" pitchFamily="34" charset="0"/>
              </a:rPr>
              <a:t>, </a:t>
            </a:r>
            <a:r>
              <a:rPr lang="en-GB" sz="900" b="0" i="0" u="none" strike="noStrike" dirty="0" err="1">
                <a:solidFill>
                  <a:srgbClr val="000000"/>
                </a:solidFill>
                <a:effectLst/>
                <a:latin typeface="Source Sans Pro" panose="020F0502020204030204" pitchFamily="34" charset="0"/>
              </a:rPr>
              <a:t>että</a:t>
            </a:r>
            <a:r>
              <a:rPr lang="en-GB" sz="900" b="0" i="0" u="none" strike="noStrike" dirty="0">
                <a:solidFill>
                  <a:srgbClr val="000000"/>
                </a:solidFill>
                <a:effectLst/>
                <a:latin typeface="Source Sans Pro" panose="020F0502020204030204" pitchFamily="34" charset="0"/>
              </a:rPr>
              <a:t> </a:t>
            </a:r>
            <a:r>
              <a:rPr lang="en-GB" sz="900" b="0" i="0" u="none" strike="noStrike" dirty="0" err="1">
                <a:solidFill>
                  <a:srgbClr val="000000"/>
                </a:solidFill>
                <a:effectLst/>
                <a:latin typeface="Source Sans Pro" panose="020F0502020204030204" pitchFamily="34" charset="0"/>
              </a:rPr>
              <a:t>päätöksillä</a:t>
            </a:r>
            <a:r>
              <a:rPr lang="en-GB" sz="900" b="0" i="0" u="none" strike="noStrike" dirty="0">
                <a:solidFill>
                  <a:srgbClr val="000000"/>
                </a:solidFill>
                <a:effectLst/>
                <a:latin typeface="Source Sans Pro" panose="020F0502020204030204" pitchFamily="34" charset="0"/>
              </a:rPr>
              <a:t>, </a:t>
            </a:r>
            <a:r>
              <a:rPr lang="en-GB" sz="900" b="0" i="0" u="none" strike="noStrike" dirty="0" err="1">
                <a:solidFill>
                  <a:srgbClr val="000000"/>
                </a:solidFill>
                <a:effectLst/>
                <a:latin typeface="Source Sans Pro" panose="020F0502020204030204" pitchFamily="34" charset="0"/>
              </a:rPr>
              <a:t>jotka</a:t>
            </a:r>
            <a:r>
              <a:rPr lang="en-GB" sz="900" b="0" i="0" u="none" strike="noStrike" dirty="0">
                <a:solidFill>
                  <a:srgbClr val="000000"/>
                </a:solidFill>
                <a:effectLst/>
                <a:latin typeface="Source Sans Pro" panose="020F0502020204030204" pitchFamily="34" charset="0"/>
              </a:rPr>
              <a:t> </a:t>
            </a:r>
            <a:r>
              <a:rPr lang="en-GB" sz="900" b="0" i="0" u="none" strike="noStrike" dirty="0" err="1">
                <a:solidFill>
                  <a:srgbClr val="000000"/>
                </a:solidFill>
                <a:effectLst/>
                <a:latin typeface="Source Sans Pro" panose="020F0502020204030204" pitchFamily="34" charset="0"/>
              </a:rPr>
              <a:t>saattavat</a:t>
            </a:r>
            <a:r>
              <a:rPr lang="en-GB" sz="900" b="0" i="0" u="none" strike="noStrike" dirty="0">
                <a:solidFill>
                  <a:srgbClr val="000000"/>
                </a:solidFill>
                <a:effectLst/>
                <a:latin typeface="Source Sans Pro" panose="020F0502020204030204" pitchFamily="34" charset="0"/>
              </a:rPr>
              <a:t> </a:t>
            </a:r>
            <a:r>
              <a:rPr lang="en-GB" sz="900" b="0" i="0" u="none" strike="noStrike" dirty="0" err="1">
                <a:solidFill>
                  <a:srgbClr val="000000"/>
                </a:solidFill>
                <a:effectLst/>
                <a:latin typeface="Source Sans Pro" panose="020F0502020204030204" pitchFamily="34" charset="0"/>
              </a:rPr>
              <a:t>vaikuttaa</a:t>
            </a:r>
            <a:r>
              <a:rPr lang="en-GB" sz="900" b="0" i="0" u="none" strike="noStrike" dirty="0">
                <a:solidFill>
                  <a:srgbClr val="000000"/>
                </a:solidFill>
                <a:effectLst/>
                <a:latin typeface="Source Sans Pro" panose="020F0502020204030204" pitchFamily="34" charset="0"/>
              </a:rPr>
              <a:t> </a:t>
            </a:r>
            <a:r>
              <a:rPr lang="en-GB" sz="900" b="0" i="0" u="none" strike="noStrike" dirty="0" err="1">
                <a:solidFill>
                  <a:srgbClr val="000000"/>
                </a:solidFill>
                <a:effectLst/>
                <a:latin typeface="Source Sans Pro" panose="020F0502020204030204" pitchFamily="34" charset="0"/>
              </a:rPr>
              <a:t>yksityishenkilöiden</a:t>
            </a:r>
            <a:r>
              <a:rPr lang="en-GB" sz="900" b="0" i="0" u="none" strike="noStrike" dirty="0">
                <a:solidFill>
                  <a:srgbClr val="000000"/>
                </a:solidFill>
                <a:effectLst/>
                <a:latin typeface="Source Sans Pro" panose="020F0502020204030204" pitchFamily="34" charset="0"/>
              </a:rPr>
              <a:t> </a:t>
            </a:r>
            <a:r>
              <a:rPr lang="en-GB" sz="900" b="0" i="0" u="none" strike="noStrike" dirty="0" err="1">
                <a:solidFill>
                  <a:srgbClr val="000000"/>
                </a:solidFill>
                <a:effectLst/>
                <a:latin typeface="Source Sans Pro" panose="020F0502020204030204" pitchFamily="34" charset="0"/>
              </a:rPr>
              <a:t>oikeuksiin</a:t>
            </a:r>
            <a:r>
              <a:rPr lang="en-GB" sz="900" b="0" i="0" u="none" strike="noStrike" dirty="0">
                <a:solidFill>
                  <a:srgbClr val="000000"/>
                </a:solidFill>
                <a:effectLst/>
                <a:latin typeface="Source Sans Pro" panose="020F0502020204030204" pitchFamily="34" charset="0"/>
              </a:rPr>
              <a:t> tai </a:t>
            </a:r>
            <a:r>
              <a:rPr lang="en-GB" sz="900" b="0" i="0" u="none" strike="noStrike" dirty="0" err="1">
                <a:solidFill>
                  <a:srgbClr val="000000"/>
                </a:solidFill>
                <a:effectLst/>
                <a:latin typeface="Source Sans Pro" panose="020F0502020204030204" pitchFamily="34" charset="0"/>
              </a:rPr>
              <a:t>etuihin</a:t>
            </a:r>
            <a:r>
              <a:rPr lang="en-GB" sz="900" b="0" i="0" u="none" strike="noStrike" dirty="0">
                <a:solidFill>
                  <a:srgbClr val="000000"/>
                </a:solidFill>
                <a:effectLst/>
                <a:latin typeface="Source Sans Pro" panose="020F0502020204030204" pitchFamily="34" charset="0"/>
              </a:rPr>
              <a:t>, on </a:t>
            </a:r>
            <a:r>
              <a:rPr lang="en-GB" sz="900" b="0" i="0" u="none" strike="noStrike" dirty="0" err="1">
                <a:solidFill>
                  <a:srgbClr val="000000"/>
                </a:solidFill>
                <a:effectLst/>
                <a:latin typeface="Source Sans Pro" panose="020F0502020204030204" pitchFamily="34" charset="0"/>
              </a:rPr>
              <a:t>oikeusperusta</a:t>
            </a:r>
            <a:r>
              <a:rPr lang="en-GB" sz="900" b="0" i="0" u="none" strike="noStrike" dirty="0">
                <a:solidFill>
                  <a:srgbClr val="000000"/>
                </a:solidFill>
                <a:effectLst/>
                <a:latin typeface="Source Sans Pro" panose="020F0502020204030204" pitchFamily="34" charset="0"/>
              </a:rPr>
              <a:t>, ja </a:t>
            </a:r>
            <a:r>
              <a:rPr lang="en-GB" sz="900" b="0" i="0" u="none" strike="noStrike" dirty="0" err="1">
                <a:solidFill>
                  <a:srgbClr val="000000"/>
                </a:solidFill>
                <a:effectLst/>
                <a:latin typeface="Source Sans Pro" panose="020F0502020204030204" pitchFamily="34" charset="0"/>
              </a:rPr>
              <a:t>että</a:t>
            </a:r>
            <a:r>
              <a:rPr lang="en-GB" sz="900" b="0" i="0" u="none" strike="noStrike" dirty="0">
                <a:solidFill>
                  <a:srgbClr val="000000"/>
                </a:solidFill>
                <a:effectLst/>
                <a:latin typeface="Source Sans Pro" panose="020F0502020204030204" pitchFamily="34" charset="0"/>
              </a:rPr>
              <a:t> </a:t>
            </a:r>
            <a:r>
              <a:rPr lang="en-GB" sz="900" b="0" i="0" u="none" strike="noStrike" dirty="0" err="1">
                <a:solidFill>
                  <a:srgbClr val="000000"/>
                </a:solidFill>
                <a:effectLst/>
                <a:latin typeface="Source Sans Pro" panose="020F0502020204030204" pitchFamily="34" charset="0"/>
              </a:rPr>
              <a:t>niiden</a:t>
            </a:r>
            <a:r>
              <a:rPr lang="en-GB" sz="900" b="0" i="0" u="none" strike="noStrike" dirty="0">
                <a:solidFill>
                  <a:srgbClr val="000000"/>
                </a:solidFill>
                <a:effectLst/>
                <a:latin typeface="Source Sans Pro" panose="020F0502020204030204" pitchFamily="34" charset="0"/>
              </a:rPr>
              <a:t> </a:t>
            </a:r>
            <a:r>
              <a:rPr lang="en-GB" sz="900" b="0" i="0" u="none" strike="noStrike" dirty="0" err="1">
                <a:solidFill>
                  <a:srgbClr val="000000"/>
                </a:solidFill>
                <a:effectLst/>
                <a:latin typeface="Source Sans Pro" panose="020F0502020204030204" pitchFamily="34" charset="0"/>
              </a:rPr>
              <a:t>sisältö</a:t>
            </a:r>
            <a:r>
              <a:rPr lang="en-GB" sz="900" b="0" i="0" u="none" strike="noStrike" dirty="0">
                <a:solidFill>
                  <a:srgbClr val="000000"/>
                </a:solidFill>
                <a:effectLst/>
                <a:latin typeface="Source Sans Pro" panose="020F0502020204030204" pitchFamily="34" charset="0"/>
              </a:rPr>
              <a:t> on </a:t>
            </a:r>
            <a:r>
              <a:rPr lang="en-GB" sz="900" b="0" i="0" u="none" strike="noStrike" dirty="0" err="1">
                <a:solidFill>
                  <a:srgbClr val="000000"/>
                </a:solidFill>
                <a:effectLst/>
                <a:latin typeface="Source Sans Pro" panose="020F0502020204030204" pitchFamily="34" charset="0"/>
              </a:rPr>
              <a:t>lainmukainen</a:t>
            </a:r>
            <a:r>
              <a:rPr lang="en-GB" sz="900" b="0" i="0" u="none" strike="noStrike" dirty="0">
                <a:solidFill>
                  <a:srgbClr val="000000"/>
                </a:solidFill>
                <a:effectLst/>
                <a:latin typeface="Source Sans Pro" panose="020F0502020204030204" pitchFamily="34" charset="0"/>
              </a:rPr>
              <a:t>.</a:t>
            </a:r>
            <a:r>
              <a:rPr lang="fi-FI" sz="900" b="0" i="0" u="none" strike="noStrike" dirty="0">
                <a:solidFill>
                  <a:srgbClr val="000000"/>
                </a:solidFill>
                <a:effectLst/>
                <a:latin typeface="Source Sans Pro" panose="020F0502020204030204" pitchFamily="34" charset="0"/>
              </a:rPr>
              <a:t> V</a:t>
            </a:r>
            <a:r>
              <a:rPr lang="fi-FI" sz="900" dirty="0">
                <a:solidFill>
                  <a:srgbClr val="222222"/>
                </a:solidFill>
                <a:latin typeface="Georgia" panose="02040502050405020303" pitchFamily="18" charset="0"/>
              </a:rPr>
              <a:t>iranomaisen </a:t>
            </a:r>
            <a:r>
              <a:rPr lang="en-GB" sz="900" b="0" i="0" u="none" strike="noStrike" dirty="0">
                <a:solidFill>
                  <a:srgbClr val="222222"/>
                </a:solidFill>
                <a:effectLst/>
                <a:latin typeface="Georgia" panose="02040502050405020303" pitchFamily="18" charset="0"/>
              </a:rPr>
              <a:t>on </a:t>
            </a:r>
            <a:r>
              <a:rPr lang="en-GB" sz="900" b="0" i="0" u="none" strike="noStrike" dirty="0" err="1">
                <a:solidFill>
                  <a:srgbClr val="222222"/>
                </a:solidFill>
                <a:effectLst/>
                <a:latin typeface="Georgia" panose="02040502050405020303" pitchFamily="18" charset="0"/>
              </a:rPr>
              <a:t>toimittava</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itsenäisesti</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suhteessa</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epäasialliseen</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ulkopuoliseen</a:t>
            </a:r>
            <a:r>
              <a:rPr lang="en-GB" sz="900" b="0" i="0" u="none" strike="noStrike" dirty="0">
                <a:solidFill>
                  <a:srgbClr val="222222"/>
                </a:solidFill>
                <a:effectLst/>
                <a:latin typeface="Georgia" panose="02040502050405020303" pitchFamily="18" charset="0"/>
              </a:rPr>
              <a:t> </a:t>
            </a:r>
            <a:r>
              <a:rPr lang="en-GB" sz="900" b="0" i="0" u="none" strike="noStrike" dirty="0" err="1">
                <a:solidFill>
                  <a:srgbClr val="222222"/>
                </a:solidFill>
                <a:effectLst/>
                <a:latin typeface="Georgia" panose="02040502050405020303" pitchFamily="18" charset="0"/>
              </a:rPr>
              <a:t>vaikuttamiseen</a:t>
            </a:r>
            <a:endParaRPr lang="en-US" sz="900" dirty="0">
              <a:solidFill>
                <a:srgbClr val="434343"/>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CA831237-0E0A-7649-A42D-7E25C39ECC04}"/>
              </a:ext>
            </a:extLst>
          </p:cNvPr>
          <p:cNvSpPr txBox="1"/>
          <p:nvPr/>
        </p:nvSpPr>
        <p:spPr>
          <a:xfrm rot="16200000">
            <a:off x="6634818" y="4068399"/>
            <a:ext cx="4808727" cy="246221"/>
          </a:xfrm>
          <a:prstGeom prst="rect">
            <a:avLst/>
          </a:prstGeom>
          <a:noFill/>
        </p:spPr>
        <p:txBody>
          <a:bodyPr wrap="square" rtlCol="0">
            <a:spAutoFit/>
          </a:bodyPr>
          <a:lstStyle/>
          <a:p>
            <a:pPr algn="l"/>
            <a:r>
              <a:rPr lang="fi-FI" sz="1000" dirty="0">
                <a:solidFill>
                  <a:schemeClr val="bg1">
                    <a:lumMod val="75000"/>
                  </a:schemeClr>
                </a:solidFill>
              </a:rPr>
              <a:t>Lähde: </a:t>
            </a:r>
            <a:r>
              <a:rPr lang="en-GB" sz="1000" dirty="0" err="1">
                <a:solidFill>
                  <a:schemeClr val="bg1">
                    <a:lumMod val="75000"/>
                  </a:schemeClr>
                </a:solidFill>
              </a:rPr>
              <a:t>Tieteen</a:t>
            </a:r>
            <a:r>
              <a:rPr lang="en-GB" sz="1000" dirty="0">
                <a:solidFill>
                  <a:schemeClr val="bg1">
                    <a:lumMod val="75000"/>
                  </a:schemeClr>
                </a:solidFill>
              </a:rPr>
              <a:t> </a:t>
            </a:r>
            <a:r>
              <a:rPr lang="en-GB" sz="1000" dirty="0" err="1">
                <a:solidFill>
                  <a:schemeClr val="bg1">
                    <a:lumMod val="75000"/>
                  </a:schemeClr>
                </a:solidFill>
              </a:rPr>
              <a:t>termipankki</a:t>
            </a:r>
            <a:r>
              <a:rPr lang="en-GB" sz="1000" dirty="0">
                <a:solidFill>
                  <a:schemeClr val="bg1">
                    <a:lumMod val="75000"/>
                  </a:schemeClr>
                </a:solidFill>
              </a:rPr>
              <a:t>, </a:t>
            </a:r>
            <a:r>
              <a:rPr lang="en-GB" sz="1000" dirty="0" err="1">
                <a:solidFill>
                  <a:schemeClr val="bg1">
                    <a:lumMod val="75000"/>
                  </a:schemeClr>
                </a:solidFill>
              </a:rPr>
              <a:t>Valtiovarainministeri</a:t>
            </a:r>
            <a:r>
              <a:rPr lang="fi-FI" sz="1000" dirty="0">
                <a:solidFill>
                  <a:schemeClr val="bg1">
                    <a:lumMod val="75000"/>
                  </a:schemeClr>
                </a:solidFill>
              </a:rPr>
              <a:t>ö, Kuntaliitto, Euroopan Unioni</a:t>
            </a:r>
            <a:endParaRPr lang="en-US" sz="1000" dirty="0">
              <a:solidFill>
                <a:schemeClr val="bg1">
                  <a:lumMod val="75000"/>
                </a:schemeClr>
              </a:solidFill>
            </a:endParaRPr>
          </a:p>
        </p:txBody>
      </p:sp>
    </p:spTree>
    <p:extLst>
      <p:ext uri="{BB962C8B-B14F-4D97-AF65-F5344CB8AC3E}">
        <p14:creationId xmlns:p14="http://schemas.microsoft.com/office/powerpoint/2010/main" val="2345072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CA8F12F-1274-E041-B126-21738E717CA8}"/>
              </a:ext>
            </a:extLst>
          </p:cNvPr>
          <p:cNvGrpSpPr/>
          <p:nvPr/>
        </p:nvGrpSpPr>
        <p:grpSpPr>
          <a:xfrm>
            <a:off x="1763240" y="984583"/>
            <a:ext cx="5479935" cy="5318504"/>
            <a:chOff x="2153189" y="1307045"/>
            <a:chExt cx="4337625" cy="4243909"/>
          </a:xfrm>
        </p:grpSpPr>
        <p:sp>
          <p:nvSpPr>
            <p:cNvPr id="16" name="TextBox 15">
              <a:extLst>
                <a:ext uri="{FF2B5EF4-FFF2-40B4-BE49-F238E27FC236}">
                  <a16:creationId xmlns:a16="http://schemas.microsoft.com/office/drawing/2014/main" id="{E78B3B05-992E-524F-AD19-FA64CC23984B}"/>
                </a:ext>
              </a:extLst>
            </p:cNvPr>
            <p:cNvSpPr txBox="1"/>
            <p:nvPr/>
          </p:nvSpPr>
          <p:spPr>
            <a:xfrm rot="20566620">
              <a:off x="3160003" y="2071434"/>
              <a:ext cx="2086108" cy="1437359"/>
            </a:xfrm>
            <a:prstGeom prst="rect">
              <a:avLst/>
            </a:prstGeom>
            <a:noFill/>
          </p:spPr>
          <p:txBody>
            <a:bodyPr wrap="none" rtlCol="0">
              <a:prstTxWarp prst="textArchUp">
                <a:avLst>
                  <a:gd name="adj" fmla="val 11415915"/>
                </a:avLst>
              </a:prstTxWarp>
              <a:spAutoFit/>
            </a:bodyPr>
            <a:lstStyle/>
            <a:p>
              <a:pPr algn="ctr"/>
              <a:r>
                <a:rPr lang="fi-FI" sz="1200" dirty="0">
                  <a:solidFill>
                    <a:schemeClr val="tx1">
                      <a:lumMod val="75000"/>
                      <a:lumOff val="25000"/>
                    </a:schemeClr>
                  </a:solidFill>
                  <a:latin typeface="Arial" panose="020B0604020202020204" pitchFamily="34" charset="0"/>
                  <a:cs typeface="Arial" panose="020B0604020202020204" pitchFamily="34" charset="0"/>
                </a:rPr>
                <a:t>1915-1929</a:t>
              </a:r>
              <a:endParaRPr lang="en-IN" sz="12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8554FC1D-41C8-E344-82CE-40AFAAFD74F4}"/>
                </a:ext>
              </a:extLst>
            </p:cNvPr>
            <p:cNvSpPr txBox="1"/>
            <p:nvPr/>
          </p:nvSpPr>
          <p:spPr>
            <a:xfrm rot="3690274">
              <a:off x="2788866" y="2769562"/>
              <a:ext cx="2150113" cy="1670673"/>
            </a:xfrm>
            <a:prstGeom prst="rect">
              <a:avLst/>
            </a:prstGeom>
            <a:noFill/>
          </p:spPr>
          <p:txBody>
            <a:bodyPr spcFirstLastPara="1" wrap="none" numCol="1" rtlCol="0">
              <a:prstTxWarp prst="textArchDown">
                <a:avLst>
                  <a:gd name="adj" fmla="val 19528216"/>
                </a:avLst>
              </a:prstTxWarp>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r>
                <a:rPr lang="fi-FI" sz="1200" dirty="0">
                  <a:solidFill>
                    <a:schemeClr val="tx1">
                      <a:lumMod val="75000"/>
                      <a:lumOff val="25000"/>
                    </a:schemeClr>
                  </a:solidFill>
                  <a:latin typeface="Arial" panose="020B0604020202020204" pitchFamily="34" charset="0"/>
                  <a:cs typeface="Arial" panose="020B0604020202020204" pitchFamily="34" charset="0"/>
                </a:rPr>
                <a:t>1990-2019 </a:t>
              </a:r>
              <a:endParaRPr lang="en-IN" sz="12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F452BA36-12CE-8F45-A670-C2C4ECD70C89}"/>
                </a:ext>
              </a:extLst>
            </p:cNvPr>
            <p:cNvSpPr txBox="1"/>
            <p:nvPr/>
          </p:nvSpPr>
          <p:spPr>
            <a:xfrm rot="462834">
              <a:off x="3167426" y="3024906"/>
              <a:ext cx="2150113" cy="1686964"/>
            </a:xfrm>
            <a:prstGeom prst="rect">
              <a:avLst/>
            </a:prstGeom>
            <a:noFill/>
          </p:spPr>
          <p:txBody>
            <a:bodyPr spcFirstLastPara="1" wrap="none" numCol="1" rtlCol="0">
              <a:prstTxWarp prst="textArchDown">
                <a:avLst>
                  <a:gd name="adj" fmla="val 19167514"/>
                </a:avLst>
              </a:prstTxWarp>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r>
                <a:rPr lang="fi-FI" sz="1200" dirty="0">
                  <a:solidFill>
                    <a:schemeClr val="tx1">
                      <a:lumMod val="75000"/>
                      <a:lumOff val="25000"/>
                    </a:schemeClr>
                  </a:solidFill>
                  <a:latin typeface="Arial" panose="020B0604020202020204" pitchFamily="34" charset="0"/>
                  <a:cs typeface="Arial" panose="020B0604020202020204" pitchFamily="34" charset="0"/>
                </a:rPr>
                <a:t>1975-1989 </a:t>
              </a:r>
              <a:endParaRPr lang="en-IN" sz="12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FC807AC4-F280-EF42-A4F2-9F01ADCC961B}"/>
                </a:ext>
              </a:extLst>
            </p:cNvPr>
            <p:cNvSpPr txBox="1"/>
            <p:nvPr/>
          </p:nvSpPr>
          <p:spPr>
            <a:xfrm rot="2256082">
              <a:off x="3560462" y="2138255"/>
              <a:ext cx="2086108" cy="1666614"/>
            </a:xfrm>
            <a:prstGeom prst="rect">
              <a:avLst/>
            </a:prstGeom>
            <a:noFill/>
          </p:spPr>
          <p:txBody>
            <a:bodyPr wrap="none" rtlCol="0">
              <a:prstTxWarp prst="textArchUp">
                <a:avLst>
                  <a:gd name="adj" fmla="val 11415915"/>
                </a:avLst>
              </a:prstTxWarp>
              <a:spAutoFit/>
            </a:bodyPr>
            <a:lstStyle/>
            <a:p>
              <a:pPr algn="ctr"/>
              <a:r>
                <a:rPr lang="fi-FI" sz="1200" dirty="0">
                  <a:solidFill>
                    <a:schemeClr val="tx1">
                      <a:lumMod val="75000"/>
                      <a:lumOff val="25000"/>
                    </a:schemeClr>
                  </a:solidFill>
                  <a:latin typeface="Arial" panose="020B0604020202020204" pitchFamily="34" charset="0"/>
                  <a:cs typeface="Arial" panose="020B0604020202020204" pitchFamily="34" charset="0"/>
                </a:rPr>
                <a:t>1930-1944</a:t>
              </a:r>
              <a:endParaRPr lang="en-IN" sz="12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5E4FE630-E8D2-A544-9E50-31D12F0893B1}"/>
                </a:ext>
              </a:extLst>
            </p:cNvPr>
            <p:cNvSpPr txBox="1"/>
            <p:nvPr/>
          </p:nvSpPr>
          <p:spPr>
            <a:xfrm rot="4985688">
              <a:off x="3754341" y="2450366"/>
              <a:ext cx="2086108" cy="1666614"/>
            </a:xfrm>
            <a:prstGeom prst="rect">
              <a:avLst/>
            </a:prstGeom>
            <a:noFill/>
          </p:spPr>
          <p:txBody>
            <a:bodyPr wrap="none" rtlCol="0">
              <a:prstTxWarp prst="textArchUp">
                <a:avLst>
                  <a:gd name="adj" fmla="val 11415915"/>
                </a:avLst>
              </a:prstTxWarp>
              <a:spAutoFit/>
            </a:bodyPr>
            <a:lstStyle/>
            <a:p>
              <a:pPr algn="ctr"/>
              <a:r>
                <a:rPr lang="fi-FI" sz="1200" dirty="0">
                  <a:solidFill>
                    <a:schemeClr val="tx1">
                      <a:lumMod val="75000"/>
                      <a:lumOff val="25000"/>
                    </a:schemeClr>
                  </a:solidFill>
                  <a:latin typeface="Arial" panose="020B0604020202020204" pitchFamily="34" charset="0"/>
                  <a:cs typeface="Arial" panose="020B0604020202020204" pitchFamily="34" charset="0"/>
                </a:rPr>
                <a:t>1945-1959</a:t>
              </a:r>
              <a:endParaRPr lang="en-IN" sz="12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75721E5C-A383-6945-9073-F9AACF6E9D3D}"/>
                </a:ext>
              </a:extLst>
            </p:cNvPr>
            <p:cNvSpPr txBox="1"/>
            <p:nvPr/>
          </p:nvSpPr>
          <p:spPr>
            <a:xfrm rot="19219439">
              <a:off x="3593236" y="2915521"/>
              <a:ext cx="2150113" cy="1686964"/>
            </a:xfrm>
            <a:prstGeom prst="rect">
              <a:avLst/>
            </a:prstGeom>
            <a:noFill/>
          </p:spPr>
          <p:txBody>
            <a:bodyPr spcFirstLastPara="1" wrap="none" numCol="1" rtlCol="0">
              <a:prstTxWarp prst="textArchDown">
                <a:avLst>
                  <a:gd name="adj" fmla="val 19167514"/>
                </a:avLst>
              </a:prstTxWarp>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r>
                <a:rPr lang="fi-FI" sz="1200" dirty="0">
                  <a:solidFill>
                    <a:schemeClr val="tx1">
                      <a:lumMod val="75000"/>
                      <a:lumOff val="25000"/>
                    </a:schemeClr>
                  </a:solidFill>
                  <a:latin typeface="Arial" panose="020B0604020202020204" pitchFamily="34" charset="0"/>
                  <a:cs typeface="Arial" panose="020B0604020202020204" pitchFamily="34" charset="0"/>
                </a:rPr>
                <a:t>1960-1974 </a:t>
              </a:r>
              <a:endParaRPr lang="en-IN" sz="12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2307E81B-797A-BF42-BF94-52899C8C28E5}"/>
                </a:ext>
              </a:extLst>
            </p:cNvPr>
            <p:cNvSpPr txBox="1"/>
            <p:nvPr/>
          </p:nvSpPr>
          <p:spPr>
            <a:xfrm rot="17548852">
              <a:off x="2771154" y="2387498"/>
              <a:ext cx="2086108" cy="1437359"/>
            </a:xfrm>
            <a:prstGeom prst="rect">
              <a:avLst/>
            </a:prstGeom>
            <a:noFill/>
          </p:spPr>
          <p:txBody>
            <a:bodyPr wrap="none" rtlCol="0">
              <a:prstTxWarp prst="textArchUp">
                <a:avLst>
                  <a:gd name="adj" fmla="val 11415915"/>
                </a:avLst>
              </a:prstTxWarp>
              <a:spAutoFit/>
            </a:bodyPr>
            <a:lstStyle/>
            <a:p>
              <a:pPr algn="ctr"/>
              <a:r>
                <a:rPr lang="fi-FI" sz="1200" dirty="0">
                  <a:solidFill>
                    <a:schemeClr val="tx1">
                      <a:lumMod val="75000"/>
                      <a:lumOff val="25000"/>
                    </a:schemeClr>
                  </a:solidFill>
                  <a:latin typeface="Arial" panose="020B0604020202020204" pitchFamily="34" charset="0"/>
                  <a:cs typeface="Arial" panose="020B0604020202020204" pitchFamily="34" charset="0"/>
                </a:rPr>
                <a:t>1860-1914</a:t>
              </a:r>
              <a:endParaRPr lang="en-IN" sz="1200" dirty="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100" name="Group 99"/>
            <p:cNvGrpSpPr/>
            <p:nvPr/>
          </p:nvGrpSpPr>
          <p:grpSpPr>
            <a:xfrm>
              <a:off x="2153189" y="1307045"/>
              <a:ext cx="4337625" cy="4243909"/>
              <a:chOff x="2949733" y="1133475"/>
              <a:chExt cx="3932798" cy="3880585"/>
            </a:xfrm>
          </p:grpSpPr>
          <p:sp>
            <p:nvSpPr>
              <p:cNvPr id="101" name="Freeform 100"/>
              <p:cNvSpPr/>
              <p:nvPr/>
            </p:nvSpPr>
            <p:spPr>
              <a:xfrm>
                <a:off x="3828358" y="1133475"/>
                <a:ext cx="1083366" cy="1762125"/>
              </a:xfrm>
              <a:custGeom>
                <a:avLst/>
                <a:gdLst>
                  <a:gd name="connsiteX0" fmla="*/ 936625 w 936625"/>
                  <a:gd name="connsiteY0" fmla="*/ 0 h 898525"/>
                  <a:gd name="connsiteX1" fmla="*/ 936625 w 936625"/>
                  <a:gd name="connsiteY1" fmla="*/ 403225 h 898525"/>
                  <a:gd name="connsiteX2" fmla="*/ 0 w 936625"/>
                  <a:gd name="connsiteY2" fmla="*/ 403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957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957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1187450"/>
                  <a:gd name="connsiteX1" fmla="*/ 936625 w 936625"/>
                  <a:gd name="connsiteY1" fmla="*/ 409575 h 1187450"/>
                  <a:gd name="connsiteX2" fmla="*/ 28575 w 936625"/>
                  <a:gd name="connsiteY2" fmla="*/ 784225 h 1187450"/>
                  <a:gd name="connsiteX3" fmla="*/ 0 w 936625"/>
                  <a:gd name="connsiteY3" fmla="*/ 898525 h 1187450"/>
                  <a:gd name="connsiteX4" fmla="*/ 117475 w 936625"/>
                  <a:gd name="connsiteY4" fmla="*/ 898525 h 1187450"/>
                  <a:gd name="connsiteX5" fmla="*/ 66675 w 936625"/>
                  <a:gd name="connsiteY5" fmla="*/ 1187450 h 1187450"/>
                  <a:gd name="connsiteX0" fmla="*/ 936625 w 936625"/>
                  <a:gd name="connsiteY0" fmla="*/ 0 h 1187450"/>
                  <a:gd name="connsiteX1" fmla="*/ 936625 w 936625"/>
                  <a:gd name="connsiteY1" fmla="*/ 409575 h 1187450"/>
                  <a:gd name="connsiteX2" fmla="*/ 28575 w 936625"/>
                  <a:gd name="connsiteY2" fmla="*/ 784225 h 1187450"/>
                  <a:gd name="connsiteX3" fmla="*/ 0 w 936625"/>
                  <a:gd name="connsiteY3" fmla="*/ 898525 h 1187450"/>
                  <a:gd name="connsiteX4" fmla="*/ 88900 w 936625"/>
                  <a:gd name="connsiteY4" fmla="*/ 1069975 h 1187450"/>
                  <a:gd name="connsiteX5" fmla="*/ 66675 w 936625"/>
                  <a:gd name="connsiteY5" fmla="*/ 1187450 h 1187450"/>
                  <a:gd name="connsiteX0" fmla="*/ 908050 w 908050"/>
                  <a:gd name="connsiteY0" fmla="*/ 0 h 1187450"/>
                  <a:gd name="connsiteX1" fmla="*/ 908050 w 908050"/>
                  <a:gd name="connsiteY1" fmla="*/ 409575 h 1187450"/>
                  <a:gd name="connsiteX2" fmla="*/ 0 w 908050"/>
                  <a:gd name="connsiteY2" fmla="*/ 784225 h 1187450"/>
                  <a:gd name="connsiteX3" fmla="*/ 161925 w 908050"/>
                  <a:gd name="connsiteY3" fmla="*/ 920750 h 1187450"/>
                  <a:gd name="connsiteX4" fmla="*/ 60325 w 908050"/>
                  <a:gd name="connsiteY4" fmla="*/ 1069975 h 1187450"/>
                  <a:gd name="connsiteX5" fmla="*/ 38100 w 908050"/>
                  <a:gd name="connsiteY5" fmla="*/ 1187450 h 1187450"/>
                  <a:gd name="connsiteX0" fmla="*/ 1083885 w 1083885"/>
                  <a:gd name="connsiteY0" fmla="*/ 0 h 1609068"/>
                  <a:gd name="connsiteX1" fmla="*/ 1083885 w 1083885"/>
                  <a:gd name="connsiteY1" fmla="*/ 409575 h 1609068"/>
                  <a:gd name="connsiteX2" fmla="*/ 175835 w 1083885"/>
                  <a:gd name="connsiteY2" fmla="*/ 784225 h 1609068"/>
                  <a:gd name="connsiteX3" fmla="*/ 337760 w 1083885"/>
                  <a:gd name="connsiteY3" fmla="*/ 920750 h 1609068"/>
                  <a:gd name="connsiteX4" fmla="*/ 1210 w 1083885"/>
                  <a:gd name="connsiteY4" fmla="*/ 1606550 h 1609068"/>
                  <a:gd name="connsiteX5" fmla="*/ 213935 w 1083885"/>
                  <a:gd name="connsiteY5" fmla="*/ 1187450 h 1609068"/>
                  <a:gd name="connsiteX0" fmla="*/ 1082675 w 1082675"/>
                  <a:gd name="connsiteY0" fmla="*/ 0 h 1606550"/>
                  <a:gd name="connsiteX1" fmla="*/ 1082675 w 1082675"/>
                  <a:gd name="connsiteY1" fmla="*/ 409575 h 1606550"/>
                  <a:gd name="connsiteX2" fmla="*/ 174625 w 1082675"/>
                  <a:gd name="connsiteY2" fmla="*/ 784225 h 1606550"/>
                  <a:gd name="connsiteX3" fmla="*/ 336550 w 1082675"/>
                  <a:gd name="connsiteY3" fmla="*/ 920750 h 1606550"/>
                  <a:gd name="connsiteX4" fmla="*/ 0 w 1082675"/>
                  <a:gd name="connsiteY4" fmla="*/ 1606550 h 1606550"/>
                  <a:gd name="connsiteX0" fmla="*/ 1082675 w 1082675"/>
                  <a:gd name="connsiteY0" fmla="*/ 0 h 1631950"/>
                  <a:gd name="connsiteX1" fmla="*/ 1082675 w 1082675"/>
                  <a:gd name="connsiteY1" fmla="*/ 409575 h 1631950"/>
                  <a:gd name="connsiteX2" fmla="*/ 174625 w 1082675"/>
                  <a:gd name="connsiteY2" fmla="*/ 784225 h 1631950"/>
                  <a:gd name="connsiteX3" fmla="*/ 336550 w 1082675"/>
                  <a:gd name="connsiteY3" fmla="*/ 920750 h 1631950"/>
                  <a:gd name="connsiteX4" fmla="*/ 0 w 1082675"/>
                  <a:gd name="connsiteY4" fmla="*/ 1631950 h 1631950"/>
                  <a:gd name="connsiteX0" fmla="*/ 1082910 w 1082910"/>
                  <a:gd name="connsiteY0" fmla="*/ 0 h 1631950"/>
                  <a:gd name="connsiteX1" fmla="*/ 1082910 w 1082910"/>
                  <a:gd name="connsiteY1" fmla="*/ 409575 h 1631950"/>
                  <a:gd name="connsiteX2" fmla="*/ 174860 w 1082910"/>
                  <a:gd name="connsiteY2" fmla="*/ 784225 h 1631950"/>
                  <a:gd name="connsiteX3" fmla="*/ 336785 w 1082910"/>
                  <a:gd name="connsiteY3" fmla="*/ 920750 h 1631950"/>
                  <a:gd name="connsiteX4" fmla="*/ 235 w 1082910"/>
                  <a:gd name="connsiteY4" fmla="*/ 1631950 h 1631950"/>
                  <a:gd name="connsiteX0" fmla="*/ 1083207 w 1083207"/>
                  <a:gd name="connsiteY0" fmla="*/ 0 h 1631950"/>
                  <a:gd name="connsiteX1" fmla="*/ 1083207 w 1083207"/>
                  <a:gd name="connsiteY1" fmla="*/ 409575 h 1631950"/>
                  <a:gd name="connsiteX2" fmla="*/ 175157 w 1083207"/>
                  <a:gd name="connsiteY2" fmla="*/ 784225 h 1631950"/>
                  <a:gd name="connsiteX3" fmla="*/ 337082 w 1083207"/>
                  <a:gd name="connsiteY3" fmla="*/ 920750 h 1631950"/>
                  <a:gd name="connsiteX4" fmla="*/ 532 w 1083207"/>
                  <a:gd name="connsiteY4" fmla="*/ 1631950 h 1631950"/>
                  <a:gd name="connsiteX0" fmla="*/ 1083366 w 1083366"/>
                  <a:gd name="connsiteY0" fmla="*/ 0 h 1631950"/>
                  <a:gd name="connsiteX1" fmla="*/ 1083366 w 1083366"/>
                  <a:gd name="connsiteY1" fmla="*/ 409575 h 1631950"/>
                  <a:gd name="connsiteX2" fmla="*/ 175316 w 1083366"/>
                  <a:gd name="connsiteY2" fmla="*/ 784225 h 1631950"/>
                  <a:gd name="connsiteX3" fmla="*/ 337241 w 1083366"/>
                  <a:gd name="connsiteY3" fmla="*/ 920750 h 1631950"/>
                  <a:gd name="connsiteX4" fmla="*/ 691 w 1083366"/>
                  <a:gd name="connsiteY4" fmla="*/ 1631950 h 1631950"/>
                  <a:gd name="connsiteX0" fmla="*/ 1083366 w 1083366"/>
                  <a:gd name="connsiteY0" fmla="*/ 0 h 1631950"/>
                  <a:gd name="connsiteX1" fmla="*/ 1083366 w 1083366"/>
                  <a:gd name="connsiteY1" fmla="*/ 409575 h 1631950"/>
                  <a:gd name="connsiteX2" fmla="*/ 175316 w 1083366"/>
                  <a:gd name="connsiteY2" fmla="*/ 784225 h 1631950"/>
                  <a:gd name="connsiteX3" fmla="*/ 337241 w 1083366"/>
                  <a:gd name="connsiteY3" fmla="*/ 920750 h 1631950"/>
                  <a:gd name="connsiteX4" fmla="*/ 691 w 1083366"/>
                  <a:gd name="connsiteY4" fmla="*/ 1631950 h 1631950"/>
                  <a:gd name="connsiteX0" fmla="*/ 1083366 w 1083366"/>
                  <a:gd name="connsiteY0" fmla="*/ 0 h 1727200"/>
                  <a:gd name="connsiteX1" fmla="*/ 1083366 w 1083366"/>
                  <a:gd name="connsiteY1" fmla="*/ 504825 h 1727200"/>
                  <a:gd name="connsiteX2" fmla="*/ 175316 w 1083366"/>
                  <a:gd name="connsiteY2" fmla="*/ 879475 h 1727200"/>
                  <a:gd name="connsiteX3" fmla="*/ 337241 w 1083366"/>
                  <a:gd name="connsiteY3" fmla="*/ 1016000 h 1727200"/>
                  <a:gd name="connsiteX4" fmla="*/ 691 w 1083366"/>
                  <a:gd name="connsiteY4" fmla="*/ 1727200 h 1727200"/>
                  <a:gd name="connsiteX0" fmla="*/ 1083366 w 1083366"/>
                  <a:gd name="connsiteY0" fmla="*/ 0 h 1762125"/>
                  <a:gd name="connsiteX1" fmla="*/ 1083366 w 1083366"/>
                  <a:gd name="connsiteY1" fmla="*/ 539750 h 1762125"/>
                  <a:gd name="connsiteX2" fmla="*/ 175316 w 1083366"/>
                  <a:gd name="connsiteY2" fmla="*/ 914400 h 1762125"/>
                  <a:gd name="connsiteX3" fmla="*/ 337241 w 1083366"/>
                  <a:gd name="connsiteY3" fmla="*/ 1050925 h 1762125"/>
                  <a:gd name="connsiteX4" fmla="*/ 691 w 1083366"/>
                  <a:gd name="connsiteY4" fmla="*/ 1762125 h 1762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3366" h="1762125">
                    <a:moveTo>
                      <a:pt x="1083366" y="0"/>
                    </a:moveTo>
                    <a:lnTo>
                      <a:pt x="1083366" y="539750"/>
                    </a:lnTo>
                    <a:cubicBezTo>
                      <a:pt x="793383" y="546100"/>
                      <a:pt x="436724" y="650875"/>
                      <a:pt x="175316" y="914400"/>
                    </a:cubicBezTo>
                    <a:lnTo>
                      <a:pt x="337241" y="1050925"/>
                    </a:lnTo>
                    <a:cubicBezTo>
                      <a:pt x="112874" y="1216025"/>
                      <a:pt x="-10421" y="1597025"/>
                      <a:pt x="691" y="1762125"/>
                    </a:cubicBezTo>
                  </a:path>
                </a:pathLst>
              </a:custGeom>
              <a:noFill/>
              <a:ln w="31750">
                <a:solidFill>
                  <a:srgbClr val="288284"/>
                </a:solidFill>
                <a:head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400">
                  <a:solidFill>
                    <a:prstClr val="white"/>
                  </a:solidFill>
                  <a:latin typeface="Arial" panose="020B0604020202020204" pitchFamily="34" charset="0"/>
                  <a:cs typeface="Arial" panose="020B0604020202020204" pitchFamily="34" charset="0"/>
                </a:endParaRPr>
              </a:p>
            </p:txBody>
          </p:sp>
          <p:sp>
            <p:nvSpPr>
              <p:cNvPr id="102" name="Freeform 101"/>
              <p:cNvSpPr/>
              <p:nvPr/>
            </p:nvSpPr>
            <p:spPr>
              <a:xfrm rot="6240000">
                <a:off x="5459786" y="1809724"/>
                <a:ext cx="1083366" cy="1762125"/>
              </a:xfrm>
              <a:custGeom>
                <a:avLst/>
                <a:gdLst>
                  <a:gd name="connsiteX0" fmla="*/ 936625 w 936625"/>
                  <a:gd name="connsiteY0" fmla="*/ 0 h 898525"/>
                  <a:gd name="connsiteX1" fmla="*/ 936625 w 936625"/>
                  <a:gd name="connsiteY1" fmla="*/ 403225 h 898525"/>
                  <a:gd name="connsiteX2" fmla="*/ 0 w 936625"/>
                  <a:gd name="connsiteY2" fmla="*/ 403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957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957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1187450"/>
                  <a:gd name="connsiteX1" fmla="*/ 936625 w 936625"/>
                  <a:gd name="connsiteY1" fmla="*/ 409575 h 1187450"/>
                  <a:gd name="connsiteX2" fmla="*/ 28575 w 936625"/>
                  <a:gd name="connsiteY2" fmla="*/ 784225 h 1187450"/>
                  <a:gd name="connsiteX3" fmla="*/ 0 w 936625"/>
                  <a:gd name="connsiteY3" fmla="*/ 898525 h 1187450"/>
                  <a:gd name="connsiteX4" fmla="*/ 117475 w 936625"/>
                  <a:gd name="connsiteY4" fmla="*/ 898525 h 1187450"/>
                  <a:gd name="connsiteX5" fmla="*/ 66675 w 936625"/>
                  <a:gd name="connsiteY5" fmla="*/ 1187450 h 1187450"/>
                  <a:gd name="connsiteX0" fmla="*/ 936625 w 936625"/>
                  <a:gd name="connsiteY0" fmla="*/ 0 h 1187450"/>
                  <a:gd name="connsiteX1" fmla="*/ 936625 w 936625"/>
                  <a:gd name="connsiteY1" fmla="*/ 409575 h 1187450"/>
                  <a:gd name="connsiteX2" fmla="*/ 28575 w 936625"/>
                  <a:gd name="connsiteY2" fmla="*/ 784225 h 1187450"/>
                  <a:gd name="connsiteX3" fmla="*/ 0 w 936625"/>
                  <a:gd name="connsiteY3" fmla="*/ 898525 h 1187450"/>
                  <a:gd name="connsiteX4" fmla="*/ 88900 w 936625"/>
                  <a:gd name="connsiteY4" fmla="*/ 1069975 h 1187450"/>
                  <a:gd name="connsiteX5" fmla="*/ 66675 w 936625"/>
                  <a:gd name="connsiteY5" fmla="*/ 1187450 h 1187450"/>
                  <a:gd name="connsiteX0" fmla="*/ 908050 w 908050"/>
                  <a:gd name="connsiteY0" fmla="*/ 0 h 1187450"/>
                  <a:gd name="connsiteX1" fmla="*/ 908050 w 908050"/>
                  <a:gd name="connsiteY1" fmla="*/ 409575 h 1187450"/>
                  <a:gd name="connsiteX2" fmla="*/ 0 w 908050"/>
                  <a:gd name="connsiteY2" fmla="*/ 784225 h 1187450"/>
                  <a:gd name="connsiteX3" fmla="*/ 161925 w 908050"/>
                  <a:gd name="connsiteY3" fmla="*/ 920750 h 1187450"/>
                  <a:gd name="connsiteX4" fmla="*/ 60325 w 908050"/>
                  <a:gd name="connsiteY4" fmla="*/ 1069975 h 1187450"/>
                  <a:gd name="connsiteX5" fmla="*/ 38100 w 908050"/>
                  <a:gd name="connsiteY5" fmla="*/ 1187450 h 1187450"/>
                  <a:gd name="connsiteX0" fmla="*/ 1083885 w 1083885"/>
                  <a:gd name="connsiteY0" fmla="*/ 0 h 1609068"/>
                  <a:gd name="connsiteX1" fmla="*/ 1083885 w 1083885"/>
                  <a:gd name="connsiteY1" fmla="*/ 409575 h 1609068"/>
                  <a:gd name="connsiteX2" fmla="*/ 175835 w 1083885"/>
                  <a:gd name="connsiteY2" fmla="*/ 784225 h 1609068"/>
                  <a:gd name="connsiteX3" fmla="*/ 337760 w 1083885"/>
                  <a:gd name="connsiteY3" fmla="*/ 920750 h 1609068"/>
                  <a:gd name="connsiteX4" fmla="*/ 1210 w 1083885"/>
                  <a:gd name="connsiteY4" fmla="*/ 1606550 h 1609068"/>
                  <a:gd name="connsiteX5" fmla="*/ 213935 w 1083885"/>
                  <a:gd name="connsiteY5" fmla="*/ 1187450 h 1609068"/>
                  <a:gd name="connsiteX0" fmla="*/ 1082675 w 1082675"/>
                  <a:gd name="connsiteY0" fmla="*/ 0 h 1606550"/>
                  <a:gd name="connsiteX1" fmla="*/ 1082675 w 1082675"/>
                  <a:gd name="connsiteY1" fmla="*/ 409575 h 1606550"/>
                  <a:gd name="connsiteX2" fmla="*/ 174625 w 1082675"/>
                  <a:gd name="connsiteY2" fmla="*/ 784225 h 1606550"/>
                  <a:gd name="connsiteX3" fmla="*/ 336550 w 1082675"/>
                  <a:gd name="connsiteY3" fmla="*/ 920750 h 1606550"/>
                  <a:gd name="connsiteX4" fmla="*/ 0 w 1082675"/>
                  <a:gd name="connsiteY4" fmla="*/ 1606550 h 1606550"/>
                  <a:gd name="connsiteX0" fmla="*/ 1082675 w 1082675"/>
                  <a:gd name="connsiteY0" fmla="*/ 0 h 1631950"/>
                  <a:gd name="connsiteX1" fmla="*/ 1082675 w 1082675"/>
                  <a:gd name="connsiteY1" fmla="*/ 409575 h 1631950"/>
                  <a:gd name="connsiteX2" fmla="*/ 174625 w 1082675"/>
                  <a:gd name="connsiteY2" fmla="*/ 784225 h 1631950"/>
                  <a:gd name="connsiteX3" fmla="*/ 336550 w 1082675"/>
                  <a:gd name="connsiteY3" fmla="*/ 920750 h 1631950"/>
                  <a:gd name="connsiteX4" fmla="*/ 0 w 1082675"/>
                  <a:gd name="connsiteY4" fmla="*/ 1631950 h 1631950"/>
                  <a:gd name="connsiteX0" fmla="*/ 1082910 w 1082910"/>
                  <a:gd name="connsiteY0" fmla="*/ 0 h 1631950"/>
                  <a:gd name="connsiteX1" fmla="*/ 1082910 w 1082910"/>
                  <a:gd name="connsiteY1" fmla="*/ 409575 h 1631950"/>
                  <a:gd name="connsiteX2" fmla="*/ 174860 w 1082910"/>
                  <a:gd name="connsiteY2" fmla="*/ 784225 h 1631950"/>
                  <a:gd name="connsiteX3" fmla="*/ 336785 w 1082910"/>
                  <a:gd name="connsiteY3" fmla="*/ 920750 h 1631950"/>
                  <a:gd name="connsiteX4" fmla="*/ 235 w 1082910"/>
                  <a:gd name="connsiteY4" fmla="*/ 1631950 h 1631950"/>
                  <a:gd name="connsiteX0" fmla="*/ 1083207 w 1083207"/>
                  <a:gd name="connsiteY0" fmla="*/ 0 h 1631950"/>
                  <a:gd name="connsiteX1" fmla="*/ 1083207 w 1083207"/>
                  <a:gd name="connsiteY1" fmla="*/ 409575 h 1631950"/>
                  <a:gd name="connsiteX2" fmla="*/ 175157 w 1083207"/>
                  <a:gd name="connsiteY2" fmla="*/ 784225 h 1631950"/>
                  <a:gd name="connsiteX3" fmla="*/ 337082 w 1083207"/>
                  <a:gd name="connsiteY3" fmla="*/ 920750 h 1631950"/>
                  <a:gd name="connsiteX4" fmla="*/ 532 w 1083207"/>
                  <a:gd name="connsiteY4" fmla="*/ 1631950 h 1631950"/>
                  <a:gd name="connsiteX0" fmla="*/ 1083366 w 1083366"/>
                  <a:gd name="connsiteY0" fmla="*/ 0 h 1631950"/>
                  <a:gd name="connsiteX1" fmla="*/ 1083366 w 1083366"/>
                  <a:gd name="connsiteY1" fmla="*/ 409575 h 1631950"/>
                  <a:gd name="connsiteX2" fmla="*/ 175316 w 1083366"/>
                  <a:gd name="connsiteY2" fmla="*/ 784225 h 1631950"/>
                  <a:gd name="connsiteX3" fmla="*/ 337241 w 1083366"/>
                  <a:gd name="connsiteY3" fmla="*/ 920750 h 1631950"/>
                  <a:gd name="connsiteX4" fmla="*/ 691 w 1083366"/>
                  <a:gd name="connsiteY4" fmla="*/ 1631950 h 1631950"/>
                  <a:gd name="connsiteX0" fmla="*/ 1083366 w 1083366"/>
                  <a:gd name="connsiteY0" fmla="*/ 0 h 1631950"/>
                  <a:gd name="connsiteX1" fmla="*/ 1083366 w 1083366"/>
                  <a:gd name="connsiteY1" fmla="*/ 409575 h 1631950"/>
                  <a:gd name="connsiteX2" fmla="*/ 175316 w 1083366"/>
                  <a:gd name="connsiteY2" fmla="*/ 784225 h 1631950"/>
                  <a:gd name="connsiteX3" fmla="*/ 337241 w 1083366"/>
                  <a:gd name="connsiteY3" fmla="*/ 920750 h 1631950"/>
                  <a:gd name="connsiteX4" fmla="*/ 691 w 1083366"/>
                  <a:gd name="connsiteY4" fmla="*/ 1631950 h 1631950"/>
                  <a:gd name="connsiteX0" fmla="*/ 1083366 w 1083366"/>
                  <a:gd name="connsiteY0" fmla="*/ 0 h 1727200"/>
                  <a:gd name="connsiteX1" fmla="*/ 1083366 w 1083366"/>
                  <a:gd name="connsiteY1" fmla="*/ 504825 h 1727200"/>
                  <a:gd name="connsiteX2" fmla="*/ 175316 w 1083366"/>
                  <a:gd name="connsiteY2" fmla="*/ 879475 h 1727200"/>
                  <a:gd name="connsiteX3" fmla="*/ 337241 w 1083366"/>
                  <a:gd name="connsiteY3" fmla="*/ 1016000 h 1727200"/>
                  <a:gd name="connsiteX4" fmla="*/ 691 w 1083366"/>
                  <a:gd name="connsiteY4" fmla="*/ 1727200 h 1727200"/>
                  <a:gd name="connsiteX0" fmla="*/ 1083366 w 1083366"/>
                  <a:gd name="connsiteY0" fmla="*/ 0 h 1762125"/>
                  <a:gd name="connsiteX1" fmla="*/ 1083366 w 1083366"/>
                  <a:gd name="connsiteY1" fmla="*/ 539750 h 1762125"/>
                  <a:gd name="connsiteX2" fmla="*/ 175316 w 1083366"/>
                  <a:gd name="connsiteY2" fmla="*/ 914400 h 1762125"/>
                  <a:gd name="connsiteX3" fmla="*/ 337241 w 1083366"/>
                  <a:gd name="connsiteY3" fmla="*/ 1050925 h 1762125"/>
                  <a:gd name="connsiteX4" fmla="*/ 691 w 1083366"/>
                  <a:gd name="connsiteY4" fmla="*/ 1762125 h 1762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3366" h="1762125">
                    <a:moveTo>
                      <a:pt x="1083366" y="0"/>
                    </a:moveTo>
                    <a:lnTo>
                      <a:pt x="1083366" y="539750"/>
                    </a:lnTo>
                    <a:cubicBezTo>
                      <a:pt x="793383" y="546100"/>
                      <a:pt x="436724" y="650875"/>
                      <a:pt x="175316" y="914400"/>
                    </a:cubicBezTo>
                    <a:lnTo>
                      <a:pt x="337241" y="1050925"/>
                    </a:lnTo>
                    <a:cubicBezTo>
                      <a:pt x="112874" y="1216025"/>
                      <a:pt x="-10421" y="1597025"/>
                      <a:pt x="691" y="1762125"/>
                    </a:cubicBezTo>
                  </a:path>
                </a:pathLst>
              </a:custGeom>
              <a:noFill/>
              <a:ln w="31750">
                <a:solidFill>
                  <a:srgbClr val="AC4A5A"/>
                </a:solidFill>
                <a:head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400">
                  <a:solidFill>
                    <a:prstClr val="white"/>
                  </a:solidFill>
                  <a:latin typeface="Arial" panose="020B0604020202020204" pitchFamily="34" charset="0"/>
                  <a:cs typeface="Arial" panose="020B0604020202020204" pitchFamily="34" charset="0"/>
                </a:endParaRPr>
              </a:p>
            </p:txBody>
          </p:sp>
          <p:sp>
            <p:nvSpPr>
              <p:cNvPr id="103" name="Freeform 102"/>
              <p:cNvSpPr/>
              <p:nvPr/>
            </p:nvSpPr>
            <p:spPr>
              <a:xfrm rot="12420000">
                <a:off x="4423050" y="3251935"/>
                <a:ext cx="1083366" cy="1762125"/>
              </a:xfrm>
              <a:custGeom>
                <a:avLst/>
                <a:gdLst>
                  <a:gd name="connsiteX0" fmla="*/ 936625 w 936625"/>
                  <a:gd name="connsiteY0" fmla="*/ 0 h 898525"/>
                  <a:gd name="connsiteX1" fmla="*/ 936625 w 936625"/>
                  <a:gd name="connsiteY1" fmla="*/ 403225 h 898525"/>
                  <a:gd name="connsiteX2" fmla="*/ 0 w 936625"/>
                  <a:gd name="connsiteY2" fmla="*/ 403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957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957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1187450"/>
                  <a:gd name="connsiteX1" fmla="*/ 936625 w 936625"/>
                  <a:gd name="connsiteY1" fmla="*/ 409575 h 1187450"/>
                  <a:gd name="connsiteX2" fmla="*/ 28575 w 936625"/>
                  <a:gd name="connsiteY2" fmla="*/ 784225 h 1187450"/>
                  <a:gd name="connsiteX3" fmla="*/ 0 w 936625"/>
                  <a:gd name="connsiteY3" fmla="*/ 898525 h 1187450"/>
                  <a:gd name="connsiteX4" fmla="*/ 117475 w 936625"/>
                  <a:gd name="connsiteY4" fmla="*/ 898525 h 1187450"/>
                  <a:gd name="connsiteX5" fmla="*/ 66675 w 936625"/>
                  <a:gd name="connsiteY5" fmla="*/ 1187450 h 1187450"/>
                  <a:gd name="connsiteX0" fmla="*/ 936625 w 936625"/>
                  <a:gd name="connsiteY0" fmla="*/ 0 h 1187450"/>
                  <a:gd name="connsiteX1" fmla="*/ 936625 w 936625"/>
                  <a:gd name="connsiteY1" fmla="*/ 409575 h 1187450"/>
                  <a:gd name="connsiteX2" fmla="*/ 28575 w 936625"/>
                  <a:gd name="connsiteY2" fmla="*/ 784225 h 1187450"/>
                  <a:gd name="connsiteX3" fmla="*/ 0 w 936625"/>
                  <a:gd name="connsiteY3" fmla="*/ 898525 h 1187450"/>
                  <a:gd name="connsiteX4" fmla="*/ 88900 w 936625"/>
                  <a:gd name="connsiteY4" fmla="*/ 1069975 h 1187450"/>
                  <a:gd name="connsiteX5" fmla="*/ 66675 w 936625"/>
                  <a:gd name="connsiteY5" fmla="*/ 1187450 h 1187450"/>
                  <a:gd name="connsiteX0" fmla="*/ 908050 w 908050"/>
                  <a:gd name="connsiteY0" fmla="*/ 0 h 1187450"/>
                  <a:gd name="connsiteX1" fmla="*/ 908050 w 908050"/>
                  <a:gd name="connsiteY1" fmla="*/ 409575 h 1187450"/>
                  <a:gd name="connsiteX2" fmla="*/ 0 w 908050"/>
                  <a:gd name="connsiteY2" fmla="*/ 784225 h 1187450"/>
                  <a:gd name="connsiteX3" fmla="*/ 161925 w 908050"/>
                  <a:gd name="connsiteY3" fmla="*/ 920750 h 1187450"/>
                  <a:gd name="connsiteX4" fmla="*/ 60325 w 908050"/>
                  <a:gd name="connsiteY4" fmla="*/ 1069975 h 1187450"/>
                  <a:gd name="connsiteX5" fmla="*/ 38100 w 908050"/>
                  <a:gd name="connsiteY5" fmla="*/ 1187450 h 1187450"/>
                  <a:gd name="connsiteX0" fmla="*/ 1083885 w 1083885"/>
                  <a:gd name="connsiteY0" fmla="*/ 0 h 1609068"/>
                  <a:gd name="connsiteX1" fmla="*/ 1083885 w 1083885"/>
                  <a:gd name="connsiteY1" fmla="*/ 409575 h 1609068"/>
                  <a:gd name="connsiteX2" fmla="*/ 175835 w 1083885"/>
                  <a:gd name="connsiteY2" fmla="*/ 784225 h 1609068"/>
                  <a:gd name="connsiteX3" fmla="*/ 337760 w 1083885"/>
                  <a:gd name="connsiteY3" fmla="*/ 920750 h 1609068"/>
                  <a:gd name="connsiteX4" fmla="*/ 1210 w 1083885"/>
                  <a:gd name="connsiteY4" fmla="*/ 1606550 h 1609068"/>
                  <a:gd name="connsiteX5" fmla="*/ 213935 w 1083885"/>
                  <a:gd name="connsiteY5" fmla="*/ 1187450 h 1609068"/>
                  <a:gd name="connsiteX0" fmla="*/ 1082675 w 1082675"/>
                  <a:gd name="connsiteY0" fmla="*/ 0 h 1606550"/>
                  <a:gd name="connsiteX1" fmla="*/ 1082675 w 1082675"/>
                  <a:gd name="connsiteY1" fmla="*/ 409575 h 1606550"/>
                  <a:gd name="connsiteX2" fmla="*/ 174625 w 1082675"/>
                  <a:gd name="connsiteY2" fmla="*/ 784225 h 1606550"/>
                  <a:gd name="connsiteX3" fmla="*/ 336550 w 1082675"/>
                  <a:gd name="connsiteY3" fmla="*/ 920750 h 1606550"/>
                  <a:gd name="connsiteX4" fmla="*/ 0 w 1082675"/>
                  <a:gd name="connsiteY4" fmla="*/ 1606550 h 1606550"/>
                  <a:gd name="connsiteX0" fmla="*/ 1082675 w 1082675"/>
                  <a:gd name="connsiteY0" fmla="*/ 0 h 1631950"/>
                  <a:gd name="connsiteX1" fmla="*/ 1082675 w 1082675"/>
                  <a:gd name="connsiteY1" fmla="*/ 409575 h 1631950"/>
                  <a:gd name="connsiteX2" fmla="*/ 174625 w 1082675"/>
                  <a:gd name="connsiteY2" fmla="*/ 784225 h 1631950"/>
                  <a:gd name="connsiteX3" fmla="*/ 336550 w 1082675"/>
                  <a:gd name="connsiteY3" fmla="*/ 920750 h 1631950"/>
                  <a:gd name="connsiteX4" fmla="*/ 0 w 1082675"/>
                  <a:gd name="connsiteY4" fmla="*/ 1631950 h 1631950"/>
                  <a:gd name="connsiteX0" fmla="*/ 1082910 w 1082910"/>
                  <a:gd name="connsiteY0" fmla="*/ 0 h 1631950"/>
                  <a:gd name="connsiteX1" fmla="*/ 1082910 w 1082910"/>
                  <a:gd name="connsiteY1" fmla="*/ 409575 h 1631950"/>
                  <a:gd name="connsiteX2" fmla="*/ 174860 w 1082910"/>
                  <a:gd name="connsiteY2" fmla="*/ 784225 h 1631950"/>
                  <a:gd name="connsiteX3" fmla="*/ 336785 w 1082910"/>
                  <a:gd name="connsiteY3" fmla="*/ 920750 h 1631950"/>
                  <a:gd name="connsiteX4" fmla="*/ 235 w 1082910"/>
                  <a:gd name="connsiteY4" fmla="*/ 1631950 h 1631950"/>
                  <a:gd name="connsiteX0" fmla="*/ 1083207 w 1083207"/>
                  <a:gd name="connsiteY0" fmla="*/ 0 h 1631950"/>
                  <a:gd name="connsiteX1" fmla="*/ 1083207 w 1083207"/>
                  <a:gd name="connsiteY1" fmla="*/ 409575 h 1631950"/>
                  <a:gd name="connsiteX2" fmla="*/ 175157 w 1083207"/>
                  <a:gd name="connsiteY2" fmla="*/ 784225 h 1631950"/>
                  <a:gd name="connsiteX3" fmla="*/ 337082 w 1083207"/>
                  <a:gd name="connsiteY3" fmla="*/ 920750 h 1631950"/>
                  <a:gd name="connsiteX4" fmla="*/ 532 w 1083207"/>
                  <a:gd name="connsiteY4" fmla="*/ 1631950 h 1631950"/>
                  <a:gd name="connsiteX0" fmla="*/ 1083366 w 1083366"/>
                  <a:gd name="connsiteY0" fmla="*/ 0 h 1631950"/>
                  <a:gd name="connsiteX1" fmla="*/ 1083366 w 1083366"/>
                  <a:gd name="connsiteY1" fmla="*/ 409575 h 1631950"/>
                  <a:gd name="connsiteX2" fmla="*/ 175316 w 1083366"/>
                  <a:gd name="connsiteY2" fmla="*/ 784225 h 1631950"/>
                  <a:gd name="connsiteX3" fmla="*/ 337241 w 1083366"/>
                  <a:gd name="connsiteY3" fmla="*/ 920750 h 1631950"/>
                  <a:gd name="connsiteX4" fmla="*/ 691 w 1083366"/>
                  <a:gd name="connsiteY4" fmla="*/ 1631950 h 1631950"/>
                  <a:gd name="connsiteX0" fmla="*/ 1083366 w 1083366"/>
                  <a:gd name="connsiteY0" fmla="*/ 0 h 1631950"/>
                  <a:gd name="connsiteX1" fmla="*/ 1083366 w 1083366"/>
                  <a:gd name="connsiteY1" fmla="*/ 409575 h 1631950"/>
                  <a:gd name="connsiteX2" fmla="*/ 175316 w 1083366"/>
                  <a:gd name="connsiteY2" fmla="*/ 784225 h 1631950"/>
                  <a:gd name="connsiteX3" fmla="*/ 337241 w 1083366"/>
                  <a:gd name="connsiteY3" fmla="*/ 920750 h 1631950"/>
                  <a:gd name="connsiteX4" fmla="*/ 691 w 1083366"/>
                  <a:gd name="connsiteY4" fmla="*/ 1631950 h 1631950"/>
                  <a:gd name="connsiteX0" fmla="*/ 1083366 w 1083366"/>
                  <a:gd name="connsiteY0" fmla="*/ 0 h 1727200"/>
                  <a:gd name="connsiteX1" fmla="*/ 1083366 w 1083366"/>
                  <a:gd name="connsiteY1" fmla="*/ 504825 h 1727200"/>
                  <a:gd name="connsiteX2" fmla="*/ 175316 w 1083366"/>
                  <a:gd name="connsiteY2" fmla="*/ 879475 h 1727200"/>
                  <a:gd name="connsiteX3" fmla="*/ 337241 w 1083366"/>
                  <a:gd name="connsiteY3" fmla="*/ 1016000 h 1727200"/>
                  <a:gd name="connsiteX4" fmla="*/ 691 w 1083366"/>
                  <a:gd name="connsiteY4" fmla="*/ 1727200 h 1727200"/>
                  <a:gd name="connsiteX0" fmla="*/ 1083366 w 1083366"/>
                  <a:gd name="connsiteY0" fmla="*/ 0 h 1762125"/>
                  <a:gd name="connsiteX1" fmla="*/ 1083366 w 1083366"/>
                  <a:gd name="connsiteY1" fmla="*/ 539750 h 1762125"/>
                  <a:gd name="connsiteX2" fmla="*/ 175316 w 1083366"/>
                  <a:gd name="connsiteY2" fmla="*/ 914400 h 1762125"/>
                  <a:gd name="connsiteX3" fmla="*/ 337241 w 1083366"/>
                  <a:gd name="connsiteY3" fmla="*/ 1050925 h 1762125"/>
                  <a:gd name="connsiteX4" fmla="*/ 691 w 1083366"/>
                  <a:gd name="connsiteY4" fmla="*/ 1762125 h 1762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3366" h="1762125">
                    <a:moveTo>
                      <a:pt x="1083366" y="0"/>
                    </a:moveTo>
                    <a:lnTo>
                      <a:pt x="1083366" y="539750"/>
                    </a:lnTo>
                    <a:cubicBezTo>
                      <a:pt x="793383" y="546100"/>
                      <a:pt x="436724" y="650875"/>
                      <a:pt x="175316" y="914400"/>
                    </a:cubicBezTo>
                    <a:lnTo>
                      <a:pt x="337241" y="1050925"/>
                    </a:lnTo>
                    <a:cubicBezTo>
                      <a:pt x="112874" y="1216025"/>
                      <a:pt x="-10421" y="1597025"/>
                      <a:pt x="691" y="1762125"/>
                    </a:cubicBezTo>
                  </a:path>
                </a:pathLst>
              </a:custGeom>
              <a:noFill/>
              <a:ln w="31750">
                <a:solidFill>
                  <a:srgbClr val="288284"/>
                </a:solidFill>
                <a:head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400">
                  <a:solidFill>
                    <a:prstClr val="white"/>
                  </a:solidFill>
                  <a:latin typeface="Arial" panose="020B0604020202020204" pitchFamily="34" charset="0"/>
                  <a:cs typeface="Arial" panose="020B0604020202020204" pitchFamily="34" charset="0"/>
                </a:endParaRPr>
              </a:p>
            </p:txBody>
          </p:sp>
          <p:sp>
            <p:nvSpPr>
              <p:cNvPr id="104" name="Freeform 103"/>
              <p:cNvSpPr/>
              <p:nvPr/>
            </p:nvSpPr>
            <p:spPr>
              <a:xfrm rot="3086445">
                <a:off x="4808448" y="1081141"/>
                <a:ext cx="1083366" cy="1762125"/>
              </a:xfrm>
              <a:custGeom>
                <a:avLst/>
                <a:gdLst>
                  <a:gd name="connsiteX0" fmla="*/ 936625 w 936625"/>
                  <a:gd name="connsiteY0" fmla="*/ 0 h 898525"/>
                  <a:gd name="connsiteX1" fmla="*/ 936625 w 936625"/>
                  <a:gd name="connsiteY1" fmla="*/ 403225 h 898525"/>
                  <a:gd name="connsiteX2" fmla="*/ 0 w 936625"/>
                  <a:gd name="connsiteY2" fmla="*/ 403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957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957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1187450"/>
                  <a:gd name="connsiteX1" fmla="*/ 936625 w 936625"/>
                  <a:gd name="connsiteY1" fmla="*/ 409575 h 1187450"/>
                  <a:gd name="connsiteX2" fmla="*/ 28575 w 936625"/>
                  <a:gd name="connsiteY2" fmla="*/ 784225 h 1187450"/>
                  <a:gd name="connsiteX3" fmla="*/ 0 w 936625"/>
                  <a:gd name="connsiteY3" fmla="*/ 898525 h 1187450"/>
                  <a:gd name="connsiteX4" fmla="*/ 117475 w 936625"/>
                  <a:gd name="connsiteY4" fmla="*/ 898525 h 1187450"/>
                  <a:gd name="connsiteX5" fmla="*/ 66675 w 936625"/>
                  <a:gd name="connsiteY5" fmla="*/ 1187450 h 1187450"/>
                  <a:gd name="connsiteX0" fmla="*/ 936625 w 936625"/>
                  <a:gd name="connsiteY0" fmla="*/ 0 h 1187450"/>
                  <a:gd name="connsiteX1" fmla="*/ 936625 w 936625"/>
                  <a:gd name="connsiteY1" fmla="*/ 409575 h 1187450"/>
                  <a:gd name="connsiteX2" fmla="*/ 28575 w 936625"/>
                  <a:gd name="connsiteY2" fmla="*/ 784225 h 1187450"/>
                  <a:gd name="connsiteX3" fmla="*/ 0 w 936625"/>
                  <a:gd name="connsiteY3" fmla="*/ 898525 h 1187450"/>
                  <a:gd name="connsiteX4" fmla="*/ 88900 w 936625"/>
                  <a:gd name="connsiteY4" fmla="*/ 1069975 h 1187450"/>
                  <a:gd name="connsiteX5" fmla="*/ 66675 w 936625"/>
                  <a:gd name="connsiteY5" fmla="*/ 1187450 h 1187450"/>
                  <a:gd name="connsiteX0" fmla="*/ 908050 w 908050"/>
                  <a:gd name="connsiteY0" fmla="*/ 0 h 1187450"/>
                  <a:gd name="connsiteX1" fmla="*/ 908050 w 908050"/>
                  <a:gd name="connsiteY1" fmla="*/ 409575 h 1187450"/>
                  <a:gd name="connsiteX2" fmla="*/ 0 w 908050"/>
                  <a:gd name="connsiteY2" fmla="*/ 784225 h 1187450"/>
                  <a:gd name="connsiteX3" fmla="*/ 161925 w 908050"/>
                  <a:gd name="connsiteY3" fmla="*/ 920750 h 1187450"/>
                  <a:gd name="connsiteX4" fmla="*/ 60325 w 908050"/>
                  <a:gd name="connsiteY4" fmla="*/ 1069975 h 1187450"/>
                  <a:gd name="connsiteX5" fmla="*/ 38100 w 908050"/>
                  <a:gd name="connsiteY5" fmla="*/ 1187450 h 1187450"/>
                  <a:gd name="connsiteX0" fmla="*/ 1083885 w 1083885"/>
                  <a:gd name="connsiteY0" fmla="*/ 0 h 1609068"/>
                  <a:gd name="connsiteX1" fmla="*/ 1083885 w 1083885"/>
                  <a:gd name="connsiteY1" fmla="*/ 409575 h 1609068"/>
                  <a:gd name="connsiteX2" fmla="*/ 175835 w 1083885"/>
                  <a:gd name="connsiteY2" fmla="*/ 784225 h 1609068"/>
                  <a:gd name="connsiteX3" fmla="*/ 337760 w 1083885"/>
                  <a:gd name="connsiteY3" fmla="*/ 920750 h 1609068"/>
                  <a:gd name="connsiteX4" fmla="*/ 1210 w 1083885"/>
                  <a:gd name="connsiteY4" fmla="*/ 1606550 h 1609068"/>
                  <a:gd name="connsiteX5" fmla="*/ 213935 w 1083885"/>
                  <a:gd name="connsiteY5" fmla="*/ 1187450 h 1609068"/>
                  <a:gd name="connsiteX0" fmla="*/ 1082675 w 1082675"/>
                  <a:gd name="connsiteY0" fmla="*/ 0 h 1606550"/>
                  <a:gd name="connsiteX1" fmla="*/ 1082675 w 1082675"/>
                  <a:gd name="connsiteY1" fmla="*/ 409575 h 1606550"/>
                  <a:gd name="connsiteX2" fmla="*/ 174625 w 1082675"/>
                  <a:gd name="connsiteY2" fmla="*/ 784225 h 1606550"/>
                  <a:gd name="connsiteX3" fmla="*/ 336550 w 1082675"/>
                  <a:gd name="connsiteY3" fmla="*/ 920750 h 1606550"/>
                  <a:gd name="connsiteX4" fmla="*/ 0 w 1082675"/>
                  <a:gd name="connsiteY4" fmla="*/ 1606550 h 1606550"/>
                  <a:gd name="connsiteX0" fmla="*/ 1082675 w 1082675"/>
                  <a:gd name="connsiteY0" fmla="*/ 0 h 1631950"/>
                  <a:gd name="connsiteX1" fmla="*/ 1082675 w 1082675"/>
                  <a:gd name="connsiteY1" fmla="*/ 409575 h 1631950"/>
                  <a:gd name="connsiteX2" fmla="*/ 174625 w 1082675"/>
                  <a:gd name="connsiteY2" fmla="*/ 784225 h 1631950"/>
                  <a:gd name="connsiteX3" fmla="*/ 336550 w 1082675"/>
                  <a:gd name="connsiteY3" fmla="*/ 920750 h 1631950"/>
                  <a:gd name="connsiteX4" fmla="*/ 0 w 1082675"/>
                  <a:gd name="connsiteY4" fmla="*/ 1631950 h 1631950"/>
                  <a:gd name="connsiteX0" fmla="*/ 1082910 w 1082910"/>
                  <a:gd name="connsiteY0" fmla="*/ 0 h 1631950"/>
                  <a:gd name="connsiteX1" fmla="*/ 1082910 w 1082910"/>
                  <a:gd name="connsiteY1" fmla="*/ 409575 h 1631950"/>
                  <a:gd name="connsiteX2" fmla="*/ 174860 w 1082910"/>
                  <a:gd name="connsiteY2" fmla="*/ 784225 h 1631950"/>
                  <a:gd name="connsiteX3" fmla="*/ 336785 w 1082910"/>
                  <a:gd name="connsiteY3" fmla="*/ 920750 h 1631950"/>
                  <a:gd name="connsiteX4" fmla="*/ 235 w 1082910"/>
                  <a:gd name="connsiteY4" fmla="*/ 1631950 h 1631950"/>
                  <a:gd name="connsiteX0" fmla="*/ 1083207 w 1083207"/>
                  <a:gd name="connsiteY0" fmla="*/ 0 h 1631950"/>
                  <a:gd name="connsiteX1" fmla="*/ 1083207 w 1083207"/>
                  <a:gd name="connsiteY1" fmla="*/ 409575 h 1631950"/>
                  <a:gd name="connsiteX2" fmla="*/ 175157 w 1083207"/>
                  <a:gd name="connsiteY2" fmla="*/ 784225 h 1631950"/>
                  <a:gd name="connsiteX3" fmla="*/ 337082 w 1083207"/>
                  <a:gd name="connsiteY3" fmla="*/ 920750 h 1631950"/>
                  <a:gd name="connsiteX4" fmla="*/ 532 w 1083207"/>
                  <a:gd name="connsiteY4" fmla="*/ 1631950 h 1631950"/>
                  <a:gd name="connsiteX0" fmla="*/ 1083366 w 1083366"/>
                  <a:gd name="connsiteY0" fmla="*/ 0 h 1631950"/>
                  <a:gd name="connsiteX1" fmla="*/ 1083366 w 1083366"/>
                  <a:gd name="connsiteY1" fmla="*/ 409575 h 1631950"/>
                  <a:gd name="connsiteX2" fmla="*/ 175316 w 1083366"/>
                  <a:gd name="connsiteY2" fmla="*/ 784225 h 1631950"/>
                  <a:gd name="connsiteX3" fmla="*/ 337241 w 1083366"/>
                  <a:gd name="connsiteY3" fmla="*/ 920750 h 1631950"/>
                  <a:gd name="connsiteX4" fmla="*/ 691 w 1083366"/>
                  <a:gd name="connsiteY4" fmla="*/ 1631950 h 1631950"/>
                  <a:gd name="connsiteX0" fmla="*/ 1083366 w 1083366"/>
                  <a:gd name="connsiteY0" fmla="*/ 0 h 1631950"/>
                  <a:gd name="connsiteX1" fmla="*/ 1083366 w 1083366"/>
                  <a:gd name="connsiteY1" fmla="*/ 409575 h 1631950"/>
                  <a:gd name="connsiteX2" fmla="*/ 175316 w 1083366"/>
                  <a:gd name="connsiteY2" fmla="*/ 784225 h 1631950"/>
                  <a:gd name="connsiteX3" fmla="*/ 337241 w 1083366"/>
                  <a:gd name="connsiteY3" fmla="*/ 920750 h 1631950"/>
                  <a:gd name="connsiteX4" fmla="*/ 691 w 1083366"/>
                  <a:gd name="connsiteY4" fmla="*/ 1631950 h 1631950"/>
                  <a:gd name="connsiteX0" fmla="*/ 1083366 w 1083366"/>
                  <a:gd name="connsiteY0" fmla="*/ 0 h 1727200"/>
                  <a:gd name="connsiteX1" fmla="*/ 1083366 w 1083366"/>
                  <a:gd name="connsiteY1" fmla="*/ 504825 h 1727200"/>
                  <a:gd name="connsiteX2" fmla="*/ 175316 w 1083366"/>
                  <a:gd name="connsiteY2" fmla="*/ 879475 h 1727200"/>
                  <a:gd name="connsiteX3" fmla="*/ 337241 w 1083366"/>
                  <a:gd name="connsiteY3" fmla="*/ 1016000 h 1727200"/>
                  <a:gd name="connsiteX4" fmla="*/ 691 w 1083366"/>
                  <a:gd name="connsiteY4" fmla="*/ 1727200 h 1727200"/>
                  <a:gd name="connsiteX0" fmla="*/ 1083366 w 1083366"/>
                  <a:gd name="connsiteY0" fmla="*/ 0 h 1762125"/>
                  <a:gd name="connsiteX1" fmla="*/ 1083366 w 1083366"/>
                  <a:gd name="connsiteY1" fmla="*/ 539750 h 1762125"/>
                  <a:gd name="connsiteX2" fmla="*/ 175316 w 1083366"/>
                  <a:gd name="connsiteY2" fmla="*/ 914400 h 1762125"/>
                  <a:gd name="connsiteX3" fmla="*/ 337241 w 1083366"/>
                  <a:gd name="connsiteY3" fmla="*/ 1050925 h 1762125"/>
                  <a:gd name="connsiteX4" fmla="*/ 691 w 1083366"/>
                  <a:gd name="connsiteY4" fmla="*/ 1762125 h 1762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3366" h="1762125">
                    <a:moveTo>
                      <a:pt x="1083366" y="0"/>
                    </a:moveTo>
                    <a:lnTo>
                      <a:pt x="1083366" y="539750"/>
                    </a:lnTo>
                    <a:cubicBezTo>
                      <a:pt x="793383" y="546100"/>
                      <a:pt x="436724" y="650875"/>
                      <a:pt x="175316" y="914400"/>
                    </a:cubicBezTo>
                    <a:lnTo>
                      <a:pt x="337241" y="1050925"/>
                    </a:lnTo>
                    <a:cubicBezTo>
                      <a:pt x="112874" y="1216025"/>
                      <a:pt x="-10421" y="1597025"/>
                      <a:pt x="691" y="1762125"/>
                    </a:cubicBezTo>
                  </a:path>
                </a:pathLst>
              </a:custGeom>
              <a:noFill/>
              <a:ln w="31750">
                <a:solidFill>
                  <a:srgbClr val="BE8128"/>
                </a:solidFill>
                <a:head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400">
                  <a:solidFill>
                    <a:prstClr val="white"/>
                  </a:solidFill>
                  <a:latin typeface="Arial" panose="020B0604020202020204" pitchFamily="34" charset="0"/>
                  <a:cs typeface="Arial" panose="020B0604020202020204" pitchFamily="34" charset="0"/>
                </a:endParaRPr>
              </a:p>
            </p:txBody>
          </p:sp>
          <p:sp>
            <p:nvSpPr>
              <p:cNvPr id="105" name="Freeform 104"/>
              <p:cNvSpPr/>
              <p:nvPr/>
            </p:nvSpPr>
            <p:spPr>
              <a:xfrm rot="9300000">
                <a:off x="5292334" y="2770415"/>
                <a:ext cx="1083366" cy="1762125"/>
              </a:xfrm>
              <a:custGeom>
                <a:avLst/>
                <a:gdLst>
                  <a:gd name="connsiteX0" fmla="*/ 936625 w 936625"/>
                  <a:gd name="connsiteY0" fmla="*/ 0 h 898525"/>
                  <a:gd name="connsiteX1" fmla="*/ 936625 w 936625"/>
                  <a:gd name="connsiteY1" fmla="*/ 403225 h 898525"/>
                  <a:gd name="connsiteX2" fmla="*/ 0 w 936625"/>
                  <a:gd name="connsiteY2" fmla="*/ 403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957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957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1187450"/>
                  <a:gd name="connsiteX1" fmla="*/ 936625 w 936625"/>
                  <a:gd name="connsiteY1" fmla="*/ 409575 h 1187450"/>
                  <a:gd name="connsiteX2" fmla="*/ 28575 w 936625"/>
                  <a:gd name="connsiteY2" fmla="*/ 784225 h 1187450"/>
                  <a:gd name="connsiteX3" fmla="*/ 0 w 936625"/>
                  <a:gd name="connsiteY3" fmla="*/ 898525 h 1187450"/>
                  <a:gd name="connsiteX4" fmla="*/ 117475 w 936625"/>
                  <a:gd name="connsiteY4" fmla="*/ 898525 h 1187450"/>
                  <a:gd name="connsiteX5" fmla="*/ 66675 w 936625"/>
                  <a:gd name="connsiteY5" fmla="*/ 1187450 h 1187450"/>
                  <a:gd name="connsiteX0" fmla="*/ 936625 w 936625"/>
                  <a:gd name="connsiteY0" fmla="*/ 0 h 1187450"/>
                  <a:gd name="connsiteX1" fmla="*/ 936625 w 936625"/>
                  <a:gd name="connsiteY1" fmla="*/ 409575 h 1187450"/>
                  <a:gd name="connsiteX2" fmla="*/ 28575 w 936625"/>
                  <a:gd name="connsiteY2" fmla="*/ 784225 h 1187450"/>
                  <a:gd name="connsiteX3" fmla="*/ 0 w 936625"/>
                  <a:gd name="connsiteY3" fmla="*/ 898525 h 1187450"/>
                  <a:gd name="connsiteX4" fmla="*/ 88900 w 936625"/>
                  <a:gd name="connsiteY4" fmla="*/ 1069975 h 1187450"/>
                  <a:gd name="connsiteX5" fmla="*/ 66675 w 936625"/>
                  <a:gd name="connsiteY5" fmla="*/ 1187450 h 1187450"/>
                  <a:gd name="connsiteX0" fmla="*/ 908050 w 908050"/>
                  <a:gd name="connsiteY0" fmla="*/ 0 h 1187450"/>
                  <a:gd name="connsiteX1" fmla="*/ 908050 w 908050"/>
                  <a:gd name="connsiteY1" fmla="*/ 409575 h 1187450"/>
                  <a:gd name="connsiteX2" fmla="*/ 0 w 908050"/>
                  <a:gd name="connsiteY2" fmla="*/ 784225 h 1187450"/>
                  <a:gd name="connsiteX3" fmla="*/ 161925 w 908050"/>
                  <a:gd name="connsiteY3" fmla="*/ 920750 h 1187450"/>
                  <a:gd name="connsiteX4" fmla="*/ 60325 w 908050"/>
                  <a:gd name="connsiteY4" fmla="*/ 1069975 h 1187450"/>
                  <a:gd name="connsiteX5" fmla="*/ 38100 w 908050"/>
                  <a:gd name="connsiteY5" fmla="*/ 1187450 h 1187450"/>
                  <a:gd name="connsiteX0" fmla="*/ 1083885 w 1083885"/>
                  <a:gd name="connsiteY0" fmla="*/ 0 h 1609068"/>
                  <a:gd name="connsiteX1" fmla="*/ 1083885 w 1083885"/>
                  <a:gd name="connsiteY1" fmla="*/ 409575 h 1609068"/>
                  <a:gd name="connsiteX2" fmla="*/ 175835 w 1083885"/>
                  <a:gd name="connsiteY2" fmla="*/ 784225 h 1609068"/>
                  <a:gd name="connsiteX3" fmla="*/ 337760 w 1083885"/>
                  <a:gd name="connsiteY3" fmla="*/ 920750 h 1609068"/>
                  <a:gd name="connsiteX4" fmla="*/ 1210 w 1083885"/>
                  <a:gd name="connsiteY4" fmla="*/ 1606550 h 1609068"/>
                  <a:gd name="connsiteX5" fmla="*/ 213935 w 1083885"/>
                  <a:gd name="connsiteY5" fmla="*/ 1187450 h 1609068"/>
                  <a:gd name="connsiteX0" fmla="*/ 1082675 w 1082675"/>
                  <a:gd name="connsiteY0" fmla="*/ 0 h 1606550"/>
                  <a:gd name="connsiteX1" fmla="*/ 1082675 w 1082675"/>
                  <a:gd name="connsiteY1" fmla="*/ 409575 h 1606550"/>
                  <a:gd name="connsiteX2" fmla="*/ 174625 w 1082675"/>
                  <a:gd name="connsiteY2" fmla="*/ 784225 h 1606550"/>
                  <a:gd name="connsiteX3" fmla="*/ 336550 w 1082675"/>
                  <a:gd name="connsiteY3" fmla="*/ 920750 h 1606550"/>
                  <a:gd name="connsiteX4" fmla="*/ 0 w 1082675"/>
                  <a:gd name="connsiteY4" fmla="*/ 1606550 h 1606550"/>
                  <a:gd name="connsiteX0" fmla="*/ 1082675 w 1082675"/>
                  <a:gd name="connsiteY0" fmla="*/ 0 h 1631950"/>
                  <a:gd name="connsiteX1" fmla="*/ 1082675 w 1082675"/>
                  <a:gd name="connsiteY1" fmla="*/ 409575 h 1631950"/>
                  <a:gd name="connsiteX2" fmla="*/ 174625 w 1082675"/>
                  <a:gd name="connsiteY2" fmla="*/ 784225 h 1631950"/>
                  <a:gd name="connsiteX3" fmla="*/ 336550 w 1082675"/>
                  <a:gd name="connsiteY3" fmla="*/ 920750 h 1631950"/>
                  <a:gd name="connsiteX4" fmla="*/ 0 w 1082675"/>
                  <a:gd name="connsiteY4" fmla="*/ 1631950 h 1631950"/>
                  <a:gd name="connsiteX0" fmla="*/ 1082910 w 1082910"/>
                  <a:gd name="connsiteY0" fmla="*/ 0 h 1631950"/>
                  <a:gd name="connsiteX1" fmla="*/ 1082910 w 1082910"/>
                  <a:gd name="connsiteY1" fmla="*/ 409575 h 1631950"/>
                  <a:gd name="connsiteX2" fmla="*/ 174860 w 1082910"/>
                  <a:gd name="connsiteY2" fmla="*/ 784225 h 1631950"/>
                  <a:gd name="connsiteX3" fmla="*/ 336785 w 1082910"/>
                  <a:gd name="connsiteY3" fmla="*/ 920750 h 1631950"/>
                  <a:gd name="connsiteX4" fmla="*/ 235 w 1082910"/>
                  <a:gd name="connsiteY4" fmla="*/ 1631950 h 1631950"/>
                  <a:gd name="connsiteX0" fmla="*/ 1083207 w 1083207"/>
                  <a:gd name="connsiteY0" fmla="*/ 0 h 1631950"/>
                  <a:gd name="connsiteX1" fmla="*/ 1083207 w 1083207"/>
                  <a:gd name="connsiteY1" fmla="*/ 409575 h 1631950"/>
                  <a:gd name="connsiteX2" fmla="*/ 175157 w 1083207"/>
                  <a:gd name="connsiteY2" fmla="*/ 784225 h 1631950"/>
                  <a:gd name="connsiteX3" fmla="*/ 337082 w 1083207"/>
                  <a:gd name="connsiteY3" fmla="*/ 920750 h 1631950"/>
                  <a:gd name="connsiteX4" fmla="*/ 532 w 1083207"/>
                  <a:gd name="connsiteY4" fmla="*/ 1631950 h 1631950"/>
                  <a:gd name="connsiteX0" fmla="*/ 1083366 w 1083366"/>
                  <a:gd name="connsiteY0" fmla="*/ 0 h 1631950"/>
                  <a:gd name="connsiteX1" fmla="*/ 1083366 w 1083366"/>
                  <a:gd name="connsiteY1" fmla="*/ 409575 h 1631950"/>
                  <a:gd name="connsiteX2" fmla="*/ 175316 w 1083366"/>
                  <a:gd name="connsiteY2" fmla="*/ 784225 h 1631950"/>
                  <a:gd name="connsiteX3" fmla="*/ 337241 w 1083366"/>
                  <a:gd name="connsiteY3" fmla="*/ 920750 h 1631950"/>
                  <a:gd name="connsiteX4" fmla="*/ 691 w 1083366"/>
                  <a:gd name="connsiteY4" fmla="*/ 1631950 h 1631950"/>
                  <a:gd name="connsiteX0" fmla="*/ 1083366 w 1083366"/>
                  <a:gd name="connsiteY0" fmla="*/ 0 h 1631950"/>
                  <a:gd name="connsiteX1" fmla="*/ 1083366 w 1083366"/>
                  <a:gd name="connsiteY1" fmla="*/ 409575 h 1631950"/>
                  <a:gd name="connsiteX2" fmla="*/ 175316 w 1083366"/>
                  <a:gd name="connsiteY2" fmla="*/ 784225 h 1631950"/>
                  <a:gd name="connsiteX3" fmla="*/ 337241 w 1083366"/>
                  <a:gd name="connsiteY3" fmla="*/ 920750 h 1631950"/>
                  <a:gd name="connsiteX4" fmla="*/ 691 w 1083366"/>
                  <a:gd name="connsiteY4" fmla="*/ 1631950 h 1631950"/>
                  <a:gd name="connsiteX0" fmla="*/ 1083366 w 1083366"/>
                  <a:gd name="connsiteY0" fmla="*/ 0 h 1727200"/>
                  <a:gd name="connsiteX1" fmla="*/ 1083366 w 1083366"/>
                  <a:gd name="connsiteY1" fmla="*/ 504825 h 1727200"/>
                  <a:gd name="connsiteX2" fmla="*/ 175316 w 1083366"/>
                  <a:gd name="connsiteY2" fmla="*/ 879475 h 1727200"/>
                  <a:gd name="connsiteX3" fmla="*/ 337241 w 1083366"/>
                  <a:gd name="connsiteY3" fmla="*/ 1016000 h 1727200"/>
                  <a:gd name="connsiteX4" fmla="*/ 691 w 1083366"/>
                  <a:gd name="connsiteY4" fmla="*/ 1727200 h 1727200"/>
                  <a:gd name="connsiteX0" fmla="*/ 1083366 w 1083366"/>
                  <a:gd name="connsiteY0" fmla="*/ 0 h 1762125"/>
                  <a:gd name="connsiteX1" fmla="*/ 1083366 w 1083366"/>
                  <a:gd name="connsiteY1" fmla="*/ 539750 h 1762125"/>
                  <a:gd name="connsiteX2" fmla="*/ 175316 w 1083366"/>
                  <a:gd name="connsiteY2" fmla="*/ 914400 h 1762125"/>
                  <a:gd name="connsiteX3" fmla="*/ 337241 w 1083366"/>
                  <a:gd name="connsiteY3" fmla="*/ 1050925 h 1762125"/>
                  <a:gd name="connsiteX4" fmla="*/ 691 w 1083366"/>
                  <a:gd name="connsiteY4" fmla="*/ 1762125 h 1762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3366" h="1762125">
                    <a:moveTo>
                      <a:pt x="1083366" y="0"/>
                    </a:moveTo>
                    <a:lnTo>
                      <a:pt x="1083366" y="539750"/>
                    </a:lnTo>
                    <a:cubicBezTo>
                      <a:pt x="793383" y="546100"/>
                      <a:pt x="436724" y="650875"/>
                      <a:pt x="175316" y="914400"/>
                    </a:cubicBezTo>
                    <a:lnTo>
                      <a:pt x="337241" y="1050925"/>
                    </a:lnTo>
                    <a:cubicBezTo>
                      <a:pt x="112874" y="1216025"/>
                      <a:pt x="-10421" y="1597025"/>
                      <a:pt x="691" y="1762125"/>
                    </a:cubicBezTo>
                  </a:path>
                </a:pathLst>
              </a:custGeom>
              <a:noFill/>
              <a:ln w="31750">
                <a:solidFill>
                  <a:srgbClr val="437D5A"/>
                </a:solidFill>
                <a:head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400">
                  <a:solidFill>
                    <a:prstClr val="white"/>
                  </a:solidFill>
                  <a:latin typeface="Arial" panose="020B0604020202020204" pitchFamily="34" charset="0"/>
                  <a:cs typeface="Arial" panose="020B0604020202020204" pitchFamily="34" charset="0"/>
                </a:endParaRPr>
              </a:p>
            </p:txBody>
          </p:sp>
          <p:sp>
            <p:nvSpPr>
              <p:cNvPr id="106" name="Freeform 105"/>
              <p:cNvSpPr/>
              <p:nvPr/>
            </p:nvSpPr>
            <p:spPr>
              <a:xfrm rot="15480000">
                <a:off x="3545615" y="2871618"/>
                <a:ext cx="1083366" cy="1762125"/>
              </a:xfrm>
              <a:custGeom>
                <a:avLst/>
                <a:gdLst>
                  <a:gd name="connsiteX0" fmla="*/ 936625 w 936625"/>
                  <a:gd name="connsiteY0" fmla="*/ 0 h 898525"/>
                  <a:gd name="connsiteX1" fmla="*/ 936625 w 936625"/>
                  <a:gd name="connsiteY1" fmla="*/ 403225 h 898525"/>
                  <a:gd name="connsiteX2" fmla="*/ 0 w 936625"/>
                  <a:gd name="connsiteY2" fmla="*/ 403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957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957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1187450"/>
                  <a:gd name="connsiteX1" fmla="*/ 936625 w 936625"/>
                  <a:gd name="connsiteY1" fmla="*/ 409575 h 1187450"/>
                  <a:gd name="connsiteX2" fmla="*/ 28575 w 936625"/>
                  <a:gd name="connsiteY2" fmla="*/ 784225 h 1187450"/>
                  <a:gd name="connsiteX3" fmla="*/ 0 w 936625"/>
                  <a:gd name="connsiteY3" fmla="*/ 898525 h 1187450"/>
                  <a:gd name="connsiteX4" fmla="*/ 117475 w 936625"/>
                  <a:gd name="connsiteY4" fmla="*/ 898525 h 1187450"/>
                  <a:gd name="connsiteX5" fmla="*/ 66675 w 936625"/>
                  <a:gd name="connsiteY5" fmla="*/ 1187450 h 1187450"/>
                  <a:gd name="connsiteX0" fmla="*/ 936625 w 936625"/>
                  <a:gd name="connsiteY0" fmla="*/ 0 h 1187450"/>
                  <a:gd name="connsiteX1" fmla="*/ 936625 w 936625"/>
                  <a:gd name="connsiteY1" fmla="*/ 409575 h 1187450"/>
                  <a:gd name="connsiteX2" fmla="*/ 28575 w 936625"/>
                  <a:gd name="connsiteY2" fmla="*/ 784225 h 1187450"/>
                  <a:gd name="connsiteX3" fmla="*/ 0 w 936625"/>
                  <a:gd name="connsiteY3" fmla="*/ 898525 h 1187450"/>
                  <a:gd name="connsiteX4" fmla="*/ 88900 w 936625"/>
                  <a:gd name="connsiteY4" fmla="*/ 1069975 h 1187450"/>
                  <a:gd name="connsiteX5" fmla="*/ 66675 w 936625"/>
                  <a:gd name="connsiteY5" fmla="*/ 1187450 h 1187450"/>
                  <a:gd name="connsiteX0" fmla="*/ 908050 w 908050"/>
                  <a:gd name="connsiteY0" fmla="*/ 0 h 1187450"/>
                  <a:gd name="connsiteX1" fmla="*/ 908050 w 908050"/>
                  <a:gd name="connsiteY1" fmla="*/ 409575 h 1187450"/>
                  <a:gd name="connsiteX2" fmla="*/ 0 w 908050"/>
                  <a:gd name="connsiteY2" fmla="*/ 784225 h 1187450"/>
                  <a:gd name="connsiteX3" fmla="*/ 161925 w 908050"/>
                  <a:gd name="connsiteY3" fmla="*/ 920750 h 1187450"/>
                  <a:gd name="connsiteX4" fmla="*/ 60325 w 908050"/>
                  <a:gd name="connsiteY4" fmla="*/ 1069975 h 1187450"/>
                  <a:gd name="connsiteX5" fmla="*/ 38100 w 908050"/>
                  <a:gd name="connsiteY5" fmla="*/ 1187450 h 1187450"/>
                  <a:gd name="connsiteX0" fmla="*/ 1083885 w 1083885"/>
                  <a:gd name="connsiteY0" fmla="*/ 0 h 1609068"/>
                  <a:gd name="connsiteX1" fmla="*/ 1083885 w 1083885"/>
                  <a:gd name="connsiteY1" fmla="*/ 409575 h 1609068"/>
                  <a:gd name="connsiteX2" fmla="*/ 175835 w 1083885"/>
                  <a:gd name="connsiteY2" fmla="*/ 784225 h 1609068"/>
                  <a:gd name="connsiteX3" fmla="*/ 337760 w 1083885"/>
                  <a:gd name="connsiteY3" fmla="*/ 920750 h 1609068"/>
                  <a:gd name="connsiteX4" fmla="*/ 1210 w 1083885"/>
                  <a:gd name="connsiteY4" fmla="*/ 1606550 h 1609068"/>
                  <a:gd name="connsiteX5" fmla="*/ 213935 w 1083885"/>
                  <a:gd name="connsiteY5" fmla="*/ 1187450 h 1609068"/>
                  <a:gd name="connsiteX0" fmla="*/ 1082675 w 1082675"/>
                  <a:gd name="connsiteY0" fmla="*/ 0 h 1606550"/>
                  <a:gd name="connsiteX1" fmla="*/ 1082675 w 1082675"/>
                  <a:gd name="connsiteY1" fmla="*/ 409575 h 1606550"/>
                  <a:gd name="connsiteX2" fmla="*/ 174625 w 1082675"/>
                  <a:gd name="connsiteY2" fmla="*/ 784225 h 1606550"/>
                  <a:gd name="connsiteX3" fmla="*/ 336550 w 1082675"/>
                  <a:gd name="connsiteY3" fmla="*/ 920750 h 1606550"/>
                  <a:gd name="connsiteX4" fmla="*/ 0 w 1082675"/>
                  <a:gd name="connsiteY4" fmla="*/ 1606550 h 1606550"/>
                  <a:gd name="connsiteX0" fmla="*/ 1082675 w 1082675"/>
                  <a:gd name="connsiteY0" fmla="*/ 0 h 1631950"/>
                  <a:gd name="connsiteX1" fmla="*/ 1082675 w 1082675"/>
                  <a:gd name="connsiteY1" fmla="*/ 409575 h 1631950"/>
                  <a:gd name="connsiteX2" fmla="*/ 174625 w 1082675"/>
                  <a:gd name="connsiteY2" fmla="*/ 784225 h 1631950"/>
                  <a:gd name="connsiteX3" fmla="*/ 336550 w 1082675"/>
                  <a:gd name="connsiteY3" fmla="*/ 920750 h 1631950"/>
                  <a:gd name="connsiteX4" fmla="*/ 0 w 1082675"/>
                  <a:gd name="connsiteY4" fmla="*/ 1631950 h 1631950"/>
                  <a:gd name="connsiteX0" fmla="*/ 1082910 w 1082910"/>
                  <a:gd name="connsiteY0" fmla="*/ 0 h 1631950"/>
                  <a:gd name="connsiteX1" fmla="*/ 1082910 w 1082910"/>
                  <a:gd name="connsiteY1" fmla="*/ 409575 h 1631950"/>
                  <a:gd name="connsiteX2" fmla="*/ 174860 w 1082910"/>
                  <a:gd name="connsiteY2" fmla="*/ 784225 h 1631950"/>
                  <a:gd name="connsiteX3" fmla="*/ 336785 w 1082910"/>
                  <a:gd name="connsiteY3" fmla="*/ 920750 h 1631950"/>
                  <a:gd name="connsiteX4" fmla="*/ 235 w 1082910"/>
                  <a:gd name="connsiteY4" fmla="*/ 1631950 h 1631950"/>
                  <a:gd name="connsiteX0" fmla="*/ 1083207 w 1083207"/>
                  <a:gd name="connsiteY0" fmla="*/ 0 h 1631950"/>
                  <a:gd name="connsiteX1" fmla="*/ 1083207 w 1083207"/>
                  <a:gd name="connsiteY1" fmla="*/ 409575 h 1631950"/>
                  <a:gd name="connsiteX2" fmla="*/ 175157 w 1083207"/>
                  <a:gd name="connsiteY2" fmla="*/ 784225 h 1631950"/>
                  <a:gd name="connsiteX3" fmla="*/ 337082 w 1083207"/>
                  <a:gd name="connsiteY3" fmla="*/ 920750 h 1631950"/>
                  <a:gd name="connsiteX4" fmla="*/ 532 w 1083207"/>
                  <a:gd name="connsiteY4" fmla="*/ 1631950 h 1631950"/>
                  <a:gd name="connsiteX0" fmla="*/ 1083366 w 1083366"/>
                  <a:gd name="connsiteY0" fmla="*/ 0 h 1631950"/>
                  <a:gd name="connsiteX1" fmla="*/ 1083366 w 1083366"/>
                  <a:gd name="connsiteY1" fmla="*/ 409575 h 1631950"/>
                  <a:gd name="connsiteX2" fmla="*/ 175316 w 1083366"/>
                  <a:gd name="connsiteY2" fmla="*/ 784225 h 1631950"/>
                  <a:gd name="connsiteX3" fmla="*/ 337241 w 1083366"/>
                  <a:gd name="connsiteY3" fmla="*/ 920750 h 1631950"/>
                  <a:gd name="connsiteX4" fmla="*/ 691 w 1083366"/>
                  <a:gd name="connsiteY4" fmla="*/ 1631950 h 1631950"/>
                  <a:gd name="connsiteX0" fmla="*/ 1083366 w 1083366"/>
                  <a:gd name="connsiteY0" fmla="*/ 0 h 1631950"/>
                  <a:gd name="connsiteX1" fmla="*/ 1083366 w 1083366"/>
                  <a:gd name="connsiteY1" fmla="*/ 409575 h 1631950"/>
                  <a:gd name="connsiteX2" fmla="*/ 175316 w 1083366"/>
                  <a:gd name="connsiteY2" fmla="*/ 784225 h 1631950"/>
                  <a:gd name="connsiteX3" fmla="*/ 337241 w 1083366"/>
                  <a:gd name="connsiteY3" fmla="*/ 920750 h 1631950"/>
                  <a:gd name="connsiteX4" fmla="*/ 691 w 1083366"/>
                  <a:gd name="connsiteY4" fmla="*/ 1631950 h 1631950"/>
                  <a:gd name="connsiteX0" fmla="*/ 1083366 w 1083366"/>
                  <a:gd name="connsiteY0" fmla="*/ 0 h 1727200"/>
                  <a:gd name="connsiteX1" fmla="*/ 1083366 w 1083366"/>
                  <a:gd name="connsiteY1" fmla="*/ 504825 h 1727200"/>
                  <a:gd name="connsiteX2" fmla="*/ 175316 w 1083366"/>
                  <a:gd name="connsiteY2" fmla="*/ 879475 h 1727200"/>
                  <a:gd name="connsiteX3" fmla="*/ 337241 w 1083366"/>
                  <a:gd name="connsiteY3" fmla="*/ 1016000 h 1727200"/>
                  <a:gd name="connsiteX4" fmla="*/ 691 w 1083366"/>
                  <a:gd name="connsiteY4" fmla="*/ 1727200 h 1727200"/>
                  <a:gd name="connsiteX0" fmla="*/ 1083366 w 1083366"/>
                  <a:gd name="connsiteY0" fmla="*/ 0 h 1762125"/>
                  <a:gd name="connsiteX1" fmla="*/ 1083366 w 1083366"/>
                  <a:gd name="connsiteY1" fmla="*/ 539750 h 1762125"/>
                  <a:gd name="connsiteX2" fmla="*/ 175316 w 1083366"/>
                  <a:gd name="connsiteY2" fmla="*/ 914400 h 1762125"/>
                  <a:gd name="connsiteX3" fmla="*/ 337241 w 1083366"/>
                  <a:gd name="connsiteY3" fmla="*/ 1050925 h 1762125"/>
                  <a:gd name="connsiteX4" fmla="*/ 691 w 1083366"/>
                  <a:gd name="connsiteY4" fmla="*/ 1762125 h 1762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3366" h="1762125">
                    <a:moveTo>
                      <a:pt x="1083366" y="0"/>
                    </a:moveTo>
                    <a:lnTo>
                      <a:pt x="1083366" y="539750"/>
                    </a:lnTo>
                    <a:cubicBezTo>
                      <a:pt x="793383" y="546100"/>
                      <a:pt x="436724" y="650875"/>
                      <a:pt x="175316" y="914400"/>
                    </a:cubicBezTo>
                    <a:lnTo>
                      <a:pt x="337241" y="1050925"/>
                    </a:lnTo>
                    <a:cubicBezTo>
                      <a:pt x="112874" y="1216025"/>
                      <a:pt x="-10421" y="1597025"/>
                      <a:pt x="691" y="1762125"/>
                    </a:cubicBezTo>
                  </a:path>
                </a:pathLst>
              </a:custGeom>
              <a:noFill/>
              <a:ln w="31750">
                <a:solidFill>
                  <a:srgbClr val="EE801B"/>
                </a:solidFill>
                <a:head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400">
                  <a:solidFill>
                    <a:prstClr val="white"/>
                  </a:solidFill>
                  <a:latin typeface="Arial" panose="020B0604020202020204" pitchFamily="34" charset="0"/>
                  <a:cs typeface="Arial" panose="020B0604020202020204" pitchFamily="34" charset="0"/>
                </a:endParaRPr>
              </a:p>
            </p:txBody>
          </p:sp>
          <p:sp>
            <p:nvSpPr>
              <p:cNvPr id="107" name="Freeform 106"/>
              <p:cNvSpPr/>
              <p:nvPr/>
            </p:nvSpPr>
            <p:spPr>
              <a:xfrm rot="18540000">
                <a:off x="3289113" y="1952718"/>
                <a:ext cx="1083366" cy="1762125"/>
              </a:xfrm>
              <a:custGeom>
                <a:avLst/>
                <a:gdLst>
                  <a:gd name="connsiteX0" fmla="*/ 936625 w 936625"/>
                  <a:gd name="connsiteY0" fmla="*/ 0 h 898525"/>
                  <a:gd name="connsiteX1" fmla="*/ 936625 w 936625"/>
                  <a:gd name="connsiteY1" fmla="*/ 403225 h 898525"/>
                  <a:gd name="connsiteX2" fmla="*/ 0 w 936625"/>
                  <a:gd name="connsiteY2" fmla="*/ 403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957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957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1187450"/>
                  <a:gd name="connsiteX1" fmla="*/ 936625 w 936625"/>
                  <a:gd name="connsiteY1" fmla="*/ 409575 h 1187450"/>
                  <a:gd name="connsiteX2" fmla="*/ 28575 w 936625"/>
                  <a:gd name="connsiteY2" fmla="*/ 784225 h 1187450"/>
                  <a:gd name="connsiteX3" fmla="*/ 0 w 936625"/>
                  <a:gd name="connsiteY3" fmla="*/ 898525 h 1187450"/>
                  <a:gd name="connsiteX4" fmla="*/ 117475 w 936625"/>
                  <a:gd name="connsiteY4" fmla="*/ 898525 h 1187450"/>
                  <a:gd name="connsiteX5" fmla="*/ 66675 w 936625"/>
                  <a:gd name="connsiteY5" fmla="*/ 1187450 h 1187450"/>
                  <a:gd name="connsiteX0" fmla="*/ 936625 w 936625"/>
                  <a:gd name="connsiteY0" fmla="*/ 0 h 1187450"/>
                  <a:gd name="connsiteX1" fmla="*/ 936625 w 936625"/>
                  <a:gd name="connsiteY1" fmla="*/ 409575 h 1187450"/>
                  <a:gd name="connsiteX2" fmla="*/ 28575 w 936625"/>
                  <a:gd name="connsiteY2" fmla="*/ 784225 h 1187450"/>
                  <a:gd name="connsiteX3" fmla="*/ 0 w 936625"/>
                  <a:gd name="connsiteY3" fmla="*/ 898525 h 1187450"/>
                  <a:gd name="connsiteX4" fmla="*/ 88900 w 936625"/>
                  <a:gd name="connsiteY4" fmla="*/ 1069975 h 1187450"/>
                  <a:gd name="connsiteX5" fmla="*/ 66675 w 936625"/>
                  <a:gd name="connsiteY5" fmla="*/ 1187450 h 1187450"/>
                  <a:gd name="connsiteX0" fmla="*/ 908050 w 908050"/>
                  <a:gd name="connsiteY0" fmla="*/ 0 h 1187450"/>
                  <a:gd name="connsiteX1" fmla="*/ 908050 w 908050"/>
                  <a:gd name="connsiteY1" fmla="*/ 409575 h 1187450"/>
                  <a:gd name="connsiteX2" fmla="*/ 0 w 908050"/>
                  <a:gd name="connsiteY2" fmla="*/ 784225 h 1187450"/>
                  <a:gd name="connsiteX3" fmla="*/ 161925 w 908050"/>
                  <a:gd name="connsiteY3" fmla="*/ 920750 h 1187450"/>
                  <a:gd name="connsiteX4" fmla="*/ 60325 w 908050"/>
                  <a:gd name="connsiteY4" fmla="*/ 1069975 h 1187450"/>
                  <a:gd name="connsiteX5" fmla="*/ 38100 w 908050"/>
                  <a:gd name="connsiteY5" fmla="*/ 1187450 h 1187450"/>
                  <a:gd name="connsiteX0" fmla="*/ 1083885 w 1083885"/>
                  <a:gd name="connsiteY0" fmla="*/ 0 h 1609068"/>
                  <a:gd name="connsiteX1" fmla="*/ 1083885 w 1083885"/>
                  <a:gd name="connsiteY1" fmla="*/ 409575 h 1609068"/>
                  <a:gd name="connsiteX2" fmla="*/ 175835 w 1083885"/>
                  <a:gd name="connsiteY2" fmla="*/ 784225 h 1609068"/>
                  <a:gd name="connsiteX3" fmla="*/ 337760 w 1083885"/>
                  <a:gd name="connsiteY3" fmla="*/ 920750 h 1609068"/>
                  <a:gd name="connsiteX4" fmla="*/ 1210 w 1083885"/>
                  <a:gd name="connsiteY4" fmla="*/ 1606550 h 1609068"/>
                  <a:gd name="connsiteX5" fmla="*/ 213935 w 1083885"/>
                  <a:gd name="connsiteY5" fmla="*/ 1187450 h 1609068"/>
                  <a:gd name="connsiteX0" fmla="*/ 1082675 w 1082675"/>
                  <a:gd name="connsiteY0" fmla="*/ 0 h 1606550"/>
                  <a:gd name="connsiteX1" fmla="*/ 1082675 w 1082675"/>
                  <a:gd name="connsiteY1" fmla="*/ 409575 h 1606550"/>
                  <a:gd name="connsiteX2" fmla="*/ 174625 w 1082675"/>
                  <a:gd name="connsiteY2" fmla="*/ 784225 h 1606550"/>
                  <a:gd name="connsiteX3" fmla="*/ 336550 w 1082675"/>
                  <a:gd name="connsiteY3" fmla="*/ 920750 h 1606550"/>
                  <a:gd name="connsiteX4" fmla="*/ 0 w 1082675"/>
                  <a:gd name="connsiteY4" fmla="*/ 1606550 h 1606550"/>
                  <a:gd name="connsiteX0" fmla="*/ 1082675 w 1082675"/>
                  <a:gd name="connsiteY0" fmla="*/ 0 h 1631950"/>
                  <a:gd name="connsiteX1" fmla="*/ 1082675 w 1082675"/>
                  <a:gd name="connsiteY1" fmla="*/ 409575 h 1631950"/>
                  <a:gd name="connsiteX2" fmla="*/ 174625 w 1082675"/>
                  <a:gd name="connsiteY2" fmla="*/ 784225 h 1631950"/>
                  <a:gd name="connsiteX3" fmla="*/ 336550 w 1082675"/>
                  <a:gd name="connsiteY3" fmla="*/ 920750 h 1631950"/>
                  <a:gd name="connsiteX4" fmla="*/ 0 w 1082675"/>
                  <a:gd name="connsiteY4" fmla="*/ 1631950 h 1631950"/>
                  <a:gd name="connsiteX0" fmla="*/ 1082910 w 1082910"/>
                  <a:gd name="connsiteY0" fmla="*/ 0 h 1631950"/>
                  <a:gd name="connsiteX1" fmla="*/ 1082910 w 1082910"/>
                  <a:gd name="connsiteY1" fmla="*/ 409575 h 1631950"/>
                  <a:gd name="connsiteX2" fmla="*/ 174860 w 1082910"/>
                  <a:gd name="connsiteY2" fmla="*/ 784225 h 1631950"/>
                  <a:gd name="connsiteX3" fmla="*/ 336785 w 1082910"/>
                  <a:gd name="connsiteY3" fmla="*/ 920750 h 1631950"/>
                  <a:gd name="connsiteX4" fmla="*/ 235 w 1082910"/>
                  <a:gd name="connsiteY4" fmla="*/ 1631950 h 1631950"/>
                  <a:gd name="connsiteX0" fmla="*/ 1083207 w 1083207"/>
                  <a:gd name="connsiteY0" fmla="*/ 0 h 1631950"/>
                  <a:gd name="connsiteX1" fmla="*/ 1083207 w 1083207"/>
                  <a:gd name="connsiteY1" fmla="*/ 409575 h 1631950"/>
                  <a:gd name="connsiteX2" fmla="*/ 175157 w 1083207"/>
                  <a:gd name="connsiteY2" fmla="*/ 784225 h 1631950"/>
                  <a:gd name="connsiteX3" fmla="*/ 337082 w 1083207"/>
                  <a:gd name="connsiteY3" fmla="*/ 920750 h 1631950"/>
                  <a:gd name="connsiteX4" fmla="*/ 532 w 1083207"/>
                  <a:gd name="connsiteY4" fmla="*/ 1631950 h 1631950"/>
                  <a:gd name="connsiteX0" fmla="*/ 1083366 w 1083366"/>
                  <a:gd name="connsiteY0" fmla="*/ 0 h 1631950"/>
                  <a:gd name="connsiteX1" fmla="*/ 1083366 w 1083366"/>
                  <a:gd name="connsiteY1" fmla="*/ 409575 h 1631950"/>
                  <a:gd name="connsiteX2" fmla="*/ 175316 w 1083366"/>
                  <a:gd name="connsiteY2" fmla="*/ 784225 h 1631950"/>
                  <a:gd name="connsiteX3" fmla="*/ 337241 w 1083366"/>
                  <a:gd name="connsiteY3" fmla="*/ 920750 h 1631950"/>
                  <a:gd name="connsiteX4" fmla="*/ 691 w 1083366"/>
                  <a:gd name="connsiteY4" fmla="*/ 1631950 h 1631950"/>
                  <a:gd name="connsiteX0" fmla="*/ 1083366 w 1083366"/>
                  <a:gd name="connsiteY0" fmla="*/ 0 h 1631950"/>
                  <a:gd name="connsiteX1" fmla="*/ 1083366 w 1083366"/>
                  <a:gd name="connsiteY1" fmla="*/ 409575 h 1631950"/>
                  <a:gd name="connsiteX2" fmla="*/ 175316 w 1083366"/>
                  <a:gd name="connsiteY2" fmla="*/ 784225 h 1631950"/>
                  <a:gd name="connsiteX3" fmla="*/ 337241 w 1083366"/>
                  <a:gd name="connsiteY3" fmla="*/ 920750 h 1631950"/>
                  <a:gd name="connsiteX4" fmla="*/ 691 w 1083366"/>
                  <a:gd name="connsiteY4" fmla="*/ 1631950 h 1631950"/>
                  <a:gd name="connsiteX0" fmla="*/ 1083366 w 1083366"/>
                  <a:gd name="connsiteY0" fmla="*/ 0 h 1727200"/>
                  <a:gd name="connsiteX1" fmla="*/ 1083366 w 1083366"/>
                  <a:gd name="connsiteY1" fmla="*/ 504825 h 1727200"/>
                  <a:gd name="connsiteX2" fmla="*/ 175316 w 1083366"/>
                  <a:gd name="connsiteY2" fmla="*/ 879475 h 1727200"/>
                  <a:gd name="connsiteX3" fmla="*/ 337241 w 1083366"/>
                  <a:gd name="connsiteY3" fmla="*/ 1016000 h 1727200"/>
                  <a:gd name="connsiteX4" fmla="*/ 691 w 1083366"/>
                  <a:gd name="connsiteY4" fmla="*/ 1727200 h 1727200"/>
                  <a:gd name="connsiteX0" fmla="*/ 1083366 w 1083366"/>
                  <a:gd name="connsiteY0" fmla="*/ 0 h 1762125"/>
                  <a:gd name="connsiteX1" fmla="*/ 1083366 w 1083366"/>
                  <a:gd name="connsiteY1" fmla="*/ 539750 h 1762125"/>
                  <a:gd name="connsiteX2" fmla="*/ 175316 w 1083366"/>
                  <a:gd name="connsiteY2" fmla="*/ 914400 h 1762125"/>
                  <a:gd name="connsiteX3" fmla="*/ 337241 w 1083366"/>
                  <a:gd name="connsiteY3" fmla="*/ 1050925 h 1762125"/>
                  <a:gd name="connsiteX4" fmla="*/ 691 w 1083366"/>
                  <a:gd name="connsiteY4" fmla="*/ 1762125 h 1762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3366" h="1762125">
                    <a:moveTo>
                      <a:pt x="1083366" y="0"/>
                    </a:moveTo>
                    <a:lnTo>
                      <a:pt x="1083366" y="539750"/>
                    </a:lnTo>
                    <a:cubicBezTo>
                      <a:pt x="793383" y="546100"/>
                      <a:pt x="436724" y="650875"/>
                      <a:pt x="175316" y="914400"/>
                    </a:cubicBezTo>
                    <a:lnTo>
                      <a:pt x="337241" y="1050925"/>
                    </a:lnTo>
                    <a:cubicBezTo>
                      <a:pt x="112874" y="1216025"/>
                      <a:pt x="-10421" y="1597025"/>
                      <a:pt x="691" y="1762125"/>
                    </a:cubicBezTo>
                  </a:path>
                </a:pathLst>
              </a:custGeom>
              <a:noFill/>
              <a:ln w="31750">
                <a:solidFill>
                  <a:srgbClr val="AC4A5A"/>
                </a:solidFill>
                <a:head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400">
                  <a:solidFill>
                    <a:prstClr val="white"/>
                  </a:solidFill>
                  <a:latin typeface="Arial" panose="020B0604020202020204" pitchFamily="34" charset="0"/>
                  <a:cs typeface="Arial" panose="020B0604020202020204" pitchFamily="34" charset="0"/>
                </a:endParaRPr>
              </a:p>
            </p:txBody>
          </p:sp>
        </p:grpSp>
      </p:grpSp>
      <p:sp>
        <p:nvSpPr>
          <p:cNvPr id="144" name="TextBox 143">
            <a:extLst>
              <a:ext uri="{FF2B5EF4-FFF2-40B4-BE49-F238E27FC236}">
                <a16:creationId xmlns:a16="http://schemas.microsoft.com/office/drawing/2014/main" id="{01BB0949-1D3B-C247-AE99-E1E4E473C8EB}"/>
              </a:ext>
            </a:extLst>
          </p:cNvPr>
          <p:cNvSpPr txBox="1"/>
          <p:nvPr/>
        </p:nvSpPr>
        <p:spPr>
          <a:xfrm>
            <a:off x="-79310" y="70481"/>
            <a:ext cx="2358508" cy="2308324"/>
          </a:xfrm>
          <a:prstGeom prst="rect">
            <a:avLst/>
          </a:prstGeom>
          <a:noFill/>
        </p:spPr>
        <p:txBody>
          <a:bodyPr wrap="square">
            <a:spAutoFit/>
          </a:bodyPr>
          <a:lstStyle/>
          <a:p>
            <a:pPr algn="r"/>
            <a:r>
              <a:rPr lang="en-US" sz="800" dirty="0"/>
              <a:t>Suomen markka </a:t>
            </a:r>
            <a:r>
              <a:rPr lang="en-US" sz="800" dirty="0" err="1"/>
              <a:t>otetaan</a:t>
            </a:r>
            <a:r>
              <a:rPr lang="en-US" sz="800" dirty="0"/>
              <a:t> </a:t>
            </a:r>
            <a:r>
              <a:rPr lang="en-US" sz="800" dirty="0" err="1"/>
              <a:t>käyttöön</a:t>
            </a:r>
            <a:r>
              <a:rPr lang="en-US" sz="800" dirty="0"/>
              <a:t> 1860</a:t>
            </a:r>
            <a:endParaRPr lang="fi-FI" sz="800" dirty="0"/>
          </a:p>
          <a:p>
            <a:pPr algn="r"/>
            <a:r>
              <a:rPr lang="fi-FI" sz="800" dirty="0" err="1"/>
              <a:t>Kieliasetus</a:t>
            </a:r>
            <a:r>
              <a:rPr lang="fi-FI" sz="800" dirty="0"/>
              <a:t> 1863</a:t>
            </a:r>
          </a:p>
          <a:p>
            <a:pPr algn="r"/>
            <a:r>
              <a:rPr lang="en-US" sz="800" dirty="0" err="1"/>
              <a:t>Kunnallislaki</a:t>
            </a:r>
            <a:r>
              <a:rPr lang="en-US" sz="800" dirty="0"/>
              <a:t> 1865</a:t>
            </a:r>
            <a:endParaRPr lang="fi-FI" sz="800" dirty="0"/>
          </a:p>
          <a:p>
            <a:pPr algn="r"/>
            <a:r>
              <a:rPr lang="fi-FI" sz="800" dirty="0" err="1"/>
              <a:t>Palkollisasetus</a:t>
            </a:r>
            <a:r>
              <a:rPr lang="fi-FI" sz="800" dirty="0"/>
              <a:t> 1865</a:t>
            </a:r>
          </a:p>
          <a:p>
            <a:pPr algn="r"/>
            <a:r>
              <a:rPr lang="fi-FI" sz="800" dirty="0"/>
              <a:t>Osakeyhtiölaki 1865</a:t>
            </a:r>
          </a:p>
          <a:p>
            <a:pPr algn="r"/>
            <a:r>
              <a:rPr lang="en-US" sz="800" dirty="0" err="1"/>
              <a:t>Kansakouluasetus</a:t>
            </a:r>
            <a:r>
              <a:rPr lang="en-US" sz="800" dirty="0"/>
              <a:t> 1866</a:t>
            </a:r>
            <a:endParaRPr lang="fi-FI" sz="800" dirty="0"/>
          </a:p>
          <a:p>
            <a:pPr algn="r"/>
            <a:r>
              <a:rPr lang="en-US" sz="800" dirty="0" err="1"/>
              <a:t>Vaivaishoitoasetus</a:t>
            </a:r>
            <a:r>
              <a:rPr lang="en-US" sz="800" dirty="0"/>
              <a:t> 1879</a:t>
            </a:r>
            <a:endParaRPr lang="fi-FI" sz="800" dirty="0"/>
          </a:p>
          <a:p>
            <a:pPr algn="r"/>
            <a:r>
              <a:rPr lang="en-US" sz="800" dirty="0" err="1"/>
              <a:t>Elinkeinovapaus</a:t>
            </a:r>
            <a:r>
              <a:rPr lang="en-US" sz="800" dirty="0"/>
              <a:t> 1879</a:t>
            </a:r>
            <a:endParaRPr lang="fi-FI" sz="800" dirty="0"/>
          </a:p>
          <a:p>
            <a:pPr algn="r"/>
            <a:r>
              <a:rPr lang="fi-FI" sz="800" dirty="0"/>
              <a:t>Työvoiman liikkumisvapaus 1879</a:t>
            </a:r>
          </a:p>
          <a:p>
            <a:pPr algn="r"/>
            <a:r>
              <a:rPr lang="fi-FI" sz="800" dirty="0" err="1"/>
              <a:t>Terveydenhoitoasetus</a:t>
            </a:r>
            <a:r>
              <a:rPr lang="fi-FI" sz="800" dirty="0"/>
              <a:t> 1879</a:t>
            </a:r>
          </a:p>
          <a:p>
            <a:pPr algn="r"/>
            <a:r>
              <a:rPr lang="en-US" sz="800" dirty="0" err="1"/>
              <a:t>Irtolaisasetus</a:t>
            </a:r>
            <a:r>
              <a:rPr lang="en-US" sz="800" dirty="0"/>
              <a:t> 1883</a:t>
            </a:r>
            <a:endParaRPr lang="fi-FI" sz="800" dirty="0"/>
          </a:p>
          <a:p>
            <a:pPr algn="r"/>
            <a:r>
              <a:rPr lang="fi-FI" sz="800" dirty="0"/>
              <a:t>Metsälaki 1986</a:t>
            </a:r>
          </a:p>
          <a:p>
            <a:pPr algn="r"/>
            <a:r>
              <a:rPr lang="en-US" sz="800" dirty="0" err="1"/>
              <a:t>Rikoslaki</a:t>
            </a:r>
            <a:r>
              <a:rPr lang="en-US" sz="800" dirty="0"/>
              <a:t> 1889</a:t>
            </a:r>
            <a:endParaRPr lang="fi-FI" sz="800" dirty="0"/>
          </a:p>
          <a:p>
            <a:pPr algn="r"/>
            <a:r>
              <a:rPr lang="en-US" sz="800" dirty="0" err="1"/>
              <a:t>Työtapaturmavakuutus</a:t>
            </a:r>
            <a:r>
              <a:rPr lang="en-US" sz="800" dirty="0"/>
              <a:t> 1895</a:t>
            </a:r>
            <a:endParaRPr lang="fi-FI" sz="800" dirty="0"/>
          </a:p>
          <a:p>
            <a:pPr algn="r"/>
            <a:r>
              <a:rPr lang="fi-FI" sz="800" dirty="0"/>
              <a:t>Laki tilojen lohkomisesta 1896</a:t>
            </a:r>
          </a:p>
          <a:p>
            <a:pPr algn="r"/>
            <a:r>
              <a:rPr lang="en-US" sz="800" dirty="0" err="1"/>
              <a:t>Holhouslaki</a:t>
            </a:r>
            <a:r>
              <a:rPr lang="en-US" sz="800" dirty="0"/>
              <a:t> 1898</a:t>
            </a:r>
            <a:endParaRPr lang="fi-FI" sz="800" dirty="0"/>
          </a:p>
          <a:p>
            <a:pPr algn="r"/>
            <a:r>
              <a:rPr lang="fi-FI" sz="800" dirty="0"/>
              <a:t>Kansakoulujen </a:t>
            </a:r>
            <a:r>
              <a:rPr lang="fi-FI" sz="800" dirty="0" err="1"/>
              <a:t>perustamispakko</a:t>
            </a:r>
            <a:r>
              <a:rPr lang="fi-FI" sz="800" dirty="0"/>
              <a:t> maaseuduille 1899</a:t>
            </a:r>
          </a:p>
          <a:p>
            <a:pPr algn="r"/>
            <a:r>
              <a:rPr lang="en-US" sz="800" dirty="0" err="1"/>
              <a:t>Yleiseen</a:t>
            </a:r>
            <a:r>
              <a:rPr lang="en-US" sz="800" dirty="0"/>
              <a:t> </a:t>
            </a:r>
            <a:r>
              <a:rPr lang="en-US" sz="800" dirty="0" err="1"/>
              <a:t>äänioikeuteen</a:t>
            </a:r>
            <a:r>
              <a:rPr lang="en-US" sz="800" dirty="0"/>
              <a:t> </a:t>
            </a:r>
            <a:r>
              <a:rPr lang="en-US" sz="800" dirty="0" err="1"/>
              <a:t>perustuva</a:t>
            </a:r>
            <a:r>
              <a:rPr lang="en-US" sz="800" dirty="0"/>
              <a:t> </a:t>
            </a:r>
            <a:r>
              <a:rPr lang="en-US" sz="800" dirty="0" err="1"/>
              <a:t>eduskunta</a:t>
            </a:r>
            <a:r>
              <a:rPr lang="en-US" sz="800" dirty="0"/>
              <a:t> 1906</a:t>
            </a:r>
            <a:endParaRPr lang="fi-FI" sz="800" dirty="0"/>
          </a:p>
        </p:txBody>
      </p:sp>
      <p:sp>
        <p:nvSpPr>
          <p:cNvPr id="145" name="TextBox 144">
            <a:extLst>
              <a:ext uri="{FF2B5EF4-FFF2-40B4-BE49-F238E27FC236}">
                <a16:creationId xmlns:a16="http://schemas.microsoft.com/office/drawing/2014/main" id="{DAC07551-E6E9-6749-83D7-1DD9CBC36E5A}"/>
              </a:ext>
            </a:extLst>
          </p:cNvPr>
          <p:cNvSpPr txBox="1"/>
          <p:nvPr/>
        </p:nvSpPr>
        <p:spPr>
          <a:xfrm>
            <a:off x="2290427" y="59244"/>
            <a:ext cx="2064541" cy="1692771"/>
          </a:xfrm>
          <a:prstGeom prst="rect">
            <a:avLst/>
          </a:prstGeom>
          <a:noFill/>
        </p:spPr>
        <p:txBody>
          <a:bodyPr wrap="square">
            <a:spAutoFit/>
          </a:bodyPr>
          <a:lstStyle/>
          <a:p>
            <a:pPr algn="r"/>
            <a:r>
              <a:rPr lang="en-US" sz="800" dirty="0" err="1"/>
              <a:t>Laki</a:t>
            </a:r>
            <a:r>
              <a:rPr lang="en-US" sz="800" dirty="0"/>
              <a:t> </a:t>
            </a:r>
            <a:r>
              <a:rPr lang="en-US" sz="800" dirty="0" err="1"/>
              <a:t>kahdeksan</a:t>
            </a:r>
            <a:r>
              <a:rPr lang="en-US" sz="800" dirty="0"/>
              <a:t> </a:t>
            </a:r>
            <a:r>
              <a:rPr lang="en-US" sz="800" dirty="0" err="1"/>
              <a:t>tunnin</a:t>
            </a:r>
            <a:r>
              <a:rPr lang="en-US" sz="800" dirty="0"/>
              <a:t> </a:t>
            </a:r>
            <a:r>
              <a:rPr lang="en-US" sz="800" dirty="0" err="1"/>
              <a:t>työajasta</a:t>
            </a:r>
            <a:r>
              <a:rPr lang="en-US" sz="800" dirty="0"/>
              <a:t> 1917</a:t>
            </a:r>
            <a:endParaRPr lang="fi-FI" sz="800" dirty="0"/>
          </a:p>
          <a:p>
            <a:pPr algn="r"/>
            <a:r>
              <a:rPr lang="en-US" sz="800" dirty="0" err="1"/>
              <a:t>Asetus</a:t>
            </a:r>
            <a:r>
              <a:rPr lang="en-US" sz="800" dirty="0"/>
              <a:t> </a:t>
            </a:r>
            <a:r>
              <a:rPr lang="en-US" sz="800" dirty="0" err="1"/>
              <a:t>työttömyyskassoista</a:t>
            </a:r>
            <a:r>
              <a:rPr lang="en-US" sz="800" dirty="0"/>
              <a:t> 1917</a:t>
            </a:r>
            <a:endParaRPr lang="fi-FI" sz="800" dirty="0"/>
          </a:p>
          <a:p>
            <a:pPr algn="r"/>
            <a:r>
              <a:rPr lang="en-US" sz="800" dirty="0" err="1"/>
              <a:t>Asetus</a:t>
            </a:r>
            <a:r>
              <a:rPr lang="en-US" sz="800" dirty="0"/>
              <a:t> </a:t>
            </a:r>
            <a:r>
              <a:rPr lang="en-US" sz="800" dirty="0" err="1"/>
              <a:t>työnvälitystoimesta</a:t>
            </a:r>
            <a:r>
              <a:rPr lang="en-US" sz="800" dirty="0"/>
              <a:t> 1917</a:t>
            </a:r>
            <a:endParaRPr lang="fi-FI" sz="800" dirty="0"/>
          </a:p>
          <a:p>
            <a:pPr algn="r"/>
            <a:r>
              <a:rPr lang="en-US" sz="800" dirty="0" err="1"/>
              <a:t>Torpparilaki</a:t>
            </a:r>
            <a:r>
              <a:rPr lang="en-US" sz="800" dirty="0"/>
              <a:t> 1918</a:t>
            </a:r>
            <a:endParaRPr lang="fi-FI" sz="800" dirty="0"/>
          </a:p>
          <a:p>
            <a:pPr algn="r"/>
            <a:r>
              <a:rPr lang="en-US" sz="800" dirty="0" err="1"/>
              <a:t>Yhdistyslaki</a:t>
            </a:r>
            <a:r>
              <a:rPr lang="en-US" sz="800" dirty="0"/>
              <a:t> 1919</a:t>
            </a:r>
            <a:endParaRPr lang="fi-FI" sz="800" dirty="0"/>
          </a:p>
          <a:p>
            <a:pPr algn="r"/>
            <a:r>
              <a:rPr lang="fi-FI" sz="800" dirty="0" err="1"/>
              <a:t>Painovapauslaki</a:t>
            </a:r>
            <a:r>
              <a:rPr lang="fi-FI" sz="800" dirty="0"/>
              <a:t> 1919</a:t>
            </a:r>
          </a:p>
          <a:p>
            <a:pPr algn="r"/>
            <a:r>
              <a:rPr lang="fi-FI" sz="800" dirty="0"/>
              <a:t>Perintö- ja </a:t>
            </a:r>
            <a:r>
              <a:rPr lang="fi-FI" sz="800" dirty="0" err="1"/>
              <a:t>lahjaverolaki</a:t>
            </a:r>
            <a:r>
              <a:rPr lang="fi-FI" sz="800" dirty="0"/>
              <a:t> 1919</a:t>
            </a:r>
          </a:p>
          <a:p>
            <a:pPr algn="r"/>
            <a:r>
              <a:rPr lang="en-US" sz="800" dirty="0" err="1"/>
              <a:t>Progressiivinen</a:t>
            </a:r>
            <a:r>
              <a:rPr lang="en-US" sz="800" dirty="0"/>
              <a:t> </a:t>
            </a:r>
            <a:r>
              <a:rPr lang="en-US" sz="800" dirty="0" err="1"/>
              <a:t>verotus</a:t>
            </a:r>
            <a:r>
              <a:rPr lang="en-US" sz="800" dirty="0"/>
              <a:t> 1920</a:t>
            </a:r>
            <a:endParaRPr lang="fi-FI" sz="800" dirty="0"/>
          </a:p>
          <a:p>
            <a:pPr algn="r"/>
            <a:r>
              <a:rPr lang="en-US" sz="800" dirty="0" err="1"/>
              <a:t>Oppivelvollisuuslaki</a:t>
            </a:r>
            <a:r>
              <a:rPr lang="en-US" sz="800" dirty="0"/>
              <a:t> 1921</a:t>
            </a:r>
            <a:endParaRPr lang="fi-FI" sz="800" dirty="0"/>
          </a:p>
          <a:p>
            <a:pPr algn="r"/>
            <a:r>
              <a:rPr lang="fi-FI" sz="800" dirty="0" err="1"/>
              <a:t>Työsopimuslaki</a:t>
            </a:r>
            <a:r>
              <a:rPr lang="fi-FI" sz="800" dirty="0"/>
              <a:t> 1922</a:t>
            </a:r>
          </a:p>
          <a:p>
            <a:pPr algn="r"/>
            <a:r>
              <a:rPr lang="en-US" sz="800" dirty="0" err="1"/>
              <a:t>Köyhäinhoitolaki</a:t>
            </a:r>
            <a:r>
              <a:rPr lang="en-US" sz="800" dirty="0"/>
              <a:t> 1922</a:t>
            </a:r>
            <a:endParaRPr lang="fi-FI" sz="800" dirty="0"/>
          </a:p>
          <a:p>
            <a:pPr algn="r"/>
            <a:r>
              <a:rPr lang="fi-FI" sz="800" dirty="0" err="1"/>
              <a:t>Huoneenvuokralaki</a:t>
            </a:r>
            <a:r>
              <a:rPr lang="fi-FI" sz="800" dirty="0"/>
              <a:t> 1925</a:t>
            </a:r>
          </a:p>
          <a:p>
            <a:pPr algn="r"/>
            <a:r>
              <a:rPr lang="fi-FI" sz="800" dirty="0" err="1"/>
              <a:t>Avioliittolaki</a:t>
            </a:r>
            <a:r>
              <a:rPr lang="fi-FI" sz="800" dirty="0"/>
              <a:t> 1929</a:t>
            </a:r>
          </a:p>
        </p:txBody>
      </p:sp>
      <p:sp>
        <p:nvSpPr>
          <p:cNvPr id="150" name="TextBox 149">
            <a:extLst>
              <a:ext uri="{FF2B5EF4-FFF2-40B4-BE49-F238E27FC236}">
                <a16:creationId xmlns:a16="http://schemas.microsoft.com/office/drawing/2014/main" id="{207E3B3F-1234-4F46-A1C9-45C81C688E86}"/>
              </a:ext>
            </a:extLst>
          </p:cNvPr>
          <p:cNvSpPr txBox="1"/>
          <p:nvPr/>
        </p:nvSpPr>
        <p:spPr>
          <a:xfrm>
            <a:off x="5959137" y="70481"/>
            <a:ext cx="2034864" cy="1323439"/>
          </a:xfrm>
          <a:prstGeom prst="rect">
            <a:avLst/>
          </a:prstGeom>
          <a:noFill/>
        </p:spPr>
        <p:txBody>
          <a:bodyPr wrap="square">
            <a:spAutoFit/>
          </a:bodyPr>
          <a:lstStyle/>
          <a:p>
            <a:r>
              <a:rPr lang="fi-FI" sz="800" dirty="0"/>
              <a:t>1930 Laki lasten ja nuorten ammattityöstä</a:t>
            </a:r>
          </a:p>
          <a:p>
            <a:r>
              <a:rPr lang="en-US" sz="800" dirty="0"/>
              <a:t>1</a:t>
            </a:r>
            <a:r>
              <a:rPr lang="fi-FI" sz="800" dirty="0"/>
              <a:t>930 Työturvallisuuslaki</a:t>
            </a:r>
          </a:p>
          <a:p>
            <a:r>
              <a:rPr lang="fi-FI" sz="800" dirty="0"/>
              <a:t>1931 Laki työrauhan suojelemisesta</a:t>
            </a:r>
          </a:p>
          <a:p>
            <a:r>
              <a:rPr lang="fi-FI" sz="800" dirty="0"/>
              <a:t>1</a:t>
            </a:r>
            <a:r>
              <a:rPr lang="en-US" sz="800" dirty="0"/>
              <a:t>936 </a:t>
            </a:r>
            <a:r>
              <a:rPr lang="en-US" sz="800" dirty="0" err="1"/>
              <a:t>Irtolaislaki</a:t>
            </a:r>
            <a:endParaRPr lang="fi-FI" sz="800" dirty="0"/>
          </a:p>
          <a:p>
            <a:r>
              <a:rPr lang="en-US" sz="800" dirty="0"/>
              <a:t>1936 </a:t>
            </a:r>
            <a:r>
              <a:rPr lang="en-US" sz="800" dirty="0" err="1"/>
              <a:t>Lastensuojelulaki</a:t>
            </a:r>
            <a:endParaRPr lang="fi-FI" sz="800" dirty="0"/>
          </a:p>
          <a:p>
            <a:r>
              <a:rPr lang="en-US" sz="800" dirty="0"/>
              <a:t>1937 </a:t>
            </a:r>
            <a:r>
              <a:rPr lang="en-US" sz="800" dirty="0" err="1"/>
              <a:t>Kansaneläkelaki</a:t>
            </a:r>
            <a:endParaRPr lang="fi-FI" sz="800" dirty="0"/>
          </a:p>
          <a:p>
            <a:r>
              <a:rPr lang="en-US" sz="800" dirty="0"/>
              <a:t>1937 </a:t>
            </a:r>
            <a:r>
              <a:rPr lang="en-US" sz="800" dirty="0" err="1"/>
              <a:t>Äitiysavustuslaki</a:t>
            </a:r>
            <a:endParaRPr lang="fi-FI" sz="800" dirty="0"/>
          </a:p>
          <a:p>
            <a:r>
              <a:rPr lang="fi-FI" sz="800" dirty="0"/>
              <a:t>1939 Laki yleisestä työvelvollisuudesta</a:t>
            </a:r>
          </a:p>
          <a:p>
            <a:r>
              <a:rPr lang="en-US" sz="800" dirty="0"/>
              <a:t>1943 </a:t>
            </a:r>
            <a:r>
              <a:rPr lang="en-US" sz="800" dirty="0" err="1"/>
              <a:t>Lakisääteinen</a:t>
            </a:r>
            <a:r>
              <a:rPr lang="en-US" sz="800" dirty="0"/>
              <a:t> </a:t>
            </a:r>
            <a:r>
              <a:rPr lang="en-US" sz="800" dirty="0" err="1"/>
              <a:t>kouluruokailu</a:t>
            </a:r>
            <a:endParaRPr lang="fi-FI" sz="800" dirty="0"/>
          </a:p>
          <a:p>
            <a:r>
              <a:rPr lang="en-US" sz="800" dirty="0"/>
              <a:t>1944 </a:t>
            </a:r>
            <a:r>
              <a:rPr lang="en-US" sz="800" dirty="0" err="1"/>
              <a:t>Laki</a:t>
            </a:r>
            <a:r>
              <a:rPr lang="en-US" sz="800" dirty="0"/>
              <a:t> </a:t>
            </a:r>
            <a:r>
              <a:rPr lang="en-US" sz="800" dirty="0" err="1"/>
              <a:t>äitiys</a:t>
            </a:r>
            <a:r>
              <a:rPr lang="en-US" sz="800" dirty="0"/>
              <a:t>- ja </a:t>
            </a:r>
            <a:r>
              <a:rPr lang="en-US" sz="800" dirty="0" err="1"/>
              <a:t>lastenneuvoloista</a:t>
            </a:r>
            <a:endParaRPr lang="en-US" sz="800" dirty="0"/>
          </a:p>
        </p:txBody>
      </p:sp>
      <p:sp>
        <p:nvSpPr>
          <p:cNvPr id="152" name="TextBox 151">
            <a:extLst>
              <a:ext uri="{FF2B5EF4-FFF2-40B4-BE49-F238E27FC236}">
                <a16:creationId xmlns:a16="http://schemas.microsoft.com/office/drawing/2014/main" id="{5227A289-7544-874B-B214-F8EE3C748753}"/>
              </a:ext>
            </a:extLst>
          </p:cNvPr>
          <p:cNvSpPr txBox="1"/>
          <p:nvPr/>
        </p:nvSpPr>
        <p:spPr>
          <a:xfrm>
            <a:off x="6306074" y="2138645"/>
            <a:ext cx="1848043" cy="1815882"/>
          </a:xfrm>
          <a:prstGeom prst="rect">
            <a:avLst/>
          </a:prstGeom>
          <a:noFill/>
        </p:spPr>
        <p:txBody>
          <a:bodyPr wrap="square">
            <a:spAutoFit/>
          </a:bodyPr>
          <a:lstStyle/>
          <a:p>
            <a:r>
              <a:rPr lang="fi-FI" sz="800" dirty="0"/>
              <a:t>1945 </a:t>
            </a:r>
            <a:r>
              <a:rPr lang="fi-FI" sz="800" dirty="0" err="1"/>
              <a:t>Maanhankintalaki</a:t>
            </a:r>
            <a:endParaRPr lang="fi-FI" sz="800" dirty="0"/>
          </a:p>
          <a:p>
            <a:r>
              <a:rPr lang="en-US" sz="800" dirty="0"/>
              <a:t>19</a:t>
            </a:r>
            <a:r>
              <a:rPr lang="fi-FI" sz="800" dirty="0"/>
              <a:t>45 </a:t>
            </a:r>
            <a:r>
              <a:rPr lang="fi-FI" sz="800" dirty="0" err="1"/>
              <a:t>Kodinperustamislainalaki</a:t>
            </a:r>
            <a:endParaRPr lang="fi-FI" sz="800" dirty="0"/>
          </a:p>
          <a:p>
            <a:r>
              <a:rPr lang="fi-FI" sz="800" dirty="0"/>
              <a:t>19</a:t>
            </a:r>
            <a:r>
              <a:rPr lang="en-US" sz="800" dirty="0"/>
              <a:t>46 </a:t>
            </a:r>
            <a:r>
              <a:rPr lang="en-US" sz="800" dirty="0" err="1"/>
              <a:t>Invalidihuoltolaki</a:t>
            </a:r>
            <a:endParaRPr lang="fi-FI" sz="800" dirty="0"/>
          </a:p>
          <a:p>
            <a:r>
              <a:rPr lang="en-US" sz="800" dirty="0"/>
              <a:t>1946 </a:t>
            </a:r>
            <a:r>
              <a:rPr lang="fi-FI" sz="800" dirty="0" err="1"/>
              <a:t>Työehtosopimuslain</a:t>
            </a:r>
            <a:r>
              <a:rPr lang="fi-FI" sz="800" dirty="0"/>
              <a:t> uudistus</a:t>
            </a:r>
          </a:p>
          <a:p>
            <a:r>
              <a:rPr lang="en-US" sz="800" dirty="0"/>
              <a:t>1946 </a:t>
            </a:r>
            <a:r>
              <a:rPr lang="en-US" sz="800" dirty="0" err="1"/>
              <a:t>Työaikalaki</a:t>
            </a:r>
            <a:endParaRPr lang="fi-FI" sz="800" dirty="0"/>
          </a:p>
          <a:p>
            <a:r>
              <a:rPr lang="en-US" sz="800" dirty="0"/>
              <a:t>1948 </a:t>
            </a:r>
            <a:r>
              <a:rPr lang="en-US" sz="800" dirty="0" err="1"/>
              <a:t>Sotilasvammalaki</a:t>
            </a:r>
            <a:endParaRPr lang="fi-FI" sz="800" dirty="0"/>
          </a:p>
          <a:p>
            <a:r>
              <a:rPr lang="en-US" sz="800" dirty="0"/>
              <a:t>1948 </a:t>
            </a:r>
            <a:r>
              <a:rPr lang="en-US" sz="800" dirty="0" err="1"/>
              <a:t>Lapsilisälaki</a:t>
            </a:r>
            <a:endParaRPr lang="fi-FI" sz="800" dirty="0"/>
          </a:p>
          <a:p>
            <a:r>
              <a:rPr lang="en-US" sz="800" dirty="0"/>
              <a:t>1949 </a:t>
            </a:r>
            <a:r>
              <a:rPr lang="en-US" sz="800" dirty="0" err="1"/>
              <a:t>Äitiysavustus</a:t>
            </a:r>
            <a:endParaRPr lang="fi-FI" sz="800" dirty="0"/>
          </a:p>
          <a:p>
            <a:r>
              <a:rPr lang="en-US" sz="800" dirty="0"/>
              <a:t>1949 </a:t>
            </a:r>
            <a:r>
              <a:rPr lang="en-US" sz="800" dirty="0" err="1"/>
              <a:t>Aravalait</a:t>
            </a:r>
            <a:endParaRPr lang="fi-FI" sz="800" dirty="0"/>
          </a:p>
          <a:p>
            <a:r>
              <a:rPr lang="en-US" sz="800" dirty="0"/>
              <a:t>1956 </a:t>
            </a:r>
            <a:r>
              <a:rPr lang="en-US" sz="800" dirty="0" err="1"/>
              <a:t>Sairaalalaki</a:t>
            </a:r>
            <a:endParaRPr lang="fi-FI" sz="800" dirty="0"/>
          </a:p>
          <a:p>
            <a:r>
              <a:rPr lang="fi-FI" sz="800" dirty="0"/>
              <a:t>1956 </a:t>
            </a:r>
            <a:r>
              <a:rPr lang="fi-FI" sz="800" dirty="0" err="1"/>
              <a:t>Huoltoapulaki</a:t>
            </a:r>
            <a:endParaRPr lang="fi-FI" sz="800" dirty="0"/>
          </a:p>
          <a:p>
            <a:r>
              <a:rPr lang="fi-FI" sz="800" dirty="0"/>
              <a:t>1957 Kansaneläkejärjestelmän uudistus</a:t>
            </a:r>
          </a:p>
          <a:p>
            <a:r>
              <a:rPr lang="en-US" sz="800" dirty="0"/>
              <a:t>1957 </a:t>
            </a:r>
            <a:r>
              <a:rPr lang="en-US" sz="800" dirty="0" err="1"/>
              <a:t>Maksuton</a:t>
            </a:r>
            <a:r>
              <a:rPr lang="en-US" sz="800" dirty="0"/>
              <a:t> </a:t>
            </a:r>
            <a:r>
              <a:rPr lang="en-US" sz="800" dirty="0" err="1"/>
              <a:t>hammashoito</a:t>
            </a:r>
            <a:r>
              <a:rPr lang="en-US" sz="800" dirty="0"/>
              <a:t> </a:t>
            </a:r>
            <a:r>
              <a:rPr lang="en-US" sz="800" dirty="0" err="1"/>
              <a:t>kouluissa</a:t>
            </a:r>
            <a:endParaRPr lang="fi-FI" sz="800" dirty="0"/>
          </a:p>
          <a:p>
            <a:r>
              <a:rPr lang="fi-FI" sz="800" dirty="0"/>
              <a:t>1958 Laki ammattioppilaitoksista</a:t>
            </a:r>
          </a:p>
        </p:txBody>
      </p:sp>
      <p:sp>
        <p:nvSpPr>
          <p:cNvPr id="154" name="TextBox 153">
            <a:extLst>
              <a:ext uri="{FF2B5EF4-FFF2-40B4-BE49-F238E27FC236}">
                <a16:creationId xmlns:a16="http://schemas.microsoft.com/office/drawing/2014/main" id="{76CBD571-EDAD-B141-87B6-42512236FB02}"/>
              </a:ext>
            </a:extLst>
          </p:cNvPr>
          <p:cNvSpPr txBox="1"/>
          <p:nvPr/>
        </p:nvSpPr>
        <p:spPr>
          <a:xfrm>
            <a:off x="5624465" y="4933185"/>
            <a:ext cx="2111506" cy="1815882"/>
          </a:xfrm>
          <a:prstGeom prst="rect">
            <a:avLst/>
          </a:prstGeom>
          <a:noFill/>
        </p:spPr>
        <p:txBody>
          <a:bodyPr wrap="square">
            <a:spAutoFit/>
          </a:bodyPr>
          <a:lstStyle/>
          <a:p>
            <a:r>
              <a:rPr lang="en-US" sz="800" dirty="0"/>
              <a:t>1960 </a:t>
            </a:r>
            <a:r>
              <a:rPr lang="en-US" sz="800" dirty="0" err="1"/>
              <a:t>Työttömyysturvauudistus</a:t>
            </a:r>
            <a:endParaRPr lang="fi-FI" sz="800" dirty="0"/>
          </a:p>
          <a:p>
            <a:r>
              <a:rPr lang="en-US" sz="800" dirty="0"/>
              <a:t>1961 </a:t>
            </a:r>
            <a:r>
              <a:rPr lang="en-US" sz="800" dirty="0" err="1"/>
              <a:t>Työntekijäin</a:t>
            </a:r>
            <a:r>
              <a:rPr lang="en-US" sz="800" dirty="0"/>
              <a:t> </a:t>
            </a:r>
            <a:r>
              <a:rPr lang="en-US" sz="800" dirty="0" err="1"/>
              <a:t>eläkelaki</a:t>
            </a:r>
            <a:endParaRPr lang="fi-FI" sz="800" dirty="0"/>
          </a:p>
          <a:p>
            <a:r>
              <a:rPr lang="en-US" sz="800" dirty="0"/>
              <a:t>1964 </a:t>
            </a:r>
            <a:r>
              <a:rPr lang="en-US" sz="800" dirty="0" err="1"/>
              <a:t>Sairausvakuutuslaki</a:t>
            </a:r>
            <a:endParaRPr lang="fi-FI" sz="800" dirty="0"/>
          </a:p>
          <a:p>
            <a:r>
              <a:rPr lang="en-US" sz="800" dirty="0"/>
              <a:t>1964 </a:t>
            </a:r>
            <a:r>
              <a:rPr lang="en-US" sz="800" dirty="0" err="1"/>
              <a:t>Äitiyspäiväraha</a:t>
            </a:r>
            <a:endParaRPr lang="fi-FI" sz="800" dirty="0"/>
          </a:p>
          <a:p>
            <a:r>
              <a:rPr lang="en-US" sz="800" dirty="0"/>
              <a:t>1968 </a:t>
            </a:r>
            <a:r>
              <a:rPr lang="en-US" sz="800" dirty="0" err="1"/>
              <a:t>Peruskoulun</a:t>
            </a:r>
            <a:r>
              <a:rPr lang="en-US" sz="800" dirty="0"/>
              <a:t> </a:t>
            </a:r>
            <a:r>
              <a:rPr lang="en-US" sz="800" dirty="0" err="1"/>
              <a:t>puitelaki</a:t>
            </a:r>
            <a:endParaRPr lang="fi-FI" sz="800" dirty="0"/>
          </a:p>
          <a:p>
            <a:r>
              <a:rPr lang="en-US" sz="800" dirty="0"/>
              <a:t>1969 </a:t>
            </a:r>
            <a:r>
              <a:rPr lang="en-US" sz="800" dirty="0" err="1"/>
              <a:t>Opintolaina</a:t>
            </a:r>
            <a:endParaRPr lang="fi-FI" sz="800" dirty="0"/>
          </a:p>
          <a:p>
            <a:r>
              <a:rPr lang="en-US" sz="800" dirty="0"/>
              <a:t>1970 </a:t>
            </a:r>
            <a:r>
              <a:rPr lang="en-US" sz="800" dirty="0" err="1"/>
              <a:t>Työsopimuslaki</a:t>
            </a:r>
            <a:endParaRPr lang="fi-FI" sz="800" dirty="0"/>
          </a:p>
          <a:p>
            <a:r>
              <a:rPr lang="en-US" sz="800" dirty="0"/>
              <a:t>1972 </a:t>
            </a:r>
            <a:r>
              <a:rPr lang="en-US" sz="800" dirty="0" err="1"/>
              <a:t>Asumistuki</a:t>
            </a:r>
            <a:endParaRPr lang="fi-FI" sz="800" dirty="0"/>
          </a:p>
          <a:p>
            <a:r>
              <a:rPr lang="en-US" sz="800" dirty="0"/>
              <a:t>1972 </a:t>
            </a:r>
            <a:r>
              <a:rPr lang="en-US" sz="800" dirty="0" err="1"/>
              <a:t>Kansanterveyslaki</a:t>
            </a:r>
            <a:endParaRPr lang="fi-FI" sz="800" dirty="0"/>
          </a:p>
          <a:p>
            <a:r>
              <a:rPr lang="en-US" sz="800" dirty="0"/>
              <a:t>1972 </a:t>
            </a:r>
            <a:r>
              <a:rPr lang="en-US" sz="800" dirty="0" err="1"/>
              <a:t>Opintotuki</a:t>
            </a:r>
            <a:endParaRPr lang="fi-FI" sz="800" dirty="0"/>
          </a:p>
          <a:p>
            <a:r>
              <a:rPr lang="fi-FI" sz="800" dirty="0"/>
              <a:t>1972 Rikoslain </a:t>
            </a:r>
            <a:r>
              <a:rPr lang="fi-FI" sz="800" dirty="0" err="1"/>
              <a:t>kokonaisuudistus</a:t>
            </a:r>
            <a:endParaRPr lang="fi-FI" sz="800" dirty="0"/>
          </a:p>
          <a:p>
            <a:r>
              <a:rPr lang="fi-FI" sz="800" dirty="0"/>
              <a:t>1973 </a:t>
            </a:r>
            <a:r>
              <a:rPr lang="fi-FI" sz="800" dirty="0" err="1"/>
              <a:t>Päivähoitolaki</a:t>
            </a:r>
            <a:endParaRPr lang="fi-FI" sz="800" dirty="0"/>
          </a:p>
          <a:p>
            <a:r>
              <a:rPr lang="fi-FI" sz="800" dirty="0"/>
              <a:t>1973 Maksuton oikeudenkäynti ja oikeusapu</a:t>
            </a:r>
          </a:p>
          <a:p>
            <a:r>
              <a:rPr lang="en-US" sz="800" dirty="0"/>
              <a:t>197</a:t>
            </a:r>
            <a:r>
              <a:rPr lang="fi-FI" sz="800" dirty="0"/>
              <a:t>4 Vahingonkorvauslaki</a:t>
            </a:r>
            <a:endParaRPr lang="en-US" sz="800" dirty="0"/>
          </a:p>
        </p:txBody>
      </p:sp>
      <p:sp>
        <p:nvSpPr>
          <p:cNvPr id="156" name="TextBox 155">
            <a:extLst>
              <a:ext uri="{FF2B5EF4-FFF2-40B4-BE49-F238E27FC236}">
                <a16:creationId xmlns:a16="http://schemas.microsoft.com/office/drawing/2014/main" id="{314EC93E-CBF3-4242-8880-016163BFEB91}"/>
              </a:ext>
            </a:extLst>
          </p:cNvPr>
          <p:cNvSpPr txBox="1"/>
          <p:nvPr/>
        </p:nvSpPr>
        <p:spPr>
          <a:xfrm>
            <a:off x="3519102" y="5291637"/>
            <a:ext cx="1592513" cy="1446550"/>
          </a:xfrm>
          <a:prstGeom prst="rect">
            <a:avLst/>
          </a:prstGeom>
          <a:noFill/>
        </p:spPr>
        <p:txBody>
          <a:bodyPr wrap="square">
            <a:spAutoFit/>
          </a:bodyPr>
          <a:lstStyle/>
          <a:p>
            <a:r>
              <a:rPr lang="en-US" sz="800" dirty="0"/>
              <a:t>1975 </a:t>
            </a:r>
            <a:r>
              <a:rPr lang="en-US" sz="800" dirty="0" err="1"/>
              <a:t>Isyyslaki</a:t>
            </a:r>
            <a:r>
              <a:rPr lang="en-US" sz="800" dirty="0"/>
              <a:t> </a:t>
            </a:r>
            <a:endParaRPr lang="fi-FI" sz="800" dirty="0"/>
          </a:p>
          <a:p>
            <a:r>
              <a:rPr lang="fi-FI" sz="800" dirty="0"/>
              <a:t>1975 Laki </a:t>
            </a:r>
            <a:r>
              <a:rPr lang="en-US" sz="800" dirty="0" err="1"/>
              <a:t>lapsen</a:t>
            </a:r>
            <a:r>
              <a:rPr lang="en-US" sz="800" dirty="0"/>
              <a:t> </a:t>
            </a:r>
            <a:r>
              <a:rPr lang="en-US" sz="800" dirty="0" err="1"/>
              <a:t>elatuksesta</a:t>
            </a:r>
            <a:endParaRPr lang="fi-FI" sz="800" dirty="0"/>
          </a:p>
          <a:p>
            <a:r>
              <a:rPr lang="fi-FI" sz="800" dirty="0"/>
              <a:t>1977 Kuluttajansuojalaki</a:t>
            </a:r>
          </a:p>
          <a:p>
            <a:r>
              <a:rPr lang="en-US" sz="800" dirty="0"/>
              <a:t>1979 </a:t>
            </a:r>
            <a:r>
              <a:rPr lang="en-US" sz="800" dirty="0" err="1"/>
              <a:t>Työterveyshuoltolaki</a:t>
            </a:r>
            <a:endParaRPr lang="fi-FI" sz="800" dirty="0"/>
          </a:p>
          <a:p>
            <a:r>
              <a:rPr lang="fi-FI" sz="800" dirty="0"/>
              <a:t>1984 Laki toimeentulosta</a:t>
            </a:r>
          </a:p>
          <a:p>
            <a:r>
              <a:rPr lang="en-US" sz="800" dirty="0"/>
              <a:t>1984 </a:t>
            </a:r>
            <a:r>
              <a:rPr lang="en-US" sz="800" dirty="0" err="1"/>
              <a:t>Sosiaalihuoltolaki</a:t>
            </a:r>
            <a:endParaRPr lang="fi-FI" sz="800" dirty="0"/>
          </a:p>
          <a:p>
            <a:r>
              <a:rPr lang="en-US" sz="800" dirty="0"/>
              <a:t>1984 </a:t>
            </a:r>
            <a:r>
              <a:rPr lang="en-US" sz="800" dirty="0" err="1"/>
              <a:t>Lastensuojelulaki</a:t>
            </a:r>
            <a:endParaRPr lang="fi-FI" sz="800" dirty="0"/>
          </a:p>
          <a:p>
            <a:r>
              <a:rPr lang="fi-FI" sz="800" dirty="0"/>
              <a:t>1984 </a:t>
            </a:r>
            <a:r>
              <a:rPr lang="fi-FI" sz="800" dirty="0" err="1"/>
              <a:t>Työttömyyskassalaki</a:t>
            </a:r>
            <a:endParaRPr lang="fi-FI" sz="800" dirty="0"/>
          </a:p>
          <a:p>
            <a:r>
              <a:rPr lang="en-US" sz="800" dirty="0"/>
              <a:t>1985 </a:t>
            </a:r>
            <a:r>
              <a:rPr lang="en-US" sz="800" dirty="0" err="1"/>
              <a:t>Lasten</a:t>
            </a:r>
            <a:r>
              <a:rPr lang="en-US" sz="800" dirty="0"/>
              <a:t> </a:t>
            </a:r>
            <a:r>
              <a:rPr lang="en-US" sz="800" dirty="0" err="1"/>
              <a:t>kotihoidon</a:t>
            </a:r>
            <a:r>
              <a:rPr lang="en-US" sz="800" dirty="0"/>
              <a:t> </a:t>
            </a:r>
            <a:r>
              <a:rPr lang="en-US" sz="800" dirty="0" err="1"/>
              <a:t>tuki</a:t>
            </a:r>
            <a:endParaRPr lang="fi-FI" sz="800" dirty="0"/>
          </a:p>
          <a:p>
            <a:r>
              <a:rPr lang="fi-FI" sz="800" dirty="0"/>
              <a:t>1985 </a:t>
            </a:r>
            <a:r>
              <a:rPr lang="fi-FI" sz="800" dirty="0" err="1"/>
              <a:t>Työttömyysturvauudistus</a:t>
            </a:r>
            <a:endParaRPr lang="fi-FI" sz="800" dirty="0"/>
          </a:p>
          <a:p>
            <a:r>
              <a:rPr lang="en-US" sz="800" dirty="0"/>
              <a:t>1987 </a:t>
            </a:r>
            <a:r>
              <a:rPr lang="en-US" sz="800" dirty="0" err="1"/>
              <a:t>Vammaispalvelulak</a:t>
            </a:r>
            <a:r>
              <a:rPr lang="fi-FI" sz="800" dirty="0"/>
              <a:t>i</a:t>
            </a:r>
          </a:p>
        </p:txBody>
      </p:sp>
      <p:graphicFrame>
        <p:nvGraphicFramePr>
          <p:cNvPr id="4" name="Chart 3">
            <a:extLst>
              <a:ext uri="{FF2B5EF4-FFF2-40B4-BE49-F238E27FC236}">
                <a16:creationId xmlns:a16="http://schemas.microsoft.com/office/drawing/2014/main" id="{DF5C5008-3804-9749-8F42-AA6B2C25D077}"/>
              </a:ext>
            </a:extLst>
          </p:cNvPr>
          <p:cNvGraphicFramePr>
            <a:graphicFrameLocks/>
          </p:cNvGraphicFramePr>
          <p:nvPr>
            <p:extLst>
              <p:ext uri="{D42A27DB-BD31-4B8C-83A1-F6EECF244321}">
                <p14:modId xmlns:p14="http://schemas.microsoft.com/office/powerpoint/2010/main" val="3810055114"/>
              </p:ext>
            </p:extLst>
          </p:nvPr>
        </p:nvGraphicFramePr>
        <p:xfrm>
          <a:off x="3148924" y="2288756"/>
          <a:ext cx="2676012" cy="231347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11">
            <a:extLst>
              <a:ext uri="{FF2B5EF4-FFF2-40B4-BE49-F238E27FC236}">
                <a16:creationId xmlns:a16="http://schemas.microsoft.com/office/drawing/2014/main" id="{7A823973-D096-8040-AC7C-061240E49DEC}"/>
              </a:ext>
              <a:ext uri="{147F2762-F138-4A5C-976F-8EAC2B608ADB}">
                <a16:predDERef xmlns:a16="http://schemas.microsoft.com/office/drawing/2014/main" pred="{C31864F3-E2D5-9745-8D5B-C4B54CD06279}"/>
              </a:ext>
            </a:extLst>
          </p:cNvPr>
          <p:cNvGraphicFramePr>
            <a:graphicFrameLocks/>
          </p:cNvGraphicFramePr>
          <p:nvPr>
            <p:extLst>
              <p:ext uri="{D42A27DB-BD31-4B8C-83A1-F6EECF244321}">
                <p14:modId xmlns:p14="http://schemas.microsoft.com/office/powerpoint/2010/main" val="2990044994"/>
              </p:ext>
            </p:extLst>
          </p:nvPr>
        </p:nvGraphicFramePr>
        <p:xfrm>
          <a:off x="3806348" y="-130035"/>
          <a:ext cx="2936564" cy="195667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a:extLst>
              <a:ext uri="{FF2B5EF4-FFF2-40B4-BE49-F238E27FC236}">
                <a16:creationId xmlns:a16="http://schemas.microsoft.com/office/drawing/2014/main" id="{5AA32199-9656-134D-9C58-3CCBC9EF588D}"/>
              </a:ext>
              <a:ext uri="{147F2762-F138-4A5C-976F-8EAC2B608ADB}">
                <a16:predDERef xmlns:a16="http://schemas.microsoft.com/office/drawing/2014/main" pred="{112CFDBC-672D-A84C-984D-7904DA872FB8}"/>
              </a:ext>
            </a:extLst>
          </p:cNvPr>
          <p:cNvGraphicFramePr>
            <a:graphicFrameLocks/>
          </p:cNvGraphicFramePr>
          <p:nvPr>
            <p:extLst>
              <p:ext uri="{D42A27DB-BD31-4B8C-83A1-F6EECF244321}">
                <p14:modId xmlns:p14="http://schemas.microsoft.com/office/powerpoint/2010/main" val="1181164066"/>
              </p:ext>
            </p:extLst>
          </p:nvPr>
        </p:nvGraphicFramePr>
        <p:xfrm>
          <a:off x="7395327" y="-248300"/>
          <a:ext cx="1936057" cy="224589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9" name="Chart 18">
            <a:extLst>
              <a:ext uri="{FF2B5EF4-FFF2-40B4-BE49-F238E27FC236}">
                <a16:creationId xmlns:a16="http://schemas.microsoft.com/office/drawing/2014/main" id="{CD113978-C60A-F94B-8F4E-FB866D912057}"/>
              </a:ext>
              <a:ext uri="{147F2762-F138-4A5C-976F-8EAC2B608ADB}">
                <a16:predDERef xmlns:a16="http://schemas.microsoft.com/office/drawing/2014/main" pred="{112CFDBC-672D-A84C-984D-7904DA872FB8}"/>
              </a:ext>
            </a:extLst>
          </p:cNvPr>
          <p:cNvGraphicFramePr>
            <a:graphicFrameLocks/>
          </p:cNvGraphicFramePr>
          <p:nvPr>
            <p:extLst>
              <p:ext uri="{D42A27DB-BD31-4B8C-83A1-F6EECF244321}">
                <p14:modId xmlns:p14="http://schemas.microsoft.com/office/powerpoint/2010/main" val="2916398556"/>
              </p:ext>
            </p:extLst>
          </p:nvPr>
        </p:nvGraphicFramePr>
        <p:xfrm>
          <a:off x="6775450" y="2083439"/>
          <a:ext cx="3272259" cy="182276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0" name="Chart 19">
            <a:extLst>
              <a:ext uri="{FF2B5EF4-FFF2-40B4-BE49-F238E27FC236}">
                <a16:creationId xmlns:a16="http://schemas.microsoft.com/office/drawing/2014/main" id="{F9BC286C-0638-8342-88BC-51ACDF58A203}"/>
              </a:ext>
              <a:ext uri="{147F2762-F138-4A5C-976F-8EAC2B608ADB}">
                <a16:predDERef xmlns:a16="http://schemas.microsoft.com/office/drawing/2014/main" pred="{112CFDBC-672D-A84C-984D-7904DA872FB8}"/>
              </a:ext>
            </a:extLst>
          </p:cNvPr>
          <p:cNvGraphicFramePr>
            <a:graphicFrameLocks/>
          </p:cNvGraphicFramePr>
          <p:nvPr>
            <p:extLst>
              <p:ext uri="{D42A27DB-BD31-4B8C-83A1-F6EECF244321}">
                <p14:modId xmlns:p14="http://schemas.microsoft.com/office/powerpoint/2010/main" val="2711960452"/>
              </p:ext>
            </p:extLst>
          </p:nvPr>
        </p:nvGraphicFramePr>
        <p:xfrm>
          <a:off x="6621478" y="4851514"/>
          <a:ext cx="2709906" cy="1822765"/>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1" name="Chart 20">
            <a:extLst>
              <a:ext uri="{FF2B5EF4-FFF2-40B4-BE49-F238E27FC236}">
                <a16:creationId xmlns:a16="http://schemas.microsoft.com/office/drawing/2014/main" id="{E988424A-1472-D943-93E5-111E0EFCB632}"/>
              </a:ext>
              <a:ext uri="{147F2762-F138-4A5C-976F-8EAC2B608ADB}">
                <a16:predDERef xmlns:a16="http://schemas.microsoft.com/office/drawing/2014/main" pred="{112CFDBC-672D-A84C-984D-7904DA872FB8}"/>
              </a:ext>
            </a:extLst>
          </p:cNvPr>
          <p:cNvGraphicFramePr>
            <a:graphicFrameLocks/>
          </p:cNvGraphicFramePr>
          <p:nvPr>
            <p:extLst>
              <p:ext uri="{D42A27DB-BD31-4B8C-83A1-F6EECF244321}">
                <p14:modId xmlns:p14="http://schemas.microsoft.com/office/powerpoint/2010/main" val="2742628913"/>
              </p:ext>
            </p:extLst>
          </p:nvPr>
        </p:nvGraphicFramePr>
        <p:xfrm>
          <a:off x="1421961" y="5112933"/>
          <a:ext cx="2474797" cy="1789667"/>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2" name="Chart 21">
            <a:extLst>
              <a:ext uri="{FF2B5EF4-FFF2-40B4-BE49-F238E27FC236}">
                <a16:creationId xmlns:a16="http://schemas.microsoft.com/office/drawing/2014/main" id="{28CD1B3D-F186-9F4F-8804-88846D6B7178}"/>
              </a:ext>
              <a:ext uri="{147F2762-F138-4A5C-976F-8EAC2B608ADB}">
                <a16:predDERef xmlns:a16="http://schemas.microsoft.com/office/drawing/2014/main" pred="{112CFDBC-672D-A84C-984D-7904DA872FB8}"/>
              </a:ext>
            </a:extLst>
          </p:cNvPr>
          <p:cNvGraphicFramePr>
            <a:graphicFrameLocks/>
          </p:cNvGraphicFramePr>
          <p:nvPr>
            <p:extLst>
              <p:ext uri="{D42A27DB-BD31-4B8C-83A1-F6EECF244321}">
                <p14:modId xmlns:p14="http://schemas.microsoft.com/office/powerpoint/2010/main" val="2017369602"/>
              </p:ext>
            </p:extLst>
          </p:nvPr>
        </p:nvGraphicFramePr>
        <p:xfrm>
          <a:off x="-558248" y="2666028"/>
          <a:ext cx="3140486" cy="2442979"/>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2935762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0" name="Group 259">
            <a:extLst>
              <a:ext uri="{FF2B5EF4-FFF2-40B4-BE49-F238E27FC236}">
                <a16:creationId xmlns:a16="http://schemas.microsoft.com/office/drawing/2014/main" id="{59955BF7-A222-4BAE-9985-F3DC94D48632}"/>
              </a:ext>
            </a:extLst>
          </p:cNvPr>
          <p:cNvGrpSpPr/>
          <p:nvPr/>
        </p:nvGrpSpPr>
        <p:grpSpPr>
          <a:xfrm>
            <a:off x="2107822" y="993166"/>
            <a:ext cx="4790335" cy="4243909"/>
            <a:chOff x="2036161" y="1497635"/>
            <a:chExt cx="4790335" cy="4280037"/>
          </a:xfrm>
        </p:grpSpPr>
        <p:grpSp>
          <p:nvGrpSpPr>
            <p:cNvPr id="6" name="Group 5"/>
            <p:cNvGrpSpPr/>
            <p:nvPr/>
          </p:nvGrpSpPr>
          <p:grpSpPr>
            <a:xfrm>
              <a:off x="2221528" y="1497635"/>
              <a:ext cx="4337625" cy="4280037"/>
              <a:chOff x="2614613" y="1126235"/>
              <a:chExt cx="5974638" cy="5895316"/>
            </a:xfrm>
          </p:grpSpPr>
          <p:grpSp>
            <p:nvGrpSpPr>
              <p:cNvPr id="99" name="Group 98"/>
              <p:cNvGrpSpPr/>
              <p:nvPr/>
            </p:nvGrpSpPr>
            <p:grpSpPr>
              <a:xfrm>
                <a:off x="4586207" y="2358428"/>
                <a:ext cx="2031450" cy="2788504"/>
                <a:chOff x="11184169" y="-11119"/>
                <a:chExt cx="4762501" cy="6537332"/>
              </a:xfrm>
            </p:grpSpPr>
            <p:sp>
              <p:nvSpPr>
                <p:cNvPr id="108" name="Rectangle 2524"/>
                <p:cNvSpPr>
                  <a:spLocks noChangeArrowheads="1"/>
                </p:cNvSpPr>
                <p:nvPr/>
              </p:nvSpPr>
              <p:spPr bwMode="auto">
                <a:xfrm>
                  <a:off x="12635144" y="4470398"/>
                  <a:ext cx="1865313" cy="504825"/>
                </a:xfrm>
                <a:prstGeom prst="rect">
                  <a:avLst/>
                </a:prstGeom>
                <a:solidFill>
                  <a:srgbClr val="C4C4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pPr defTabSz="685800">
                    <a:defRPr/>
                  </a:pPr>
                  <a:endParaRPr lang="en-IN" sz="1400">
                    <a:solidFill>
                      <a:prstClr val="black"/>
                    </a:solidFill>
                    <a:latin typeface="Arial" panose="020B0604020202020204" pitchFamily="34" charset="0"/>
                    <a:cs typeface="Arial" panose="020B0604020202020204" pitchFamily="34" charset="0"/>
                  </a:endParaRPr>
                </a:p>
              </p:txBody>
            </p:sp>
            <p:sp>
              <p:nvSpPr>
                <p:cNvPr id="109" name="Freeform 2525"/>
                <p:cNvSpPr>
                  <a:spLocks/>
                </p:cNvSpPr>
                <p:nvPr/>
              </p:nvSpPr>
              <p:spPr bwMode="auto">
                <a:xfrm>
                  <a:off x="12893906" y="5162549"/>
                  <a:ext cx="1346201" cy="1363664"/>
                </a:xfrm>
                <a:custGeom>
                  <a:avLst/>
                  <a:gdLst>
                    <a:gd name="T0" fmla="*/ 0 w 373"/>
                    <a:gd name="T1" fmla="*/ 175 h 379"/>
                    <a:gd name="T2" fmla="*/ 37 w 373"/>
                    <a:gd name="T3" fmla="*/ 366 h 379"/>
                    <a:gd name="T4" fmla="*/ 186 w 373"/>
                    <a:gd name="T5" fmla="*/ 379 h 379"/>
                    <a:gd name="T6" fmla="*/ 335 w 373"/>
                    <a:gd name="T7" fmla="*/ 366 h 379"/>
                    <a:gd name="T8" fmla="*/ 373 w 373"/>
                    <a:gd name="T9" fmla="*/ 174 h 379"/>
                    <a:gd name="T10" fmla="*/ 187 w 373"/>
                    <a:gd name="T11" fmla="*/ 0 h 379"/>
                    <a:gd name="T12" fmla="*/ 0 w 373"/>
                    <a:gd name="T13" fmla="*/ 175 h 379"/>
                  </a:gdLst>
                  <a:ahLst/>
                  <a:cxnLst>
                    <a:cxn ang="0">
                      <a:pos x="T0" y="T1"/>
                    </a:cxn>
                    <a:cxn ang="0">
                      <a:pos x="T2" y="T3"/>
                    </a:cxn>
                    <a:cxn ang="0">
                      <a:pos x="T4" y="T5"/>
                    </a:cxn>
                    <a:cxn ang="0">
                      <a:pos x="T6" y="T7"/>
                    </a:cxn>
                    <a:cxn ang="0">
                      <a:pos x="T8" y="T9"/>
                    </a:cxn>
                    <a:cxn ang="0">
                      <a:pos x="T10" y="T11"/>
                    </a:cxn>
                    <a:cxn ang="0">
                      <a:pos x="T12" y="T13"/>
                    </a:cxn>
                  </a:cxnLst>
                  <a:rect l="0" t="0" r="r" b="b"/>
                  <a:pathLst>
                    <a:path w="373" h="379">
                      <a:moveTo>
                        <a:pt x="0" y="175"/>
                      </a:moveTo>
                      <a:cubicBezTo>
                        <a:pt x="37" y="366"/>
                        <a:pt x="37" y="366"/>
                        <a:pt x="37" y="366"/>
                      </a:cubicBezTo>
                      <a:cubicBezTo>
                        <a:pt x="86" y="374"/>
                        <a:pt x="135" y="379"/>
                        <a:pt x="186" y="379"/>
                      </a:cubicBezTo>
                      <a:cubicBezTo>
                        <a:pt x="237" y="379"/>
                        <a:pt x="287" y="374"/>
                        <a:pt x="335" y="366"/>
                      </a:cubicBezTo>
                      <a:cubicBezTo>
                        <a:pt x="373" y="174"/>
                        <a:pt x="373" y="174"/>
                        <a:pt x="373" y="174"/>
                      </a:cubicBezTo>
                      <a:cubicBezTo>
                        <a:pt x="187" y="0"/>
                        <a:pt x="187" y="0"/>
                        <a:pt x="187" y="0"/>
                      </a:cubicBezTo>
                      <a:lnTo>
                        <a:pt x="0" y="175"/>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pPr defTabSz="685800">
                    <a:defRPr/>
                  </a:pPr>
                  <a:endParaRPr lang="en-IN" sz="1400">
                    <a:solidFill>
                      <a:prstClr val="black"/>
                    </a:solidFill>
                    <a:latin typeface="Arial" panose="020B0604020202020204" pitchFamily="34" charset="0"/>
                    <a:cs typeface="Arial" panose="020B0604020202020204" pitchFamily="34" charset="0"/>
                  </a:endParaRPr>
                </a:p>
              </p:txBody>
            </p:sp>
            <p:sp>
              <p:nvSpPr>
                <p:cNvPr id="110" name="Rectangle 2526"/>
                <p:cNvSpPr>
                  <a:spLocks noChangeArrowheads="1"/>
                </p:cNvSpPr>
                <p:nvPr/>
              </p:nvSpPr>
              <p:spPr bwMode="auto">
                <a:xfrm>
                  <a:off x="12720868" y="3682998"/>
                  <a:ext cx="1689100" cy="1811340"/>
                </a:xfrm>
                <a:prstGeom prst="rect">
                  <a:avLst/>
                </a:prstGeom>
                <a:solidFill>
                  <a:srgbClr val="F7CA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ctr" anchorCtr="0" compatLnSpc="1">
                  <a:prstTxWarp prst="textNoShape">
                    <a:avLst/>
                  </a:prstTxWarp>
                </a:bodyPr>
                <a:lstStyle/>
                <a:p>
                  <a:pPr defTabSz="685800">
                    <a:defRPr/>
                  </a:pPr>
                  <a:endParaRPr lang="en-IN" sz="1400">
                    <a:solidFill>
                      <a:prstClr val="black"/>
                    </a:solidFill>
                    <a:latin typeface="Arial" panose="020B0604020202020204" pitchFamily="34" charset="0"/>
                    <a:cs typeface="Arial" panose="020B0604020202020204" pitchFamily="34" charset="0"/>
                  </a:endParaRPr>
                </a:p>
              </p:txBody>
            </p:sp>
            <p:sp>
              <p:nvSpPr>
                <p:cNvPr id="111" name="Freeform 2527"/>
                <p:cNvSpPr>
                  <a:spLocks/>
                </p:cNvSpPr>
                <p:nvPr/>
              </p:nvSpPr>
              <p:spPr bwMode="auto">
                <a:xfrm>
                  <a:off x="12060470" y="2509834"/>
                  <a:ext cx="444500" cy="835027"/>
                </a:xfrm>
                <a:custGeom>
                  <a:avLst/>
                  <a:gdLst>
                    <a:gd name="T0" fmla="*/ 110 w 123"/>
                    <a:gd name="T1" fmla="*/ 106 h 232"/>
                    <a:gd name="T2" fmla="*/ 85 w 123"/>
                    <a:gd name="T3" fmla="*/ 227 h 232"/>
                    <a:gd name="T4" fmla="*/ 14 w 123"/>
                    <a:gd name="T5" fmla="*/ 126 h 232"/>
                    <a:gd name="T6" fmla="*/ 38 w 123"/>
                    <a:gd name="T7" fmla="*/ 5 h 232"/>
                    <a:gd name="T8" fmla="*/ 110 w 123"/>
                    <a:gd name="T9" fmla="*/ 106 h 232"/>
                  </a:gdLst>
                  <a:ahLst/>
                  <a:cxnLst>
                    <a:cxn ang="0">
                      <a:pos x="T0" y="T1"/>
                    </a:cxn>
                    <a:cxn ang="0">
                      <a:pos x="T2" y="T3"/>
                    </a:cxn>
                    <a:cxn ang="0">
                      <a:pos x="T4" y="T5"/>
                    </a:cxn>
                    <a:cxn ang="0">
                      <a:pos x="T6" y="T7"/>
                    </a:cxn>
                    <a:cxn ang="0">
                      <a:pos x="T8" y="T9"/>
                    </a:cxn>
                  </a:cxnLst>
                  <a:rect l="0" t="0" r="r" b="b"/>
                  <a:pathLst>
                    <a:path w="123" h="232">
                      <a:moveTo>
                        <a:pt x="110" y="106"/>
                      </a:moveTo>
                      <a:cubicBezTo>
                        <a:pt x="123" y="167"/>
                        <a:pt x="112" y="221"/>
                        <a:pt x="85" y="227"/>
                      </a:cubicBezTo>
                      <a:cubicBezTo>
                        <a:pt x="59" y="232"/>
                        <a:pt x="27" y="188"/>
                        <a:pt x="14" y="126"/>
                      </a:cubicBezTo>
                      <a:cubicBezTo>
                        <a:pt x="0" y="65"/>
                        <a:pt x="11" y="11"/>
                        <a:pt x="38" y="5"/>
                      </a:cubicBezTo>
                      <a:cubicBezTo>
                        <a:pt x="65" y="0"/>
                        <a:pt x="97" y="45"/>
                        <a:pt x="110" y="106"/>
                      </a:cubicBezTo>
                      <a:close/>
                    </a:path>
                  </a:pathLst>
                </a:custGeom>
                <a:solidFill>
                  <a:srgbClr val="F9D1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pPr defTabSz="685800">
                    <a:defRPr/>
                  </a:pPr>
                  <a:endParaRPr lang="en-IN" sz="1400">
                    <a:solidFill>
                      <a:prstClr val="black"/>
                    </a:solidFill>
                    <a:latin typeface="Arial" panose="020B0604020202020204" pitchFamily="34" charset="0"/>
                    <a:cs typeface="Arial" panose="020B0604020202020204" pitchFamily="34" charset="0"/>
                  </a:endParaRPr>
                </a:p>
              </p:txBody>
            </p:sp>
            <p:sp>
              <p:nvSpPr>
                <p:cNvPr id="112" name="Freeform 2528"/>
                <p:cNvSpPr>
                  <a:spLocks/>
                </p:cNvSpPr>
                <p:nvPr/>
              </p:nvSpPr>
              <p:spPr bwMode="auto">
                <a:xfrm>
                  <a:off x="14629043" y="2509834"/>
                  <a:ext cx="444500" cy="835027"/>
                </a:xfrm>
                <a:custGeom>
                  <a:avLst/>
                  <a:gdLst>
                    <a:gd name="T0" fmla="*/ 13 w 123"/>
                    <a:gd name="T1" fmla="*/ 106 h 232"/>
                    <a:gd name="T2" fmla="*/ 38 w 123"/>
                    <a:gd name="T3" fmla="*/ 227 h 232"/>
                    <a:gd name="T4" fmla="*/ 109 w 123"/>
                    <a:gd name="T5" fmla="*/ 126 h 232"/>
                    <a:gd name="T6" fmla="*/ 85 w 123"/>
                    <a:gd name="T7" fmla="*/ 5 h 232"/>
                    <a:gd name="T8" fmla="*/ 13 w 123"/>
                    <a:gd name="T9" fmla="*/ 106 h 232"/>
                  </a:gdLst>
                  <a:ahLst/>
                  <a:cxnLst>
                    <a:cxn ang="0">
                      <a:pos x="T0" y="T1"/>
                    </a:cxn>
                    <a:cxn ang="0">
                      <a:pos x="T2" y="T3"/>
                    </a:cxn>
                    <a:cxn ang="0">
                      <a:pos x="T4" y="T5"/>
                    </a:cxn>
                    <a:cxn ang="0">
                      <a:pos x="T6" y="T7"/>
                    </a:cxn>
                    <a:cxn ang="0">
                      <a:pos x="T8" y="T9"/>
                    </a:cxn>
                  </a:cxnLst>
                  <a:rect l="0" t="0" r="r" b="b"/>
                  <a:pathLst>
                    <a:path w="123" h="232">
                      <a:moveTo>
                        <a:pt x="13" y="106"/>
                      </a:moveTo>
                      <a:cubicBezTo>
                        <a:pt x="0" y="167"/>
                        <a:pt x="11" y="221"/>
                        <a:pt x="38" y="227"/>
                      </a:cubicBezTo>
                      <a:cubicBezTo>
                        <a:pt x="64" y="232"/>
                        <a:pt x="96" y="188"/>
                        <a:pt x="109" y="126"/>
                      </a:cubicBezTo>
                      <a:cubicBezTo>
                        <a:pt x="123" y="65"/>
                        <a:pt x="112" y="11"/>
                        <a:pt x="85" y="5"/>
                      </a:cubicBezTo>
                      <a:cubicBezTo>
                        <a:pt x="58" y="0"/>
                        <a:pt x="26" y="45"/>
                        <a:pt x="13" y="106"/>
                      </a:cubicBezTo>
                      <a:close/>
                    </a:path>
                  </a:pathLst>
                </a:custGeom>
                <a:solidFill>
                  <a:srgbClr val="F9D1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pPr defTabSz="685800">
                    <a:defRPr/>
                  </a:pPr>
                  <a:endParaRPr lang="en-IN" sz="1400">
                    <a:solidFill>
                      <a:prstClr val="black"/>
                    </a:solidFill>
                    <a:latin typeface="Arial" panose="020B0604020202020204" pitchFamily="34" charset="0"/>
                    <a:cs typeface="Arial" panose="020B0604020202020204" pitchFamily="34" charset="0"/>
                  </a:endParaRPr>
                </a:p>
              </p:txBody>
            </p:sp>
            <p:sp>
              <p:nvSpPr>
                <p:cNvPr id="113" name="Freeform 2529"/>
                <p:cNvSpPr>
                  <a:spLocks/>
                </p:cNvSpPr>
                <p:nvPr/>
              </p:nvSpPr>
              <p:spPr bwMode="auto">
                <a:xfrm>
                  <a:off x="12635144" y="4470398"/>
                  <a:ext cx="933450" cy="1325565"/>
                </a:xfrm>
                <a:custGeom>
                  <a:avLst/>
                  <a:gdLst>
                    <a:gd name="T0" fmla="*/ 0 w 588"/>
                    <a:gd name="T1" fmla="*/ 0 h 835"/>
                    <a:gd name="T2" fmla="*/ 588 w 588"/>
                    <a:gd name="T3" fmla="*/ 436 h 835"/>
                    <a:gd name="T4" fmla="*/ 159 w 588"/>
                    <a:gd name="T5" fmla="*/ 835 h 835"/>
                    <a:gd name="T6" fmla="*/ 0 w 588"/>
                    <a:gd name="T7" fmla="*/ 0 h 835"/>
                  </a:gdLst>
                  <a:ahLst/>
                  <a:cxnLst>
                    <a:cxn ang="0">
                      <a:pos x="T0" y="T1"/>
                    </a:cxn>
                    <a:cxn ang="0">
                      <a:pos x="T2" y="T3"/>
                    </a:cxn>
                    <a:cxn ang="0">
                      <a:pos x="T4" y="T5"/>
                    </a:cxn>
                    <a:cxn ang="0">
                      <a:pos x="T6" y="T7"/>
                    </a:cxn>
                  </a:cxnLst>
                  <a:rect l="0" t="0" r="r" b="b"/>
                  <a:pathLst>
                    <a:path w="588" h="835">
                      <a:moveTo>
                        <a:pt x="0" y="0"/>
                      </a:moveTo>
                      <a:lnTo>
                        <a:pt x="588" y="436"/>
                      </a:lnTo>
                      <a:lnTo>
                        <a:pt x="159" y="835"/>
                      </a:lnTo>
                      <a:lnTo>
                        <a:pt x="0"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pPr defTabSz="685800">
                    <a:defRPr/>
                  </a:pPr>
                  <a:endParaRPr lang="en-IN" sz="1400">
                    <a:solidFill>
                      <a:prstClr val="black"/>
                    </a:solidFill>
                    <a:latin typeface="Arial" panose="020B0604020202020204" pitchFamily="34" charset="0"/>
                    <a:cs typeface="Arial" panose="020B0604020202020204" pitchFamily="34" charset="0"/>
                  </a:endParaRPr>
                </a:p>
              </p:txBody>
            </p:sp>
            <p:sp>
              <p:nvSpPr>
                <p:cNvPr id="114" name="Freeform 2530"/>
                <p:cNvSpPr>
                  <a:spLocks/>
                </p:cNvSpPr>
                <p:nvPr/>
              </p:nvSpPr>
              <p:spPr bwMode="auto">
                <a:xfrm>
                  <a:off x="13568594" y="4470398"/>
                  <a:ext cx="931863" cy="1325565"/>
                </a:xfrm>
                <a:custGeom>
                  <a:avLst/>
                  <a:gdLst>
                    <a:gd name="T0" fmla="*/ 587 w 587"/>
                    <a:gd name="T1" fmla="*/ 0 h 835"/>
                    <a:gd name="T2" fmla="*/ 0 w 587"/>
                    <a:gd name="T3" fmla="*/ 436 h 835"/>
                    <a:gd name="T4" fmla="*/ 427 w 587"/>
                    <a:gd name="T5" fmla="*/ 835 h 835"/>
                    <a:gd name="T6" fmla="*/ 587 w 587"/>
                    <a:gd name="T7" fmla="*/ 0 h 835"/>
                  </a:gdLst>
                  <a:ahLst/>
                  <a:cxnLst>
                    <a:cxn ang="0">
                      <a:pos x="T0" y="T1"/>
                    </a:cxn>
                    <a:cxn ang="0">
                      <a:pos x="T2" y="T3"/>
                    </a:cxn>
                    <a:cxn ang="0">
                      <a:pos x="T4" y="T5"/>
                    </a:cxn>
                    <a:cxn ang="0">
                      <a:pos x="T6" y="T7"/>
                    </a:cxn>
                  </a:cxnLst>
                  <a:rect l="0" t="0" r="r" b="b"/>
                  <a:pathLst>
                    <a:path w="587" h="835">
                      <a:moveTo>
                        <a:pt x="587" y="0"/>
                      </a:moveTo>
                      <a:lnTo>
                        <a:pt x="0" y="436"/>
                      </a:lnTo>
                      <a:lnTo>
                        <a:pt x="427" y="835"/>
                      </a:lnTo>
                      <a:lnTo>
                        <a:pt x="587"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pPr defTabSz="685800">
                    <a:defRPr/>
                  </a:pPr>
                  <a:endParaRPr lang="en-IN" sz="1400">
                    <a:solidFill>
                      <a:prstClr val="black"/>
                    </a:solidFill>
                    <a:latin typeface="Arial" panose="020B0604020202020204" pitchFamily="34" charset="0"/>
                    <a:cs typeface="Arial" panose="020B0604020202020204" pitchFamily="34" charset="0"/>
                  </a:endParaRPr>
                </a:p>
              </p:txBody>
            </p:sp>
            <p:sp>
              <p:nvSpPr>
                <p:cNvPr id="115" name="Freeform 2531"/>
                <p:cNvSpPr>
                  <a:spLocks/>
                </p:cNvSpPr>
                <p:nvPr/>
              </p:nvSpPr>
              <p:spPr bwMode="auto">
                <a:xfrm>
                  <a:off x="12720868" y="3682998"/>
                  <a:ext cx="1689100" cy="1127127"/>
                </a:xfrm>
                <a:custGeom>
                  <a:avLst/>
                  <a:gdLst>
                    <a:gd name="T0" fmla="*/ 468 w 468"/>
                    <a:gd name="T1" fmla="*/ 0 h 313"/>
                    <a:gd name="T2" fmla="*/ 0 w 468"/>
                    <a:gd name="T3" fmla="*/ 0 h 313"/>
                    <a:gd name="T4" fmla="*/ 0 w 468"/>
                    <a:gd name="T5" fmla="*/ 150 h 313"/>
                    <a:gd name="T6" fmla="*/ 235 w 468"/>
                    <a:gd name="T7" fmla="*/ 313 h 313"/>
                    <a:gd name="T8" fmla="*/ 468 w 468"/>
                    <a:gd name="T9" fmla="*/ 151 h 313"/>
                    <a:gd name="T10" fmla="*/ 468 w 468"/>
                    <a:gd name="T11" fmla="*/ 0 h 313"/>
                  </a:gdLst>
                  <a:ahLst/>
                  <a:cxnLst>
                    <a:cxn ang="0">
                      <a:pos x="T0" y="T1"/>
                    </a:cxn>
                    <a:cxn ang="0">
                      <a:pos x="T2" y="T3"/>
                    </a:cxn>
                    <a:cxn ang="0">
                      <a:pos x="T4" y="T5"/>
                    </a:cxn>
                    <a:cxn ang="0">
                      <a:pos x="T6" y="T7"/>
                    </a:cxn>
                    <a:cxn ang="0">
                      <a:pos x="T8" y="T9"/>
                    </a:cxn>
                    <a:cxn ang="0">
                      <a:pos x="T10" y="T11"/>
                    </a:cxn>
                  </a:cxnLst>
                  <a:rect l="0" t="0" r="r" b="b"/>
                  <a:pathLst>
                    <a:path w="468" h="313">
                      <a:moveTo>
                        <a:pt x="468" y="0"/>
                      </a:moveTo>
                      <a:cubicBezTo>
                        <a:pt x="0" y="0"/>
                        <a:pt x="0" y="0"/>
                        <a:pt x="0" y="0"/>
                      </a:cubicBezTo>
                      <a:cubicBezTo>
                        <a:pt x="0" y="150"/>
                        <a:pt x="0" y="150"/>
                        <a:pt x="0" y="150"/>
                      </a:cubicBezTo>
                      <a:cubicBezTo>
                        <a:pt x="107" y="293"/>
                        <a:pt x="235" y="313"/>
                        <a:pt x="235" y="313"/>
                      </a:cubicBezTo>
                      <a:cubicBezTo>
                        <a:pt x="235" y="313"/>
                        <a:pt x="362" y="293"/>
                        <a:pt x="468" y="151"/>
                      </a:cubicBezTo>
                      <a:lnTo>
                        <a:pt x="468" y="0"/>
                      </a:lnTo>
                      <a:close/>
                    </a:path>
                  </a:pathLst>
                </a:custGeom>
                <a:solidFill>
                  <a:srgbClr val="EABA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pPr defTabSz="685800">
                    <a:defRPr/>
                  </a:pPr>
                  <a:endParaRPr lang="en-IN" sz="1400">
                    <a:solidFill>
                      <a:prstClr val="black"/>
                    </a:solidFill>
                    <a:latin typeface="Arial" panose="020B0604020202020204" pitchFamily="34" charset="0"/>
                    <a:cs typeface="Arial" panose="020B0604020202020204" pitchFamily="34" charset="0"/>
                  </a:endParaRPr>
                </a:p>
              </p:txBody>
            </p:sp>
            <p:sp>
              <p:nvSpPr>
                <p:cNvPr id="116" name="Freeform 2532"/>
                <p:cNvSpPr>
                  <a:spLocks/>
                </p:cNvSpPr>
                <p:nvPr/>
              </p:nvSpPr>
              <p:spPr bwMode="auto">
                <a:xfrm>
                  <a:off x="11989031" y="842958"/>
                  <a:ext cx="3160712" cy="3757616"/>
                </a:xfrm>
                <a:custGeom>
                  <a:avLst/>
                  <a:gdLst>
                    <a:gd name="T0" fmla="*/ 438 w 876"/>
                    <a:gd name="T1" fmla="*/ 0 h 1044"/>
                    <a:gd name="T2" fmla="*/ 64 w 876"/>
                    <a:gd name="T3" fmla="*/ 420 h 1044"/>
                    <a:gd name="T4" fmla="*/ 438 w 876"/>
                    <a:gd name="T5" fmla="*/ 1044 h 1044"/>
                    <a:gd name="T6" fmla="*/ 811 w 876"/>
                    <a:gd name="T7" fmla="*/ 420 h 1044"/>
                    <a:gd name="T8" fmla="*/ 438 w 876"/>
                    <a:gd name="T9" fmla="*/ 0 h 1044"/>
                  </a:gdLst>
                  <a:ahLst/>
                  <a:cxnLst>
                    <a:cxn ang="0">
                      <a:pos x="T0" y="T1"/>
                    </a:cxn>
                    <a:cxn ang="0">
                      <a:pos x="T2" y="T3"/>
                    </a:cxn>
                    <a:cxn ang="0">
                      <a:pos x="T4" y="T5"/>
                    </a:cxn>
                    <a:cxn ang="0">
                      <a:pos x="T6" y="T7"/>
                    </a:cxn>
                    <a:cxn ang="0">
                      <a:pos x="T8" y="T9"/>
                    </a:cxn>
                  </a:cxnLst>
                  <a:rect l="0" t="0" r="r" b="b"/>
                  <a:pathLst>
                    <a:path w="876" h="1044">
                      <a:moveTo>
                        <a:pt x="438" y="0"/>
                      </a:moveTo>
                      <a:cubicBezTo>
                        <a:pt x="0" y="0"/>
                        <a:pt x="64" y="420"/>
                        <a:pt x="64" y="420"/>
                      </a:cubicBezTo>
                      <a:cubicBezTo>
                        <a:pt x="91" y="991"/>
                        <a:pt x="438" y="1044"/>
                        <a:pt x="438" y="1044"/>
                      </a:cubicBezTo>
                      <a:cubicBezTo>
                        <a:pt x="438" y="1044"/>
                        <a:pt x="785" y="991"/>
                        <a:pt x="811" y="420"/>
                      </a:cubicBezTo>
                      <a:cubicBezTo>
                        <a:pt x="811" y="420"/>
                        <a:pt x="876" y="0"/>
                        <a:pt x="438" y="0"/>
                      </a:cubicBezTo>
                      <a:close/>
                    </a:path>
                  </a:pathLst>
                </a:custGeom>
                <a:solidFill>
                  <a:srgbClr val="FFE1A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pPr defTabSz="685800">
                    <a:defRPr/>
                  </a:pPr>
                  <a:endParaRPr lang="en-IN" sz="1400">
                    <a:solidFill>
                      <a:prstClr val="black"/>
                    </a:solidFill>
                    <a:latin typeface="Arial" panose="020B0604020202020204" pitchFamily="34" charset="0"/>
                    <a:cs typeface="Arial" panose="020B0604020202020204" pitchFamily="34" charset="0"/>
                  </a:endParaRPr>
                </a:p>
              </p:txBody>
            </p:sp>
            <p:sp>
              <p:nvSpPr>
                <p:cNvPr id="117" name="Freeform 2533"/>
                <p:cNvSpPr>
                  <a:spLocks/>
                </p:cNvSpPr>
                <p:nvPr/>
              </p:nvSpPr>
              <p:spPr bwMode="auto">
                <a:xfrm>
                  <a:off x="14636981" y="1630358"/>
                  <a:ext cx="473075" cy="1195388"/>
                </a:xfrm>
                <a:custGeom>
                  <a:avLst/>
                  <a:gdLst>
                    <a:gd name="T0" fmla="*/ 0 w 131"/>
                    <a:gd name="T1" fmla="*/ 57 h 332"/>
                    <a:gd name="T2" fmla="*/ 4 w 131"/>
                    <a:gd name="T3" fmla="*/ 332 h 332"/>
                    <a:gd name="T4" fmla="*/ 64 w 131"/>
                    <a:gd name="T5" fmla="*/ 324 h 332"/>
                    <a:gd name="T6" fmla="*/ 84 w 131"/>
                    <a:gd name="T7" fmla="*/ 0 h 332"/>
                    <a:gd name="T8" fmla="*/ 0 w 131"/>
                    <a:gd name="T9" fmla="*/ 57 h 332"/>
                  </a:gdLst>
                  <a:ahLst/>
                  <a:cxnLst>
                    <a:cxn ang="0">
                      <a:pos x="T0" y="T1"/>
                    </a:cxn>
                    <a:cxn ang="0">
                      <a:pos x="T2" y="T3"/>
                    </a:cxn>
                    <a:cxn ang="0">
                      <a:pos x="T4" y="T5"/>
                    </a:cxn>
                    <a:cxn ang="0">
                      <a:pos x="T6" y="T7"/>
                    </a:cxn>
                    <a:cxn ang="0">
                      <a:pos x="T8" y="T9"/>
                    </a:cxn>
                  </a:cxnLst>
                  <a:rect l="0" t="0" r="r" b="b"/>
                  <a:pathLst>
                    <a:path w="131" h="332">
                      <a:moveTo>
                        <a:pt x="0" y="57"/>
                      </a:moveTo>
                      <a:cubicBezTo>
                        <a:pt x="21" y="93"/>
                        <a:pt x="44" y="173"/>
                        <a:pt x="4" y="332"/>
                      </a:cubicBezTo>
                      <a:cubicBezTo>
                        <a:pt x="64" y="324"/>
                        <a:pt x="64" y="324"/>
                        <a:pt x="64" y="324"/>
                      </a:cubicBezTo>
                      <a:cubicBezTo>
                        <a:pt x="64" y="324"/>
                        <a:pt x="131" y="120"/>
                        <a:pt x="84" y="0"/>
                      </a:cubicBezTo>
                      <a:cubicBezTo>
                        <a:pt x="65" y="16"/>
                        <a:pt x="37" y="37"/>
                        <a:pt x="0" y="57"/>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pPr defTabSz="685800">
                    <a:defRPr/>
                  </a:pPr>
                  <a:endParaRPr lang="en-IN" sz="1400">
                    <a:solidFill>
                      <a:prstClr val="black"/>
                    </a:solidFill>
                    <a:latin typeface="Arial" panose="020B0604020202020204" pitchFamily="34" charset="0"/>
                    <a:cs typeface="Arial" panose="020B0604020202020204" pitchFamily="34" charset="0"/>
                  </a:endParaRPr>
                </a:p>
              </p:txBody>
            </p:sp>
            <p:sp>
              <p:nvSpPr>
                <p:cNvPr id="118" name="Freeform 2534"/>
                <p:cNvSpPr>
                  <a:spLocks/>
                </p:cNvSpPr>
                <p:nvPr/>
              </p:nvSpPr>
              <p:spPr bwMode="auto">
                <a:xfrm>
                  <a:off x="11184169" y="4824412"/>
                  <a:ext cx="1550989" cy="1593852"/>
                </a:xfrm>
                <a:custGeom>
                  <a:avLst/>
                  <a:gdLst>
                    <a:gd name="T0" fmla="*/ 0 w 430"/>
                    <a:gd name="T1" fmla="*/ 173 h 443"/>
                    <a:gd name="T2" fmla="*/ 430 w 430"/>
                    <a:gd name="T3" fmla="*/ 443 h 443"/>
                    <a:gd name="T4" fmla="*/ 262 w 430"/>
                    <a:gd name="T5" fmla="*/ 0 h 443"/>
                    <a:gd name="T6" fmla="*/ 23 w 430"/>
                    <a:gd name="T7" fmla="*/ 94 h 443"/>
                    <a:gd name="T8" fmla="*/ 0 w 430"/>
                    <a:gd name="T9" fmla="*/ 173 h 443"/>
                  </a:gdLst>
                  <a:ahLst/>
                  <a:cxnLst>
                    <a:cxn ang="0">
                      <a:pos x="T0" y="T1"/>
                    </a:cxn>
                    <a:cxn ang="0">
                      <a:pos x="T2" y="T3"/>
                    </a:cxn>
                    <a:cxn ang="0">
                      <a:pos x="T4" y="T5"/>
                    </a:cxn>
                    <a:cxn ang="0">
                      <a:pos x="T6" y="T7"/>
                    </a:cxn>
                    <a:cxn ang="0">
                      <a:pos x="T8" y="T9"/>
                    </a:cxn>
                  </a:cxnLst>
                  <a:rect l="0" t="0" r="r" b="b"/>
                  <a:pathLst>
                    <a:path w="430" h="443">
                      <a:moveTo>
                        <a:pt x="0" y="173"/>
                      </a:moveTo>
                      <a:cubicBezTo>
                        <a:pt x="108" y="301"/>
                        <a:pt x="258" y="397"/>
                        <a:pt x="430" y="443"/>
                      </a:cubicBezTo>
                      <a:cubicBezTo>
                        <a:pt x="262" y="0"/>
                        <a:pt x="262" y="0"/>
                        <a:pt x="262" y="0"/>
                      </a:cubicBezTo>
                      <a:cubicBezTo>
                        <a:pt x="23" y="94"/>
                        <a:pt x="23" y="94"/>
                        <a:pt x="23" y="94"/>
                      </a:cubicBezTo>
                      <a:lnTo>
                        <a:pt x="0" y="173"/>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pPr defTabSz="685800">
                    <a:defRPr/>
                  </a:pPr>
                  <a:endParaRPr lang="en-IN" sz="1400">
                    <a:solidFill>
                      <a:prstClr val="black"/>
                    </a:solidFill>
                    <a:latin typeface="Arial" panose="020B0604020202020204" pitchFamily="34" charset="0"/>
                    <a:cs typeface="Arial" panose="020B0604020202020204" pitchFamily="34" charset="0"/>
                  </a:endParaRPr>
                </a:p>
              </p:txBody>
            </p:sp>
            <p:sp>
              <p:nvSpPr>
                <p:cNvPr id="119" name="Freeform 2535"/>
                <p:cNvSpPr>
                  <a:spLocks/>
                </p:cNvSpPr>
                <p:nvPr/>
              </p:nvSpPr>
              <p:spPr bwMode="auto">
                <a:xfrm>
                  <a:off x="13324119" y="5432423"/>
                  <a:ext cx="482600" cy="1093790"/>
                </a:xfrm>
                <a:custGeom>
                  <a:avLst/>
                  <a:gdLst>
                    <a:gd name="T0" fmla="*/ 0 w 134"/>
                    <a:gd name="T1" fmla="*/ 301 h 304"/>
                    <a:gd name="T2" fmla="*/ 67 w 134"/>
                    <a:gd name="T3" fmla="*/ 304 h 304"/>
                    <a:gd name="T4" fmla="*/ 134 w 134"/>
                    <a:gd name="T5" fmla="*/ 301 h 304"/>
                    <a:gd name="T6" fmla="*/ 122 w 134"/>
                    <a:gd name="T7" fmla="*/ 0 h 304"/>
                    <a:gd name="T8" fmla="*/ 12 w 134"/>
                    <a:gd name="T9" fmla="*/ 0 h 304"/>
                    <a:gd name="T10" fmla="*/ 0 w 134"/>
                    <a:gd name="T11" fmla="*/ 301 h 304"/>
                  </a:gdLst>
                  <a:ahLst/>
                  <a:cxnLst>
                    <a:cxn ang="0">
                      <a:pos x="T0" y="T1"/>
                    </a:cxn>
                    <a:cxn ang="0">
                      <a:pos x="T2" y="T3"/>
                    </a:cxn>
                    <a:cxn ang="0">
                      <a:pos x="T4" y="T5"/>
                    </a:cxn>
                    <a:cxn ang="0">
                      <a:pos x="T6" y="T7"/>
                    </a:cxn>
                    <a:cxn ang="0">
                      <a:pos x="T8" y="T9"/>
                    </a:cxn>
                    <a:cxn ang="0">
                      <a:pos x="T10" y="T11"/>
                    </a:cxn>
                  </a:cxnLst>
                  <a:rect l="0" t="0" r="r" b="b"/>
                  <a:pathLst>
                    <a:path w="134" h="304">
                      <a:moveTo>
                        <a:pt x="0" y="301"/>
                      </a:moveTo>
                      <a:cubicBezTo>
                        <a:pt x="22" y="303"/>
                        <a:pt x="44" y="304"/>
                        <a:pt x="67" y="304"/>
                      </a:cubicBezTo>
                      <a:cubicBezTo>
                        <a:pt x="90" y="304"/>
                        <a:pt x="112" y="303"/>
                        <a:pt x="134" y="301"/>
                      </a:cubicBezTo>
                      <a:cubicBezTo>
                        <a:pt x="122" y="0"/>
                        <a:pt x="122" y="0"/>
                        <a:pt x="122" y="0"/>
                      </a:cubicBezTo>
                      <a:cubicBezTo>
                        <a:pt x="12" y="0"/>
                        <a:pt x="12" y="0"/>
                        <a:pt x="12" y="0"/>
                      </a:cubicBezTo>
                      <a:lnTo>
                        <a:pt x="0" y="30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pPr defTabSz="685800">
                    <a:defRPr/>
                  </a:pPr>
                  <a:endParaRPr lang="en-IN" sz="1400">
                    <a:solidFill>
                      <a:prstClr val="black"/>
                    </a:solidFill>
                    <a:latin typeface="Arial" panose="020B0604020202020204" pitchFamily="34" charset="0"/>
                    <a:cs typeface="Arial" panose="020B0604020202020204" pitchFamily="34" charset="0"/>
                  </a:endParaRPr>
                </a:p>
              </p:txBody>
            </p:sp>
            <p:sp>
              <p:nvSpPr>
                <p:cNvPr id="120" name="Freeform 2536"/>
                <p:cNvSpPr>
                  <a:spLocks/>
                </p:cNvSpPr>
                <p:nvPr/>
              </p:nvSpPr>
              <p:spPr bwMode="auto">
                <a:xfrm>
                  <a:off x="14395681" y="4824412"/>
                  <a:ext cx="1550989" cy="1593852"/>
                </a:xfrm>
                <a:custGeom>
                  <a:avLst/>
                  <a:gdLst>
                    <a:gd name="T0" fmla="*/ 0 w 430"/>
                    <a:gd name="T1" fmla="*/ 443 h 443"/>
                    <a:gd name="T2" fmla="*/ 430 w 430"/>
                    <a:gd name="T3" fmla="*/ 173 h 443"/>
                    <a:gd name="T4" fmla="*/ 406 w 430"/>
                    <a:gd name="T5" fmla="*/ 94 h 443"/>
                    <a:gd name="T6" fmla="*/ 168 w 430"/>
                    <a:gd name="T7" fmla="*/ 0 h 443"/>
                    <a:gd name="T8" fmla="*/ 0 w 430"/>
                    <a:gd name="T9" fmla="*/ 443 h 443"/>
                  </a:gdLst>
                  <a:ahLst/>
                  <a:cxnLst>
                    <a:cxn ang="0">
                      <a:pos x="T0" y="T1"/>
                    </a:cxn>
                    <a:cxn ang="0">
                      <a:pos x="T2" y="T3"/>
                    </a:cxn>
                    <a:cxn ang="0">
                      <a:pos x="T4" y="T5"/>
                    </a:cxn>
                    <a:cxn ang="0">
                      <a:pos x="T6" y="T7"/>
                    </a:cxn>
                    <a:cxn ang="0">
                      <a:pos x="T8" y="T9"/>
                    </a:cxn>
                  </a:cxnLst>
                  <a:rect l="0" t="0" r="r" b="b"/>
                  <a:pathLst>
                    <a:path w="430" h="443">
                      <a:moveTo>
                        <a:pt x="0" y="443"/>
                      </a:moveTo>
                      <a:cubicBezTo>
                        <a:pt x="172" y="397"/>
                        <a:pt x="322" y="301"/>
                        <a:pt x="430" y="173"/>
                      </a:cubicBezTo>
                      <a:cubicBezTo>
                        <a:pt x="406" y="94"/>
                        <a:pt x="406" y="94"/>
                        <a:pt x="406" y="94"/>
                      </a:cubicBezTo>
                      <a:cubicBezTo>
                        <a:pt x="168" y="0"/>
                        <a:pt x="168" y="0"/>
                        <a:pt x="168" y="0"/>
                      </a:cubicBezTo>
                      <a:lnTo>
                        <a:pt x="0" y="443"/>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pPr defTabSz="685800">
                    <a:defRPr/>
                  </a:pPr>
                  <a:endParaRPr lang="en-IN" sz="1400">
                    <a:solidFill>
                      <a:prstClr val="black"/>
                    </a:solidFill>
                    <a:latin typeface="Arial" panose="020B0604020202020204" pitchFamily="34" charset="0"/>
                    <a:cs typeface="Arial" panose="020B0604020202020204" pitchFamily="34" charset="0"/>
                  </a:endParaRPr>
                </a:p>
              </p:txBody>
            </p:sp>
            <p:sp>
              <p:nvSpPr>
                <p:cNvPr id="121" name="Freeform 2537"/>
                <p:cNvSpPr>
                  <a:spLocks/>
                </p:cNvSpPr>
                <p:nvPr/>
              </p:nvSpPr>
              <p:spPr bwMode="auto">
                <a:xfrm>
                  <a:off x="12130319" y="4470398"/>
                  <a:ext cx="896938" cy="2009778"/>
                </a:xfrm>
                <a:custGeom>
                  <a:avLst/>
                  <a:gdLst>
                    <a:gd name="T0" fmla="*/ 140 w 249"/>
                    <a:gd name="T1" fmla="*/ 0 h 558"/>
                    <a:gd name="T2" fmla="*/ 0 w 249"/>
                    <a:gd name="T3" fmla="*/ 98 h 558"/>
                    <a:gd name="T4" fmla="*/ 0 w 249"/>
                    <a:gd name="T5" fmla="*/ 368 h 558"/>
                    <a:gd name="T6" fmla="*/ 96 w 249"/>
                    <a:gd name="T7" fmla="*/ 357 h 558"/>
                    <a:gd name="T8" fmla="*/ 12 w 249"/>
                    <a:gd name="T9" fmla="*/ 453 h 558"/>
                    <a:gd name="T10" fmla="*/ 38 w 249"/>
                    <a:gd name="T11" fmla="*/ 495 h 558"/>
                    <a:gd name="T12" fmla="*/ 249 w 249"/>
                    <a:gd name="T13" fmla="*/ 558 h 558"/>
                    <a:gd name="T14" fmla="*/ 140 w 249"/>
                    <a:gd name="T15" fmla="*/ 0 h 5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9" h="558">
                      <a:moveTo>
                        <a:pt x="140" y="0"/>
                      </a:moveTo>
                      <a:cubicBezTo>
                        <a:pt x="0" y="98"/>
                        <a:pt x="0" y="98"/>
                        <a:pt x="0" y="98"/>
                      </a:cubicBezTo>
                      <a:cubicBezTo>
                        <a:pt x="0" y="368"/>
                        <a:pt x="0" y="368"/>
                        <a:pt x="0" y="368"/>
                      </a:cubicBezTo>
                      <a:cubicBezTo>
                        <a:pt x="96" y="357"/>
                        <a:pt x="96" y="357"/>
                        <a:pt x="96" y="357"/>
                      </a:cubicBezTo>
                      <a:cubicBezTo>
                        <a:pt x="12" y="453"/>
                        <a:pt x="12" y="453"/>
                        <a:pt x="12" y="453"/>
                      </a:cubicBezTo>
                      <a:cubicBezTo>
                        <a:pt x="38" y="495"/>
                        <a:pt x="38" y="495"/>
                        <a:pt x="38" y="495"/>
                      </a:cubicBezTo>
                      <a:cubicBezTo>
                        <a:pt x="104" y="524"/>
                        <a:pt x="175" y="546"/>
                        <a:pt x="249" y="558"/>
                      </a:cubicBezTo>
                      <a:lnTo>
                        <a:pt x="14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pPr defTabSz="685800">
                    <a:defRPr/>
                  </a:pPr>
                  <a:endParaRPr lang="en-IN" sz="1400">
                    <a:solidFill>
                      <a:prstClr val="black"/>
                    </a:solidFill>
                    <a:latin typeface="Arial" panose="020B0604020202020204" pitchFamily="34" charset="0"/>
                    <a:cs typeface="Arial" panose="020B0604020202020204" pitchFamily="34" charset="0"/>
                  </a:endParaRPr>
                </a:p>
              </p:txBody>
            </p:sp>
            <p:sp>
              <p:nvSpPr>
                <p:cNvPr id="122" name="Freeform 2538"/>
                <p:cNvSpPr>
                  <a:spLocks/>
                </p:cNvSpPr>
                <p:nvPr/>
              </p:nvSpPr>
              <p:spPr bwMode="auto">
                <a:xfrm>
                  <a:off x="14103581" y="4470398"/>
                  <a:ext cx="901701" cy="2009778"/>
                </a:xfrm>
                <a:custGeom>
                  <a:avLst/>
                  <a:gdLst>
                    <a:gd name="T0" fmla="*/ 0 w 250"/>
                    <a:gd name="T1" fmla="*/ 558 h 558"/>
                    <a:gd name="T2" fmla="*/ 212 w 250"/>
                    <a:gd name="T3" fmla="*/ 495 h 558"/>
                    <a:gd name="T4" fmla="*/ 238 w 250"/>
                    <a:gd name="T5" fmla="*/ 453 h 558"/>
                    <a:gd name="T6" fmla="*/ 153 w 250"/>
                    <a:gd name="T7" fmla="*/ 357 h 558"/>
                    <a:gd name="T8" fmla="*/ 250 w 250"/>
                    <a:gd name="T9" fmla="*/ 368 h 558"/>
                    <a:gd name="T10" fmla="*/ 250 w 250"/>
                    <a:gd name="T11" fmla="*/ 98 h 558"/>
                    <a:gd name="T12" fmla="*/ 109 w 250"/>
                    <a:gd name="T13" fmla="*/ 0 h 558"/>
                    <a:gd name="T14" fmla="*/ 0 w 250"/>
                    <a:gd name="T15" fmla="*/ 558 h 5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0" h="558">
                      <a:moveTo>
                        <a:pt x="0" y="558"/>
                      </a:moveTo>
                      <a:cubicBezTo>
                        <a:pt x="74" y="546"/>
                        <a:pt x="146" y="524"/>
                        <a:pt x="212" y="495"/>
                      </a:cubicBezTo>
                      <a:cubicBezTo>
                        <a:pt x="238" y="453"/>
                        <a:pt x="238" y="453"/>
                        <a:pt x="238" y="453"/>
                      </a:cubicBezTo>
                      <a:cubicBezTo>
                        <a:pt x="153" y="357"/>
                        <a:pt x="153" y="357"/>
                        <a:pt x="153" y="357"/>
                      </a:cubicBezTo>
                      <a:cubicBezTo>
                        <a:pt x="250" y="368"/>
                        <a:pt x="250" y="368"/>
                        <a:pt x="250" y="368"/>
                      </a:cubicBezTo>
                      <a:cubicBezTo>
                        <a:pt x="250" y="98"/>
                        <a:pt x="250" y="98"/>
                        <a:pt x="250" y="98"/>
                      </a:cubicBezTo>
                      <a:cubicBezTo>
                        <a:pt x="109" y="0"/>
                        <a:pt x="109" y="0"/>
                        <a:pt x="109" y="0"/>
                      </a:cubicBezTo>
                      <a:lnTo>
                        <a:pt x="0" y="558"/>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pPr defTabSz="685800">
                    <a:defRPr/>
                  </a:pPr>
                  <a:endParaRPr lang="en-IN" sz="1400">
                    <a:solidFill>
                      <a:prstClr val="black"/>
                    </a:solidFill>
                    <a:latin typeface="Arial" panose="020B0604020202020204" pitchFamily="34" charset="0"/>
                    <a:cs typeface="Arial" panose="020B0604020202020204" pitchFamily="34" charset="0"/>
                  </a:endParaRPr>
                </a:p>
              </p:txBody>
            </p:sp>
            <p:sp>
              <p:nvSpPr>
                <p:cNvPr id="123" name="Freeform 2539"/>
                <p:cNvSpPr>
                  <a:spLocks/>
                </p:cNvSpPr>
                <p:nvPr/>
              </p:nvSpPr>
              <p:spPr bwMode="auto">
                <a:xfrm>
                  <a:off x="13139969" y="5162549"/>
                  <a:ext cx="854076" cy="820737"/>
                </a:xfrm>
                <a:custGeom>
                  <a:avLst/>
                  <a:gdLst>
                    <a:gd name="T0" fmla="*/ 0 w 538"/>
                    <a:gd name="T1" fmla="*/ 252 h 517"/>
                    <a:gd name="T2" fmla="*/ 268 w 538"/>
                    <a:gd name="T3" fmla="*/ 517 h 517"/>
                    <a:gd name="T4" fmla="*/ 538 w 538"/>
                    <a:gd name="T5" fmla="*/ 252 h 517"/>
                    <a:gd name="T6" fmla="*/ 270 w 538"/>
                    <a:gd name="T7" fmla="*/ 0 h 517"/>
                    <a:gd name="T8" fmla="*/ 0 w 538"/>
                    <a:gd name="T9" fmla="*/ 252 h 517"/>
                  </a:gdLst>
                  <a:ahLst/>
                  <a:cxnLst>
                    <a:cxn ang="0">
                      <a:pos x="T0" y="T1"/>
                    </a:cxn>
                    <a:cxn ang="0">
                      <a:pos x="T2" y="T3"/>
                    </a:cxn>
                    <a:cxn ang="0">
                      <a:pos x="T4" y="T5"/>
                    </a:cxn>
                    <a:cxn ang="0">
                      <a:pos x="T6" y="T7"/>
                    </a:cxn>
                    <a:cxn ang="0">
                      <a:pos x="T8" y="T9"/>
                    </a:cxn>
                  </a:cxnLst>
                  <a:rect l="0" t="0" r="r" b="b"/>
                  <a:pathLst>
                    <a:path w="538" h="517">
                      <a:moveTo>
                        <a:pt x="0" y="252"/>
                      </a:moveTo>
                      <a:lnTo>
                        <a:pt x="268" y="517"/>
                      </a:lnTo>
                      <a:lnTo>
                        <a:pt x="538" y="252"/>
                      </a:lnTo>
                      <a:lnTo>
                        <a:pt x="270" y="0"/>
                      </a:lnTo>
                      <a:lnTo>
                        <a:pt x="0" y="25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pPr defTabSz="685800">
                    <a:defRPr/>
                  </a:pPr>
                  <a:endParaRPr lang="en-IN" sz="1400">
                    <a:solidFill>
                      <a:prstClr val="black"/>
                    </a:solidFill>
                    <a:latin typeface="Arial" panose="020B0604020202020204" pitchFamily="34" charset="0"/>
                    <a:cs typeface="Arial" panose="020B0604020202020204" pitchFamily="34" charset="0"/>
                  </a:endParaRPr>
                </a:p>
              </p:txBody>
            </p:sp>
            <p:sp>
              <p:nvSpPr>
                <p:cNvPr id="124" name="Freeform 2540"/>
                <p:cNvSpPr>
                  <a:spLocks/>
                </p:cNvSpPr>
                <p:nvPr/>
              </p:nvSpPr>
              <p:spPr bwMode="auto">
                <a:xfrm>
                  <a:off x="11981093" y="-11119"/>
                  <a:ext cx="3070226" cy="2836865"/>
                </a:xfrm>
                <a:custGeom>
                  <a:avLst/>
                  <a:gdLst>
                    <a:gd name="T0" fmla="*/ 129 w 851"/>
                    <a:gd name="T1" fmla="*/ 342 h 788"/>
                    <a:gd name="T2" fmla="*/ 126 w 851"/>
                    <a:gd name="T3" fmla="*/ 342 h 788"/>
                    <a:gd name="T4" fmla="*/ 87 w 851"/>
                    <a:gd name="T5" fmla="*/ 247 h 788"/>
                    <a:gd name="T6" fmla="*/ 93 w 851"/>
                    <a:gd name="T7" fmla="*/ 387 h 788"/>
                    <a:gd name="T8" fmla="*/ 42 w 851"/>
                    <a:gd name="T9" fmla="*/ 328 h 788"/>
                    <a:gd name="T10" fmla="*/ 70 w 851"/>
                    <a:gd name="T11" fmla="*/ 431 h 788"/>
                    <a:gd name="T12" fmla="*/ 78 w 851"/>
                    <a:gd name="T13" fmla="*/ 780 h 788"/>
                    <a:gd name="T14" fmla="*/ 137 w 851"/>
                    <a:gd name="T15" fmla="*/ 788 h 788"/>
                    <a:gd name="T16" fmla="*/ 167 w 851"/>
                    <a:gd name="T17" fmla="*/ 485 h 788"/>
                    <a:gd name="T18" fmla="*/ 851 w 851"/>
                    <a:gd name="T19" fmla="*/ 427 h 788"/>
                    <a:gd name="T20" fmla="*/ 129 w 851"/>
                    <a:gd name="T21" fmla="*/ 342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1" h="788">
                      <a:moveTo>
                        <a:pt x="129" y="342"/>
                      </a:moveTo>
                      <a:cubicBezTo>
                        <a:pt x="126" y="342"/>
                        <a:pt x="126" y="342"/>
                        <a:pt x="126" y="342"/>
                      </a:cubicBezTo>
                      <a:cubicBezTo>
                        <a:pt x="94" y="324"/>
                        <a:pt x="87" y="247"/>
                        <a:pt x="87" y="247"/>
                      </a:cubicBezTo>
                      <a:cubicBezTo>
                        <a:pt x="36" y="329"/>
                        <a:pt x="93" y="387"/>
                        <a:pt x="93" y="387"/>
                      </a:cubicBezTo>
                      <a:cubicBezTo>
                        <a:pt x="70" y="384"/>
                        <a:pt x="42" y="328"/>
                        <a:pt x="42" y="328"/>
                      </a:cubicBezTo>
                      <a:cubicBezTo>
                        <a:pt x="27" y="389"/>
                        <a:pt x="70" y="431"/>
                        <a:pt x="70" y="431"/>
                      </a:cubicBezTo>
                      <a:cubicBezTo>
                        <a:pt x="0" y="545"/>
                        <a:pt x="78" y="780"/>
                        <a:pt x="78" y="780"/>
                      </a:cubicBezTo>
                      <a:cubicBezTo>
                        <a:pt x="137" y="788"/>
                        <a:pt x="137" y="788"/>
                        <a:pt x="137" y="788"/>
                      </a:cubicBezTo>
                      <a:cubicBezTo>
                        <a:pt x="75" y="538"/>
                        <a:pt x="167" y="485"/>
                        <a:pt x="167" y="485"/>
                      </a:cubicBezTo>
                      <a:cubicBezTo>
                        <a:pt x="605" y="711"/>
                        <a:pt x="851" y="427"/>
                        <a:pt x="851" y="427"/>
                      </a:cubicBezTo>
                      <a:cubicBezTo>
                        <a:pt x="526" y="0"/>
                        <a:pt x="175" y="300"/>
                        <a:pt x="129" y="342"/>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pPr defTabSz="685800">
                    <a:defRPr/>
                  </a:pPr>
                  <a:endParaRPr lang="en-IN" sz="1400">
                    <a:solidFill>
                      <a:prstClr val="black"/>
                    </a:solidFill>
                    <a:latin typeface="Arial" panose="020B0604020202020204" pitchFamily="34" charset="0"/>
                    <a:cs typeface="Arial" panose="020B0604020202020204" pitchFamily="34" charset="0"/>
                  </a:endParaRPr>
                </a:p>
              </p:txBody>
            </p:sp>
            <p:sp>
              <p:nvSpPr>
                <p:cNvPr id="125" name="Freeform 2541"/>
                <p:cNvSpPr>
                  <a:spLocks noEditPoints="1"/>
                </p:cNvSpPr>
                <p:nvPr/>
              </p:nvSpPr>
              <p:spPr bwMode="auto">
                <a:xfrm>
                  <a:off x="12176356" y="2336796"/>
                  <a:ext cx="2781299" cy="923926"/>
                </a:xfrm>
                <a:custGeom>
                  <a:avLst/>
                  <a:gdLst>
                    <a:gd name="T0" fmla="*/ 725 w 771"/>
                    <a:gd name="T1" fmla="*/ 26 h 257"/>
                    <a:gd name="T2" fmla="*/ 497 w 771"/>
                    <a:gd name="T3" fmla="*/ 17 h 257"/>
                    <a:gd name="T4" fmla="*/ 386 w 771"/>
                    <a:gd name="T5" fmla="*/ 35 h 257"/>
                    <a:gd name="T6" fmla="*/ 274 w 771"/>
                    <a:gd name="T7" fmla="*/ 17 h 257"/>
                    <a:gd name="T8" fmla="*/ 49 w 771"/>
                    <a:gd name="T9" fmla="*/ 26 h 257"/>
                    <a:gd name="T10" fmla="*/ 49 w 771"/>
                    <a:gd name="T11" fmla="*/ 26 h 257"/>
                    <a:gd name="T12" fmla="*/ 0 w 771"/>
                    <a:gd name="T13" fmla="*/ 32 h 257"/>
                    <a:gd name="T14" fmla="*/ 6 w 771"/>
                    <a:gd name="T15" fmla="*/ 64 h 257"/>
                    <a:gd name="T16" fmla="*/ 46 w 771"/>
                    <a:gd name="T17" fmla="*/ 73 h 257"/>
                    <a:gd name="T18" fmla="*/ 67 w 771"/>
                    <a:gd name="T19" fmla="*/ 91 h 257"/>
                    <a:gd name="T20" fmla="*/ 97 w 771"/>
                    <a:gd name="T21" fmla="*/ 208 h 257"/>
                    <a:gd name="T22" fmla="*/ 283 w 771"/>
                    <a:gd name="T23" fmla="*/ 225 h 257"/>
                    <a:gd name="T24" fmla="*/ 358 w 771"/>
                    <a:gd name="T25" fmla="*/ 112 h 257"/>
                    <a:gd name="T26" fmla="*/ 386 w 771"/>
                    <a:gd name="T27" fmla="*/ 84 h 257"/>
                    <a:gd name="T28" fmla="*/ 413 w 771"/>
                    <a:gd name="T29" fmla="*/ 112 h 257"/>
                    <a:gd name="T30" fmla="*/ 489 w 771"/>
                    <a:gd name="T31" fmla="*/ 225 h 257"/>
                    <a:gd name="T32" fmla="*/ 675 w 771"/>
                    <a:gd name="T33" fmla="*/ 208 h 257"/>
                    <a:gd name="T34" fmla="*/ 704 w 771"/>
                    <a:gd name="T35" fmla="*/ 91 h 257"/>
                    <a:gd name="T36" fmla="*/ 725 w 771"/>
                    <a:gd name="T37" fmla="*/ 73 h 257"/>
                    <a:gd name="T38" fmla="*/ 763 w 771"/>
                    <a:gd name="T39" fmla="*/ 68 h 257"/>
                    <a:gd name="T40" fmla="*/ 771 w 771"/>
                    <a:gd name="T41" fmla="*/ 30 h 257"/>
                    <a:gd name="T42" fmla="*/ 725 w 771"/>
                    <a:gd name="T43" fmla="*/ 26 h 257"/>
                    <a:gd name="T44" fmla="*/ 301 w 771"/>
                    <a:gd name="T45" fmla="*/ 185 h 257"/>
                    <a:gd name="T46" fmla="*/ 216 w 771"/>
                    <a:gd name="T47" fmla="*/ 228 h 257"/>
                    <a:gd name="T48" fmla="*/ 112 w 771"/>
                    <a:gd name="T49" fmla="*/ 190 h 257"/>
                    <a:gd name="T50" fmla="*/ 106 w 771"/>
                    <a:gd name="T51" fmla="*/ 58 h 257"/>
                    <a:gd name="T52" fmla="*/ 216 w 771"/>
                    <a:gd name="T53" fmla="*/ 30 h 257"/>
                    <a:gd name="T54" fmla="*/ 330 w 771"/>
                    <a:gd name="T55" fmla="*/ 77 h 257"/>
                    <a:gd name="T56" fmla="*/ 301 w 771"/>
                    <a:gd name="T57" fmla="*/ 185 h 257"/>
                    <a:gd name="T58" fmla="*/ 660 w 771"/>
                    <a:gd name="T59" fmla="*/ 190 h 257"/>
                    <a:gd name="T60" fmla="*/ 556 w 771"/>
                    <a:gd name="T61" fmla="*/ 228 h 257"/>
                    <a:gd name="T62" fmla="*/ 471 w 771"/>
                    <a:gd name="T63" fmla="*/ 185 h 257"/>
                    <a:gd name="T64" fmla="*/ 441 w 771"/>
                    <a:gd name="T65" fmla="*/ 77 h 257"/>
                    <a:gd name="T66" fmla="*/ 556 w 771"/>
                    <a:gd name="T67" fmla="*/ 30 h 257"/>
                    <a:gd name="T68" fmla="*/ 666 w 771"/>
                    <a:gd name="T69" fmla="*/ 58 h 257"/>
                    <a:gd name="T70" fmla="*/ 660 w 771"/>
                    <a:gd name="T71" fmla="*/ 19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1" h="257">
                      <a:moveTo>
                        <a:pt x="725" y="26"/>
                      </a:moveTo>
                      <a:cubicBezTo>
                        <a:pt x="563" y="0"/>
                        <a:pt x="497" y="17"/>
                        <a:pt x="497" y="17"/>
                      </a:cubicBezTo>
                      <a:cubicBezTo>
                        <a:pt x="416" y="40"/>
                        <a:pt x="386" y="35"/>
                        <a:pt x="386" y="35"/>
                      </a:cubicBezTo>
                      <a:cubicBezTo>
                        <a:pt x="386" y="35"/>
                        <a:pt x="356" y="40"/>
                        <a:pt x="274" y="17"/>
                      </a:cubicBezTo>
                      <a:cubicBezTo>
                        <a:pt x="274" y="17"/>
                        <a:pt x="209" y="0"/>
                        <a:pt x="49" y="26"/>
                      </a:cubicBezTo>
                      <a:cubicBezTo>
                        <a:pt x="49" y="26"/>
                        <a:pt x="49" y="26"/>
                        <a:pt x="49" y="26"/>
                      </a:cubicBezTo>
                      <a:cubicBezTo>
                        <a:pt x="0" y="32"/>
                        <a:pt x="0" y="32"/>
                        <a:pt x="0" y="32"/>
                      </a:cubicBezTo>
                      <a:cubicBezTo>
                        <a:pt x="6" y="64"/>
                        <a:pt x="6" y="64"/>
                        <a:pt x="6" y="64"/>
                      </a:cubicBezTo>
                      <a:cubicBezTo>
                        <a:pt x="46" y="73"/>
                        <a:pt x="46" y="73"/>
                        <a:pt x="46" y="73"/>
                      </a:cubicBezTo>
                      <a:cubicBezTo>
                        <a:pt x="46" y="73"/>
                        <a:pt x="65" y="77"/>
                        <a:pt x="67" y="91"/>
                      </a:cubicBezTo>
                      <a:cubicBezTo>
                        <a:pt x="66" y="128"/>
                        <a:pt x="72" y="178"/>
                        <a:pt x="97" y="208"/>
                      </a:cubicBezTo>
                      <a:cubicBezTo>
                        <a:pt x="138" y="257"/>
                        <a:pt x="232" y="252"/>
                        <a:pt x="283" y="225"/>
                      </a:cubicBezTo>
                      <a:cubicBezTo>
                        <a:pt x="283" y="225"/>
                        <a:pt x="338" y="197"/>
                        <a:pt x="358" y="112"/>
                      </a:cubicBezTo>
                      <a:cubicBezTo>
                        <a:pt x="358" y="112"/>
                        <a:pt x="363" y="84"/>
                        <a:pt x="386" y="84"/>
                      </a:cubicBezTo>
                      <a:cubicBezTo>
                        <a:pt x="408" y="84"/>
                        <a:pt x="413" y="112"/>
                        <a:pt x="413" y="112"/>
                      </a:cubicBezTo>
                      <a:cubicBezTo>
                        <a:pt x="434" y="197"/>
                        <a:pt x="489" y="225"/>
                        <a:pt x="489" y="225"/>
                      </a:cubicBezTo>
                      <a:cubicBezTo>
                        <a:pt x="539" y="252"/>
                        <a:pt x="634" y="257"/>
                        <a:pt x="675" y="208"/>
                      </a:cubicBezTo>
                      <a:cubicBezTo>
                        <a:pt x="699" y="178"/>
                        <a:pt x="705" y="128"/>
                        <a:pt x="704" y="91"/>
                      </a:cubicBezTo>
                      <a:cubicBezTo>
                        <a:pt x="706" y="77"/>
                        <a:pt x="725" y="73"/>
                        <a:pt x="725" y="73"/>
                      </a:cubicBezTo>
                      <a:cubicBezTo>
                        <a:pt x="763" y="68"/>
                        <a:pt x="763" y="68"/>
                        <a:pt x="763" y="68"/>
                      </a:cubicBezTo>
                      <a:cubicBezTo>
                        <a:pt x="771" y="30"/>
                        <a:pt x="771" y="30"/>
                        <a:pt x="771" y="30"/>
                      </a:cubicBezTo>
                      <a:lnTo>
                        <a:pt x="725" y="26"/>
                      </a:lnTo>
                      <a:close/>
                      <a:moveTo>
                        <a:pt x="301" y="185"/>
                      </a:moveTo>
                      <a:cubicBezTo>
                        <a:pt x="301" y="185"/>
                        <a:pt x="278" y="220"/>
                        <a:pt x="216" y="228"/>
                      </a:cubicBezTo>
                      <a:cubicBezTo>
                        <a:pt x="216" y="228"/>
                        <a:pt x="141" y="241"/>
                        <a:pt x="112" y="190"/>
                      </a:cubicBezTo>
                      <a:cubicBezTo>
                        <a:pt x="112" y="190"/>
                        <a:pt x="79" y="130"/>
                        <a:pt x="106" y="58"/>
                      </a:cubicBezTo>
                      <a:cubicBezTo>
                        <a:pt x="106" y="58"/>
                        <a:pt x="111" y="31"/>
                        <a:pt x="216" y="30"/>
                      </a:cubicBezTo>
                      <a:cubicBezTo>
                        <a:pt x="216" y="30"/>
                        <a:pt x="322" y="31"/>
                        <a:pt x="330" y="77"/>
                      </a:cubicBezTo>
                      <a:cubicBezTo>
                        <a:pt x="330" y="77"/>
                        <a:pt x="340" y="128"/>
                        <a:pt x="301" y="185"/>
                      </a:cubicBezTo>
                      <a:close/>
                      <a:moveTo>
                        <a:pt x="660" y="190"/>
                      </a:moveTo>
                      <a:cubicBezTo>
                        <a:pt x="631" y="241"/>
                        <a:pt x="556" y="228"/>
                        <a:pt x="556" y="228"/>
                      </a:cubicBezTo>
                      <a:cubicBezTo>
                        <a:pt x="493" y="220"/>
                        <a:pt x="471" y="185"/>
                        <a:pt x="471" y="185"/>
                      </a:cubicBezTo>
                      <a:cubicBezTo>
                        <a:pt x="431" y="128"/>
                        <a:pt x="441" y="77"/>
                        <a:pt x="441" y="77"/>
                      </a:cubicBezTo>
                      <a:cubicBezTo>
                        <a:pt x="450" y="31"/>
                        <a:pt x="556" y="30"/>
                        <a:pt x="556" y="30"/>
                      </a:cubicBezTo>
                      <a:cubicBezTo>
                        <a:pt x="660" y="31"/>
                        <a:pt x="666" y="58"/>
                        <a:pt x="666" y="58"/>
                      </a:cubicBezTo>
                      <a:cubicBezTo>
                        <a:pt x="692" y="130"/>
                        <a:pt x="660" y="190"/>
                        <a:pt x="660" y="190"/>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pPr defTabSz="685800">
                    <a:defRPr/>
                  </a:pPr>
                  <a:endParaRPr lang="en-IN" sz="1400">
                    <a:solidFill>
                      <a:prstClr val="black"/>
                    </a:solidFill>
                    <a:latin typeface="Arial" panose="020B0604020202020204" pitchFamily="34" charset="0"/>
                    <a:cs typeface="Arial" panose="020B0604020202020204" pitchFamily="34" charset="0"/>
                  </a:endParaRPr>
                </a:p>
              </p:txBody>
            </p:sp>
            <p:sp>
              <p:nvSpPr>
                <p:cNvPr id="126" name="Freeform 2542"/>
                <p:cNvSpPr>
                  <a:spLocks/>
                </p:cNvSpPr>
                <p:nvPr/>
              </p:nvSpPr>
              <p:spPr bwMode="auto">
                <a:xfrm>
                  <a:off x="13262205" y="3794122"/>
                  <a:ext cx="606427" cy="136526"/>
                </a:xfrm>
                <a:custGeom>
                  <a:avLst/>
                  <a:gdLst>
                    <a:gd name="T0" fmla="*/ 150 w 168"/>
                    <a:gd name="T1" fmla="*/ 38 h 38"/>
                    <a:gd name="T2" fmla="*/ 18 w 168"/>
                    <a:gd name="T3" fmla="*/ 38 h 38"/>
                    <a:gd name="T4" fmla="*/ 0 w 168"/>
                    <a:gd name="T5" fmla="*/ 19 h 38"/>
                    <a:gd name="T6" fmla="*/ 18 w 168"/>
                    <a:gd name="T7" fmla="*/ 0 h 38"/>
                    <a:gd name="T8" fmla="*/ 150 w 168"/>
                    <a:gd name="T9" fmla="*/ 0 h 38"/>
                    <a:gd name="T10" fmla="*/ 168 w 168"/>
                    <a:gd name="T11" fmla="*/ 19 h 38"/>
                    <a:gd name="T12" fmla="*/ 150 w 168"/>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168" h="38">
                      <a:moveTo>
                        <a:pt x="150" y="38"/>
                      </a:moveTo>
                      <a:cubicBezTo>
                        <a:pt x="18" y="38"/>
                        <a:pt x="18" y="38"/>
                        <a:pt x="18" y="38"/>
                      </a:cubicBezTo>
                      <a:cubicBezTo>
                        <a:pt x="8" y="38"/>
                        <a:pt x="0" y="29"/>
                        <a:pt x="0" y="19"/>
                      </a:cubicBezTo>
                      <a:cubicBezTo>
                        <a:pt x="0" y="9"/>
                        <a:pt x="8" y="0"/>
                        <a:pt x="18" y="0"/>
                      </a:cubicBezTo>
                      <a:cubicBezTo>
                        <a:pt x="150" y="0"/>
                        <a:pt x="150" y="0"/>
                        <a:pt x="150" y="0"/>
                      </a:cubicBezTo>
                      <a:cubicBezTo>
                        <a:pt x="160" y="0"/>
                        <a:pt x="168" y="9"/>
                        <a:pt x="168" y="19"/>
                      </a:cubicBezTo>
                      <a:cubicBezTo>
                        <a:pt x="168" y="29"/>
                        <a:pt x="160" y="38"/>
                        <a:pt x="150" y="38"/>
                      </a:cubicBezTo>
                      <a:close/>
                    </a:path>
                  </a:pathLst>
                </a:custGeom>
                <a:solidFill>
                  <a:srgbClr val="EFB6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pPr defTabSz="685800">
                    <a:defRPr/>
                  </a:pPr>
                  <a:endParaRPr lang="en-IN" sz="1400">
                    <a:solidFill>
                      <a:prstClr val="black"/>
                    </a:solidFill>
                    <a:latin typeface="Arial" panose="020B0604020202020204" pitchFamily="34" charset="0"/>
                    <a:cs typeface="Arial" panose="020B0604020202020204" pitchFamily="34" charset="0"/>
                  </a:endParaRPr>
                </a:p>
              </p:txBody>
            </p:sp>
            <p:sp>
              <p:nvSpPr>
                <p:cNvPr id="127" name="Freeform 2543"/>
                <p:cNvSpPr>
                  <a:spLocks/>
                </p:cNvSpPr>
                <p:nvPr/>
              </p:nvSpPr>
              <p:spPr bwMode="auto">
                <a:xfrm>
                  <a:off x="12725628" y="4017960"/>
                  <a:ext cx="1687513" cy="792162"/>
                </a:xfrm>
                <a:custGeom>
                  <a:avLst/>
                  <a:gdLst>
                    <a:gd name="T0" fmla="*/ 234 w 468"/>
                    <a:gd name="T1" fmla="*/ 163 h 220"/>
                    <a:gd name="T2" fmla="*/ 0 w 468"/>
                    <a:gd name="T3" fmla="*/ 0 h 220"/>
                    <a:gd name="T4" fmla="*/ 0 w 468"/>
                    <a:gd name="T5" fmla="*/ 57 h 220"/>
                    <a:gd name="T6" fmla="*/ 234 w 468"/>
                    <a:gd name="T7" fmla="*/ 220 h 220"/>
                    <a:gd name="T8" fmla="*/ 468 w 468"/>
                    <a:gd name="T9" fmla="*/ 58 h 220"/>
                    <a:gd name="T10" fmla="*/ 468 w 468"/>
                    <a:gd name="T11" fmla="*/ 1 h 220"/>
                    <a:gd name="T12" fmla="*/ 234 w 468"/>
                    <a:gd name="T13" fmla="*/ 163 h 220"/>
                  </a:gdLst>
                  <a:ahLst/>
                  <a:cxnLst>
                    <a:cxn ang="0">
                      <a:pos x="T0" y="T1"/>
                    </a:cxn>
                    <a:cxn ang="0">
                      <a:pos x="T2" y="T3"/>
                    </a:cxn>
                    <a:cxn ang="0">
                      <a:pos x="T4" y="T5"/>
                    </a:cxn>
                    <a:cxn ang="0">
                      <a:pos x="T6" y="T7"/>
                    </a:cxn>
                    <a:cxn ang="0">
                      <a:pos x="T8" y="T9"/>
                    </a:cxn>
                    <a:cxn ang="0">
                      <a:pos x="T10" y="T11"/>
                    </a:cxn>
                    <a:cxn ang="0">
                      <a:pos x="T12" y="T13"/>
                    </a:cxn>
                  </a:cxnLst>
                  <a:rect l="0" t="0" r="r" b="b"/>
                  <a:pathLst>
                    <a:path w="468" h="220">
                      <a:moveTo>
                        <a:pt x="234" y="163"/>
                      </a:moveTo>
                      <a:cubicBezTo>
                        <a:pt x="234" y="163"/>
                        <a:pt x="106" y="143"/>
                        <a:pt x="0" y="0"/>
                      </a:cubicBezTo>
                      <a:cubicBezTo>
                        <a:pt x="0" y="57"/>
                        <a:pt x="0" y="57"/>
                        <a:pt x="0" y="57"/>
                      </a:cubicBezTo>
                      <a:cubicBezTo>
                        <a:pt x="106" y="200"/>
                        <a:pt x="234" y="220"/>
                        <a:pt x="234" y="220"/>
                      </a:cubicBezTo>
                      <a:cubicBezTo>
                        <a:pt x="234" y="220"/>
                        <a:pt x="361" y="200"/>
                        <a:pt x="468" y="58"/>
                      </a:cubicBezTo>
                      <a:cubicBezTo>
                        <a:pt x="468" y="1"/>
                        <a:pt x="468" y="1"/>
                        <a:pt x="468" y="1"/>
                      </a:cubicBezTo>
                      <a:cubicBezTo>
                        <a:pt x="361" y="143"/>
                        <a:pt x="234" y="163"/>
                        <a:pt x="234" y="163"/>
                      </a:cubicBezTo>
                      <a:close/>
                    </a:path>
                  </a:pathLst>
                </a:custGeom>
                <a:solidFill>
                  <a:srgbClr val="EABA8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ctr" anchorCtr="0" compatLnSpc="1">
                  <a:prstTxWarp prst="textNoShape">
                    <a:avLst/>
                  </a:prstTxWarp>
                </a:bodyPr>
                <a:lstStyle/>
                <a:p>
                  <a:pPr defTabSz="685800">
                    <a:defRPr/>
                  </a:pPr>
                  <a:endParaRPr lang="en-IN" sz="1400">
                    <a:solidFill>
                      <a:prstClr val="black"/>
                    </a:solidFill>
                    <a:latin typeface="Arial" panose="020B0604020202020204" pitchFamily="34" charset="0"/>
                    <a:cs typeface="Arial" panose="020B0604020202020204" pitchFamily="34" charset="0"/>
                  </a:endParaRPr>
                </a:p>
              </p:txBody>
            </p:sp>
          </p:grpSp>
          <p:grpSp>
            <p:nvGrpSpPr>
              <p:cNvPr id="100" name="Group 99"/>
              <p:cNvGrpSpPr/>
              <p:nvPr/>
            </p:nvGrpSpPr>
            <p:grpSpPr>
              <a:xfrm>
                <a:off x="2614613" y="1126235"/>
                <a:ext cx="5974638" cy="5895316"/>
                <a:chOff x="2949733" y="1133475"/>
                <a:chExt cx="3932798" cy="3880585"/>
              </a:xfrm>
            </p:grpSpPr>
            <p:sp>
              <p:nvSpPr>
                <p:cNvPr id="101" name="Freeform 100"/>
                <p:cNvSpPr/>
                <p:nvPr/>
              </p:nvSpPr>
              <p:spPr>
                <a:xfrm>
                  <a:off x="3828358" y="1133475"/>
                  <a:ext cx="1083366" cy="1762125"/>
                </a:xfrm>
                <a:custGeom>
                  <a:avLst/>
                  <a:gdLst>
                    <a:gd name="connsiteX0" fmla="*/ 936625 w 936625"/>
                    <a:gd name="connsiteY0" fmla="*/ 0 h 898525"/>
                    <a:gd name="connsiteX1" fmla="*/ 936625 w 936625"/>
                    <a:gd name="connsiteY1" fmla="*/ 403225 h 898525"/>
                    <a:gd name="connsiteX2" fmla="*/ 0 w 936625"/>
                    <a:gd name="connsiteY2" fmla="*/ 403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957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957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1187450"/>
                    <a:gd name="connsiteX1" fmla="*/ 936625 w 936625"/>
                    <a:gd name="connsiteY1" fmla="*/ 409575 h 1187450"/>
                    <a:gd name="connsiteX2" fmla="*/ 28575 w 936625"/>
                    <a:gd name="connsiteY2" fmla="*/ 784225 h 1187450"/>
                    <a:gd name="connsiteX3" fmla="*/ 0 w 936625"/>
                    <a:gd name="connsiteY3" fmla="*/ 898525 h 1187450"/>
                    <a:gd name="connsiteX4" fmla="*/ 117475 w 936625"/>
                    <a:gd name="connsiteY4" fmla="*/ 898525 h 1187450"/>
                    <a:gd name="connsiteX5" fmla="*/ 66675 w 936625"/>
                    <a:gd name="connsiteY5" fmla="*/ 1187450 h 1187450"/>
                    <a:gd name="connsiteX0" fmla="*/ 936625 w 936625"/>
                    <a:gd name="connsiteY0" fmla="*/ 0 h 1187450"/>
                    <a:gd name="connsiteX1" fmla="*/ 936625 w 936625"/>
                    <a:gd name="connsiteY1" fmla="*/ 409575 h 1187450"/>
                    <a:gd name="connsiteX2" fmla="*/ 28575 w 936625"/>
                    <a:gd name="connsiteY2" fmla="*/ 784225 h 1187450"/>
                    <a:gd name="connsiteX3" fmla="*/ 0 w 936625"/>
                    <a:gd name="connsiteY3" fmla="*/ 898525 h 1187450"/>
                    <a:gd name="connsiteX4" fmla="*/ 88900 w 936625"/>
                    <a:gd name="connsiteY4" fmla="*/ 1069975 h 1187450"/>
                    <a:gd name="connsiteX5" fmla="*/ 66675 w 936625"/>
                    <a:gd name="connsiteY5" fmla="*/ 1187450 h 1187450"/>
                    <a:gd name="connsiteX0" fmla="*/ 908050 w 908050"/>
                    <a:gd name="connsiteY0" fmla="*/ 0 h 1187450"/>
                    <a:gd name="connsiteX1" fmla="*/ 908050 w 908050"/>
                    <a:gd name="connsiteY1" fmla="*/ 409575 h 1187450"/>
                    <a:gd name="connsiteX2" fmla="*/ 0 w 908050"/>
                    <a:gd name="connsiteY2" fmla="*/ 784225 h 1187450"/>
                    <a:gd name="connsiteX3" fmla="*/ 161925 w 908050"/>
                    <a:gd name="connsiteY3" fmla="*/ 920750 h 1187450"/>
                    <a:gd name="connsiteX4" fmla="*/ 60325 w 908050"/>
                    <a:gd name="connsiteY4" fmla="*/ 1069975 h 1187450"/>
                    <a:gd name="connsiteX5" fmla="*/ 38100 w 908050"/>
                    <a:gd name="connsiteY5" fmla="*/ 1187450 h 1187450"/>
                    <a:gd name="connsiteX0" fmla="*/ 1083885 w 1083885"/>
                    <a:gd name="connsiteY0" fmla="*/ 0 h 1609068"/>
                    <a:gd name="connsiteX1" fmla="*/ 1083885 w 1083885"/>
                    <a:gd name="connsiteY1" fmla="*/ 409575 h 1609068"/>
                    <a:gd name="connsiteX2" fmla="*/ 175835 w 1083885"/>
                    <a:gd name="connsiteY2" fmla="*/ 784225 h 1609068"/>
                    <a:gd name="connsiteX3" fmla="*/ 337760 w 1083885"/>
                    <a:gd name="connsiteY3" fmla="*/ 920750 h 1609068"/>
                    <a:gd name="connsiteX4" fmla="*/ 1210 w 1083885"/>
                    <a:gd name="connsiteY4" fmla="*/ 1606550 h 1609068"/>
                    <a:gd name="connsiteX5" fmla="*/ 213935 w 1083885"/>
                    <a:gd name="connsiteY5" fmla="*/ 1187450 h 1609068"/>
                    <a:gd name="connsiteX0" fmla="*/ 1082675 w 1082675"/>
                    <a:gd name="connsiteY0" fmla="*/ 0 h 1606550"/>
                    <a:gd name="connsiteX1" fmla="*/ 1082675 w 1082675"/>
                    <a:gd name="connsiteY1" fmla="*/ 409575 h 1606550"/>
                    <a:gd name="connsiteX2" fmla="*/ 174625 w 1082675"/>
                    <a:gd name="connsiteY2" fmla="*/ 784225 h 1606550"/>
                    <a:gd name="connsiteX3" fmla="*/ 336550 w 1082675"/>
                    <a:gd name="connsiteY3" fmla="*/ 920750 h 1606550"/>
                    <a:gd name="connsiteX4" fmla="*/ 0 w 1082675"/>
                    <a:gd name="connsiteY4" fmla="*/ 1606550 h 1606550"/>
                    <a:gd name="connsiteX0" fmla="*/ 1082675 w 1082675"/>
                    <a:gd name="connsiteY0" fmla="*/ 0 h 1631950"/>
                    <a:gd name="connsiteX1" fmla="*/ 1082675 w 1082675"/>
                    <a:gd name="connsiteY1" fmla="*/ 409575 h 1631950"/>
                    <a:gd name="connsiteX2" fmla="*/ 174625 w 1082675"/>
                    <a:gd name="connsiteY2" fmla="*/ 784225 h 1631950"/>
                    <a:gd name="connsiteX3" fmla="*/ 336550 w 1082675"/>
                    <a:gd name="connsiteY3" fmla="*/ 920750 h 1631950"/>
                    <a:gd name="connsiteX4" fmla="*/ 0 w 1082675"/>
                    <a:gd name="connsiteY4" fmla="*/ 1631950 h 1631950"/>
                    <a:gd name="connsiteX0" fmla="*/ 1082910 w 1082910"/>
                    <a:gd name="connsiteY0" fmla="*/ 0 h 1631950"/>
                    <a:gd name="connsiteX1" fmla="*/ 1082910 w 1082910"/>
                    <a:gd name="connsiteY1" fmla="*/ 409575 h 1631950"/>
                    <a:gd name="connsiteX2" fmla="*/ 174860 w 1082910"/>
                    <a:gd name="connsiteY2" fmla="*/ 784225 h 1631950"/>
                    <a:gd name="connsiteX3" fmla="*/ 336785 w 1082910"/>
                    <a:gd name="connsiteY3" fmla="*/ 920750 h 1631950"/>
                    <a:gd name="connsiteX4" fmla="*/ 235 w 1082910"/>
                    <a:gd name="connsiteY4" fmla="*/ 1631950 h 1631950"/>
                    <a:gd name="connsiteX0" fmla="*/ 1083207 w 1083207"/>
                    <a:gd name="connsiteY0" fmla="*/ 0 h 1631950"/>
                    <a:gd name="connsiteX1" fmla="*/ 1083207 w 1083207"/>
                    <a:gd name="connsiteY1" fmla="*/ 409575 h 1631950"/>
                    <a:gd name="connsiteX2" fmla="*/ 175157 w 1083207"/>
                    <a:gd name="connsiteY2" fmla="*/ 784225 h 1631950"/>
                    <a:gd name="connsiteX3" fmla="*/ 337082 w 1083207"/>
                    <a:gd name="connsiteY3" fmla="*/ 920750 h 1631950"/>
                    <a:gd name="connsiteX4" fmla="*/ 532 w 1083207"/>
                    <a:gd name="connsiteY4" fmla="*/ 1631950 h 1631950"/>
                    <a:gd name="connsiteX0" fmla="*/ 1083366 w 1083366"/>
                    <a:gd name="connsiteY0" fmla="*/ 0 h 1631950"/>
                    <a:gd name="connsiteX1" fmla="*/ 1083366 w 1083366"/>
                    <a:gd name="connsiteY1" fmla="*/ 409575 h 1631950"/>
                    <a:gd name="connsiteX2" fmla="*/ 175316 w 1083366"/>
                    <a:gd name="connsiteY2" fmla="*/ 784225 h 1631950"/>
                    <a:gd name="connsiteX3" fmla="*/ 337241 w 1083366"/>
                    <a:gd name="connsiteY3" fmla="*/ 920750 h 1631950"/>
                    <a:gd name="connsiteX4" fmla="*/ 691 w 1083366"/>
                    <a:gd name="connsiteY4" fmla="*/ 1631950 h 1631950"/>
                    <a:gd name="connsiteX0" fmla="*/ 1083366 w 1083366"/>
                    <a:gd name="connsiteY0" fmla="*/ 0 h 1631950"/>
                    <a:gd name="connsiteX1" fmla="*/ 1083366 w 1083366"/>
                    <a:gd name="connsiteY1" fmla="*/ 409575 h 1631950"/>
                    <a:gd name="connsiteX2" fmla="*/ 175316 w 1083366"/>
                    <a:gd name="connsiteY2" fmla="*/ 784225 h 1631950"/>
                    <a:gd name="connsiteX3" fmla="*/ 337241 w 1083366"/>
                    <a:gd name="connsiteY3" fmla="*/ 920750 h 1631950"/>
                    <a:gd name="connsiteX4" fmla="*/ 691 w 1083366"/>
                    <a:gd name="connsiteY4" fmla="*/ 1631950 h 1631950"/>
                    <a:gd name="connsiteX0" fmla="*/ 1083366 w 1083366"/>
                    <a:gd name="connsiteY0" fmla="*/ 0 h 1727200"/>
                    <a:gd name="connsiteX1" fmla="*/ 1083366 w 1083366"/>
                    <a:gd name="connsiteY1" fmla="*/ 504825 h 1727200"/>
                    <a:gd name="connsiteX2" fmla="*/ 175316 w 1083366"/>
                    <a:gd name="connsiteY2" fmla="*/ 879475 h 1727200"/>
                    <a:gd name="connsiteX3" fmla="*/ 337241 w 1083366"/>
                    <a:gd name="connsiteY3" fmla="*/ 1016000 h 1727200"/>
                    <a:gd name="connsiteX4" fmla="*/ 691 w 1083366"/>
                    <a:gd name="connsiteY4" fmla="*/ 1727200 h 1727200"/>
                    <a:gd name="connsiteX0" fmla="*/ 1083366 w 1083366"/>
                    <a:gd name="connsiteY0" fmla="*/ 0 h 1762125"/>
                    <a:gd name="connsiteX1" fmla="*/ 1083366 w 1083366"/>
                    <a:gd name="connsiteY1" fmla="*/ 539750 h 1762125"/>
                    <a:gd name="connsiteX2" fmla="*/ 175316 w 1083366"/>
                    <a:gd name="connsiteY2" fmla="*/ 914400 h 1762125"/>
                    <a:gd name="connsiteX3" fmla="*/ 337241 w 1083366"/>
                    <a:gd name="connsiteY3" fmla="*/ 1050925 h 1762125"/>
                    <a:gd name="connsiteX4" fmla="*/ 691 w 1083366"/>
                    <a:gd name="connsiteY4" fmla="*/ 1762125 h 1762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3366" h="1762125">
                      <a:moveTo>
                        <a:pt x="1083366" y="0"/>
                      </a:moveTo>
                      <a:lnTo>
                        <a:pt x="1083366" y="539750"/>
                      </a:lnTo>
                      <a:cubicBezTo>
                        <a:pt x="793383" y="546100"/>
                        <a:pt x="436724" y="650875"/>
                        <a:pt x="175316" y="914400"/>
                      </a:cubicBezTo>
                      <a:lnTo>
                        <a:pt x="337241" y="1050925"/>
                      </a:lnTo>
                      <a:cubicBezTo>
                        <a:pt x="112874" y="1216025"/>
                        <a:pt x="-10421" y="1597025"/>
                        <a:pt x="691" y="1762125"/>
                      </a:cubicBezTo>
                    </a:path>
                  </a:pathLst>
                </a:custGeom>
                <a:noFill/>
                <a:ln w="31750">
                  <a:solidFill>
                    <a:srgbClr val="288284"/>
                  </a:solidFill>
                  <a:head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400">
                    <a:solidFill>
                      <a:prstClr val="white"/>
                    </a:solidFill>
                    <a:latin typeface="Arial" panose="020B0604020202020204" pitchFamily="34" charset="0"/>
                    <a:cs typeface="Arial" panose="020B0604020202020204" pitchFamily="34" charset="0"/>
                  </a:endParaRPr>
                </a:p>
              </p:txBody>
            </p:sp>
            <p:sp>
              <p:nvSpPr>
                <p:cNvPr id="102" name="Freeform 101"/>
                <p:cNvSpPr/>
                <p:nvPr/>
              </p:nvSpPr>
              <p:spPr>
                <a:xfrm rot="6240000">
                  <a:off x="5459786" y="1809724"/>
                  <a:ext cx="1083366" cy="1762125"/>
                </a:xfrm>
                <a:custGeom>
                  <a:avLst/>
                  <a:gdLst>
                    <a:gd name="connsiteX0" fmla="*/ 936625 w 936625"/>
                    <a:gd name="connsiteY0" fmla="*/ 0 h 898525"/>
                    <a:gd name="connsiteX1" fmla="*/ 936625 w 936625"/>
                    <a:gd name="connsiteY1" fmla="*/ 403225 h 898525"/>
                    <a:gd name="connsiteX2" fmla="*/ 0 w 936625"/>
                    <a:gd name="connsiteY2" fmla="*/ 403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957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957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1187450"/>
                    <a:gd name="connsiteX1" fmla="*/ 936625 w 936625"/>
                    <a:gd name="connsiteY1" fmla="*/ 409575 h 1187450"/>
                    <a:gd name="connsiteX2" fmla="*/ 28575 w 936625"/>
                    <a:gd name="connsiteY2" fmla="*/ 784225 h 1187450"/>
                    <a:gd name="connsiteX3" fmla="*/ 0 w 936625"/>
                    <a:gd name="connsiteY3" fmla="*/ 898525 h 1187450"/>
                    <a:gd name="connsiteX4" fmla="*/ 117475 w 936625"/>
                    <a:gd name="connsiteY4" fmla="*/ 898525 h 1187450"/>
                    <a:gd name="connsiteX5" fmla="*/ 66675 w 936625"/>
                    <a:gd name="connsiteY5" fmla="*/ 1187450 h 1187450"/>
                    <a:gd name="connsiteX0" fmla="*/ 936625 w 936625"/>
                    <a:gd name="connsiteY0" fmla="*/ 0 h 1187450"/>
                    <a:gd name="connsiteX1" fmla="*/ 936625 w 936625"/>
                    <a:gd name="connsiteY1" fmla="*/ 409575 h 1187450"/>
                    <a:gd name="connsiteX2" fmla="*/ 28575 w 936625"/>
                    <a:gd name="connsiteY2" fmla="*/ 784225 h 1187450"/>
                    <a:gd name="connsiteX3" fmla="*/ 0 w 936625"/>
                    <a:gd name="connsiteY3" fmla="*/ 898525 h 1187450"/>
                    <a:gd name="connsiteX4" fmla="*/ 88900 w 936625"/>
                    <a:gd name="connsiteY4" fmla="*/ 1069975 h 1187450"/>
                    <a:gd name="connsiteX5" fmla="*/ 66675 w 936625"/>
                    <a:gd name="connsiteY5" fmla="*/ 1187450 h 1187450"/>
                    <a:gd name="connsiteX0" fmla="*/ 908050 w 908050"/>
                    <a:gd name="connsiteY0" fmla="*/ 0 h 1187450"/>
                    <a:gd name="connsiteX1" fmla="*/ 908050 w 908050"/>
                    <a:gd name="connsiteY1" fmla="*/ 409575 h 1187450"/>
                    <a:gd name="connsiteX2" fmla="*/ 0 w 908050"/>
                    <a:gd name="connsiteY2" fmla="*/ 784225 h 1187450"/>
                    <a:gd name="connsiteX3" fmla="*/ 161925 w 908050"/>
                    <a:gd name="connsiteY3" fmla="*/ 920750 h 1187450"/>
                    <a:gd name="connsiteX4" fmla="*/ 60325 w 908050"/>
                    <a:gd name="connsiteY4" fmla="*/ 1069975 h 1187450"/>
                    <a:gd name="connsiteX5" fmla="*/ 38100 w 908050"/>
                    <a:gd name="connsiteY5" fmla="*/ 1187450 h 1187450"/>
                    <a:gd name="connsiteX0" fmla="*/ 1083885 w 1083885"/>
                    <a:gd name="connsiteY0" fmla="*/ 0 h 1609068"/>
                    <a:gd name="connsiteX1" fmla="*/ 1083885 w 1083885"/>
                    <a:gd name="connsiteY1" fmla="*/ 409575 h 1609068"/>
                    <a:gd name="connsiteX2" fmla="*/ 175835 w 1083885"/>
                    <a:gd name="connsiteY2" fmla="*/ 784225 h 1609068"/>
                    <a:gd name="connsiteX3" fmla="*/ 337760 w 1083885"/>
                    <a:gd name="connsiteY3" fmla="*/ 920750 h 1609068"/>
                    <a:gd name="connsiteX4" fmla="*/ 1210 w 1083885"/>
                    <a:gd name="connsiteY4" fmla="*/ 1606550 h 1609068"/>
                    <a:gd name="connsiteX5" fmla="*/ 213935 w 1083885"/>
                    <a:gd name="connsiteY5" fmla="*/ 1187450 h 1609068"/>
                    <a:gd name="connsiteX0" fmla="*/ 1082675 w 1082675"/>
                    <a:gd name="connsiteY0" fmla="*/ 0 h 1606550"/>
                    <a:gd name="connsiteX1" fmla="*/ 1082675 w 1082675"/>
                    <a:gd name="connsiteY1" fmla="*/ 409575 h 1606550"/>
                    <a:gd name="connsiteX2" fmla="*/ 174625 w 1082675"/>
                    <a:gd name="connsiteY2" fmla="*/ 784225 h 1606550"/>
                    <a:gd name="connsiteX3" fmla="*/ 336550 w 1082675"/>
                    <a:gd name="connsiteY3" fmla="*/ 920750 h 1606550"/>
                    <a:gd name="connsiteX4" fmla="*/ 0 w 1082675"/>
                    <a:gd name="connsiteY4" fmla="*/ 1606550 h 1606550"/>
                    <a:gd name="connsiteX0" fmla="*/ 1082675 w 1082675"/>
                    <a:gd name="connsiteY0" fmla="*/ 0 h 1631950"/>
                    <a:gd name="connsiteX1" fmla="*/ 1082675 w 1082675"/>
                    <a:gd name="connsiteY1" fmla="*/ 409575 h 1631950"/>
                    <a:gd name="connsiteX2" fmla="*/ 174625 w 1082675"/>
                    <a:gd name="connsiteY2" fmla="*/ 784225 h 1631950"/>
                    <a:gd name="connsiteX3" fmla="*/ 336550 w 1082675"/>
                    <a:gd name="connsiteY3" fmla="*/ 920750 h 1631950"/>
                    <a:gd name="connsiteX4" fmla="*/ 0 w 1082675"/>
                    <a:gd name="connsiteY4" fmla="*/ 1631950 h 1631950"/>
                    <a:gd name="connsiteX0" fmla="*/ 1082910 w 1082910"/>
                    <a:gd name="connsiteY0" fmla="*/ 0 h 1631950"/>
                    <a:gd name="connsiteX1" fmla="*/ 1082910 w 1082910"/>
                    <a:gd name="connsiteY1" fmla="*/ 409575 h 1631950"/>
                    <a:gd name="connsiteX2" fmla="*/ 174860 w 1082910"/>
                    <a:gd name="connsiteY2" fmla="*/ 784225 h 1631950"/>
                    <a:gd name="connsiteX3" fmla="*/ 336785 w 1082910"/>
                    <a:gd name="connsiteY3" fmla="*/ 920750 h 1631950"/>
                    <a:gd name="connsiteX4" fmla="*/ 235 w 1082910"/>
                    <a:gd name="connsiteY4" fmla="*/ 1631950 h 1631950"/>
                    <a:gd name="connsiteX0" fmla="*/ 1083207 w 1083207"/>
                    <a:gd name="connsiteY0" fmla="*/ 0 h 1631950"/>
                    <a:gd name="connsiteX1" fmla="*/ 1083207 w 1083207"/>
                    <a:gd name="connsiteY1" fmla="*/ 409575 h 1631950"/>
                    <a:gd name="connsiteX2" fmla="*/ 175157 w 1083207"/>
                    <a:gd name="connsiteY2" fmla="*/ 784225 h 1631950"/>
                    <a:gd name="connsiteX3" fmla="*/ 337082 w 1083207"/>
                    <a:gd name="connsiteY3" fmla="*/ 920750 h 1631950"/>
                    <a:gd name="connsiteX4" fmla="*/ 532 w 1083207"/>
                    <a:gd name="connsiteY4" fmla="*/ 1631950 h 1631950"/>
                    <a:gd name="connsiteX0" fmla="*/ 1083366 w 1083366"/>
                    <a:gd name="connsiteY0" fmla="*/ 0 h 1631950"/>
                    <a:gd name="connsiteX1" fmla="*/ 1083366 w 1083366"/>
                    <a:gd name="connsiteY1" fmla="*/ 409575 h 1631950"/>
                    <a:gd name="connsiteX2" fmla="*/ 175316 w 1083366"/>
                    <a:gd name="connsiteY2" fmla="*/ 784225 h 1631950"/>
                    <a:gd name="connsiteX3" fmla="*/ 337241 w 1083366"/>
                    <a:gd name="connsiteY3" fmla="*/ 920750 h 1631950"/>
                    <a:gd name="connsiteX4" fmla="*/ 691 w 1083366"/>
                    <a:gd name="connsiteY4" fmla="*/ 1631950 h 1631950"/>
                    <a:gd name="connsiteX0" fmla="*/ 1083366 w 1083366"/>
                    <a:gd name="connsiteY0" fmla="*/ 0 h 1631950"/>
                    <a:gd name="connsiteX1" fmla="*/ 1083366 w 1083366"/>
                    <a:gd name="connsiteY1" fmla="*/ 409575 h 1631950"/>
                    <a:gd name="connsiteX2" fmla="*/ 175316 w 1083366"/>
                    <a:gd name="connsiteY2" fmla="*/ 784225 h 1631950"/>
                    <a:gd name="connsiteX3" fmla="*/ 337241 w 1083366"/>
                    <a:gd name="connsiteY3" fmla="*/ 920750 h 1631950"/>
                    <a:gd name="connsiteX4" fmla="*/ 691 w 1083366"/>
                    <a:gd name="connsiteY4" fmla="*/ 1631950 h 1631950"/>
                    <a:gd name="connsiteX0" fmla="*/ 1083366 w 1083366"/>
                    <a:gd name="connsiteY0" fmla="*/ 0 h 1727200"/>
                    <a:gd name="connsiteX1" fmla="*/ 1083366 w 1083366"/>
                    <a:gd name="connsiteY1" fmla="*/ 504825 h 1727200"/>
                    <a:gd name="connsiteX2" fmla="*/ 175316 w 1083366"/>
                    <a:gd name="connsiteY2" fmla="*/ 879475 h 1727200"/>
                    <a:gd name="connsiteX3" fmla="*/ 337241 w 1083366"/>
                    <a:gd name="connsiteY3" fmla="*/ 1016000 h 1727200"/>
                    <a:gd name="connsiteX4" fmla="*/ 691 w 1083366"/>
                    <a:gd name="connsiteY4" fmla="*/ 1727200 h 1727200"/>
                    <a:gd name="connsiteX0" fmla="*/ 1083366 w 1083366"/>
                    <a:gd name="connsiteY0" fmla="*/ 0 h 1762125"/>
                    <a:gd name="connsiteX1" fmla="*/ 1083366 w 1083366"/>
                    <a:gd name="connsiteY1" fmla="*/ 539750 h 1762125"/>
                    <a:gd name="connsiteX2" fmla="*/ 175316 w 1083366"/>
                    <a:gd name="connsiteY2" fmla="*/ 914400 h 1762125"/>
                    <a:gd name="connsiteX3" fmla="*/ 337241 w 1083366"/>
                    <a:gd name="connsiteY3" fmla="*/ 1050925 h 1762125"/>
                    <a:gd name="connsiteX4" fmla="*/ 691 w 1083366"/>
                    <a:gd name="connsiteY4" fmla="*/ 1762125 h 1762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3366" h="1762125">
                      <a:moveTo>
                        <a:pt x="1083366" y="0"/>
                      </a:moveTo>
                      <a:lnTo>
                        <a:pt x="1083366" y="539750"/>
                      </a:lnTo>
                      <a:cubicBezTo>
                        <a:pt x="793383" y="546100"/>
                        <a:pt x="436724" y="650875"/>
                        <a:pt x="175316" y="914400"/>
                      </a:cubicBezTo>
                      <a:lnTo>
                        <a:pt x="337241" y="1050925"/>
                      </a:lnTo>
                      <a:cubicBezTo>
                        <a:pt x="112874" y="1216025"/>
                        <a:pt x="-10421" y="1597025"/>
                        <a:pt x="691" y="1762125"/>
                      </a:cubicBezTo>
                    </a:path>
                  </a:pathLst>
                </a:custGeom>
                <a:noFill/>
                <a:ln w="31750">
                  <a:solidFill>
                    <a:srgbClr val="AC4A5A"/>
                  </a:solidFill>
                  <a:head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400">
                    <a:solidFill>
                      <a:prstClr val="white"/>
                    </a:solidFill>
                    <a:latin typeface="Arial" panose="020B0604020202020204" pitchFamily="34" charset="0"/>
                    <a:cs typeface="Arial" panose="020B0604020202020204" pitchFamily="34" charset="0"/>
                  </a:endParaRPr>
                </a:p>
              </p:txBody>
            </p:sp>
            <p:sp>
              <p:nvSpPr>
                <p:cNvPr id="103" name="Freeform 102"/>
                <p:cNvSpPr/>
                <p:nvPr/>
              </p:nvSpPr>
              <p:spPr>
                <a:xfrm rot="12420000">
                  <a:off x="4423050" y="3251935"/>
                  <a:ext cx="1083366" cy="1762125"/>
                </a:xfrm>
                <a:custGeom>
                  <a:avLst/>
                  <a:gdLst>
                    <a:gd name="connsiteX0" fmla="*/ 936625 w 936625"/>
                    <a:gd name="connsiteY0" fmla="*/ 0 h 898525"/>
                    <a:gd name="connsiteX1" fmla="*/ 936625 w 936625"/>
                    <a:gd name="connsiteY1" fmla="*/ 403225 h 898525"/>
                    <a:gd name="connsiteX2" fmla="*/ 0 w 936625"/>
                    <a:gd name="connsiteY2" fmla="*/ 403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957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957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1187450"/>
                    <a:gd name="connsiteX1" fmla="*/ 936625 w 936625"/>
                    <a:gd name="connsiteY1" fmla="*/ 409575 h 1187450"/>
                    <a:gd name="connsiteX2" fmla="*/ 28575 w 936625"/>
                    <a:gd name="connsiteY2" fmla="*/ 784225 h 1187450"/>
                    <a:gd name="connsiteX3" fmla="*/ 0 w 936625"/>
                    <a:gd name="connsiteY3" fmla="*/ 898525 h 1187450"/>
                    <a:gd name="connsiteX4" fmla="*/ 117475 w 936625"/>
                    <a:gd name="connsiteY4" fmla="*/ 898525 h 1187450"/>
                    <a:gd name="connsiteX5" fmla="*/ 66675 w 936625"/>
                    <a:gd name="connsiteY5" fmla="*/ 1187450 h 1187450"/>
                    <a:gd name="connsiteX0" fmla="*/ 936625 w 936625"/>
                    <a:gd name="connsiteY0" fmla="*/ 0 h 1187450"/>
                    <a:gd name="connsiteX1" fmla="*/ 936625 w 936625"/>
                    <a:gd name="connsiteY1" fmla="*/ 409575 h 1187450"/>
                    <a:gd name="connsiteX2" fmla="*/ 28575 w 936625"/>
                    <a:gd name="connsiteY2" fmla="*/ 784225 h 1187450"/>
                    <a:gd name="connsiteX3" fmla="*/ 0 w 936625"/>
                    <a:gd name="connsiteY3" fmla="*/ 898525 h 1187450"/>
                    <a:gd name="connsiteX4" fmla="*/ 88900 w 936625"/>
                    <a:gd name="connsiteY4" fmla="*/ 1069975 h 1187450"/>
                    <a:gd name="connsiteX5" fmla="*/ 66675 w 936625"/>
                    <a:gd name="connsiteY5" fmla="*/ 1187450 h 1187450"/>
                    <a:gd name="connsiteX0" fmla="*/ 908050 w 908050"/>
                    <a:gd name="connsiteY0" fmla="*/ 0 h 1187450"/>
                    <a:gd name="connsiteX1" fmla="*/ 908050 w 908050"/>
                    <a:gd name="connsiteY1" fmla="*/ 409575 h 1187450"/>
                    <a:gd name="connsiteX2" fmla="*/ 0 w 908050"/>
                    <a:gd name="connsiteY2" fmla="*/ 784225 h 1187450"/>
                    <a:gd name="connsiteX3" fmla="*/ 161925 w 908050"/>
                    <a:gd name="connsiteY3" fmla="*/ 920750 h 1187450"/>
                    <a:gd name="connsiteX4" fmla="*/ 60325 w 908050"/>
                    <a:gd name="connsiteY4" fmla="*/ 1069975 h 1187450"/>
                    <a:gd name="connsiteX5" fmla="*/ 38100 w 908050"/>
                    <a:gd name="connsiteY5" fmla="*/ 1187450 h 1187450"/>
                    <a:gd name="connsiteX0" fmla="*/ 1083885 w 1083885"/>
                    <a:gd name="connsiteY0" fmla="*/ 0 h 1609068"/>
                    <a:gd name="connsiteX1" fmla="*/ 1083885 w 1083885"/>
                    <a:gd name="connsiteY1" fmla="*/ 409575 h 1609068"/>
                    <a:gd name="connsiteX2" fmla="*/ 175835 w 1083885"/>
                    <a:gd name="connsiteY2" fmla="*/ 784225 h 1609068"/>
                    <a:gd name="connsiteX3" fmla="*/ 337760 w 1083885"/>
                    <a:gd name="connsiteY3" fmla="*/ 920750 h 1609068"/>
                    <a:gd name="connsiteX4" fmla="*/ 1210 w 1083885"/>
                    <a:gd name="connsiteY4" fmla="*/ 1606550 h 1609068"/>
                    <a:gd name="connsiteX5" fmla="*/ 213935 w 1083885"/>
                    <a:gd name="connsiteY5" fmla="*/ 1187450 h 1609068"/>
                    <a:gd name="connsiteX0" fmla="*/ 1082675 w 1082675"/>
                    <a:gd name="connsiteY0" fmla="*/ 0 h 1606550"/>
                    <a:gd name="connsiteX1" fmla="*/ 1082675 w 1082675"/>
                    <a:gd name="connsiteY1" fmla="*/ 409575 h 1606550"/>
                    <a:gd name="connsiteX2" fmla="*/ 174625 w 1082675"/>
                    <a:gd name="connsiteY2" fmla="*/ 784225 h 1606550"/>
                    <a:gd name="connsiteX3" fmla="*/ 336550 w 1082675"/>
                    <a:gd name="connsiteY3" fmla="*/ 920750 h 1606550"/>
                    <a:gd name="connsiteX4" fmla="*/ 0 w 1082675"/>
                    <a:gd name="connsiteY4" fmla="*/ 1606550 h 1606550"/>
                    <a:gd name="connsiteX0" fmla="*/ 1082675 w 1082675"/>
                    <a:gd name="connsiteY0" fmla="*/ 0 h 1631950"/>
                    <a:gd name="connsiteX1" fmla="*/ 1082675 w 1082675"/>
                    <a:gd name="connsiteY1" fmla="*/ 409575 h 1631950"/>
                    <a:gd name="connsiteX2" fmla="*/ 174625 w 1082675"/>
                    <a:gd name="connsiteY2" fmla="*/ 784225 h 1631950"/>
                    <a:gd name="connsiteX3" fmla="*/ 336550 w 1082675"/>
                    <a:gd name="connsiteY3" fmla="*/ 920750 h 1631950"/>
                    <a:gd name="connsiteX4" fmla="*/ 0 w 1082675"/>
                    <a:gd name="connsiteY4" fmla="*/ 1631950 h 1631950"/>
                    <a:gd name="connsiteX0" fmla="*/ 1082910 w 1082910"/>
                    <a:gd name="connsiteY0" fmla="*/ 0 h 1631950"/>
                    <a:gd name="connsiteX1" fmla="*/ 1082910 w 1082910"/>
                    <a:gd name="connsiteY1" fmla="*/ 409575 h 1631950"/>
                    <a:gd name="connsiteX2" fmla="*/ 174860 w 1082910"/>
                    <a:gd name="connsiteY2" fmla="*/ 784225 h 1631950"/>
                    <a:gd name="connsiteX3" fmla="*/ 336785 w 1082910"/>
                    <a:gd name="connsiteY3" fmla="*/ 920750 h 1631950"/>
                    <a:gd name="connsiteX4" fmla="*/ 235 w 1082910"/>
                    <a:gd name="connsiteY4" fmla="*/ 1631950 h 1631950"/>
                    <a:gd name="connsiteX0" fmla="*/ 1083207 w 1083207"/>
                    <a:gd name="connsiteY0" fmla="*/ 0 h 1631950"/>
                    <a:gd name="connsiteX1" fmla="*/ 1083207 w 1083207"/>
                    <a:gd name="connsiteY1" fmla="*/ 409575 h 1631950"/>
                    <a:gd name="connsiteX2" fmla="*/ 175157 w 1083207"/>
                    <a:gd name="connsiteY2" fmla="*/ 784225 h 1631950"/>
                    <a:gd name="connsiteX3" fmla="*/ 337082 w 1083207"/>
                    <a:gd name="connsiteY3" fmla="*/ 920750 h 1631950"/>
                    <a:gd name="connsiteX4" fmla="*/ 532 w 1083207"/>
                    <a:gd name="connsiteY4" fmla="*/ 1631950 h 1631950"/>
                    <a:gd name="connsiteX0" fmla="*/ 1083366 w 1083366"/>
                    <a:gd name="connsiteY0" fmla="*/ 0 h 1631950"/>
                    <a:gd name="connsiteX1" fmla="*/ 1083366 w 1083366"/>
                    <a:gd name="connsiteY1" fmla="*/ 409575 h 1631950"/>
                    <a:gd name="connsiteX2" fmla="*/ 175316 w 1083366"/>
                    <a:gd name="connsiteY2" fmla="*/ 784225 h 1631950"/>
                    <a:gd name="connsiteX3" fmla="*/ 337241 w 1083366"/>
                    <a:gd name="connsiteY3" fmla="*/ 920750 h 1631950"/>
                    <a:gd name="connsiteX4" fmla="*/ 691 w 1083366"/>
                    <a:gd name="connsiteY4" fmla="*/ 1631950 h 1631950"/>
                    <a:gd name="connsiteX0" fmla="*/ 1083366 w 1083366"/>
                    <a:gd name="connsiteY0" fmla="*/ 0 h 1631950"/>
                    <a:gd name="connsiteX1" fmla="*/ 1083366 w 1083366"/>
                    <a:gd name="connsiteY1" fmla="*/ 409575 h 1631950"/>
                    <a:gd name="connsiteX2" fmla="*/ 175316 w 1083366"/>
                    <a:gd name="connsiteY2" fmla="*/ 784225 h 1631950"/>
                    <a:gd name="connsiteX3" fmla="*/ 337241 w 1083366"/>
                    <a:gd name="connsiteY3" fmla="*/ 920750 h 1631950"/>
                    <a:gd name="connsiteX4" fmla="*/ 691 w 1083366"/>
                    <a:gd name="connsiteY4" fmla="*/ 1631950 h 1631950"/>
                    <a:gd name="connsiteX0" fmla="*/ 1083366 w 1083366"/>
                    <a:gd name="connsiteY0" fmla="*/ 0 h 1727200"/>
                    <a:gd name="connsiteX1" fmla="*/ 1083366 w 1083366"/>
                    <a:gd name="connsiteY1" fmla="*/ 504825 h 1727200"/>
                    <a:gd name="connsiteX2" fmla="*/ 175316 w 1083366"/>
                    <a:gd name="connsiteY2" fmla="*/ 879475 h 1727200"/>
                    <a:gd name="connsiteX3" fmla="*/ 337241 w 1083366"/>
                    <a:gd name="connsiteY3" fmla="*/ 1016000 h 1727200"/>
                    <a:gd name="connsiteX4" fmla="*/ 691 w 1083366"/>
                    <a:gd name="connsiteY4" fmla="*/ 1727200 h 1727200"/>
                    <a:gd name="connsiteX0" fmla="*/ 1083366 w 1083366"/>
                    <a:gd name="connsiteY0" fmla="*/ 0 h 1762125"/>
                    <a:gd name="connsiteX1" fmla="*/ 1083366 w 1083366"/>
                    <a:gd name="connsiteY1" fmla="*/ 539750 h 1762125"/>
                    <a:gd name="connsiteX2" fmla="*/ 175316 w 1083366"/>
                    <a:gd name="connsiteY2" fmla="*/ 914400 h 1762125"/>
                    <a:gd name="connsiteX3" fmla="*/ 337241 w 1083366"/>
                    <a:gd name="connsiteY3" fmla="*/ 1050925 h 1762125"/>
                    <a:gd name="connsiteX4" fmla="*/ 691 w 1083366"/>
                    <a:gd name="connsiteY4" fmla="*/ 1762125 h 1762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3366" h="1762125">
                      <a:moveTo>
                        <a:pt x="1083366" y="0"/>
                      </a:moveTo>
                      <a:lnTo>
                        <a:pt x="1083366" y="539750"/>
                      </a:lnTo>
                      <a:cubicBezTo>
                        <a:pt x="793383" y="546100"/>
                        <a:pt x="436724" y="650875"/>
                        <a:pt x="175316" y="914400"/>
                      </a:cubicBezTo>
                      <a:lnTo>
                        <a:pt x="337241" y="1050925"/>
                      </a:lnTo>
                      <a:cubicBezTo>
                        <a:pt x="112874" y="1216025"/>
                        <a:pt x="-10421" y="1597025"/>
                        <a:pt x="691" y="1762125"/>
                      </a:cubicBezTo>
                    </a:path>
                  </a:pathLst>
                </a:custGeom>
                <a:noFill/>
                <a:ln w="31750">
                  <a:solidFill>
                    <a:srgbClr val="288284"/>
                  </a:solidFill>
                  <a:head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400">
                    <a:solidFill>
                      <a:prstClr val="white"/>
                    </a:solidFill>
                    <a:latin typeface="Arial" panose="020B0604020202020204" pitchFamily="34" charset="0"/>
                    <a:cs typeface="Arial" panose="020B0604020202020204" pitchFamily="34" charset="0"/>
                  </a:endParaRPr>
                </a:p>
              </p:txBody>
            </p:sp>
            <p:sp>
              <p:nvSpPr>
                <p:cNvPr id="104" name="Freeform 103"/>
                <p:cNvSpPr/>
                <p:nvPr/>
              </p:nvSpPr>
              <p:spPr>
                <a:xfrm rot="3086445">
                  <a:off x="4808448" y="1081141"/>
                  <a:ext cx="1083366" cy="1762125"/>
                </a:xfrm>
                <a:custGeom>
                  <a:avLst/>
                  <a:gdLst>
                    <a:gd name="connsiteX0" fmla="*/ 936625 w 936625"/>
                    <a:gd name="connsiteY0" fmla="*/ 0 h 898525"/>
                    <a:gd name="connsiteX1" fmla="*/ 936625 w 936625"/>
                    <a:gd name="connsiteY1" fmla="*/ 403225 h 898525"/>
                    <a:gd name="connsiteX2" fmla="*/ 0 w 936625"/>
                    <a:gd name="connsiteY2" fmla="*/ 403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957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957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1187450"/>
                    <a:gd name="connsiteX1" fmla="*/ 936625 w 936625"/>
                    <a:gd name="connsiteY1" fmla="*/ 409575 h 1187450"/>
                    <a:gd name="connsiteX2" fmla="*/ 28575 w 936625"/>
                    <a:gd name="connsiteY2" fmla="*/ 784225 h 1187450"/>
                    <a:gd name="connsiteX3" fmla="*/ 0 w 936625"/>
                    <a:gd name="connsiteY3" fmla="*/ 898525 h 1187450"/>
                    <a:gd name="connsiteX4" fmla="*/ 117475 w 936625"/>
                    <a:gd name="connsiteY4" fmla="*/ 898525 h 1187450"/>
                    <a:gd name="connsiteX5" fmla="*/ 66675 w 936625"/>
                    <a:gd name="connsiteY5" fmla="*/ 1187450 h 1187450"/>
                    <a:gd name="connsiteX0" fmla="*/ 936625 w 936625"/>
                    <a:gd name="connsiteY0" fmla="*/ 0 h 1187450"/>
                    <a:gd name="connsiteX1" fmla="*/ 936625 w 936625"/>
                    <a:gd name="connsiteY1" fmla="*/ 409575 h 1187450"/>
                    <a:gd name="connsiteX2" fmla="*/ 28575 w 936625"/>
                    <a:gd name="connsiteY2" fmla="*/ 784225 h 1187450"/>
                    <a:gd name="connsiteX3" fmla="*/ 0 w 936625"/>
                    <a:gd name="connsiteY3" fmla="*/ 898525 h 1187450"/>
                    <a:gd name="connsiteX4" fmla="*/ 88900 w 936625"/>
                    <a:gd name="connsiteY4" fmla="*/ 1069975 h 1187450"/>
                    <a:gd name="connsiteX5" fmla="*/ 66675 w 936625"/>
                    <a:gd name="connsiteY5" fmla="*/ 1187450 h 1187450"/>
                    <a:gd name="connsiteX0" fmla="*/ 908050 w 908050"/>
                    <a:gd name="connsiteY0" fmla="*/ 0 h 1187450"/>
                    <a:gd name="connsiteX1" fmla="*/ 908050 w 908050"/>
                    <a:gd name="connsiteY1" fmla="*/ 409575 h 1187450"/>
                    <a:gd name="connsiteX2" fmla="*/ 0 w 908050"/>
                    <a:gd name="connsiteY2" fmla="*/ 784225 h 1187450"/>
                    <a:gd name="connsiteX3" fmla="*/ 161925 w 908050"/>
                    <a:gd name="connsiteY3" fmla="*/ 920750 h 1187450"/>
                    <a:gd name="connsiteX4" fmla="*/ 60325 w 908050"/>
                    <a:gd name="connsiteY4" fmla="*/ 1069975 h 1187450"/>
                    <a:gd name="connsiteX5" fmla="*/ 38100 w 908050"/>
                    <a:gd name="connsiteY5" fmla="*/ 1187450 h 1187450"/>
                    <a:gd name="connsiteX0" fmla="*/ 1083885 w 1083885"/>
                    <a:gd name="connsiteY0" fmla="*/ 0 h 1609068"/>
                    <a:gd name="connsiteX1" fmla="*/ 1083885 w 1083885"/>
                    <a:gd name="connsiteY1" fmla="*/ 409575 h 1609068"/>
                    <a:gd name="connsiteX2" fmla="*/ 175835 w 1083885"/>
                    <a:gd name="connsiteY2" fmla="*/ 784225 h 1609068"/>
                    <a:gd name="connsiteX3" fmla="*/ 337760 w 1083885"/>
                    <a:gd name="connsiteY3" fmla="*/ 920750 h 1609068"/>
                    <a:gd name="connsiteX4" fmla="*/ 1210 w 1083885"/>
                    <a:gd name="connsiteY4" fmla="*/ 1606550 h 1609068"/>
                    <a:gd name="connsiteX5" fmla="*/ 213935 w 1083885"/>
                    <a:gd name="connsiteY5" fmla="*/ 1187450 h 1609068"/>
                    <a:gd name="connsiteX0" fmla="*/ 1082675 w 1082675"/>
                    <a:gd name="connsiteY0" fmla="*/ 0 h 1606550"/>
                    <a:gd name="connsiteX1" fmla="*/ 1082675 w 1082675"/>
                    <a:gd name="connsiteY1" fmla="*/ 409575 h 1606550"/>
                    <a:gd name="connsiteX2" fmla="*/ 174625 w 1082675"/>
                    <a:gd name="connsiteY2" fmla="*/ 784225 h 1606550"/>
                    <a:gd name="connsiteX3" fmla="*/ 336550 w 1082675"/>
                    <a:gd name="connsiteY3" fmla="*/ 920750 h 1606550"/>
                    <a:gd name="connsiteX4" fmla="*/ 0 w 1082675"/>
                    <a:gd name="connsiteY4" fmla="*/ 1606550 h 1606550"/>
                    <a:gd name="connsiteX0" fmla="*/ 1082675 w 1082675"/>
                    <a:gd name="connsiteY0" fmla="*/ 0 h 1631950"/>
                    <a:gd name="connsiteX1" fmla="*/ 1082675 w 1082675"/>
                    <a:gd name="connsiteY1" fmla="*/ 409575 h 1631950"/>
                    <a:gd name="connsiteX2" fmla="*/ 174625 w 1082675"/>
                    <a:gd name="connsiteY2" fmla="*/ 784225 h 1631950"/>
                    <a:gd name="connsiteX3" fmla="*/ 336550 w 1082675"/>
                    <a:gd name="connsiteY3" fmla="*/ 920750 h 1631950"/>
                    <a:gd name="connsiteX4" fmla="*/ 0 w 1082675"/>
                    <a:gd name="connsiteY4" fmla="*/ 1631950 h 1631950"/>
                    <a:gd name="connsiteX0" fmla="*/ 1082910 w 1082910"/>
                    <a:gd name="connsiteY0" fmla="*/ 0 h 1631950"/>
                    <a:gd name="connsiteX1" fmla="*/ 1082910 w 1082910"/>
                    <a:gd name="connsiteY1" fmla="*/ 409575 h 1631950"/>
                    <a:gd name="connsiteX2" fmla="*/ 174860 w 1082910"/>
                    <a:gd name="connsiteY2" fmla="*/ 784225 h 1631950"/>
                    <a:gd name="connsiteX3" fmla="*/ 336785 w 1082910"/>
                    <a:gd name="connsiteY3" fmla="*/ 920750 h 1631950"/>
                    <a:gd name="connsiteX4" fmla="*/ 235 w 1082910"/>
                    <a:gd name="connsiteY4" fmla="*/ 1631950 h 1631950"/>
                    <a:gd name="connsiteX0" fmla="*/ 1083207 w 1083207"/>
                    <a:gd name="connsiteY0" fmla="*/ 0 h 1631950"/>
                    <a:gd name="connsiteX1" fmla="*/ 1083207 w 1083207"/>
                    <a:gd name="connsiteY1" fmla="*/ 409575 h 1631950"/>
                    <a:gd name="connsiteX2" fmla="*/ 175157 w 1083207"/>
                    <a:gd name="connsiteY2" fmla="*/ 784225 h 1631950"/>
                    <a:gd name="connsiteX3" fmla="*/ 337082 w 1083207"/>
                    <a:gd name="connsiteY3" fmla="*/ 920750 h 1631950"/>
                    <a:gd name="connsiteX4" fmla="*/ 532 w 1083207"/>
                    <a:gd name="connsiteY4" fmla="*/ 1631950 h 1631950"/>
                    <a:gd name="connsiteX0" fmla="*/ 1083366 w 1083366"/>
                    <a:gd name="connsiteY0" fmla="*/ 0 h 1631950"/>
                    <a:gd name="connsiteX1" fmla="*/ 1083366 w 1083366"/>
                    <a:gd name="connsiteY1" fmla="*/ 409575 h 1631950"/>
                    <a:gd name="connsiteX2" fmla="*/ 175316 w 1083366"/>
                    <a:gd name="connsiteY2" fmla="*/ 784225 h 1631950"/>
                    <a:gd name="connsiteX3" fmla="*/ 337241 w 1083366"/>
                    <a:gd name="connsiteY3" fmla="*/ 920750 h 1631950"/>
                    <a:gd name="connsiteX4" fmla="*/ 691 w 1083366"/>
                    <a:gd name="connsiteY4" fmla="*/ 1631950 h 1631950"/>
                    <a:gd name="connsiteX0" fmla="*/ 1083366 w 1083366"/>
                    <a:gd name="connsiteY0" fmla="*/ 0 h 1631950"/>
                    <a:gd name="connsiteX1" fmla="*/ 1083366 w 1083366"/>
                    <a:gd name="connsiteY1" fmla="*/ 409575 h 1631950"/>
                    <a:gd name="connsiteX2" fmla="*/ 175316 w 1083366"/>
                    <a:gd name="connsiteY2" fmla="*/ 784225 h 1631950"/>
                    <a:gd name="connsiteX3" fmla="*/ 337241 w 1083366"/>
                    <a:gd name="connsiteY3" fmla="*/ 920750 h 1631950"/>
                    <a:gd name="connsiteX4" fmla="*/ 691 w 1083366"/>
                    <a:gd name="connsiteY4" fmla="*/ 1631950 h 1631950"/>
                    <a:gd name="connsiteX0" fmla="*/ 1083366 w 1083366"/>
                    <a:gd name="connsiteY0" fmla="*/ 0 h 1727200"/>
                    <a:gd name="connsiteX1" fmla="*/ 1083366 w 1083366"/>
                    <a:gd name="connsiteY1" fmla="*/ 504825 h 1727200"/>
                    <a:gd name="connsiteX2" fmla="*/ 175316 w 1083366"/>
                    <a:gd name="connsiteY2" fmla="*/ 879475 h 1727200"/>
                    <a:gd name="connsiteX3" fmla="*/ 337241 w 1083366"/>
                    <a:gd name="connsiteY3" fmla="*/ 1016000 h 1727200"/>
                    <a:gd name="connsiteX4" fmla="*/ 691 w 1083366"/>
                    <a:gd name="connsiteY4" fmla="*/ 1727200 h 1727200"/>
                    <a:gd name="connsiteX0" fmla="*/ 1083366 w 1083366"/>
                    <a:gd name="connsiteY0" fmla="*/ 0 h 1762125"/>
                    <a:gd name="connsiteX1" fmla="*/ 1083366 w 1083366"/>
                    <a:gd name="connsiteY1" fmla="*/ 539750 h 1762125"/>
                    <a:gd name="connsiteX2" fmla="*/ 175316 w 1083366"/>
                    <a:gd name="connsiteY2" fmla="*/ 914400 h 1762125"/>
                    <a:gd name="connsiteX3" fmla="*/ 337241 w 1083366"/>
                    <a:gd name="connsiteY3" fmla="*/ 1050925 h 1762125"/>
                    <a:gd name="connsiteX4" fmla="*/ 691 w 1083366"/>
                    <a:gd name="connsiteY4" fmla="*/ 1762125 h 1762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3366" h="1762125">
                      <a:moveTo>
                        <a:pt x="1083366" y="0"/>
                      </a:moveTo>
                      <a:lnTo>
                        <a:pt x="1083366" y="539750"/>
                      </a:lnTo>
                      <a:cubicBezTo>
                        <a:pt x="793383" y="546100"/>
                        <a:pt x="436724" y="650875"/>
                        <a:pt x="175316" y="914400"/>
                      </a:cubicBezTo>
                      <a:lnTo>
                        <a:pt x="337241" y="1050925"/>
                      </a:lnTo>
                      <a:cubicBezTo>
                        <a:pt x="112874" y="1216025"/>
                        <a:pt x="-10421" y="1597025"/>
                        <a:pt x="691" y="1762125"/>
                      </a:cubicBezTo>
                    </a:path>
                  </a:pathLst>
                </a:custGeom>
                <a:noFill/>
                <a:ln w="31750">
                  <a:solidFill>
                    <a:srgbClr val="BE8128"/>
                  </a:solidFill>
                  <a:head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400">
                    <a:solidFill>
                      <a:prstClr val="white"/>
                    </a:solidFill>
                    <a:latin typeface="Arial" panose="020B0604020202020204" pitchFamily="34" charset="0"/>
                    <a:cs typeface="Arial" panose="020B0604020202020204" pitchFamily="34" charset="0"/>
                  </a:endParaRPr>
                </a:p>
              </p:txBody>
            </p:sp>
            <p:sp>
              <p:nvSpPr>
                <p:cNvPr id="105" name="Freeform 104"/>
                <p:cNvSpPr/>
                <p:nvPr/>
              </p:nvSpPr>
              <p:spPr>
                <a:xfrm rot="9300000">
                  <a:off x="5292334" y="2770415"/>
                  <a:ext cx="1083366" cy="1762125"/>
                </a:xfrm>
                <a:custGeom>
                  <a:avLst/>
                  <a:gdLst>
                    <a:gd name="connsiteX0" fmla="*/ 936625 w 936625"/>
                    <a:gd name="connsiteY0" fmla="*/ 0 h 898525"/>
                    <a:gd name="connsiteX1" fmla="*/ 936625 w 936625"/>
                    <a:gd name="connsiteY1" fmla="*/ 403225 h 898525"/>
                    <a:gd name="connsiteX2" fmla="*/ 0 w 936625"/>
                    <a:gd name="connsiteY2" fmla="*/ 403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957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957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1187450"/>
                    <a:gd name="connsiteX1" fmla="*/ 936625 w 936625"/>
                    <a:gd name="connsiteY1" fmla="*/ 409575 h 1187450"/>
                    <a:gd name="connsiteX2" fmla="*/ 28575 w 936625"/>
                    <a:gd name="connsiteY2" fmla="*/ 784225 h 1187450"/>
                    <a:gd name="connsiteX3" fmla="*/ 0 w 936625"/>
                    <a:gd name="connsiteY3" fmla="*/ 898525 h 1187450"/>
                    <a:gd name="connsiteX4" fmla="*/ 117475 w 936625"/>
                    <a:gd name="connsiteY4" fmla="*/ 898525 h 1187450"/>
                    <a:gd name="connsiteX5" fmla="*/ 66675 w 936625"/>
                    <a:gd name="connsiteY5" fmla="*/ 1187450 h 1187450"/>
                    <a:gd name="connsiteX0" fmla="*/ 936625 w 936625"/>
                    <a:gd name="connsiteY0" fmla="*/ 0 h 1187450"/>
                    <a:gd name="connsiteX1" fmla="*/ 936625 w 936625"/>
                    <a:gd name="connsiteY1" fmla="*/ 409575 h 1187450"/>
                    <a:gd name="connsiteX2" fmla="*/ 28575 w 936625"/>
                    <a:gd name="connsiteY2" fmla="*/ 784225 h 1187450"/>
                    <a:gd name="connsiteX3" fmla="*/ 0 w 936625"/>
                    <a:gd name="connsiteY3" fmla="*/ 898525 h 1187450"/>
                    <a:gd name="connsiteX4" fmla="*/ 88900 w 936625"/>
                    <a:gd name="connsiteY4" fmla="*/ 1069975 h 1187450"/>
                    <a:gd name="connsiteX5" fmla="*/ 66675 w 936625"/>
                    <a:gd name="connsiteY5" fmla="*/ 1187450 h 1187450"/>
                    <a:gd name="connsiteX0" fmla="*/ 908050 w 908050"/>
                    <a:gd name="connsiteY0" fmla="*/ 0 h 1187450"/>
                    <a:gd name="connsiteX1" fmla="*/ 908050 w 908050"/>
                    <a:gd name="connsiteY1" fmla="*/ 409575 h 1187450"/>
                    <a:gd name="connsiteX2" fmla="*/ 0 w 908050"/>
                    <a:gd name="connsiteY2" fmla="*/ 784225 h 1187450"/>
                    <a:gd name="connsiteX3" fmla="*/ 161925 w 908050"/>
                    <a:gd name="connsiteY3" fmla="*/ 920750 h 1187450"/>
                    <a:gd name="connsiteX4" fmla="*/ 60325 w 908050"/>
                    <a:gd name="connsiteY4" fmla="*/ 1069975 h 1187450"/>
                    <a:gd name="connsiteX5" fmla="*/ 38100 w 908050"/>
                    <a:gd name="connsiteY5" fmla="*/ 1187450 h 1187450"/>
                    <a:gd name="connsiteX0" fmla="*/ 1083885 w 1083885"/>
                    <a:gd name="connsiteY0" fmla="*/ 0 h 1609068"/>
                    <a:gd name="connsiteX1" fmla="*/ 1083885 w 1083885"/>
                    <a:gd name="connsiteY1" fmla="*/ 409575 h 1609068"/>
                    <a:gd name="connsiteX2" fmla="*/ 175835 w 1083885"/>
                    <a:gd name="connsiteY2" fmla="*/ 784225 h 1609068"/>
                    <a:gd name="connsiteX3" fmla="*/ 337760 w 1083885"/>
                    <a:gd name="connsiteY3" fmla="*/ 920750 h 1609068"/>
                    <a:gd name="connsiteX4" fmla="*/ 1210 w 1083885"/>
                    <a:gd name="connsiteY4" fmla="*/ 1606550 h 1609068"/>
                    <a:gd name="connsiteX5" fmla="*/ 213935 w 1083885"/>
                    <a:gd name="connsiteY5" fmla="*/ 1187450 h 1609068"/>
                    <a:gd name="connsiteX0" fmla="*/ 1082675 w 1082675"/>
                    <a:gd name="connsiteY0" fmla="*/ 0 h 1606550"/>
                    <a:gd name="connsiteX1" fmla="*/ 1082675 w 1082675"/>
                    <a:gd name="connsiteY1" fmla="*/ 409575 h 1606550"/>
                    <a:gd name="connsiteX2" fmla="*/ 174625 w 1082675"/>
                    <a:gd name="connsiteY2" fmla="*/ 784225 h 1606550"/>
                    <a:gd name="connsiteX3" fmla="*/ 336550 w 1082675"/>
                    <a:gd name="connsiteY3" fmla="*/ 920750 h 1606550"/>
                    <a:gd name="connsiteX4" fmla="*/ 0 w 1082675"/>
                    <a:gd name="connsiteY4" fmla="*/ 1606550 h 1606550"/>
                    <a:gd name="connsiteX0" fmla="*/ 1082675 w 1082675"/>
                    <a:gd name="connsiteY0" fmla="*/ 0 h 1631950"/>
                    <a:gd name="connsiteX1" fmla="*/ 1082675 w 1082675"/>
                    <a:gd name="connsiteY1" fmla="*/ 409575 h 1631950"/>
                    <a:gd name="connsiteX2" fmla="*/ 174625 w 1082675"/>
                    <a:gd name="connsiteY2" fmla="*/ 784225 h 1631950"/>
                    <a:gd name="connsiteX3" fmla="*/ 336550 w 1082675"/>
                    <a:gd name="connsiteY3" fmla="*/ 920750 h 1631950"/>
                    <a:gd name="connsiteX4" fmla="*/ 0 w 1082675"/>
                    <a:gd name="connsiteY4" fmla="*/ 1631950 h 1631950"/>
                    <a:gd name="connsiteX0" fmla="*/ 1082910 w 1082910"/>
                    <a:gd name="connsiteY0" fmla="*/ 0 h 1631950"/>
                    <a:gd name="connsiteX1" fmla="*/ 1082910 w 1082910"/>
                    <a:gd name="connsiteY1" fmla="*/ 409575 h 1631950"/>
                    <a:gd name="connsiteX2" fmla="*/ 174860 w 1082910"/>
                    <a:gd name="connsiteY2" fmla="*/ 784225 h 1631950"/>
                    <a:gd name="connsiteX3" fmla="*/ 336785 w 1082910"/>
                    <a:gd name="connsiteY3" fmla="*/ 920750 h 1631950"/>
                    <a:gd name="connsiteX4" fmla="*/ 235 w 1082910"/>
                    <a:gd name="connsiteY4" fmla="*/ 1631950 h 1631950"/>
                    <a:gd name="connsiteX0" fmla="*/ 1083207 w 1083207"/>
                    <a:gd name="connsiteY0" fmla="*/ 0 h 1631950"/>
                    <a:gd name="connsiteX1" fmla="*/ 1083207 w 1083207"/>
                    <a:gd name="connsiteY1" fmla="*/ 409575 h 1631950"/>
                    <a:gd name="connsiteX2" fmla="*/ 175157 w 1083207"/>
                    <a:gd name="connsiteY2" fmla="*/ 784225 h 1631950"/>
                    <a:gd name="connsiteX3" fmla="*/ 337082 w 1083207"/>
                    <a:gd name="connsiteY3" fmla="*/ 920750 h 1631950"/>
                    <a:gd name="connsiteX4" fmla="*/ 532 w 1083207"/>
                    <a:gd name="connsiteY4" fmla="*/ 1631950 h 1631950"/>
                    <a:gd name="connsiteX0" fmla="*/ 1083366 w 1083366"/>
                    <a:gd name="connsiteY0" fmla="*/ 0 h 1631950"/>
                    <a:gd name="connsiteX1" fmla="*/ 1083366 w 1083366"/>
                    <a:gd name="connsiteY1" fmla="*/ 409575 h 1631950"/>
                    <a:gd name="connsiteX2" fmla="*/ 175316 w 1083366"/>
                    <a:gd name="connsiteY2" fmla="*/ 784225 h 1631950"/>
                    <a:gd name="connsiteX3" fmla="*/ 337241 w 1083366"/>
                    <a:gd name="connsiteY3" fmla="*/ 920750 h 1631950"/>
                    <a:gd name="connsiteX4" fmla="*/ 691 w 1083366"/>
                    <a:gd name="connsiteY4" fmla="*/ 1631950 h 1631950"/>
                    <a:gd name="connsiteX0" fmla="*/ 1083366 w 1083366"/>
                    <a:gd name="connsiteY0" fmla="*/ 0 h 1631950"/>
                    <a:gd name="connsiteX1" fmla="*/ 1083366 w 1083366"/>
                    <a:gd name="connsiteY1" fmla="*/ 409575 h 1631950"/>
                    <a:gd name="connsiteX2" fmla="*/ 175316 w 1083366"/>
                    <a:gd name="connsiteY2" fmla="*/ 784225 h 1631950"/>
                    <a:gd name="connsiteX3" fmla="*/ 337241 w 1083366"/>
                    <a:gd name="connsiteY3" fmla="*/ 920750 h 1631950"/>
                    <a:gd name="connsiteX4" fmla="*/ 691 w 1083366"/>
                    <a:gd name="connsiteY4" fmla="*/ 1631950 h 1631950"/>
                    <a:gd name="connsiteX0" fmla="*/ 1083366 w 1083366"/>
                    <a:gd name="connsiteY0" fmla="*/ 0 h 1727200"/>
                    <a:gd name="connsiteX1" fmla="*/ 1083366 w 1083366"/>
                    <a:gd name="connsiteY1" fmla="*/ 504825 h 1727200"/>
                    <a:gd name="connsiteX2" fmla="*/ 175316 w 1083366"/>
                    <a:gd name="connsiteY2" fmla="*/ 879475 h 1727200"/>
                    <a:gd name="connsiteX3" fmla="*/ 337241 w 1083366"/>
                    <a:gd name="connsiteY3" fmla="*/ 1016000 h 1727200"/>
                    <a:gd name="connsiteX4" fmla="*/ 691 w 1083366"/>
                    <a:gd name="connsiteY4" fmla="*/ 1727200 h 1727200"/>
                    <a:gd name="connsiteX0" fmla="*/ 1083366 w 1083366"/>
                    <a:gd name="connsiteY0" fmla="*/ 0 h 1762125"/>
                    <a:gd name="connsiteX1" fmla="*/ 1083366 w 1083366"/>
                    <a:gd name="connsiteY1" fmla="*/ 539750 h 1762125"/>
                    <a:gd name="connsiteX2" fmla="*/ 175316 w 1083366"/>
                    <a:gd name="connsiteY2" fmla="*/ 914400 h 1762125"/>
                    <a:gd name="connsiteX3" fmla="*/ 337241 w 1083366"/>
                    <a:gd name="connsiteY3" fmla="*/ 1050925 h 1762125"/>
                    <a:gd name="connsiteX4" fmla="*/ 691 w 1083366"/>
                    <a:gd name="connsiteY4" fmla="*/ 1762125 h 1762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3366" h="1762125">
                      <a:moveTo>
                        <a:pt x="1083366" y="0"/>
                      </a:moveTo>
                      <a:lnTo>
                        <a:pt x="1083366" y="539750"/>
                      </a:lnTo>
                      <a:cubicBezTo>
                        <a:pt x="793383" y="546100"/>
                        <a:pt x="436724" y="650875"/>
                        <a:pt x="175316" y="914400"/>
                      </a:cubicBezTo>
                      <a:lnTo>
                        <a:pt x="337241" y="1050925"/>
                      </a:lnTo>
                      <a:cubicBezTo>
                        <a:pt x="112874" y="1216025"/>
                        <a:pt x="-10421" y="1597025"/>
                        <a:pt x="691" y="1762125"/>
                      </a:cubicBezTo>
                    </a:path>
                  </a:pathLst>
                </a:custGeom>
                <a:noFill/>
                <a:ln w="31750">
                  <a:solidFill>
                    <a:srgbClr val="437D5A"/>
                  </a:solidFill>
                  <a:head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400">
                    <a:solidFill>
                      <a:prstClr val="white"/>
                    </a:solidFill>
                    <a:latin typeface="Arial" panose="020B0604020202020204" pitchFamily="34" charset="0"/>
                    <a:cs typeface="Arial" panose="020B0604020202020204" pitchFamily="34" charset="0"/>
                  </a:endParaRPr>
                </a:p>
              </p:txBody>
            </p:sp>
            <p:sp>
              <p:nvSpPr>
                <p:cNvPr id="106" name="Freeform 105"/>
                <p:cNvSpPr/>
                <p:nvPr/>
              </p:nvSpPr>
              <p:spPr>
                <a:xfrm rot="15480000">
                  <a:off x="3545615" y="2871618"/>
                  <a:ext cx="1083366" cy="1762125"/>
                </a:xfrm>
                <a:custGeom>
                  <a:avLst/>
                  <a:gdLst>
                    <a:gd name="connsiteX0" fmla="*/ 936625 w 936625"/>
                    <a:gd name="connsiteY0" fmla="*/ 0 h 898525"/>
                    <a:gd name="connsiteX1" fmla="*/ 936625 w 936625"/>
                    <a:gd name="connsiteY1" fmla="*/ 403225 h 898525"/>
                    <a:gd name="connsiteX2" fmla="*/ 0 w 936625"/>
                    <a:gd name="connsiteY2" fmla="*/ 403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957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957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1187450"/>
                    <a:gd name="connsiteX1" fmla="*/ 936625 w 936625"/>
                    <a:gd name="connsiteY1" fmla="*/ 409575 h 1187450"/>
                    <a:gd name="connsiteX2" fmla="*/ 28575 w 936625"/>
                    <a:gd name="connsiteY2" fmla="*/ 784225 h 1187450"/>
                    <a:gd name="connsiteX3" fmla="*/ 0 w 936625"/>
                    <a:gd name="connsiteY3" fmla="*/ 898525 h 1187450"/>
                    <a:gd name="connsiteX4" fmla="*/ 117475 w 936625"/>
                    <a:gd name="connsiteY4" fmla="*/ 898525 h 1187450"/>
                    <a:gd name="connsiteX5" fmla="*/ 66675 w 936625"/>
                    <a:gd name="connsiteY5" fmla="*/ 1187450 h 1187450"/>
                    <a:gd name="connsiteX0" fmla="*/ 936625 w 936625"/>
                    <a:gd name="connsiteY0" fmla="*/ 0 h 1187450"/>
                    <a:gd name="connsiteX1" fmla="*/ 936625 w 936625"/>
                    <a:gd name="connsiteY1" fmla="*/ 409575 h 1187450"/>
                    <a:gd name="connsiteX2" fmla="*/ 28575 w 936625"/>
                    <a:gd name="connsiteY2" fmla="*/ 784225 h 1187450"/>
                    <a:gd name="connsiteX3" fmla="*/ 0 w 936625"/>
                    <a:gd name="connsiteY3" fmla="*/ 898525 h 1187450"/>
                    <a:gd name="connsiteX4" fmla="*/ 88900 w 936625"/>
                    <a:gd name="connsiteY4" fmla="*/ 1069975 h 1187450"/>
                    <a:gd name="connsiteX5" fmla="*/ 66675 w 936625"/>
                    <a:gd name="connsiteY5" fmla="*/ 1187450 h 1187450"/>
                    <a:gd name="connsiteX0" fmla="*/ 908050 w 908050"/>
                    <a:gd name="connsiteY0" fmla="*/ 0 h 1187450"/>
                    <a:gd name="connsiteX1" fmla="*/ 908050 w 908050"/>
                    <a:gd name="connsiteY1" fmla="*/ 409575 h 1187450"/>
                    <a:gd name="connsiteX2" fmla="*/ 0 w 908050"/>
                    <a:gd name="connsiteY2" fmla="*/ 784225 h 1187450"/>
                    <a:gd name="connsiteX3" fmla="*/ 161925 w 908050"/>
                    <a:gd name="connsiteY3" fmla="*/ 920750 h 1187450"/>
                    <a:gd name="connsiteX4" fmla="*/ 60325 w 908050"/>
                    <a:gd name="connsiteY4" fmla="*/ 1069975 h 1187450"/>
                    <a:gd name="connsiteX5" fmla="*/ 38100 w 908050"/>
                    <a:gd name="connsiteY5" fmla="*/ 1187450 h 1187450"/>
                    <a:gd name="connsiteX0" fmla="*/ 1083885 w 1083885"/>
                    <a:gd name="connsiteY0" fmla="*/ 0 h 1609068"/>
                    <a:gd name="connsiteX1" fmla="*/ 1083885 w 1083885"/>
                    <a:gd name="connsiteY1" fmla="*/ 409575 h 1609068"/>
                    <a:gd name="connsiteX2" fmla="*/ 175835 w 1083885"/>
                    <a:gd name="connsiteY2" fmla="*/ 784225 h 1609068"/>
                    <a:gd name="connsiteX3" fmla="*/ 337760 w 1083885"/>
                    <a:gd name="connsiteY3" fmla="*/ 920750 h 1609068"/>
                    <a:gd name="connsiteX4" fmla="*/ 1210 w 1083885"/>
                    <a:gd name="connsiteY4" fmla="*/ 1606550 h 1609068"/>
                    <a:gd name="connsiteX5" fmla="*/ 213935 w 1083885"/>
                    <a:gd name="connsiteY5" fmla="*/ 1187450 h 1609068"/>
                    <a:gd name="connsiteX0" fmla="*/ 1082675 w 1082675"/>
                    <a:gd name="connsiteY0" fmla="*/ 0 h 1606550"/>
                    <a:gd name="connsiteX1" fmla="*/ 1082675 w 1082675"/>
                    <a:gd name="connsiteY1" fmla="*/ 409575 h 1606550"/>
                    <a:gd name="connsiteX2" fmla="*/ 174625 w 1082675"/>
                    <a:gd name="connsiteY2" fmla="*/ 784225 h 1606550"/>
                    <a:gd name="connsiteX3" fmla="*/ 336550 w 1082675"/>
                    <a:gd name="connsiteY3" fmla="*/ 920750 h 1606550"/>
                    <a:gd name="connsiteX4" fmla="*/ 0 w 1082675"/>
                    <a:gd name="connsiteY4" fmla="*/ 1606550 h 1606550"/>
                    <a:gd name="connsiteX0" fmla="*/ 1082675 w 1082675"/>
                    <a:gd name="connsiteY0" fmla="*/ 0 h 1631950"/>
                    <a:gd name="connsiteX1" fmla="*/ 1082675 w 1082675"/>
                    <a:gd name="connsiteY1" fmla="*/ 409575 h 1631950"/>
                    <a:gd name="connsiteX2" fmla="*/ 174625 w 1082675"/>
                    <a:gd name="connsiteY2" fmla="*/ 784225 h 1631950"/>
                    <a:gd name="connsiteX3" fmla="*/ 336550 w 1082675"/>
                    <a:gd name="connsiteY3" fmla="*/ 920750 h 1631950"/>
                    <a:gd name="connsiteX4" fmla="*/ 0 w 1082675"/>
                    <a:gd name="connsiteY4" fmla="*/ 1631950 h 1631950"/>
                    <a:gd name="connsiteX0" fmla="*/ 1082910 w 1082910"/>
                    <a:gd name="connsiteY0" fmla="*/ 0 h 1631950"/>
                    <a:gd name="connsiteX1" fmla="*/ 1082910 w 1082910"/>
                    <a:gd name="connsiteY1" fmla="*/ 409575 h 1631950"/>
                    <a:gd name="connsiteX2" fmla="*/ 174860 w 1082910"/>
                    <a:gd name="connsiteY2" fmla="*/ 784225 h 1631950"/>
                    <a:gd name="connsiteX3" fmla="*/ 336785 w 1082910"/>
                    <a:gd name="connsiteY3" fmla="*/ 920750 h 1631950"/>
                    <a:gd name="connsiteX4" fmla="*/ 235 w 1082910"/>
                    <a:gd name="connsiteY4" fmla="*/ 1631950 h 1631950"/>
                    <a:gd name="connsiteX0" fmla="*/ 1083207 w 1083207"/>
                    <a:gd name="connsiteY0" fmla="*/ 0 h 1631950"/>
                    <a:gd name="connsiteX1" fmla="*/ 1083207 w 1083207"/>
                    <a:gd name="connsiteY1" fmla="*/ 409575 h 1631950"/>
                    <a:gd name="connsiteX2" fmla="*/ 175157 w 1083207"/>
                    <a:gd name="connsiteY2" fmla="*/ 784225 h 1631950"/>
                    <a:gd name="connsiteX3" fmla="*/ 337082 w 1083207"/>
                    <a:gd name="connsiteY3" fmla="*/ 920750 h 1631950"/>
                    <a:gd name="connsiteX4" fmla="*/ 532 w 1083207"/>
                    <a:gd name="connsiteY4" fmla="*/ 1631950 h 1631950"/>
                    <a:gd name="connsiteX0" fmla="*/ 1083366 w 1083366"/>
                    <a:gd name="connsiteY0" fmla="*/ 0 h 1631950"/>
                    <a:gd name="connsiteX1" fmla="*/ 1083366 w 1083366"/>
                    <a:gd name="connsiteY1" fmla="*/ 409575 h 1631950"/>
                    <a:gd name="connsiteX2" fmla="*/ 175316 w 1083366"/>
                    <a:gd name="connsiteY2" fmla="*/ 784225 h 1631950"/>
                    <a:gd name="connsiteX3" fmla="*/ 337241 w 1083366"/>
                    <a:gd name="connsiteY3" fmla="*/ 920750 h 1631950"/>
                    <a:gd name="connsiteX4" fmla="*/ 691 w 1083366"/>
                    <a:gd name="connsiteY4" fmla="*/ 1631950 h 1631950"/>
                    <a:gd name="connsiteX0" fmla="*/ 1083366 w 1083366"/>
                    <a:gd name="connsiteY0" fmla="*/ 0 h 1631950"/>
                    <a:gd name="connsiteX1" fmla="*/ 1083366 w 1083366"/>
                    <a:gd name="connsiteY1" fmla="*/ 409575 h 1631950"/>
                    <a:gd name="connsiteX2" fmla="*/ 175316 w 1083366"/>
                    <a:gd name="connsiteY2" fmla="*/ 784225 h 1631950"/>
                    <a:gd name="connsiteX3" fmla="*/ 337241 w 1083366"/>
                    <a:gd name="connsiteY3" fmla="*/ 920750 h 1631950"/>
                    <a:gd name="connsiteX4" fmla="*/ 691 w 1083366"/>
                    <a:gd name="connsiteY4" fmla="*/ 1631950 h 1631950"/>
                    <a:gd name="connsiteX0" fmla="*/ 1083366 w 1083366"/>
                    <a:gd name="connsiteY0" fmla="*/ 0 h 1727200"/>
                    <a:gd name="connsiteX1" fmla="*/ 1083366 w 1083366"/>
                    <a:gd name="connsiteY1" fmla="*/ 504825 h 1727200"/>
                    <a:gd name="connsiteX2" fmla="*/ 175316 w 1083366"/>
                    <a:gd name="connsiteY2" fmla="*/ 879475 h 1727200"/>
                    <a:gd name="connsiteX3" fmla="*/ 337241 w 1083366"/>
                    <a:gd name="connsiteY3" fmla="*/ 1016000 h 1727200"/>
                    <a:gd name="connsiteX4" fmla="*/ 691 w 1083366"/>
                    <a:gd name="connsiteY4" fmla="*/ 1727200 h 1727200"/>
                    <a:gd name="connsiteX0" fmla="*/ 1083366 w 1083366"/>
                    <a:gd name="connsiteY0" fmla="*/ 0 h 1762125"/>
                    <a:gd name="connsiteX1" fmla="*/ 1083366 w 1083366"/>
                    <a:gd name="connsiteY1" fmla="*/ 539750 h 1762125"/>
                    <a:gd name="connsiteX2" fmla="*/ 175316 w 1083366"/>
                    <a:gd name="connsiteY2" fmla="*/ 914400 h 1762125"/>
                    <a:gd name="connsiteX3" fmla="*/ 337241 w 1083366"/>
                    <a:gd name="connsiteY3" fmla="*/ 1050925 h 1762125"/>
                    <a:gd name="connsiteX4" fmla="*/ 691 w 1083366"/>
                    <a:gd name="connsiteY4" fmla="*/ 1762125 h 1762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3366" h="1762125">
                      <a:moveTo>
                        <a:pt x="1083366" y="0"/>
                      </a:moveTo>
                      <a:lnTo>
                        <a:pt x="1083366" y="539750"/>
                      </a:lnTo>
                      <a:cubicBezTo>
                        <a:pt x="793383" y="546100"/>
                        <a:pt x="436724" y="650875"/>
                        <a:pt x="175316" y="914400"/>
                      </a:cubicBezTo>
                      <a:lnTo>
                        <a:pt x="337241" y="1050925"/>
                      </a:lnTo>
                      <a:cubicBezTo>
                        <a:pt x="112874" y="1216025"/>
                        <a:pt x="-10421" y="1597025"/>
                        <a:pt x="691" y="1762125"/>
                      </a:cubicBezTo>
                    </a:path>
                  </a:pathLst>
                </a:custGeom>
                <a:noFill/>
                <a:ln w="31750">
                  <a:solidFill>
                    <a:srgbClr val="EE801B"/>
                  </a:solidFill>
                  <a:head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400">
                    <a:solidFill>
                      <a:prstClr val="white"/>
                    </a:solidFill>
                    <a:latin typeface="Arial" panose="020B0604020202020204" pitchFamily="34" charset="0"/>
                    <a:cs typeface="Arial" panose="020B0604020202020204" pitchFamily="34" charset="0"/>
                  </a:endParaRPr>
                </a:p>
              </p:txBody>
            </p:sp>
            <p:sp>
              <p:nvSpPr>
                <p:cNvPr id="107" name="Freeform 106"/>
                <p:cNvSpPr/>
                <p:nvPr/>
              </p:nvSpPr>
              <p:spPr>
                <a:xfrm rot="18540000">
                  <a:off x="3289113" y="1952718"/>
                  <a:ext cx="1083366" cy="1762125"/>
                </a:xfrm>
                <a:custGeom>
                  <a:avLst/>
                  <a:gdLst>
                    <a:gd name="connsiteX0" fmla="*/ 936625 w 936625"/>
                    <a:gd name="connsiteY0" fmla="*/ 0 h 898525"/>
                    <a:gd name="connsiteX1" fmla="*/ 936625 w 936625"/>
                    <a:gd name="connsiteY1" fmla="*/ 403225 h 898525"/>
                    <a:gd name="connsiteX2" fmla="*/ 0 w 936625"/>
                    <a:gd name="connsiteY2" fmla="*/ 403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322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957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898525"/>
                    <a:gd name="connsiteX1" fmla="*/ 936625 w 936625"/>
                    <a:gd name="connsiteY1" fmla="*/ 409575 h 898525"/>
                    <a:gd name="connsiteX2" fmla="*/ 28575 w 936625"/>
                    <a:gd name="connsiteY2" fmla="*/ 784225 h 898525"/>
                    <a:gd name="connsiteX3" fmla="*/ 0 w 936625"/>
                    <a:gd name="connsiteY3" fmla="*/ 898525 h 898525"/>
                    <a:gd name="connsiteX4" fmla="*/ 117475 w 936625"/>
                    <a:gd name="connsiteY4" fmla="*/ 898525 h 898525"/>
                    <a:gd name="connsiteX5" fmla="*/ 120650 w 936625"/>
                    <a:gd name="connsiteY5" fmla="*/ 898525 h 898525"/>
                    <a:gd name="connsiteX0" fmla="*/ 936625 w 936625"/>
                    <a:gd name="connsiteY0" fmla="*/ 0 h 1187450"/>
                    <a:gd name="connsiteX1" fmla="*/ 936625 w 936625"/>
                    <a:gd name="connsiteY1" fmla="*/ 409575 h 1187450"/>
                    <a:gd name="connsiteX2" fmla="*/ 28575 w 936625"/>
                    <a:gd name="connsiteY2" fmla="*/ 784225 h 1187450"/>
                    <a:gd name="connsiteX3" fmla="*/ 0 w 936625"/>
                    <a:gd name="connsiteY3" fmla="*/ 898525 h 1187450"/>
                    <a:gd name="connsiteX4" fmla="*/ 117475 w 936625"/>
                    <a:gd name="connsiteY4" fmla="*/ 898525 h 1187450"/>
                    <a:gd name="connsiteX5" fmla="*/ 66675 w 936625"/>
                    <a:gd name="connsiteY5" fmla="*/ 1187450 h 1187450"/>
                    <a:gd name="connsiteX0" fmla="*/ 936625 w 936625"/>
                    <a:gd name="connsiteY0" fmla="*/ 0 h 1187450"/>
                    <a:gd name="connsiteX1" fmla="*/ 936625 w 936625"/>
                    <a:gd name="connsiteY1" fmla="*/ 409575 h 1187450"/>
                    <a:gd name="connsiteX2" fmla="*/ 28575 w 936625"/>
                    <a:gd name="connsiteY2" fmla="*/ 784225 h 1187450"/>
                    <a:gd name="connsiteX3" fmla="*/ 0 w 936625"/>
                    <a:gd name="connsiteY3" fmla="*/ 898525 h 1187450"/>
                    <a:gd name="connsiteX4" fmla="*/ 88900 w 936625"/>
                    <a:gd name="connsiteY4" fmla="*/ 1069975 h 1187450"/>
                    <a:gd name="connsiteX5" fmla="*/ 66675 w 936625"/>
                    <a:gd name="connsiteY5" fmla="*/ 1187450 h 1187450"/>
                    <a:gd name="connsiteX0" fmla="*/ 908050 w 908050"/>
                    <a:gd name="connsiteY0" fmla="*/ 0 h 1187450"/>
                    <a:gd name="connsiteX1" fmla="*/ 908050 w 908050"/>
                    <a:gd name="connsiteY1" fmla="*/ 409575 h 1187450"/>
                    <a:gd name="connsiteX2" fmla="*/ 0 w 908050"/>
                    <a:gd name="connsiteY2" fmla="*/ 784225 h 1187450"/>
                    <a:gd name="connsiteX3" fmla="*/ 161925 w 908050"/>
                    <a:gd name="connsiteY3" fmla="*/ 920750 h 1187450"/>
                    <a:gd name="connsiteX4" fmla="*/ 60325 w 908050"/>
                    <a:gd name="connsiteY4" fmla="*/ 1069975 h 1187450"/>
                    <a:gd name="connsiteX5" fmla="*/ 38100 w 908050"/>
                    <a:gd name="connsiteY5" fmla="*/ 1187450 h 1187450"/>
                    <a:gd name="connsiteX0" fmla="*/ 1083885 w 1083885"/>
                    <a:gd name="connsiteY0" fmla="*/ 0 h 1609068"/>
                    <a:gd name="connsiteX1" fmla="*/ 1083885 w 1083885"/>
                    <a:gd name="connsiteY1" fmla="*/ 409575 h 1609068"/>
                    <a:gd name="connsiteX2" fmla="*/ 175835 w 1083885"/>
                    <a:gd name="connsiteY2" fmla="*/ 784225 h 1609068"/>
                    <a:gd name="connsiteX3" fmla="*/ 337760 w 1083885"/>
                    <a:gd name="connsiteY3" fmla="*/ 920750 h 1609068"/>
                    <a:gd name="connsiteX4" fmla="*/ 1210 w 1083885"/>
                    <a:gd name="connsiteY4" fmla="*/ 1606550 h 1609068"/>
                    <a:gd name="connsiteX5" fmla="*/ 213935 w 1083885"/>
                    <a:gd name="connsiteY5" fmla="*/ 1187450 h 1609068"/>
                    <a:gd name="connsiteX0" fmla="*/ 1082675 w 1082675"/>
                    <a:gd name="connsiteY0" fmla="*/ 0 h 1606550"/>
                    <a:gd name="connsiteX1" fmla="*/ 1082675 w 1082675"/>
                    <a:gd name="connsiteY1" fmla="*/ 409575 h 1606550"/>
                    <a:gd name="connsiteX2" fmla="*/ 174625 w 1082675"/>
                    <a:gd name="connsiteY2" fmla="*/ 784225 h 1606550"/>
                    <a:gd name="connsiteX3" fmla="*/ 336550 w 1082675"/>
                    <a:gd name="connsiteY3" fmla="*/ 920750 h 1606550"/>
                    <a:gd name="connsiteX4" fmla="*/ 0 w 1082675"/>
                    <a:gd name="connsiteY4" fmla="*/ 1606550 h 1606550"/>
                    <a:gd name="connsiteX0" fmla="*/ 1082675 w 1082675"/>
                    <a:gd name="connsiteY0" fmla="*/ 0 h 1631950"/>
                    <a:gd name="connsiteX1" fmla="*/ 1082675 w 1082675"/>
                    <a:gd name="connsiteY1" fmla="*/ 409575 h 1631950"/>
                    <a:gd name="connsiteX2" fmla="*/ 174625 w 1082675"/>
                    <a:gd name="connsiteY2" fmla="*/ 784225 h 1631950"/>
                    <a:gd name="connsiteX3" fmla="*/ 336550 w 1082675"/>
                    <a:gd name="connsiteY3" fmla="*/ 920750 h 1631950"/>
                    <a:gd name="connsiteX4" fmla="*/ 0 w 1082675"/>
                    <a:gd name="connsiteY4" fmla="*/ 1631950 h 1631950"/>
                    <a:gd name="connsiteX0" fmla="*/ 1082910 w 1082910"/>
                    <a:gd name="connsiteY0" fmla="*/ 0 h 1631950"/>
                    <a:gd name="connsiteX1" fmla="*/ 1082910 w 1082910"/>
                    <a:gd name="connsiteY1" fmla="*/ 409575 h 1631950"/>
                    <a:gd name="connsiteX2" fmla="*/ 174860 w 1082910"/>
                    <a:gd name="connsiteY2" fmla="*/ 784225 h 1631950"/>
                    <a:gd name="connsiteX3" fmla="*/ 336785 w 1082910"/>
                    <a:gd name="connsiteY3" fmla="*/ 920750 h 1631950"/>
                    <a:gd name="connsiteX4" fmla="*/ 235 w 1082910"/>
                    <a:gd name="connsiteY4" fmla="*/ 1631950 h 1631950"/>
                    <a:gd name="connsiteX0" fmla="*/ 1083207 w 1083207"/>
                    <a:gd name="connsiteY0" fmla="*/ 0 h 1631950"/>
                    <a:gd name="connsiteX1" fmla="*/ 1083207 w 1083207"/>
                    <a:gd name="connsiteY1" fmla="*/ 409575 h 1631950"/>
                    <a:gd name="connsiteX2" fmla="*/ 175157 w 1083207"/>
                    <a:gd name="connsiteY2" fmla="*/ 784225 h 1631950"/>
                    <a:gd name="connsiteX3" fmla="*/ 337082 w 1083207"/>
                    <a:gd name="connsiteY3" fmla="*/ 920750 h 1631950"/>
                    <a:gd name="connsiteX4" fmla="*/ 532 w 1083207"/>
                    <a:gd name="connsiteY4" fmla="*/ 1631950 h 1631950"/>
                    <a:gd name="connsiteX0" fmla="*/ 1083366 w 1083366"/>
                    <a:gd name="connsiteY0" fmla="*/ 0 h 1631950"/>
                    <a:gd name="connsiteX1" fmla="*/ 1083366 w 1083366"/>
                    <a:gd name="connsiteY1" fmla="*/ 409575 h 1631950"/>
                    <a:gd name="connsiteX2" fmla="*/ 175316 w 1083366"/>
                    <a:gd name="connsiteY2" fmla="*/ 784225 h 1631950"/>
                    <a:gd name="connsiteX3" fmla="*/ 337241 w 1083366"/>
                    <a:gd name="connsiteY3" fmla="*/ 920750 h 1631950"/>
                    <a:gd name="connsiteX4" fmla="*/ 691 w 1083366"/>
                    <a:gd name="connsiteY4" fmla="*/ 1631950 h 1631950"/>
                    <a:gd name="connsiteX0" fmla="*/ 1083366 w 1083366"/>
                    <a:gd name="connsiteY0" fmla="*/ 0 h 1631950"/>
                    <a:gd name="connsiteX1" fmla="*/ 1083366 w 1083366"/>
                    <a:gd name="connsiteY1" fmla="*/ 409575 h 1631950"/>
                    <a:gd name="connsiteX2" fmla="*/ 175316 w 1083366"/>
                    <a:gd name="connsiteY2" fmla="*/ 784225 h 1631950"/>
                    <a:gd name="connsiteX3" fmla="*/ 337241 w 1083366"/>
                    <a:gd name="connsiteY3" fmla="*/ 920750 h 1631950"/>
                    <a:gd name="connsiteX4" fmla="*/ 691 w 1083366"/>
                    <a:gd name="connsiteY4" fmla="*/ 1631950 h 1631950"/>
                    <a:gd name="connsiteX0" fmla="*/ 1083366 w 1083366"/>
                    <a:gd name="connsiteY0" fmla="*/ 0 h 1727200"/>
                    <a:gd name="connsiteX1" fmla="*/ 1083366 w 1083366"/>
                    <a:gd name="connsiteY1" fmla="*/ 504825 h 1727200"/>
                    <a:gd name="connsiteX2" fmla="*/ 175316 w 1083366"/>
                    <a:gd name="connsiteY2" fmla="*/ 879475 h 1727200"/>
                    <a:gd name="connsiteX3" fmla="*/ 337241 w 1083366"/>
                    <a:gd name="connsiteY3" fmla="*/ 1016000 h 1727200"/>
                    <a:gd name="connsiteX4" fmla="*/ 691 w 1083366"/>
                    <a:gd name="connsiteY4" fmla="*/ 1727200 h 1727200"/>
                    <a:gd name="connsiteX0" fmla="*/ 1083366 w 1083366"/>
                    <a:gd name="connsiteY0" fmla="*/ 0 h 1762125"/>
                    <a:gd name="connsiteX1" fmla="*/ 1083366 w 1083366"/>
                    <a:gd name="connsiteY1" fmla="*/ 539750 h 1762125"/>
                    <a:gd name="connsiteX2" fmla="*/ 175316 w 1083366"/>
                    <a:gd name="connsiteY2" fmla="*/ 914400 h 1762125"/>
                    <a:gd name="connsiteX3" fmla="*/ 337241 w 1083366"/>
                    <a:gd name="connsiteY3" fmla="*/ 1050925 h 1762125"/>
                    <a:gd name="connsiteX4" fmla="*/ 691 w 1083366"/>
                    <a:gd name="connsiteY4" fmla="*/ 1762125 h 1762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3366" h="1762125">
                      <a:moveTo>
                        <a:pt x="1083366" y="0"/>
                      </a:moveTo>
                      <a:lnTo>
                        <a:pt x="1083366" y="539750"/>
                      </a:lnTo>
                      <a:cubicBezTo>
                        <a:pt x="793383" y="546100"/>
                        <a:pt x="436724" y="650875"/>
                        <a:pt x="175316" y="914400"/>
                      </a:cubicBezTo>
                      <a:lnTo>
                        <a:pt x="337241" y="1050925"/>
                      </a:lnTo>
                      <a:cubicBezTo>
                        <a:pt x="112874" y="1216025"/>
                        <a:pt x="-10421" y="1597025"/>
                        <a:pt x="691" y="1762125"/>
                      </a:cubicBezTo>
                    </a:path>
                  </a:pathLst>
                </a:custGeom>
                <a:noFill/>
                <a:ln w="31750">
                  <a:solidFill>
                    <a:srgbClr val="AC4A5A"/>
                  </a:solidFill>
                  <a:head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400">
                    <a:solidFill>
                      <a:prstClr val="white"/>
                    </a:solidFill>
                    <a:latin typeface="Arial" panose="020B0604020202020204" pitchFamily="34" charset="0"/>
                    <a:cs typeface="Arial" panose="020B0604020202020204" pitchFamily="34" charset="0"/>
                  </a:endParaRPr>
                </a:p>
              </p:txBody>
            </p:sp>
          </p:grpSp>
        </p:grpSp>
        <p:grpSp>
          <p:nvGrpSpPr>
            <p:cNvPr id="92" name="Group 91"/>
            <p:cNvGrpSpPr/>
            <p:nvPr/>
          </p:nvGrpSpPr>
          <p:grpSpPr>
            <a:xfrm>
              <a:off x="6155661" y="1854347"/>
              <a:ext cx="253938" cy="328028"/>
              <a:chOff x="9497362" y="1814450"/>
              <a:chExt cx="317791" cy="407930"/>
            </a:xfrm>
            <a:solidFill>
              <a:srgbClr val="288284"/>
            </a:solidFill>
          </p:grpSpPr>
          <p:sp>
            <p:nvSpPr>
              <p:cNvPr id="96" name="Freeform 26"/>
              <p:cNvSpPr>
                <a:spLocks/>
              </p:cNvSpPr>
              <p:nvPr/>
            </p:nvSpPr>
            <p:spPr bwMode="auto">
              <a:xfrm flipH="1">
                <a:off x="9574741" y="1814450"/>
                <a:ext cx="163025" cy="163026"/>
              </a:xfrm>
              <a:custGeom>
                <a:avLst/>
                <a:gdLst>
                  <a:gd name="T0" fmla="*/ 822 w 1500"/>
                  <a:gd name="T1" fmla="*/ 2 h 1501"/>
                  <a:gd name="T2" fmla="*/ 961 w 1500"/>
                  <a:gd name="T3" fmla="*/ 29 h 1501"/>
                  <a:gd name="T4" fmla="*/ 1088 w 1500"/>
                  <a:gd name="T5" fmla="*/ 80 h 1501"/>
                  <a:gd name="T6" fmla="*/ 1203 w 1500"/>
                  <a:gd name="T7" fmla="*/ 153 h 1501"/>
                  <a:gd name="T8" fmla="*/ 1304 w 1500"/>
                  <a:gd name="T9" fmla="*/ 243 h 1501"/>
                  <a:gd name="T10" fmla="*/ 1386 w 1500"/>
                  <a:gd name="T11" fmla="*/ 352 h 1501"/>
                  <a:gd name="T12" fmla="*/ 1447 w 1500"/>
                  <a:gd name="T13" fmla="*/ 474 h 1501"/>
                  <a:gd name="T14" fmla="*/ 1487 w 1500"/>
                  <a:gd name="T15" fmla="*/ 608 h 1501"/>
                  <a:gd name="T16" fmla="*/ 1500 w 1500"/>
                  <a:gd name="T17" fmla="*/ 750 h 1501"/>
                  <a:gd name="T18" fmla="*/ 1487 w 1500"/>
                  <a:gd name="T19" fmla="*/ 893 h 1501"/>
                  <a:gd name="T20" fmla="*/ 1447 w 1500"/>
                  <a:gd name="T21" fmla="*/ 1026 h 1501"/>
                  <a:gd name="T22" fmla="*/ 1386 w 1500"/>
                  <a:gd name="T23" fmla="*/ 1148 h 1501"/>
                  <a:gd name="T24" fmla="*/ 1304 w 1500"/>
                  <a:gd name="T25" fmla="*/ 1256 h 1501"/>
                  <a:gd name="T26" fmla="*/ 1203 w 1500"/>
                  <a:gd name="T27" fmla="*/ 1348 h 1501"/>
                  <a:gd name="T28" fmla="*/ 1088 w 1500"/>
                  <a:gd name="T29" fmla="*/ 1421 h 1501"/>
                  <a:gd name="T30" fmla="*/ 961 w 1500"/>
                  <a:gd name="T31" fmla="*/ 1471 h 1501"/>
                  <a:gd name="T32" fmla="*/ 822 w 1500"/>
                  <a:gd name="T33" fmla="*/ 1497 h 1501"/>
                  <a:gd name="T34" fmla="*/ 678 w 1500"/>
                  <a:gd name="T35" fmla="*/ 1497 h 1501"/>
                  <a:gd name="T36" fmla="*/ 539 w 1500"/>
                  <a:gd name="T37" fmla="*/ 1471 h 1501"/>
                  <a:gd name="T38" fmla="*/ 411 w 1500"/>
                  <a:gd name="T39" fmla="*/ 1421 h 1501"/>
                  <a:gd name="T40" fmla="*/ 295 w 1500"/>
                  <a:gd name="T41" fmla="*/ 1348 h 1501"/>
                  <a:gd name="T42" fmla="*/ 196 w 1500"/>
                  <a:gd name="T43" fmla="*/ 1256 h 1501"/>
                  <a:gd name="T44" fmla="*/ 113 w 1500"/>
                  <a:gd name="T45" fmla="*/ 1148 h 1501"/>
                  <a:gd name="T46" fmla="*/ 52 w 1500"/>
                  <a:gd name="T47" fmla="*/ 1026 h 1501"/>
                  <a:gd name="T48" fmla="*/ 12 w 1500"/>
                  <a:gd name="T49" fmla="*/ 893 h 1501"/>
                  <a:gd name="T50" fmla="*/ 0 w 1500"/>
                  <a:gd name="T51" fmla="*/ 750 h 1501"/>
                  <a:gd name="T52" fmla="*/ 12 w 1500"/>
                  <a:gd name="T53" fmla="*/ 608 h 1501"/>
                  <a:gd name="T54" fmla="*/ 52 w 1500"/>
                  <a:gd name="T55" fmla="*/ 474 h 1501"/>
                  <a:gd name="T56" fmla="*/ 113 w 1500"/>
                  <a:gd name="T57" fmla="*/ 352 h 1501"/>
                  <a:gd name="T58" fmla="*/ 196 w 1500"/>
                  <a:gd name="T59" fmla="*/ 243 h 1501"/>
                  <a:gd name="T60" fmla="*/ 295 w 1500"/>
                  <a:gd name="T61" fmla="*/ 153 h 1501"/>
                  <a:gd name="T62" fmla="*/ 411 w 1500"/>
                  <a:gd name="T63" fmla="*/ 80 h 1501"/>
                  <a:gd name="T64" fmla="*/ 539 w 1500"/>
                  <a:gd name="T65" fmla="*/ 29 h 1501"/>
                  <a:gd name="T66" fmla="*/ 678 w 1500"/>
                  <a:gd name="T67" fmla="*/ 2 h 1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00" h="1501">
                    <a:moveTo>
                      <a:pt x="750" y="0"/>
                    </a:moveTo>
                    <a:lnTo>
                      <a:pt x="822" y="2"/>
                    </a:lnTo>
                    <a:lnTo>
                      <a:pt x="892" y="13"/>
                    </a:lnTo>
                    <a:lnTo>
                      <a:pt x="961" y="29"/>
                    </a:lnTo>
                    <a:lnTo>
                      <a:pt x="1026" y="52"/>
                    </a:lnTo>
                    <a:lnTo>
                      <a:pt x="1088" y="80"/>
                    </a:lnTo>
                    <a:lnTo>
                      <a:pt x="1147" y="113"/>
                    </a:lnTo>
                    <a:lnTo>
                      <a:pt x="1203" y="153"/>
                    </a:lnTo>
                    <a:lnTo>
                      <a:pt x="1255" y="196"/>
                    </a:lnTo>
                    <a:lnTo>
                      <a:pt x="1304" y="243"/>
                    </a:lnTo>
                    <a:lnTo>
                      <a:pt x="1347" y="296"/>
                    </a:lnTo>
                    <a:lnTo>
                      <a:pt x="1386" y="352"/>
                    </a:lnTo>
                    <a:lnTo>
                      <a:pt x="1420" y="412"/>
                    </a:lnTo>
                    <a:lnTo>
                      <a:pt x="1447" y="474"/>
                    </a:lnTo>
                    <a:lnTo>
                      <a:pt x="1470" y="539"/>
                    </a:lnTo>
                    <a:lnTo>
                      <a:pt x="1487" y="608"/>
                    </a:lnTo>
                    <a:lnTo>
                      <a:pt x="1496" y="678"/>
                    </a:lnTo>
                    <a:lnTo>
                      <a:pt x="1500" y="750"/>
                    </a:lnTo>
                    <a:lnTo>
                      <a:pt x="1496" y="822"/>
                    </a:lnTo>
                    <a:lnTo>
                      <a:pt x="1487" y="893"/>
                    </a:lnTo>
                    <a:lnTo>
                      <a:pt x="1470" y="960"/>
                    </a:lnTo>
                    <a:lnTo>
                      <a:pt x="1447" y="1026"/>
                    </a:lnTo>
                    <a:lnTo>
                      <a:pt x="1420" y="1089"/>
                    </a:lnTo>
                    <a:lnTo>
                      <a:pt x="1386" y="1148"/>
                    </a:lnTo>
                    <a:lnTo>
                      <a:pt x="1347" y="1204"/>
                    </a:lnTo>
                    <a:lnTo>
                      <a:pt x="1304" y="1256"/>
                    </a:lnTo>
                    <a:lnTo>
                      <a:pt x="1255" y="1305"/>
                    </a:lnTo>
                    <a:lnTo>
                      <a:pt x="1203" y="1348"/>
                    </a:lnTo>
                    <a:lnTo>
                      <a:pt x="1147" y="1387"/>
                    </a:lnTo>
                    <a:lnTo>
                      <a:pt x="1088" y="1421"/>
                    </a:lnTo>
                    <a:lnTo>
                      <a:pt x="1026" y="1449"/>
                    </a:lnTo>
                    <a:lnTo>
                      <a:pt x="961" y="1471"/>
                    </a:lnTo>
                    <a:lnTo>
                      <a:pt x="892" y="1488"/>
                    </a:lnTo>
                    <a:lnTo>
                      <a:pt x="822" y="1497"/>
                    </a:lnTo>
                    <a:lnTo>
                      <a:pt x="750" y="1501"/>
                    </a:lnTo>
                    <a:lnTo>
                      <a:pt x="678" y="1497"/>
                    </a:lnTo>
                    <a:lnTo>
                      <a:pt x="607" y="1488"/>
                    </a:lnTo>
                    <a:lnTo>
                      <a:pt x="539" y="1471"/>
                    </a:lnTo>
                    <a:lnTo>
                      <a:pt x="474" y="1449"/>
                    </a:lnTo>
                    <a:lnTo>
                      <a:pt x="411" y="1421"/>
                    </a:lnTo>
                    <a:lnTo>
                      <a:pt x="352" y="1387"/>
                    </a:lnTo>
                    <a:lnTo>
                      <a:pt x="295" y="1348"/>
                    </a:lnTo>
                    <a:lnTo>
                      <a:pt x="244" y="1305"/>
                    </a:lnTo>
                    <a:lnTo>
                      <a:pt x="196" y="1256"/>
                    </a:lnTo>
                    <a:lnTo>
                      <a:pt x="153" y="1204"/>
                    </a:lnTo>
                    <a:lnTo>
                      <a:pt x="113" y="1148"/>
                    </a:lnTo>
                    <a:lnTo>
                      <a:pt x="80" y="1089"/>
                    </a:lnTo>
                    <a:lnTo>
                      <a:pt x="52" y="1026"/>
                    </a:lnTo>
                    <a:lnTo>
                      <a:pt x="29" y="960"/>
                    </a:lnTo>
                    <a:lnTo>
                      <a:pt x="12" y="893"/>
                    </a:lnTo>
                    <a:lnTo>
                      <a:pt x="3" y="822"/>
                    </a:lnTo>
                    <a:lnTo>
                      <a:pt x="0" y="750"/>
                    </a:lnTo>
                    <a:lnTo>
                      <a:pt x="3" y="678"/>
                    </a:lnTo>
                    <a:lnTo>
                      <a:pt x="12" y="608"/>
                    </a:lnTo>
                    <a:lnTo>
                      <a:pt x="29" y="539"/>
                    </a:lnTo>
                    <a:lnTo>
                      <a:pt x="52" y="474"/>
                    </a:lnTo>
                    <a:lnTo>
                      <a:pt x="80" y="412"/>
                    </a:lnTo>
                    <a:lnTo>
                      <a:pt x="113" y="352"/>
                    </a:lnTo>
                    <a:lnTo>
                      <a:pt x="153" y="296"/>
                    </a:lnTo>
                    <a:lnTo>
                      <a:pt x="196" y="243"/>
                    </a:lnTo>
                    <a:lnTo>
                      <a:pt x="244" y="196"/>
                    </a:lnTo>
                    <a:lnTo>
                      <a:pt x="295" y="153"/>
                    </a:lnTo>
                    <a:lnTo>
                      <a:pt x="352" y="113"/>
                    </a:lnTo>
                    <a:lnTo>
                      <a:pt x="411" y="80"/>
                    </a:lnTo>
                    <a:lnTo>
                      <a:pt x="474" y="52"/>
                    </a:lnTo>
                    <a:lnTo>
                      <a:pt x="539" y="29"/>
                    </a:lnTo>
                    <a:lnTo>
                      <a:pt x="607" y="13"/>
                    </a:lnTo>
                    <a:lnTo>
                      <a:pt x="678" y="2"/>
                    </a:lnTo>
                    <a:lnTo>
                      <a:pt x="750" y="0"/>
                    </a:lnTo>
                    <a:close/>
                  </a:path>
                </a:pathLst>
              </a:custGeom>
              <a:solidFill>
                <a:srgbClr val="BE8128"/>
              </a:solidFill>
              <a:ln w="0">
                <a:noFill/>
                <a:prstDash val="solid"/>
                <a:round/>
                <a:headEnd/>
                <a:tailEnd/>
              </a:ln>
            </p:spPr>
            <p:txBody>
              <a:bodyPr vert="horz" wrap="square" lIns="68580" tIns="34290" rIns="68580" bIns="34290" numCol="1" anchor="ctr" anchorCtr="0" compatLnSpc="1">
                <a:prstTxWarp prst="textNoShape">
                  <a:avLst/>
                </a:prstTxWarp>
              </a:bodyPr>
              <a:lstStyle/>
              <a:p>
                <a:pPr defTabSz="685800">
                  <a:defRPr/>
                </a:pPr>
                <a:endParaRPr lang="en-IN" sz="1400">
                  <a:solidFill>
                    <a:prstClr val="black"/>
                  </a:solidFill>
                  <a:latin typeface="Arial" panose="020B0604020202020204" pitchFamily="34" charset="0"/>
                  <a:cs typeface="Arial" panose="020B0604020202020204" pitchFamily="34" charset="0"/>
                </a:endParaRPr>
              </a:p>
            </p:txBody>
          </p:sp>
          <p:sp>
            <p:nvSpPr>
              <p:cNvPr id="97" name="Freeform 27"/>
              <p:cNvSpPr>
                <a:spLocks/>
              </p:cNvSpPr>
              <p:nvPr/>
            </p:nvSpPr>
            <p:spPr bwMode="auto">
              <a:xfrm flipH="1">
                <a:off x="9497362" y="2004144"/>
                <a:ext cx="317791" cy="218236"/>
              </a:xfrm>
              <a:custGeom>
                <a:avLst/>
                <a:gdLst>
                  <a:gd name="T0" fmla="*/ 888 w 2923"/>
                  <a:gd name="T1" fmla="*/ 3 h 2010"/>
                  <a:gd name="T2" fmla="*/ 917 w 2923"/>
                  <a:gd name="T3" fmla="*/ 18 h 2010"/>
                  <a:gd name="T4" fmla="*/ 935 w 2923"/>
                  <a:gd name="T5" fmla="*/ 45 h 2010"/>
                  <a:gd name="T6" fmla="*/ 1396 w 2923"/>
                  <a:gd name="T7" fmla="*/ 1301 h 2010"/>
                  <a:gd name="T8" fmla="*/ 1425 w 2923"/>
                  <a:gd name="T9" fmla="*/ 1326 h 2010"/>
                  <a:gd name="T10" fmla="*/ 1462 w 2923"/>
                  <a:gd name="T11" fmla="*/ 1334 h 2010"/>
                  <a:gd name="T12" fmla="*/ 1499 w 2923"/>
                  <a:gd name="T13" fmla="*/ 1326 h 2010"/>
                  <a:gd name="T14" fmla="*/ 1528 w 2923"/>
                  <a:gd name="T15" fmla="*/ 1301 h 2010"/>
                  <a:gd name="T16" fmla="*/ 1988 w 2923"/>
                  <a:gd name="T17" fmla="*/ 45 h 2010"/>
                  <a:gd name="T18" fmla="*/ 2008 w 2923"/>
                  <a:gd name="T19" fmla="*/ 17 h 2010"/>
                  <a:gd name="T20" fmla="*/ 2037 w 2923"/>
                  <a:gd name="T21" fmla="*/ 3 h 2010"/>
                  <a:gd name="T22" fmla="*/ 2070 w 2923"/>
                  <a:gd name="T23" fmla="*/ 4 h 2010"/>
                  <a:gd name="T24" fmla="*/ 2085 w 2923"/>
                  <a:gd name="T25" fmla="*/ 6 h 2010"/>
                  <a:gd name="T26" fmla="*/ 2125 w 2923"/>
                  <a:gd name="T27" fmla="*/ 12 h 2010"/>
                  <a:gd name="T28" fmla="*/ 2182 w 2923"/>
                  <a:gd name="T29" fmla="*/ 20 h 2010"/>
                  <a:gd name="T30" fmla="*/ 2250 w 2923"/>
                  <a:gd name="T31" fmla="*/ 31 h 2010"/>
                  <a:gd name="T32" fmla="*/ 2321 w 2923"/>
                  <a:gd name="T33" fmla="*/ 42 h 2010"/>
                  <a:gd name="T34" fmla="*/ 2389 w 2923"/>
                  <a:gd name="T35" fmla="*/ 54 h 2010"/>
                  <a:gd name="T36" fmla="*/ 2446 w 2923"/>
                  <a:gd name="T37" fmla="*/ 64 h 2010"/>
                  <a:gd name="T38" fmla="*/ 2468 w 2923"/>
                  <a:gd name="T39" fmla="*/ 70 h 2010"/>
                  <a:gd name="T40" fmla="*/ 2529 w 2923"/>
                  <a:gd name="T41" fmla="*/ 93 h 2010"/>
                  <a:gd name="T42" fmla="*/ 2642 w 2923"/>
                  <a:gd name="T43" fmla="*/ 156 h 2010"/>
                  <a:gd name="T44" fmla="*/ 2737 w 2923"/>
                  <a:gd name="T45" fmla="*/ 238 h 2010"/>
                  <a:gd name="T46" fmla="*/ 2816 w 2923"/>
                  <a:gd name="T47" fmla="*/ 336 h 2010"/>
                  <a:gd name="T48" fmla="*/ 2875 w 2923"/>
                  <a:gd name="T49" fmla="*/ 447 h 2010"/>
                  <a:gd name="T50" fmla="*/ 2911 w 2923"/>
                  <a:gd name="T51" fmla="*/ 569 h 2010"/>
                  <a:gd name="T52" fmla="*/ 2923 w 2923"/>
                  <a:gd name="T53" fmla="*/ 699 h 2010"/>
                  <a:gd name="T54" fmla="*/ 2920 w 2923"/>
                  <a:gd name="T55" fmla="*/ 1776 h 2010"/>
                  <a:gd name="T56" fmla="*/ 2892 w 2923"/>
                  <a:gd name="T57" fmla="*/ 1859 h 2010"/>
                  <a:gd name="T58" fmla="*/ 2842 w 2923"/>
                  <a:gd name="T59" fmla="*/ 1928 h 2010"/>
                  <a:gd name="T60" fmla="*/ 2773 w 2923"/>
                  <a:gd name="T61" fmla="*/ 1978 h 2010"/>
                  <a:gd name="T62" fmla="*/ 2689 w 2923"/>
                  <a:gd name="T63" fmla="*/ 2006 h 2010"/>
                  <a:gd name="T64" fmla="*/ 278 w 2923"/>
                  <a:gd name="T65" fmla="*/ 2010 h 2010"/>
                  <a:gd name="T66" fmla="*/ 190 w 2923"/>
                  <a:gd name="T67" fmla="*/ 1996 h 2010"/>
                  <a:gd name="T68" fmla="*/ 114 w 2923"/>
                  <a:gd name="T69" fmla="*/ 1956 h 2010"/>
                  <a:gd name="T70" fmla="*/ 53 w 2923"/>
                  <a:gd name="T71" fmla="*/ 1896 h 2010"/>
                  <a:gd name="T72" fmla="*/ 14 w 2923"/>
                  <a:gd name="T73" fmla="*/ 1819 h 2010"/>
                  <a:gd name="T74" fmla="*/ 0 w 2923"/>
                  <a:gd name="T75" fmla="*/ 1730 h 2010"/>
                  <a:gd name="T76" fmla="*/ 2 w 2923"/>
                  <a:gd name="T77" fmla="*/ 644 h 2010"/>
                  <a:gd name="T78" fmla="*/ 20 w 2923"/>
                  <a:gd name="T79" fmla="*/ 533 h 2010"/>
                  <a:gd name="T80" fmla="*/ 56 w 2923"/>
                  <a:gd name="T81" fmla="*/ 426 h 2010"/>
                  <a:gd name="T82" fmla="*/ 108 w 2923"/>
                  <a:gd name="T83" fmla="*/ 328 h 2010"/>
                  <a:gd name="T84" fmla="*/ 174 w 2923"/>
                  <a:gd name="T85" fmla="*/ 239 h 2010"/>
                  <a:gd name="T86" fmla="*/ 255 w 2923"/>
                  <a:gd name="T87" fmla="*/ 165 h 2010"/>
                  <a:gd name="T88" fmla="*/ 350 w 2923"/>
                  <a:gd name="T89" fmla="*/ 108 h 2010"/>
                  <a:gd name="T90" fmla="*/ 456 w 2923"/>
                  <a:gd name="T91" fmla="*/ 70 h 2010"/>
                  <a:gd name="T92" fmla="*/ 507 w 2923"/>
                  <a:gd name="T93" fmla="*/ 58 h 2010"/>
                  <a:gd name="T94" fmla="*/ 573 w 2923"/>
                  <a:gd name="T95" fmla="*/ 47 h 2010"/>
                  <a:gd name="T96" fmla="*/ 644 w 2923"/>
                  <a:gd name="T97" fmla="*/ 34 h 2010"/>
                  <a:gd name="T98" fmla="*/ 719 w 2923"/>
                  <a:gd name="T99" fmla="*/ 23 h 2010"/>
                  <a:gd name="T100" fmla="*/ 785 w 2923"/>
                  <a:gd name="T101" fmla="*/ 13 h 2010"/>
                  <a:gd name="T102" fmla="*/ 837 w 2923"/>
                  <a:gd name="T103" fmla="*/ 5 h 2010"/>
                  <a:gd name="T104" fmla="*/ 867 w 2923"/>
                  <a:gd name="T105" fmla="*/ 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923" h="2010">
                    <a:moveTo>
                      <a:pt x="873" y="0"/>
                    </a:moveTo>
                    <a:lnTo>
                      <a:pt x="888" y="3"/>
                    </a:lnTo>
                    <a:lnTo>
                      <a:pt x="903" y="9"/>
                    </a:lnTo>
                    <a:lnTo>
                      <a:pt x="917" y="18"/>
                    </a:lnTo>
                    <a:lnTo>
                      <a:pt x="927" y="29"/>
                    </a:lnTo>
                    <a:lnTo>
                      <a:pt x="935" y="45"/>
                    </a:lnTo>
                    <a:lnTo>
                      <a:pt x="1385" y="1281"/>
                    </a:lnTo>
                    <a:lnTo>
                      <a:pt x="1396" y="1301"/>
                    </a:lnTo>
                    <a:lnTo>
                      <a:pt x="1408" y="1316"/>
                    </a:lnTo>
                    <a:lnTo>
                      <a:pt x="1425" y="1326"/>
                    </a:lnTo>
                    <a:lnTo>
                      <a:pt x="1443" y="1333"/>
                    </a:lnTo>
                    <a:lnTo>
                      <a:pt x="1462" y="1334"/>
                    </a:lnTo>
                    <a:lnTo>
                      <a:pt x="1480" y="1333"/>
                    </a:lnTo>
                    <a:lnTo>
                      <a:pt x="1499" y="1326"/>
                    </a:lnTo>
                    <a:lnTo>
                      <a:pt x="1515" y="1316"/>
                    </a:lnTo>
                    <a:lnTo>
                      <a:pt x="1528" y="1301"/>
                    </a:lnTo>
                    <a:lnTo>
                      <a:pt x="1538" y="1281"/>
                    </a:lnTo>
                    <a:lnTo>
                      <a:pt x="1988" y="45"/>
                    </a:lnTo>
                    <a:lnTo>
                      <a:pt x="1996" y="29"/>
                    </a:lnTo>
                    <a:lnTo>
                      <a:pt x="2008" y="17"/>
                    </a:lnTo>
                    <a:lnTo>
                      <a:pt x="2022" y="7"/>
                    </a:lnTo>
                    <a:lnTo>
                      <a:pt x="2037" y="3"/>
                    </a:lnTo>
                    <a:lnTo>
                      <a:pt x="2054" y="0"/>
                    </a:lnTo>
                    <a:lnTo>
                      <a:pt x="2070" y="4"/>
                    </a:lnTo>
                    <a:lnTo>
                      <a:pt x="2074" y="4"/>
                    </a:lnTo>
                    <a:lnTo>
                      <a:pt x="2085" y="6"/>
                    </a:lnTo>
                    <a:lnTo>
                      <a:pt x="2103" y="9"/>
                    </a:lnTo>
                    <a:lnTo>
                      <a:pt x="2125" y="12"/>
                    </a:lnTo>
                    <a:lnTo>
                      <a:pt x="2151" y="16"/>
                    </a:lnTo>
                    <a:lnTo>
                      <a:pt x="2182" y="20"/>
                    </a:lnTo>
                    <a:lnTo>
                      <a:pt x="2215" y="25"/>
                    </a:lnTo>
                    <a:lnTo>
                      <a:pt x="2250" y="31"/>
                    </a:lnTo>
                    <a:lnTo>
                      <a:pt x="2286" y="36"/>
                    </a:lnTo>
                    <a:lnTo>
                      <a:pt x="2321" y="42"/>
                    </a:lnTo>
                    <a:lnTo>
                      <a:pt x="2355" y="48"/>
                    </a:lnTo>
                    <a:lnTo>
                      <a:pt x="2389" y="54"/>
                    </a:lnTo>
                    <a:lnTo>
                      <a:pt x="2419" y="60"/>
                    </a:lnTo>
                    <a:lnTo>
                      <a:pt x="2446" y="64"/>
                    </a:lnTo>
                    <a:lnTo>
                      <a:pt x="2468" y="70"/>
                    </a:lnTo>
                    <a:lnTo>
                      <a:pt x="2468" y="70"/>
                    </a:lnTo>
                    <a:lnTo>
                      <a:pt x="2469" y="70"/>
                    </a:lnTo>
                    <a:lnTo>
                      <a:pt x="2529" y="93"/>
                    </a:lnTo>
                    <a:lnTo>
                      <a:pt x="2587" y="122"/>
                    </a:lnTo>
                    <a:lnTo>
                      <a:pt x="2642" y="156"/>
                    </a:lnTo>
                    <a:lnTo>
                      <a:pt x="2692" y="195"/>
                    </a:lnTo>
                    <a:lnTo>
                      <a:pt x="2737" y="238"/>
                    </a:lnTo>
                    <a:lnTo>
                      <a:pt x="2778" y="286"/>
                    </a:lnTo>
                    <a:lnTo>
                      <a:pt x="2816" y="336"/>
                    </a:lnTo>
                    <a:lnTo>
                      <a:pt x="2848" y="390"/>
                    </a:lnTo>
                    <a:lnTo>
                      <a:pt x="2875" y="447"/>
                    </a:lnTo>
                    <a:lnTo>
                      <a:pt x="2896" y="507"/>
                    </a:lnTo>
                    <a:lnTo>
                      <a:pt x="2911" y="569"/>
                    </a:lnTo>
                    <a:lnTo>
                      <a:pt x="2920" y="633"/>
                    </a:lnTo>
                    <a:lnTo>
                      <a:pt x="2923" y="699"/>
                    </a:lnTo>
                    <a:lnTo>
                      <a:pt x="2923" y="1730"/>
                    </a:lnTo>
                    <a:lnTo>
                      <a:pt x="2920" y="1776"/>
                    </a:lnTo>
                    <a:lnTo>
                      <a:pt x="2909" y="1819"/>
                    </a:lnTo>
                    <a:lnTo>
                      <a:pt x="2892" y="1859"/>
                    </a:lnTo>
                    <a:lnTo>
                      <a:pt x="2870" y="1896"/>
                    </a:lnTo>
                    <a:lnTo>
                      <a:pt x="2842" y="1928"/>
                    </a:lnTo>
                    <a:lnTo>
                      <a:pt x="2810" y="1956"/>
                    </a:lnTo>
                    <a:lnTo>
                      <a:pt x="2773" y="1978"/>
                    </a:lnTo>
                    <a:lnTo>
                      <a:pt x="2733" y="1996"/>
                    </a:lnTo>
                    <a:lnTo>
                      <a:pt x="2689" y="2006"/>
                    </a:lnTo>
                    <a:lnTo>
                      <a:pt x="2644" y="2010"/>
                    </a:lnTo>
                    <a:lnTo>
                      <a:pt x="278" y="2010"/>
                    </a:lnTo>
                    <a:lnTo>
                      <a:pt x="233" y="2006"/>
                    </a:lnTo>
                    <a:lnTo>
                      <a:pt x="190" y="1996"/>
                    </a:lnTo>
                    <a:lnTo>
                      <a:pt x="151" y="1978"/>
                    </a:lnTo>
                    <a:lnTo>
                      <a:pt x="114" y="1956"/>
                    </a:lnTo>
                    <a:lnTo>
                      <a:pt x="81" y="1928"/>
                    </a:lnTo>
                    <a:lnTo>
                      <a:pt x="53" y="1896"/>
                    </a:lnTo>
                    <a:lnTo>
                      <a:pt x="30" y="1859"/>
                    </a:lnTo>
                    <a:lnTo>
                      <a:pt x="14" y="1819"/>
                    </a:lnTo>
                    <a:lnTo>
                      <a:pt x="3" y="1776"/>
                    </a:lnTo>
                    <a:lnTo>
                      <a:pt x="0" y="1730"/>
                    </a:lnTo>
                    <a:lnTo>
                      <a:pt x="0" y="701"/>
                    </a:lnTo>
                    <a:lnTo>
                      <a:pt x="2" y="644"/>
                    </a:lnTo>
                    <a:lnTo>
                      <a:pt x="9" y="587"/>
                    </a:lnTo>
                    <a:lnTo>
                      <a:pt x="20" y="533"/>
                    </a:lnTo>
                    <a:lnTo>
                      <a:pt x="36" y="478"/>
                    </a:lnTo>
                    <a:lnTo>
                      <a:pt x="56" y="426"/>
                    </a:lnTo>
                    <a:lnTo>
                      <a:pt x="80" y="375"/>
                    </a:lnTo>
                    <a:lnTo>
                      <a:pt x="108" y="328"/>
                    </a:lnTo>
                    <a:lnTo>
                      <a:pt x="139" y="282"/>
                    </a:lnTo>
                    <a:lnTo>
                      <a:pt x="174" y="239"/>
                    </a:lnTo>
                    <a:lnTo>
                      <a:pt x="213" y="201"/>
                    </a:lnTo>
                    <a:lnTo>
                      <a:pt x="255" y="165"/>
                    </a:lnTo>
                    <a:lnTo>
                      <a:pt x="301" y="135"/>
                    </a:lnTo>
                    <a:lnTo>
                      <a:pt x="350" y="108"/>
                    </a:lnTo>
                    <a:lnTo>
                      <a:pt x="401" y="86"/>
                    </a:lnTo>
                    <a:lnTo>
                      <a:pt x="456" y="70"/>
                    </a:lnTo>
                    <a:lnTo>
                      <a:pt x="479" y="64"/>
                    </a:lnTo>
                    <a:lnTo>
                      <a:pt x="507" y="58"/>
                    </a:lnTo>
                    <a:lnTo>
                      <a:pt x="538" y="53"/>
                    </a:lnTo>
                    <a:lnTo>
                      <a:pt x="573" y="47"/>
                    </a:lnTo>
                    <a:lnTo>
                      <a:pt x="609" y="40"/>
                    </a:lnTo>
                    <a:lnTo>
                      <a:pt x="644" y="34"/>
                    </a:lnTo>
                    <a:lnTo>
                      <a:pt x="682" y="28"/>
                    </a:lnTo>
                    <a:lnTo>
                      <a:pt x="719" y="23"/>
                    </a:lnTo>
                    <a:lnTo>
                      <a:pt x="752" y="18"/>
                    </a:lnTo>
                    <a:lnTo>
                      <a:pt x="785" y="13"/>
                    </a:lnTo>
                    <a:lnTo>
                      <a:pt x="813" y="9"/>
                    </a:lnTo>
                    <a:lnTo>
                      <a:pt x="837" y="5"/>
                    </a:lnTo>
                    <a:lnTo>
                      <a:pt x="855" y="3"/>
                    </a:lnTo>
                    <a:lnTo>
                      <a:pt x="867" y="2"/>
                    </a:lnTo>
                    <a:lnTo>
                      <a:pt x="873" y="0"/>
                    </a:lnTo>
                    <a:close/>
                  </a:path>
                </a:pathLst>
              </a:custGeom>
              <a:solidFill>
                <a:srgbClr val="BE8128"/>
              </a:solidFill>
              <a:ln w="0">
                <a:noFill/>
                <a:prstDash val="solid"/>
                <a:round/>
                <a:headEnd/>
                <a:tailEnd/>
              </a:ln>
            </p:spPr>
            <p:txBody>
              <a:bodyPr vert="horz" wrap="square" lIns="68580" tIns="34290" rIns="68580" bIns="34290" numCol="1" anchor="ctr" anchorCtr="0" compatLnSpc="1">
                <a:prstTxWarp prst="textNoShape">
                  <a:avLst/>
                </a:prstTxWarp>
              </a:bodyPr>
              <a:lstStyle/>
              <a:p>
                <a:pPr defTabSz="685800">
                  <a:defRPr/>
                </a:pPr>
                <a:endParaRPr lang="en-IN" sz="1400">
                  <a:solidFill>
                    <a:prstClr val="black"/>
                  </a:solidFill>
                  <a:latin typeface="Arial" panose="020B0604020202020204" pitchFamily="34" charset="0"/>
                  <a:cs typeface="Arial" panose="020B0604020202020204" pitchFamily="34" charset="0"/>
                </a:endParaRPr>
              </a:p>
            </p:txBody>
          </p:sp>
          <p:sp>
            <p:nvSpPr>
              <p:cNvPr id="98" name="Freeform 28"/>
              <p:cNvSpPr>
                <a:spLocks/>
              </p:cNvSpPr>
              <p:nvPr/>
            </p:nvSpPr>
            <p:spPr bwMode="auto">
              <a:xfrm flipH="1">
                <a:off x="9633506" y="1993369"/>
                <a:ext cx="42387" cy="108249"/>
              </a:xfrm>
              <a:custGeom>
                <a:avLst/>
                <a:gdLst>
                  <a:gd name="T0" fmla="*/ 95 w 389"/>
                  <a:gd name="T1" fmla="*/ 0 h 996"/>
                  <a:gd name="T2" fmla="*/ 293 w 389"/>
                  <a:gd name="T3" fmla="*/ 0 h 996"/>
                  <a:gd name="T4" fmla="*/ 313 w 389"/>
                  <a:gd name="T5" fmla="*/ 2 h 996"/>
                  <a:gd name="T6" fmla="*/ 333 w 389"/>
                  <a:gd name="T7" fmla="*/ 8 h 996"/>
                  <a:gd name="T8" fmla="*/ 350 w 389"/>
                  <a:gd name="T9" fmla="*/ 17 h 996"/>
                  <a:gd name="T10" fmla="*/ 364 w 389"/>
                  <a:gd name="T11" fmla="*/ 30 h 996"/>
                  <a:gd name="T12" fmla="*/ 378 w 389"/>
                  <a:gd name="T13" fmla="*/ 49 h 996"/>
                  <a:gd name="T14" fmla="*/ 386 w 389"/>
                  <a:gd name="T15" fmla="*/ 70 h 996"/>
                  <a:gd name="T16" fmla="*/ 389 w 389"/>
                  <a:gd name="T17" fmla="*/ 94 h 996"/>
                  <a:gd name="T18" fmla="*/ 386 w 389"/>
                  <a:gd name="T19" fmla="*/ 117 h 996"/>
                  <a:gd name="T20" fmla="*/ 377 w 389"/>
                  <a:gd name="T21" fmla="*/ 138 h 996"/>
                  <a:gd name="T22" fmla="*/ 271 w 389"/>
                  <a:gd name="T23" fmla="*/ 298 h 996"/>
                  <a:gd name="T24" fmla="*/ 320 w 389"/>
                  <a:gd name="T25" fmla="*/ 716 h 996"/>
                  <a:gd name="T26" fmla="*/ 223 w 389"/>
                  <a:gd name="T27" fmla="*/ 976 h 996"/>
                  <a:gd name="T28" fmla="*/ 216 w 389"/>
                  <a:gd name="T29" fmla="*/ 988 h 996"/>
                  <a:gd name="T30" fmla="*/ 206 w 389"/>
                  <a:gd name="T31" fmla="*/ 994 h 996"/>
                  <a:gd name="T32" fmla="*/ 195 w 389"/>
                  <a:gd name="T33" fmla="*/ 996 h 996"/>
                  <a:gd name="T34" fmla="*/ 183 w 389"/>
                  <a:gd name="T35" fmla="*/ 994 h 996"/>
                  <a:gd name="T36" fmla="*/ 174 w 389"/>
                  <a:gd name="T37" fmla="*/ 988 h 996"/>
                  <a:gd name="T38" fmla="*/ 167 w 389"/>
                  <a:gd name="T39" fmla="*/ 976 h 996"/>
                  <a:gd name="T40" fmla="*/ 68 w 389"/>
                  <a:gd name="T41" fmla="*/ 716 h 996"/>
                  <a:gd name="T42" fmla="*/ 118 w 389"/>
                  <a:gd name="T43" fmla="*/ 298 h 996"/>
                  <a:gd name="T44" fmla="*/ 13 w 389"/>
                  <a:gd name="T45" fmla="*/ 138 h 996"/>
                  <a:gd name="T46" fmla="*/ 3 w 389"/>
                  <a:gd name="T47" fmla="*/ 117 h 996"/>
                  <a:gd name="T48" fmla="*/ 0 w 389"/>
                  <a:gd name="T49" fmla="*/ 94 h 996"/>
                  <a:gd name="T50" fmla="*/ 2 w 389"/>
                  <a:gd name="T51" fmla="*/ 70 h 996"/>
                  <a:gd name="T52" fmla="*/ 10 w 389"/>
                  <a:gd name="T53" fmla="*/ 49 h 996"/>
                  <a:gd name="T54" fmla="*/ 24 w 389"/>
                  <a:gd name="T55" fmla="*/ 30 h 996"/>
                  <a:gd name="T56" fmla="*/ 39 w 389"/>
                  <a:gd name="T57" fmla="*/ 17 h 996"/>
                  <a:gd name="T58" fmla="*/ 57 w 389"/>
                  <a:gd name="T59" fmla="*/ 8 h 996"/>
                  <a:gd name="T60" fmla="*/ 75 w 389"/>
                  <a:gd name="T61" fmla="*/ 2 h 996"/>
                  <a:gd name="T62" fmla="*/ 95 w 389"/>
                  <a:gd name="T63" fmla="*/ 0 h 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9" h="996">
                    <a:moveTo>
                      <a:pt x="95" y="0"/>
                    </a:moveTo>
                    <a:lnTo>
                      <a:pt x="293" y="0"/>
                    </a:lnTo>
                    <a:lnTo>
                      <a:pt x="313" y="2"/>
                    </a:lnTo>
                    <a:lnTo>
                      <a:pt x="333" y="8"/>
                    </a:lnTo>
                    <a:lnTo>
                      <a:pt x="350" y="17"/>
                    </a:lnTo>
                    <a:lnTo>
                      <a:pt x="364" y="30"/>
                    </a:lnTo>
                    <a:lnTo>
                      <a:pt x="378" y="49"/>
                    </a:lnTo>
                    <a:lnTo>
                      <a:pt x="386" y="70"/>
                    </a:lnTo>
                    <a:lnTo>
                      <a:pt x="389" y="94"/>
                    </a:lnTo>
                    <a:lnTo>
                      <a:pt x="386" y="117"/>
                    </a:lnTo>
                    <a:lnTo>
                      <a:pt x="377" y="138"/>
                    </a:lnTo>
                    <a:lnTo>
                      <a:pt x="271" y="298"/>
                    </a:lnTo>
                    <a:lnTo>
                      <a:pt x="320" y="716"/>
                    </a:lnTo>
                    <a:lnTo>
                      <a:pt x="223" y="976"/>
                    </a:lnTo>
                    <a:lnTo>
                      <a:pt x="216" y="988"/>
                    </a:lnTo>
                    <a:lnTo>
                      <a:pt x="206" y="994"/>
                    </a:lnTo>
                    <a:lnTo>
                      <a:pt x="195" y="996"/>
                    </a:lnTo>
                    <a:lnTo>
                      <a:pt x="183" y="994"/>
                    </a:lnTo>
                    <a:lnTo>
                      <a:pt x="174" y="988"/>
                    </a:lnTo>
                    <a:lnTo>
                      <a:pt x="167" y="976"/>
                    </a:lnTo>
                    <a:lnTo>
                      <a:pt x="68" y="716"/>
                    </a:lnTo>
                    <a:lnTo>
                      <a:pt x="118" y="298"/>
                    </a:lnTo>
                    <a:lnTo>
                      <a:pt x="13" y="138"/>
                    </a:lnTo>
                    <a:lnTo>
                      <a:pt x="3" y="117"/>
                    </a:lnTo>
                    <a:lnTo>
                      <a:pt x="0" y="94"/>
                    </a:lnTo>
                    <a:lnTo>
                      <a:pt x="2" y="70"/>
                    </a:lnTo>
                    <a:lnTo>
                      <a:pt x="10" y="49"/>
                    </a:lnTo>
                    <a:lnTo>
                      <a:pt x="24" y="30"/>
                    </a:lnTo>
                    <a:lnTo>
                      <a:pt x="39" y="17"/>
                    </a:lnTo>
                    <a:lnTo>
                      <a:pt x="57" y="8"/>
                    </a:lnTo>
                    <a:lnTo>
                      <a:pt x="75" y="2"/>
                    </a:lnTo>
                    <a:lnTo>
                      <a:pt x="95" y="0"/>
                    </a:lnTo>
                    <a:close/>
                  </a:path>
                </a:pathLst>
              </a:custGeom>
              <a:solidFill>
                <a:srgbClr val="BE8128"/>
              </a:solidFill>
              <a:ln w="0">
                <a:noFill/>
                <a:prstDash val="solid"/>
                <a:round/>
                <a:headEnd/>
                <a:tailEnd/>
              </a:ln>
            </p:spPr>
            <p:txBody>
              <a:bodyPr vert="horz" wrap="square" lIns="68580" tIns="34290" rIns="68580" bIns="34290" numCol="1" anchor="ctr" anchorCtr="0" compatLnSpc="1">
                <a:prstTxWarp prst="textNoShape">
                  <a:avLst/>
                </a:prstTxWarp>
              </a:bodyPr>
              <a:lstStyle/>
              <a:p>
                <a:pPr defTabSz="685800">
                  <a:defRPr/>
                </a:pPr>
                <a:endParaRPr lang="en-IN" sz="1400">
                  <a:solidFill>
                    <a:prstClr val="black"/>
                  </a:solidFill>
                  <a:latin typeface="Arial" panose="020B0604020202020204" pitchFamily="34" charset="0"/>
                  <a:cs typeface="Arial" panose="020B0604020202020204" pitchFamily="34" charset="0"/>
                </a:endParaRPr>
              </a:p>
            </p:txBody>
          </p:sp>
        </p:grpSp>
        <p:sp>
          <p:nvSpPr>
            <p:cNvPr id="73" name="Freeform 6"/>
            <p:cNvSpPr>
              <a:spLocks noEditPoints="1"/>
            </p:cNvSpPr>
            <p:nvPr/>
          </p:nvSpPr>
          <p:spPr bwMode="auto">
            <a:xfrm flipH="1">
              <a:off x="2036161" y="3817098"/>
              <a:ext cx="161268" cy="374314"/>
            </a:xfrm>
            <a:custGeom>
              <a:avLst/>
              <a:gdLst>
                <a:gd name="T0" fmla="*/ 1299 w 1418"/>
                <a:gd name="T1" fmla="*/ 2411 h 3261"/>
                <a:gd name="T2" fmla="*/ 999 w 1418"/>
                <a:gd name="T3" fmla="*/ 3245 h 3261"/>
                <a:gd name="T4" fmla="*/ 1119 w 1418"/>
                <a:gd name="T5" fmla="*/ 2270 h 3261"/>
                <a:gd name="T6" fmla="*/ 496 w 1418"/>
                <a:gd name="T7" fmla="*/ 901 h 3261"/>
                <a:gd name="T8" fmla="*/ 662 w 1418"/>
                <a:gd name="T9" fmla="*/ 1457 h 3261"/>
                <a:gd name="T10" fmla="*/ 921 w 1418"/>
                <a:gd name="T11" fmla="*/ 831 h 3261"/>
                <a:gd name="T12" fmla="*/ 999 w 1418"/>
                <a:gd name="T13" fmla="*/ 854 h 3261"/>
                <a:gd name="T14" fmla="*/ 1050 w 1418"/>
                <a:gd name="T15" fmla="*/ 918 h 3261"/>
                <a:gd name="T16" fmla="*/ 1062 w 1418"/>
                <a:gd name="T17" fmla="*/ 1924 h 3261"/>
                <a:gd name="T18" fmla="*/ 1037 w 1418"/>
                <a:gd name="T19" fmla="*/ 2003 h 3261"/>
                <a:gd name="T20" fmla="*/ 976 w 1418"/>
                <a:gd name="T21" fmla="*/ 2054 h 3261"/>
                <a:gd name="T22" fmla="*/ 897 w 1418"/>
                <a:gd name="T23" fmla="*/ 2063 h 3261"/>
                <a:gd name="T24" fmla="*/ 871 w 1418"/>
                <a:gd name="T25" fmla="*/ 3106 h 3261"/>
                <a:gd name="T26" fmla="*/ 830 w 1418"/>
                <a:gd name="T27" fmla="*/ 3194 h 3261"/>
                <a:gd name="T28" fmla="*/ 753 w 1418"/>
                <a:gd name="T29" fmla="*/ 3248 h 3261"/>
                <a:gd name="T30" fmla="*/ 655 w 1418"/>
                <a:gd name="T31" fmla="*/ 3258 h 3261"/>
                <a:gd name="T32" fmla="*/ 572 w 1418"/>
                <a:gd name="T33" fmla="*/ 3220 h 3261"/>
                <a:gd name="T34" fmla="*/ 512 w 1418"/>
                <a:gd name="T35" fmla="*/ 3200 h 3261"/>
                <a:gd name="T36" fmla="*/ 436 w 1418"/>
                <a:gd name="T37" fmla="*/ 3249 h 3261"/>
                <a:gd name="T38" fmla="*/ 341 w 1418"/>
                <a:gd name="T39" fmla="*/ 3258 h 3261"/>
                <a:gd name="T40" fmla="*/ 254 w 1418"/>
                <a:gd name="T41" fmla="*/ 3216 h 3261"/>
                <a:gd name="T42" fmla="*/ 199 w 1418"/>
                <a:gd name="T43" fmla="*/ 3138 h 3261"/>
                <a:gd name="T44" fmla="*/ 187 w 1418"/>
                <a:gd name="T45" fmla="*/ 2024 h 3261"/>
                <a:gd name="T46" fmla="*/ 112 w 1418"/>
                <a:gd name="T47" fmla="*/ 2031 h 3261"/>
                <a:gd name="T48" fmla="*/ 41 w 1418"/>
                <a:gd name="T49" fmla="*/ 1992 h 3261"/>
                <a:gd name="T50" fmla="*/ 3 w 1418"/>
                <a:gd name="T51" fmla="*/ 1921 h 3261"/>
                <a:gd name="T52" fmla="*/ 3 w 1418"/>
                <a:gd name="T53" fmla="*/ 943 h 3261"/>
                <a:gd name="T54" fmla="*/ 41 w 1418"/>
                <a:gd name="T55" fmla="*/ 872 h 3261"/>
                <a:gd name="T56" fmla="*/ 112 w 1418"/>
                <a:gd name="T57" fmla="*/ 834 h 3261"/>
                <a:gd name="T58" fmla="*/ 568 w 1418"/>
                <a:gd name="T59" fmla="*/ 1 h 3261"/>
                <a:gd name="T60" fmla="*/ 671 w 1418"/>
                <a:gd name="T61" fmla="*/ 26 h 3261"/>
                <a:gd name="T62" fmla="*/ 757 w 1418"/>
                <a:gd name="T63" fmla="*/ 78 h 3261"/>
                <a:gd name="T64" fmla="*/ 817 w 1418"/>
                <a:gd name="T65" fmla="*/ 159 h 3261"/>
                <a:gd name="T66" fmla="*/ 848 w 1418"/>
                <a:gd name="T67" fmla="*/ 268 h 3261"/>
                <a:gd name="T68" fmla="*/ 842 w 1418"/>
                <a:gd name="T69" fmla="*/ 397 h 3261"/>
                <a:gd name="T70" fmla="*/ 800 w 1418"/>
                <a:gd name="T71" fmla="*/ 523 h 3261"/>
                <a:gd name="T72" fmla="*/ 730 w 1418"/>
                <a:gd name="T73" fmla="*/ 631 h 3261"/>
                <a:gd name="T74" fmla="*/ 639 w 1418"/>
                <a:gd name="T75" fmla="*/ 706 h 3261"/>
                <a:gd name="T76" fmla="*/ 531 w 1418"/>
                <a:gd name="T77" fmla="*/ 734 h 3261"/>
                <a:gd name="T78" fmla="*/ 423 w 1418"/>
                <a:gd name="T79" fmla="*/ 706 h 3261"/>
                <a:gd name="T80" fmla="*/ 331 w 1418"/>
                <a:gd name="T81" fmla="*/ 631 h 3261"/>
                <a:gd name="T82" fmla="*/ 261 w 1418"/>
                <a:gd name="T83" fmla="*/ 523 h 3261"/>
                <a:gd name="T84" fmla="*/ 220 w 1418"/>
                <a:gd name="T85" fmla="*/ 397 h 3261"/>
                <a:gd name="T86" fmla="*/ 213 w 1418"/>
                <a:gd name="T87" fmla="*/ 268 h 3261"/>
                <a:gd name="T88" fmla="*/ 243 w 1418"/>
                <a:gd name="T89" fmla="*/ 159 h 3261"/>
                <a:gd name="T90" fmla="*/ 305 w 1418"/>
                <a:gd name="T91" fmla="*/ 78 h 3261"/>
                <a:gd name="T92" fmla="*/ 390 w 1418"/>
                <a:gd name="T93" fmla="*/ 26 h 3261"/>
                <a:gd name="T94" fmla="*/ 493 w 1418"/>
                <a:gd name="T95" fmla="*/ 1 h 3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18" h="3261">
                  <a:moveTo>
                    <a:pt x="1119" y="2270"/>
                  </a:moveTo>
                  <a:lnTo>
                    <a:pt x="1299" y="2270"/>
                  </a:lnTo>
                  <a:lnTo>
                    <a:pt x="1299" y="2411"/>
                  </a:lnTo>
                  <a:lnTo>
                    <a:pt x="1418" y="2411"/>
                  </a:lnTo>
                  <a:lnTo>
                    <a:pt x="1418" y="3245"/>
                  </a:lnTo>
                  <a:lnTo>
                    <a:pt x="999" y="3245"/>
                  </a:lnTo>
                  <a:lnTo>
                    <a:pt x="999" y="2411"/>
                  </a:lnTo>
                  <a:lnTo>
                    <a:pt x="1119" y="2411"/>
                  </a:lnTo>
                  <a:lnTo>
                    <a:pt x="1119" y="2270"/>
                  </a:lnTo>
                  <a:close/>
                  <a:moveTo>
                    <a:pt x="141" y="831"/>
                  </a:moveTo>
                  <a:lnTo>
                    <a:pt x="443" y="831"/>
                  </a:lnTo>
                  <a:lnTo>
                    <a:pt x="496" y="901"/>
                  </a:lnTo>
                  <a:lnTo>
                    <a:pt x="399" y="1457"/>
                  </a:lnTo>
                  <a:lnTo>
                    <a:pt x="531" y="1582"/>
                  </a:lnTo>
                  <a:lnTo>
                    <a:pt x="662" y="1457"/>
                  </a:lnTo>
                  <a:lnTo>
                    <a:pt x="565" y="901"/>
                  </a:lnTo>
                  <a:lnTo>
                    <a:pt x="618" y="831"/>
                  </a:lnTo>
                  <a:lnTo>
                    <a:pt x="921" y="831"/>
                  </a:lnTo>
                  <a:lnTo>
                    <a:pt x="949" y="834"/>
                  </a:lnTo>
                  <a:lnTo>
                    <a:pt x="975" y="841"/>
                  </a:lnTo>
                  <a:lnTo>
                    <a:pt x="999" y="854"/>
                  </a:lnTo>
                  <a:lnTo>
                    <a:pt x="1021" y="872"/>
                  </a:lnTo>
                  <a:lnTo>
                    <a:pt x="1038" y="894"/>
                  </a:lnTo>
                  <a:lnTo>
                    <a:pt x="1050" y="918"/>
                  </a:lnTo>
                  <a:lnTo>
                    <a:pt x="1059" y="944"/>
                  </a:lnTo>
                  <a:lnTo>
                    <a:pt x="1062" y="972"/>
                  </a:lnTo>
                  <a:lnTo>
                    <a:pt x="1062" y="1924"/>
                  </a:lnTo>
                  <a:lnTo>
                    <a:pt x="1059" y="1952"/>
                  </a:lnTo>
                  <a:lnTo>
                    <a:pt x="1050" y="1979"/>
                  </a:lnTo>
                  <a:lnTo>
                    <a:pt x="1037" y="2003"/>
                  </a:lnTo>
                  <a:lnTo>
                    <a:pt x="1021" y="2023"/>
                  </a:lnTo>
                  <a:lnTo>
                    <a:pt x="999" y="2041"/>
                  </a:lnTo>
                  <a:lnTo>
                    <a:pt x="976" y="2054"/>
                  </a:lnTo>
                  <a:lnTo>
                    <a:pt x="949" y="2062"/>
                  </a:lnTo>
                  <a:lnTo>
                    <a:pt x="921" y="2065"/>
                  </a:lnTo>
                  <a:lnTo>
                    <a:pt x="897" y="2063"/>
                  </a:lnTo>
                  <a:lnTo>
                    <a:pt x="874" y="2057"/>
                  </a:lnTo>
                  <a:lnTo>
                    <a:pt x="874" y="3071"/>
                  </a:lnTo>
                  <a:lnTo>
                    <a:pt x="871" y="3106"/>
                  </a:lnTo>
                  <a:lnTo>
                    <a:pt x="863" y="3138"/>
                  </a:lnTo>
                  <a:lnTo>
                    <a:pt x="848" y="3167"/>
                  </a:lnTo>
                  <a:lnTo>
                    <a:pt x="830" y="3194"/>
                  </a:lnTo>
                  <a:lnTo>
                    <a:pt x="807" y="3216"/>
                  </a:lnTo>
                  <a:lnTo>
                    <a:pt x="781" y="3235"/>
                  </a:lnTo>
                  <a:lnTo>
                    <a:pt x="753" y="3248"/>
                  </a:lnTo>
                  <a:lnTo>
                    <a:pt x="721" y="3258"/>
                  </a:lnTo>
                  <a:lnTo>
                    <a:pt x="687" y="3261"/>
                  </a:lnTo>
                  <a:lnTo>
                    <a:pt x="655" y="3258"/>
                  </a:lnTo>
                  <a:lnTo>
                    <a:pt x="625" y="3249"/>
                  </a:lnTo>
                  <a:lnTo>
                    <a:pt x="597" y="3237"/>
                  </a:lnTo>
                  <a:lnTo>
                    <a:pt x="572" y="3220"/>
                  </a:lnTo>
                  <a:lnTo>
                    <a:pt x="549" y="3200"/>
                  </a:lnTo>
                  <a:lnTo>
                    <a:pt x="531" y="3176"/>
                  </a:lnTo>
                  <a:lnTo>
                    <a:pt x="512" y="3200"/>
                  </a:lnTo>
                  <a:lnTo>
                    <a:pt x="490" y="3220"/>
                  </a:lnTo>
                  <a:lnTo>
                    <a:pt x="464" y="3237"/>
                  </a:lnTo>
                  <a:lnTo>
                    <a:pt x="436" y="3249"/>
                  </a:lnTo>
                  <a:lnTo>
                    <a:pt x="407" y="3258"/>
                  </a:lnTo>
                  <a:lnTo>
                    <a:pt x="375" y="3261"/>
                  </a:lnTo>
                  <a:lnTo>
                    <a:pt x="341" y="3258"/>
                  </a:lnTo>
                  <a:lnTo>
                    <a:pt x="309" y="3248"/>
                  </a:lnTo>
                  <a:lnTo>
                    <a:pt x="280" y="3235"/>
                  </a:lnTo>
                  <a:lnTo>
                    <a:pt x="254" y="3216"/>
                  </a:lnTo>
                  <a:lnTo>
                    <a:pt x="231" y="3194"/>
                  </a:lnTo>
                  <a:lnTo>
                    <a:pt x="213" y="3167"/>
                  </a:lnTo>
                  <a:lnTo>
                    <a:pt x="199" y="3138"/>
                  </a:lnTo>
                  <a:lnTo>
                    <a:pt x="190" y="3106"/>
                  </a:lnTo>
                  <a:lnTo>
                    <a:pt x="187" y="3071"/>
                  </a:lnTo>
                  <a:lnTo>
                    <a:pt x="187" y="2024"/>
                  </a:lnTo>
                  <a:lnTo>
                    <a:pt x="164" y="2032"/>
                  </a:lnTo>
                  <a:lnTo>
                    <a:pt x="141" y="2034"/>
                  </a:lnTo>
                  <a:lnTo>
                    <a:pt x="112" y="2031"/>
                  </a:lnTo>
                  <a:lnTo>
                    <a:pt x="85" y="2022"/>
                  </a:lnTo>
                  <a:lnTo>
                    <a:pt x="62" y="2010"/>
                  </a:lnTo>
                  <a:lnTo>
                    <a:pt x="41" y="1992"/>
                  </a:lnTo>
                  <a:lnTo>
                    <a:pt x="24" y="1972"/>
                  </a:lnTo>
                  <a:lnTo>
                    <a:pt x="11" y="1947"/>
                  </a:lnTo>
                  <a:lnTo>
                    <a:pt x="3" y="1921"/>
                  </a:lnTo>
                  <a:lnTo>
                    <a:pt x="0" y="1892"/>
                  </a:lnTo>
                  <a:lnTo>
                    <a:pt x="0" y="972"/>
                  </a:lnTo>
                  <a:lnTo>
                    <a:pt x="3" y="943"/>
                  </a:lnTo>
                  <a:lnTo>
                    <a:pt x="11" y="916"/>
                  </a:lnTo>
                  <a:lnTo>
                    <a:pt x="24" y="893"/>
                  </a:lnTo>
                  <a:lnTo>
                    <a:pt x="41" y="872"/>
                  </a:lnTo>
                  <a:lnTo>
                    <a:pt x="62" y="854"/>
                  </a:lnTo>
                  <a:lnTo>
                    <a:pt x="86" y="842"/>
                  </a:lnTo>
                  <a:lnTo>
                    <a:pt x="112" y="834"/>
                  </a:lnTo>
                  <a:lnTo>
                    <a:pt x="141" y="831"/>
                  </a:lnTo>
                  <a:close/>
                  <a:moveTo>
                    <a:pt x="531" y="0"/>
                  </a:moveTo>
                  <a:lnTo>
                    <a:pt x="568" y="1"/>
                  </a:lnTo>
                  <a:lnTo>
                    <a:pt x="604" y="6"/>
                  </a:lnTo>
                  <a:lnTo>
                    <a:pt x="639" y="14"/>
                  </a:lnTo>
                  <a:lnTo>
                    <a:pt x="671" y="26"/>
                  </a:lnTo>
                  <a:lnTo>
                    <a:pt x="701" y="40"/>
                  </a:lnTo>
                  <a:lnTo>
                    <a:pt x="730" y="58"/>
                  </a:lnTo>
                  <a:lnTo>
                    <a:pt x="757" y="78"/>
                  </a:lnTo>
                  <a:lnTo>
                    <a:pt x="779" y="102"/>
                  </a:lnTo>
                  <a:lnTo>
                    <a:pt x="800" y="129"/>
                  </a:lnTo>
                  <a:lnTo>
                    <a:pt x="817" y="159"/>
                  </a:lnTo>
                  <a:lnTo>
                    <a:pt x="832" y="192"/>
                  </a:lnTo>
                  <a:lnTo>
                    <a:pt x="842" y="229"/>
                  </a:lnTo>
                  <a:lnTo>
                    <a:pt x="848" y="268"/>
                  </a:lnTo>
                  <a:lnTo>
                    <a:pt x="850" y="310"/>
                  </a:lnTo>
                  <a:lnTo>
                    <a:pt x="848" y="354"/>
                  </a:lnTo>
                  <a:lnTo>
                    <a:pt x="842" y="397"/>
                  </a:lnTo>
                  <a:lnTo>
                    <a:pt x="832" y="441"/>
                  </a:lnTo>
                  <a:lnTo>
                    <a:pt x="817" y="483"/>
                  </a:lnTo>
                  <a:lnTo>
                    <a:pt x="800" y="523"/>
                  </a:lnTo>
                  <a:lnTo>
                    <a:pt x="779" y="563"/>
                  </a:lnTo>
                  <a:lnTo>
                    <a:pt x="757" y="598"/>
                  </a:lnTo>
                  <a:lnTo>
                    <a:pt x="730" y="631"/>
                  </a:lnTo>
                  <a:lnTo>
                    <a:pt x="701" y="660"/>
                  </a:lnTo>
                  <a:lnTo>
                    <a:pt x="671" y="686"/>
                  </a:lnTo>
                  <a:lnTo>
                    <a:pt x="639" y="706"/>
                  </a:lnTo>
                  <a:lnTo>
                    <a:pt x="604" y="721"/>
                  </a:lnTo>
                  <a:lnTo>
                    <a:pt x="568" y="731"/>
                  </a:lnTo>
                  <a:lnTo>
                    <a:pt x="531" y="734"/>
                  </a:lnTo>
                  <a:lnTo>
                    <a:pt x="493" y="731"/>
                  </a:lnTo>
                  <a:lnTo>
                    <a:pt x="457" y="721"/>
                  </a:lnTo>
                  <a:lnTo>
                    <a:pt x="423" y="706"/>
                  </a:lnTo>
                  <a:lnTo>
                    <a:pt x="390" y="686"/>
                  </a:lnTo>
                  <a:lnTo>
                    <a:pt x="359" y="660"/>
                  </a:lnTo>
                  <a:lnTo>
                    <a:pt x="331" y="631"/>
                  </a:lnTo>
                  <a:lnTo>
                    <a:pt x="305" y="598"/>
                  </a:lnTo>
                  <a:lnTo>
                    <a:pt x="281" y="563"/>
                  </a:lnTo>
                  <a:lnTo>
                    <a:pt x="261" y="523"/>
                  </a:lnTo>
                  <a:lnTo>
                    <a:pt x="243" y="483"/>
                  </a:lnTo>
                  <a:lnTo>
                    <a:pt x="230" y="441"/>
                  </a:lnTo>
                  <a:lnTo>
                    <a:pt x="220" y="397"/>
                  </a:lnTo>
                  <a:lnTo>
                    <a:pt x="213" y="354"/>
                  </a:lnTo>
                  <a:lnTo>
                    <a:pt x="211" y="310"/>
                  </a:lnTo>
                  <a:lnTo>
                    <a:pt x="213" y="268"/>
                  </a:lnTo>
                  <a:lnTo>
                    <a:pt x="220" y="229"/>
                  </a:lnTo>
                  <a:lnTo>
                    <a:pt x="230" y="192"/>
                  </a:lnTo>
                  <a:lnTo>
                    <a:pt x="243" y="159"/>
                  </a:lnTo>
                  <a:lnTo>
                    <a:pt x="261" y="129"/>
                  </a:lnTo>
                  <a:lnTo>
                    <a:pt x="281" y="102"/>
                  </a:lnTo>
                  <a:lnTo>
                    <a:pt x="305" y="78"/>
                  </a:lnTo>
                  <a:lnTo>
                    <a:pt x="331" y="58"/>
                  </a:lnTo>
                  <a:lnTo>
                    <a:pt x="359" y="40"/>
                  </a:lnTo>
                  <a:lnTo>
                    <a:pt x="390" y="26"/>
                  </a:lnTo>
                  <a:lnTo>
                    <a:pt x="423" y="14"/>
                  </a:lnTo>
                  <a:lnTo>
                    <a:pt x="457" y="6"/>
                  </a:lnTo>
                  <a:lnTo>
                    <a:pt x="493" y="1"/>
                  </a:lnTo>
                  <a:lnTo>
                    <a:pt x="531" y="0"/>
                  </a:lnTo>
                  <a:close/>
                </a:path>
              </a:pathLst>
            </a:custGeom>
            <a:solidFill>
              <a:srgbClr val="EE801B"/>
            </a:solidFill>
            <a:ln w="0">
              <a:noFill/>
              <a:prstDash val="solid"/>
              <a:round/>
              <a:headEnd/>
              <a:tailEnd/>
            </a:ln>
          </p:spPr>
          <p:txBody>
            <a:bodyPr vert="horz" wrap="square" lIns="68580" tIns="34290" rIns="68580" bIns="34290" numCol="1" anchor="ctr" anchorCtr="0" compatLnSpc="1">
              <a:prstTxWarp prst="textNoShape">
                <a:avLst/>
              </a:prstTxWarp>
            </a:bodyPr>
            <a:lstStyle/>
            <a:p>
              <a:pPr defTabSz="685800">
                <a:defRPr/>
              </a:pPr>
              <a:endParaRPr lang="en-IN" sz="2400">
                <a:solidFill>
                  <a:prstClr val="black"/>
                </a:solidFill>
                <a:latin typeface="Arial" panose="020B0604020202020204" pitchFamily="34" charset="0"/>
                <a:cs typeface="Arial" panose="020B0604020202020204" pitchFamily="34" charset="0"/>
              </a:endParaRPr>
            </a:p>
          </p:txBody>
        </p:sp>
        <p:grpSp>
          <p:nvGrpSpPr>
            <p:cNvPr id="59" name="Group 58"/>
            <p:cNvGrpSpPr/>
            <p:nvPr/>
          </p:nvGrpSpPr>
          <p:grpSpPr>
            <a:xfrm>
              <a:off x="6453764" y="3894274"/>
              <a:ext cx="372732" cy="372734"/>
              <a:chOff x="36316715" y="5576974"/>
              <a:chExt cx="1907038" cy="1907040"/>
            </a:xfrm>
            <a:solidFill>
              <a:srgbClr val="BE8128"/>
            </a:solidFill>
          </p:grpSpPr>
          <p:sp>
            <p:nvSpPr>
              <p:cNvPr id="60" name="Freeform 6"/>
              <p:cNvSpPr>
                <a:spLocks/>
              </p:cNvSpPr>
              <p:nvPr/>
            </p:nvSpPr>
            <p:spPr bwMode="auto">
              <a:xfrm>
                <a:off x="37046398" y="6166149"/>
                <a:ext cx="447673" cy="446746"/>
              </a:xfrm>
              <a:custGeom>
                <a:avLst/>
                <a:gdLst>
                  <a:gd name="T0" fmla="*/ 481 w 962"/>
                  <a:gd name="T1" fmla="*/ 0 h 960"/>
                  <a:gd name="T2" fmla="*/ 541 w 962"/>
                  <a:gd name="T3" fmla="*/ 4 h 960"/>
                  <a:gd name="T4" fmla="*/ 599 w 962"/>
                  <a:gd name="T5" fmla="*/ 14 h 960"/>
                  <a:gd name="T6" fmla="*/ 655 w 962"/>
                  <a:gd name="T7" fmla="*/ 32 h 960"/>
                  <a:gd name="T8" fmla="*/ 707 w 962"/>
                  <a:gd name="T9" fmla="*/ 56 h 960"/>
                  <a:gd name="T10" fmla="*/ 755 w 962"/>
                  <a:gd name="T11" fmla="*/ 86 h 960"/>
                  <a:gd name="T12" fmla="*/ 800 w 962"/>
                  <a:gd name="T13" fmla="*/ 121 h 960"/>
                  <a:gd name="T14" fmla="*/ 840 w 962"/>
                  <a:gd name="T15" fmla="*/ 162 h 960"/>
                  <a:gd name="T16" fmla="*/ 875 w 962"/>
                  <a:gd name="T17" fmla="*/ 206 h 960"/>
                  <a:gd name="T18" fmla="*/ 904 w 962"/>
                  <a:gd name="T19" fmla="*/ 255 h 960"/>
                  <a:gd name="T20" fmla="*/ 929 w 962"/>
                  <a:gd name="T21" fmla="*/ 307 h 960"/>
                  <a:gd name="T22" fmla="*/ 947 w 962"/>
                  <a:gd name="T23" fmla="*/ 362 h 960"/>
                  <a:gd name="T24" fmla="*/ 958 w 962"/>
                  <a:gd name="T25" fmla="*/ 420 h 960"/>
                  <a:gd name="T26" fmla="*/ 962 w 962"/>
                  <a:gd name="T27" fmla="*/ 480 h 960"/>
                  <a:gd name="T28" fmla="*/ 958 w 962"/>
                  <a:gd name="T29" fmla="*/ 540 h 960"/>
                  <a:gd name="T30" fmla="*/ 947 w 962"/>
                  <a:gd name="T31" fmla="*/ 598 h 960"/>
                  <a:gd name="T32" fmla="*/ 929 w 962"/>
                  <a:gd name="T33" fmla="*/ 653 h 960"/>
                  <a:gd name="T34" fmla="*/ 904 w 962"/>
                  <a:gd name="T35" fmla="*/ 706 h 960"/>
                  <a:gd name="T36" fmla="*/ 875 w 962"/>
                  <a:gd name="T37" fmla="*/ 754 h 960"/>
                  <a:gd name="T38" fmla="*/ 840 w 962"/>
                  <a:gd name="T39" fmla="*/ 799 h 960"/>
                  <a:gd name="T40" fmla="*/ 800 w 962"/>
                  <a:gd name="T41" fmla="*/ 838 h 960"/>
                  <a:gd name="T42" fmla="*/ 755 w 962"/>
                  <a:gd name="T43" fmla="*/ 874 h 960"/>
                  <a:gd name="T44" fmla="*/ 707 w 962"/>
                  <a:gd name="T45" fmla="*/ 904 h 960"/>
                  <a:gd name="T46" fmla="*/ 655 w 962"/>
                  <a:gd name="T47" fmla="*/ 928 h 960"/>
                  <a:gd name="T48" fmla="*/ 599 w 962"/>
                  <a:gd name="T49" fmla="*/ 945 h 960"/>
                  <a:gd name="T50" fmla="*/ 541 w 962"/>
                  <a:gd name="T51" fmla="*/ 956 h 960"/>
                  <a:gd name="T52" fmla="*/ 481 w 962"/>
                  <a:gd name="T53" fmla="*/ 960 h 960"/>
                  <a:gd name="T54" fmla="*/ 421 w 962"/>
                  <a:gd name="T55" fmla="*/ 956 h 960"/>
                  <a:gd name="T56" fmla="*/ 363 w 962"/>
                  <a:gd name="T57" fmla="*/ 945 h 960"/>
                  <a:gd name="T58" fmla="*/ 307 w 962"/>
                  <a:gd name="T59" fmla="*/ 928 h 960"/>
                  <a:gd name="T60" fmla="*/ 255 w 962"/>
                  <a:gd name="T61" fmla="*/ 904 h 960"/>
                  <a:gd name="T62" fmla="*/ 207 w 962"/>
                  <a:gd name="T63" fmla="*/ 874 h 960"/>
                  <a:gd name="T64" fmla="*/ 162 w 962"/>
                  <a:gd name="T65" fmla="*/ 838 h 960"/>
                  <a:gd name="T66" fmla="*/ 122 w 962"/>
                  <a:gd name="T67" fmla="*/ 799 h 960"/>
                  <a:gd name="T68" fmla="*/ 87 w 962"/>
                  <a:gd name="T69" fmla="*/ 754 h 960"/>
                  <a:gd name="T70" fmla="*/ 58 w 962"/>
                  <a:gd name="T71" fmla="*/ 706 h 960"/>
                  <a:gd name="T72" fmla="*/ 33 w 962"/>
                  <a:gd name="T73" fmla="*/ 653 h 960"/>
                  <a:gd name="T74" fmla="*/ 15 w 962"/>
                  <a:gd name="T75" fmla="*/ 598 h 960"/>
                  <a:gd name="T76" fmla="*/ 4 w 962"/>
                  <a:gd name="T77" fmla="*/ 540 h 960"/>
                  <a:gd name="T78" fmla="*/ 0 w 962"/>
                  <a:gd name="T79" fmla="*/ 480 h 960"/>
                  <a:gd name="T80" fmla="*/ 4 w 962"/>
                  <a:gd name="T81" fmla="*/ 420 h 960"/>
                  <a:gd name="T82" fmla="*/ 15 w 962"/>
                  <a:gd name="T83" fmla="*/ 362 h 960"/>
                  <a:gd name="T84" fmla="*/ 33 w 962"/>
                  <a:gd name="T85" fmla="*/ 307 h 960"/>
                  <a:gd name="T86" fmla="*/ 58 w 962"/>
                  <a:gd name="T87" fmla="*/ 255 h 960"/>
                  <a:gd name="T88" fmla="*/ 87 w 962"/>
                  <a:gd name="T89" fmla="*/ 206 h 960"/>
                  <a:gd name="T90" fmla="*/ 122 w 962"/>
                  <a:gd name="T91" fmla="*/ 162 h 960"/>
                  <a:gd name="T92" fmla="*/ 162 w 962"/>
                  <a:gd name="T93" fmla="*/ 121 h 960"/>
                  <a:gd name="T94" fmla="*/ 207 w 962"/>
                  <a:gd name="T95" fmla="*/ 86 h 960"/>
                  <a:gd name="T96" fmla="*/ 255 w 962"/>
                  <a:gd name="T97" fmla="*/ 56 h 960"/>
                  <a:gd name="T98" fmla="*/ 307 w 962"/>
                  <a:gd name="T99" fmla="*/ 32 h 960"/>
                  <a:gd name="T100" fmla="*/ 363 w 962"/>
                  <a:gd name="T101" fmla="*/ 14 h 960"/>
                  <a:gd name="T102" fmla="*/ 421 w 962"/>
                  <a:gd name="T103" fmla="*/ 4 h 960"/>
                  <a:gd name="T104" fmla="*/ 481 w 962"/>
                  <a:gd name="T105" fmla="*/ 0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62" h="960">
                    <a:moveTo>
                      <a:pt x="481" y="0"/>
                    </a:moveTo>
                    <a:lnTo>
                      <a:pt x="541" y="4"/>
                    </a:lnTo>
                    <a:lnTo>
                      <a:pt x="599" y="14"/>
                    </a:lnTo>
                    <a:lnTo>
                      <a:pt x="655" y="32"/>
                    </a:lnTo>
                    <a:lnTo>
                      <a:pt x="707" y="56"/>
                    </a:lnTo>
                    <a:lnTo>
                      <a:pt x="755" y="86"/>
                    </a:lnTo>
                    <a:lnTo>
                      <a:pt x="800" y="121"/>
                    </a:lnTo>
                    <a:lnTo>
                      <a:pt x="840" y="162"/>
                    </a:lnTo>
                    <a:lnTo>
                      <a:pt x="875" y="206"/>
                    </a:lnTo>
                    <a:lnTo>
                      <a:pt x="904" y="255"/>
                    </a:lnTo>
                    <a:lnTo>
                      <a:pt x="929" y="307"/>
                    </a:lnTo>
                    <a:lnTo>
                      <a:pt x="947" y="362"/>
                    </a:lnTo>
                    <a:lnTo>
                      <a:pt x="958" y="420"/>
                    </a:lnTo>
                    <a:lnTo>
                      <a:pt x="962" y="480"/>
                    </a:lnTo>
                    <a:lnTo>
                      <a:pt x="958" y="540"/>
                    </a:lnTo>
                    <a:lnTo>
                      <a:pt x="947" y="598"/>
                    </a:lnTo>
                    <a:lnTo>
                      <a:pt x="929" y="653"/>
                    </a:lnTo>
                    <a:lnTo>
                      <a:pt x="904" y="706"/>
                    </a:lnTo>
                    <a:lnTo>
                      <a:pt x="875" y="754"/>
                    </a:lnTo>
                    <a:lnTo>
                      <a:pt x="840" y="799"/>
                    </a:lnTo>
                    <a:lnTo>
                      <a:pt x="800" y="838"/>
                    </a:lnTo>
                    <a:lnTo>
                      <a:pt x="755" y="874"/>
                    </a:lnTo>
                    <a:lnTo>
                      <a:pt x="707" y="904"/>
                    </a:lnTo>
                    <a:lnTo>
                      <a:pt x="655" y="928"/>
                    </a:lnTo>
                    <a:lnTo>
                      <a:pt x="599" y="945"/>
                    </a:lnTo>
                    <a:lnTo>
                      <a:pt x="541" y="956"/>
                    </a:lnTo>
                    <a:lnTo>
                      <a:pt x="481" y="960"/>
                    </a:lnTo>
                    <a:lnTo>
                      <a:pt x="421" y="956"/>
                    </a:lnTo>
                    <a:lnTo>
                      <a:pt x="363" y="945"/>
                    </a:lnTo>
                    <a:lnTo>
                      <a:pt x="307" y="928"/>
                    </a:lnTo>
                    <a:lnTo>
                      <a:pt x="255" y="904"/>
                    </a:lnTo>
                    <a:lnTo>
                      <a:pt x="207" y="874"/>
                    </a:lnTo>
                    <a:lnTo>
                      <a:pt x="162" y="838"/>
                    </a:lnTo>
                    <a:lnTo>
                      <a:pt x="122" y="799"/>
                    </a:lnTo>
                    <a:lnTo>
                      <a:pt x="87" y="754"/>
                    </a:lnTo>
                    <a:lnTo>
                      <a:pt x="58" y="706"/>
                    </a:lnTo>
                    <a:lnTo>
                      <a:pt x="33" y="653"/>
                    </a:lnTo>
                    <a:lnTo>
                      <a:pt x="15" y="598"/>
                    </a:lnTo>
                    <a:lnTo>
                      <a:pt x="4" y="540"/>
                    </a:lnTo>
                    <a:lnTo>
                      <a:pt x="0" y="480"/>
                    </a:lnTo>
                    <a:lnTo>
                      <a:pt x="4" y="420"/>
                    </a:lnTo>
                    <a:lnTo>
                      <a:pt x="15" y="362"/>
                    </a:lnTo>
                    <a:lnTo>
                      <a:pt x="33" y="307"/>
                    </a:lnTo>
                    <a:lnTo>
                      <a:pt x="58" y="255"/>
                    </a:lnTo>
                    <a:lnTo>
                      <a:pt x="87" y="206"/>
                    </a:lnTo>
                    <a:lnTo>
                      <a:pt x="122" y="162"/>
                    </a:lnTo>
                    <a:lnTo>
                      <a:pt x="162" y="121"/>
                    </a:lnTo>
                    <a:lnTo>
                      <a:pt x="207" y="86"/>
                    </a:lnTo>
                    <a:lnTo>
                      <a:pt x="255" y="56"/>
                    </a:lnTo>
                    <a:lnTo>
                      <a:pt x="307" y="32"/>
                    </a:lnTo>
                    <a:lnTo>
                      <a:pt x="363" y="14"/>
                    </a:lnTo>
                    <a:lnTo>
                      <a:pt x="421" y="4"/>
                    </a:lnTo>
                    <a:lnTo>
                      <a:pt x="481" y="0"/>
                    </a:lnTo>
                    <a:close/>
                  </a:path>
                </a:pathLst>
              </a:custGeom>
              <a:solidFill>
                <a:srgbClr val="AC4A5A"/>
              </a:solidFill>
              <a:ln w="0">
                <a:noFill/>
                <a:prstDash val="solid"/>
                <a:round/>
                <a:headEnd/>
                <a:tailEnd/>
              </a:ln>
            </p:spPr>
            <p:txBody>
              <a:bodyPr vert="horz" wrap="square" lIns="68580" tIns="34290" rIns="68580" bIns="34290" numCol="1" anchor="ctr" anchorCtr="0" compatLnSpc="1">
                <a:prstTxWarp prst="textNoShape">
                  <a:avLst/>
                </a:prstTxWarp>
              </a:bodyPr>
              <a:lstStyle/>
              <a:p>
                <a:pPr defTabSz="685800">
                  <a:defRPr/>
                </a:pPr>
                <a:endParaRPr lang="en-IN" sz="1400">
                  <a:solidFill>
                    <a:prstClr val="black"/>
                  </a:solidFill>
                  <a:latin typeface="Arial" panose="020B0604020202020204" pitchFamily="34" charset="0"/>
                  <a:cs typeface="Arial" panose="020B0604020202020204" pitchFamily="34" charset="0"/>
                </a:endParaRPr>
              </a:p>
            </p:txBody>
          </p:sp>
          <p:sp>
            <p:nvSpPr>
              <p:cNvPr id="61" name="Freeform 7"/>
              <p:cNvSpPr>
                <a:spLocks noEditPoints="1"/>
              </p:cNvSpPr>
              <p:nvPr/>
            </p:nvSpPr>
            <p:spPr bwMode="auto">
              <a:xfrm>
                <a:off x="36316715" y="5576974"/>
                <a:ext cx="1907038" cy="1907040"/>
              </a:xfrm>
              <a:custGeom>
                <a:avLst/>
                <a:gdLst>
                  <a:gd name="T0" fmla="*/ 1746 w 4098"/>
                  <a:gd name="T1" fmla="*/ 764 h 4098"/>
                  <a:gd name="T2" fmla="*/ 1383 w 4098"/>
                  <a:gd name="T3" fmla="*/ 909 h 4098"/>
                  <a:gd name="T4" fmla="*/ 1082 w 4098"/>
                  <a:gd name="T5" fmla="*/ 1150 h 4098"/>
                  <a:gd name="T6" fmla="*/ 863 w 4098"/>
                  <a:gd name="T7" fmla="*/ 1469 h 4098"/>
                  <a:gd name="T8" fmla="*/ 744 w 4098"/>
                  <a:gd name="T9" fmla="*/ 1845 h 4098"/>
                  <a:gd name="T10" fmla="*/ 744 w 4098"/>
                  <a:gd name="T11" fmla="*/ 2253 h 4098"/>
                  <a:gd name="T12" fmla="*/ 863 w 4098"/>
                  <a:gd name="T13" fmla="*/ 2629 h 4098"/>
                  <a:gd name="T14" fmla="*/ 1082 w 4098"/>
                  <a:gd name="T15" fmla="*/ 2948 h 4098"/>
                  <a:gd name="T16" fmla="*/ 1383 w 4098"/>
                  <a:gd name="T17" fmla="*/ 3189 h 4098"/>
                  <a:gd name="T18" fmla="*/ 1746 w 4098"/>
                  <a:gd name="T19" fmla="*/ 3334 h 4098"/>
                  <a:gd name="T20" fmla="*/ 2152 w 4098"/>
                  <a:gd name="T21" fmla="*/ 3365 h 4098"/>
                  <a:gd name="T22" fmla="*/ 2540 w 4098"/>
                  <a:gd name="T23" fmla="*/ 3275 h 4098"/>
                  <a:gd name="T24" fmla="*/ 2875 w 4098"/>
                  <a:gd name="T25" fmla="*/ 3080 h 4098"/>
                  <a:gd name="T26" fmla="*/ 3137 w 4098"/>
                  <a:gd name="T27" fmla="*/ 2797 h 4098"/>
                  <a:gd name="T28" fmla="*/ 3308 w 4098"/>
                  <a:gd name="T29" fmla="*/ 2448 h 4098"/>
                  <a:gd name="T30" fmla="*/ 3369 w 4098"/>
                  <a:gd name="T31" fmla="*/ 2049 h 4098"/>
                  <a:gd name="T32" fmla="*/ 3308 w 4098"/>
                  <a:gd name="T33" fmla="*/ 1650 h 4098"/>
                  <a:gd name="T34" fmla="*/ 3137 w 4098"/>
                  <a:gd name="T35" fmla="*/ 1301 h 4098"/>
                  <a:gd name="T36" fmla="*/ 2875 w 4098"/>
                  <a:gd name="T37" fmla="*/ 1018 h 4098"/>
                  <a:gd name="T38" fmla="*/ 2540 w 4098"/>
                  <a:gd name="T39" fmla="*/ 823 h 4098"/>
                  <a:gd name="T40" fmla="*/ 2152 w 4098"/>
                  <a:gd name="T41" fmla="*/ 733 h 4098"/>
                  <a:gd name="T42" fmla="*/ 2317 w 4098"/>
                  <a:gd name="T43" fmla="*/ 4 h 4098"/>
                  <a:gd name="T44" fmla="*/ 2399 w 4098"/>
                  <a:gd name="T45" fmla="*/ 73 h 4098"/>
                  <a:gd name="T46" fmla="*/ 2646 w 4098"/>
                  <a:gd name="T47" fmla="*/ 478 h 4098"/>
                  <a:gd name="T48" fmla="*/ 3168 w 4098"/>
                  <a:gd name="T49" fmla="*/ 423 h 4098"/>
                  <a:gd name="T50" fmla="*/ 3259 w 4098"/>
                  <a:gd name="T51" fmla="*/ 402 h 4098"/>
                  <a:gd name="T52" fmla="*/ 3662 w 4098"/>
                  <a:gd name="T53" fmla="*/ 776 h 4098"/>
                  <a:gd name="T54" fmla="*/ 3697 w 4098"/>
                  <a:gd name="T55" fmla="*/ 862 h 4098"/>
                  <a:gd name="T56" fmla="*/ 3491 w 4098"/>
                  <a:gd name="T57" fmla="*/ 1187 h 4098"/>
                  <a:gd name="T58" fmla="*/ 3652 w 4098"/>
                  <a:gd name="T59" fmla="*/ 1544 h 4098"/>
                  <a:gd name="T60" fmla="*/ 4050 w 4098"/>
                  <a:gd name="T61" fmla="*/ 1712 h 4098"/>
                  <a:gd name="T62" fmla="*/ 4098 w 4098"/>
                  <a:gd name="T63" fmla="*/ 1809 h 4098"/>
                  <a:gd name="T64" fmla="*/ 4069 w 4098"/>
                  <a:gd name="T65" fmla="*/ 2367 h 4098"/>
                  <a:gd name="T66" fmla="*/ 3678 w 4098"/>
                  <a:gd name="T67" fmla="*/ 2459 h 4098"/>
                  <a:gd name="T68" fmla="*/ 3539 w 4098"/>
                  <a:gd name="T69" fmla="*/ 2825 h 4098"/>
                  <a:gd name="T70" fmla="*/ 3694 w 4098"/>
                  <a:gd name="T71" fmla="*/ 3213 h 4098"/>
                  <a:gd name="T72" fmla="*/ 3677 w 4098"/>
                  <a:gd name="T73" fmla="*/ 3303 h 4098"/>
                  <a:gd name="T74" fmla="*/ 3282 w 4098"/>
                  <a:gd name="T75" fmla="*/ 3688 h 4098"/>
                  <a:gd name="T76" fmla="*/ 3189 w 4098"/>
                  <a:gd name="T77" fmla="*/ 3687 h 4098"/>
                  <a:gd name="T78" fmla="*/ 2737 w 4098"/>
                  <a:gd name="T79" fmla="*/ 3583 h 4098"/>
                  <a:gd name="T80" fmla="*/ 2408 w 4098"/>
                  <a:gd name="T81" fmla="*/ 3997 h 4098"/>
                  <a:gd name="T82" fmla="*/ 2343 w 4098"/>
                  <a:gd name="T83" fmla="*/ 4084 h 4098"/>
                  <a:gd name="T84" fmla="*/ 1781 w 4098"/>
                  <a:gd name="T85" fmla="*/ 4094 h 4098"/>
                  <a:gd name="T86" fmla="*/ 1699 w 4098"/>
                  <a:gd name="T87" fmla="*/ 4025 h 4098"/>
                  <a:gd name="T88" fmla="*/ 1452 w 4098"/>
                  <a:gd name="T89" fmla="*/ 3620 h 4098"/>
                  <a:gd name="T90" fmla="*/ 930 w 4098"/>
                  <a:gd name="T91" fmla="*/ 3675 h 4098"/>
                  <a:gd name="T92" fmla="*/ 838 w 4098"/>
                  <a:gd name="T93" fmla="*/ 3694 h 4098"/>
                  <a:gd name="T94" fmla="*/ 436 w 4098"/>
                  <a:gd name="T95" fmla="*/ 3322 h 4098"/>
                  <a:gd name="T96" fmla="*/ 401 w 4098"/>
                  <a:gd name="T97" fmla="*/ 3236 h 4098"/>
                  <a:gd name="T98" fmla="*/ 607 w 4098"/>
                  <a:gd name="T99" fmla="*/ 2911 h 4098"/>
                  <a:gd name="T100" fmla="*/ 446 w 4098"/>
                  <a:gd name="T101" fmla="*/ 2554 h 4098"/>
                  <a:gd name="T102" fmla="*/ 48 w 4098"/>
                  <a:gd name="T103" fmla="*/ 2386 h 4098"/>
                  <a:gd name="T104" fmla="*/ 0 w 4098"/>
                  <a:gd name="T105" fmla="*/ 2289 h 4098"/>
                  <a:gd name="T106" fmla="*/ 29 w 4098"/>
                  <a:gd name="T107" fmla="*/ 1731 h 4098"/>
                  <a:gd name="T108" fmla="*/ 420 w 4098"/>
                  <a:gd name="T109" fmla="*/ 1639 h 4098"/>
                  <a:gd name="T110" fmla="*/ 559 w 4098"/>
                  <a:gd name="T111" fmla="*/ 1273 h 4098"/>
                  <a:gd name="T112" fmla="*/ 404 w 4098"/>
                  <a:gd name="T113" fmla="*/ 885 h 4098"/>
                  <a:gd name="T114" fmla="*/ 421 w 4098"/>
                  <a:gd name="T115" fmla="*/ 795 h 4098"/>
                  <a:gd name="T116" fmla="*/ 816 w 4098"/>
                  <a:gd name="T117" fmla="*/ 410 h 4098"/>
                  <a:gd name="T118" fmla="*/ 909 w 4098"/>
                  <a:gd name="T119" fmla="*/ 411 h 4098"/>
                  <a:gd name="T120" fmla="*/ 1361 w 4098"/>
                  <a:gd name="T121" fmla="*/ 515 h 4098"/>
                  <a:gd name="T122" fmla="*/ 1690 w 4098"/>
                  <a:gd name="T123" fmla="*/ 101 h 4098"/>
                  <a:gd name="T124" fmla="*/ 1755 w 4098"/>
                  <a:gd name="T125" fmla="*/ 14 h 4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98" h="4098">
                    <a:moveTo>
                      <a:pt x="2049" y="729"/>
                    </a:moveTo>
                    <a:lnTo>
                      <a:pt x="1946" y="733"/>
                    </a:lnTo>
                    <a:lnTo>
                      <a:pt x="1845" y="744"/>
                    </a:lnTo>
                    <a:lnTo>
                      <a:pt x="1746" y="764"/>
                    </a:lnTo>
                    <a:lnTo>
                      <a:pt x="1650" y="790"/>
                    </a:lnTo>
                    <a:lnTo>
                      <a:pt x="1558" y="823"/>
                    </a:lnTo>
                    <a:lnTo>
                      <a:pt x="1469" y="863"/>
                    </a:lnTo>
                    <a:lnTo>
                      <a:pt x="1383" y="909"/>
                    </a:lnTo>
                    <a:lnTo>
                      <a:pt x="1301" y="961"/>
                    </a:lnTo>
                    <a:lnTo>
                      <a:pt x="1223" y="1018"/>
                    </a:lnTo>
                    <a:lnTo>
                      <a:pt x="1150" y="1082"/>
                    </a:lnTo>
                    <a:lnTo>
                      <a:pt x="1082" y="1150"/>
                    </a:lnTo>
                    <a:lnTo>
                      <a:pt x="1018" y="1223"/>
                    </a:lnTo>
                    <a:lnTo>
                      <a:pt x="961" y="1301"/>
                    </a:lnTo>
                    <a:lnTo>
                      <a:pt x="909" y="1383"/>
                    </a:lnTo>
                    <a:lnTo>
                      <a:pt x="863" y="1469"/>
                    </a:lnTo>
                    <a:lnTo>
                      <a:pt x="823" y="1558"/>
                    </a:lnTo>
                    <a:lnTo>
                      <a:pt x="790" y="1650"/>
                    </a:lnTo>
                    <a:lnTo>
                      <a:pt x="764" y="1746"/>
                    </a:lnTo>
                    <a:lnTo>
                      <a:pt x="744" y="1845"/>
                    </a:lnTo>
                    <a:lnTo>
                      <a:pt x="733" y="1946"/>
                    </a:lnTo>
                    <a:lnTo>
                      <a:pt x="729" y="2049"/>
                    </a:lnTo>
                    <a:lnTo>
                      <a:pt x="733" y="2152"/>
                    </a:lnTo>
                    <a:lnTo>
                      <a:pt x="744" y="2253"/>
                    </a:lnTo>
                    <a:lnTo>
                      <a:pt x="764" y="2352"/>
                    </a:lnTo>
                    <a:lnTo>
                      <a:pt x="790" y="2448"/>
                    </a:lnTo>
                    <a:lnTo>
                      <a:pt x="823" y="2540"/>
                    </a:lnTo>
                    <a:lnTo>
                      <a:pt x="863" y="2629"/>
                    </a:lnTo>
                    <a:lnTo>
                      <a:pt x="909" y="2715"/>
                    </a:lnTo>
                    <a:lnTo>
                      <a:pt x="961" y="2797"/>
                    </a:lnTo>
                    <a:lnTo>
                      <a:pt x="1018" y="2875"/>
                    </a:lnTo>
                    <a:lnTo>
                      <a:pt x="1082" y="2948"/>
                    </a:lnTo>
                    <a:lnTo>
                      <a:pt x="1150" y="3016"/>
                    </a:lnTo>
                    <a:lnTo>
                      <a:pt x="1223" y="3080"/>
                    </a:lnTo>
                    <a:lnTo>
                      <a:pt x="1301" y="3137"/>
                    </a:lnTo>
                    <a:lnTo>
                      <a:pt x="1383" y="3189"/>
                    </a:lnTo>
                    <a:lnTo>
                      <a:pt x="1469" y="3235"/>
                    </a:lnTo>
                    <a:lnTo>
                      <a:pt x="1558" y="3275"/>
                    </a:lnTo>
                    <a:lnTo>
                      <a:pt x="1650" y="3308"/>
                    </a:lnTo>
                    <a:lnTo>
                      <a:pt x="1746" y="3334"/>
                    </a:lnTo>
                    <a:lnTo>
                      <a:pt x="1845" y="3354"/>
                    </a:lnTo>
                    <a:lnTo>
                      <a:pt x="1946" y="3365"/>
                    </a:lnTo>
                    <a:lnTo>
                      <a:pt x="2049" y="3369"/>
                    </a:lnTo>
                    <a:lnTo>
                      <a:pt x="2152" y="3365"/>
                    </a:lnTo>
                    <a:lnTo>
                      <a:pt x="2253" y="3354"/>
                    </a:lnTo>
                    <a:lnTo>
                      <a:pt x="2352" y="3334"/>
                    </a:lnTo>
                    <a:lnTo>
                      <a:pt x="2448" y="3308"/>
                    </a:lnTo>
                    <a:lnTo>
                      <a:pt x="2540" y="3275"/>
                    </a:lnTo>
                    <a:lnTo>
                      <a:pt x="2629" y="3235"/>
                    </a:lnTo>
                    <a:lnTo>
                      <a:pt x="2715" y="3189"/>
                    </a:lnTo>
                    <a:lnTo>
                      <a:pt x="2797" y="3137"/>
                    </a:lnTo>
                    <a:lnTo>
                      <a:pt x="2875" y="3080"/>
                    </a:lnTo>
                    <a:lnTo>
                      <a:pt x="2948" y="3016"/>
                    </a:lnTo>
                    <a:lnTo>
                      <a:pt x="3016" y="2948"/>
                    </a:lnTo>
                    <a:lnTo>
                      <a:pt x="3080" y="2875"/>
                    </a:lnTo>
                    <a:lnTo>
                      <a:pt x="3137" y="2797"/>
                    </a:lnTo>
                    <a:lnTo>
                      <a:pt x="3189" y="2715"/>
                    </a:lnTo>
                    <a:lnTo>
                      <a:pt x="3235" y="2629"/>
                    </a:lnTo>
                    <a:lnTo>
                      <a:pt x="3275" y="2540"/>
                    </a:lnTo>
                    <a:lnTo>
                      <a:pt x="3308" y="2448"/>
                    </a:lnTo>
                    <a:lnTo>
                      <a:pt x="3334" y="2352"/>
                    </a:lnTo>
                    <a:lnTo>
                      <a:pt x="3354" y="2253"/>
                    </a:lnTo>
                    <a:lnTo>
                      <a:pt x="3365" y="2152"/>
                    </a:lnTo>
                    <a:lnTo>
                      <a:pt x="3369" y="2049"/>
                    </a:lnTo>
                    <a:lnTo>
                      <a:pt x="3365" y="1946"/>
                    </a:lnTo>
                    <a:lnTo>
                      <a:pt x="3354" y="1845"/>
                    </a:lnTo>
                    <a:lnTo>
                      <a:pt x="3334" y="1746"/>
                    </a:lnTo>
                    <a:lnTo>
                      <a:pt x="3308" y="1650"/>
                    </a:lnTo>
                    <a:lnTo>
                      <a:pt x="3275" y="1558"/>
                    </a:lnTo>
                    <a:lnTo>
                      <a:pt x="3235" y="1469"/>
                    </a:lnTo>
                    <a:lnTo>
                      <a:pt x="3189" y="1383"/>
                    </a:lnTo>
                    <a:lnTo>
                      <a:pt x="3137" y="1301"/>
                    </a:lnTo>
                    <a:lnTo>
                      <a:pt x="3080" y="1223"/>
                    </a:lnTo>
                    <a:lnTo>
                      <a:pt x="3016" y="1150"/>
                    </a:lnTo>
                    <a:lnTo>
                      <a:pt x="2948" y="1082"/>
                    </a:lnTo>
                    <a:lnTo>
                      <a:pt x="2875" y="1018"/>
                    </a:lnTo>
                    <a:lnTo>
                      <a:pt x="2797" y="961"/>
                    </a:lnTo>
                    <a:lnTo>
                      <a:pt x="2715" y="909"/>
                    </a:lnTo>
                    <a:lnTo>
                      <a:pt x="2629" y="863"/>
                    </a:lnTo>
                    <a:lnTo>
                      <a:pt x="2540" y="823"/>
                    </a:lnTo>
                    <a:lnTo>
                      <a:pt x="2448" y="790"/>
                    </a:lnTo>
                    <a:lnTo>
                      <a:pt x="2352" y="764"/>
                    </a:lnTo>
                    <a:lnTo>
                      <a:pt x="2253" y="744"/>
                    </a:lnTo>
                    <a:lnTo>
                      <a:pt x="2152" y="733"/>
                    </a:lnTo>
                    <a:lnTo>
                      <a:pt x="2049" y="729"/>
                    </a:lnTo>
                    <a:close/>
                    <a:moveTo>
                      <a:pt x="1809" y="0"/>
                    </a:moveTo>
                    <a:lnTo>
                      <a:pt x="2289" y="0"/>
                    </a:lnTo>
                    <a:lnTo>
                      <a:pt x="2317" y="4"/>
                    </a:lnTo>
                    <a:lnTo>
                      <a:pt x="2343" y="14"/>
                    </a:lnTo>
                    <a:lnTo>
                      <a:pt x="2367" y="29"/>
                    </a:lnTo>
                    <a:lnTo>
                      <a:pt x="2386" y="48"/>
                    </a:lnTo>
                    <a:lnTo>
                      <a:pt x="2399" y="73"/>
                    </a:lnTo>
                    <a:lnTo>
                      <a:pt x="2408" y="101"/>
                    </a:lnTo>
                    <a:lnTo>
                      <a:pt x="2459" y="420"/>
                    </a:lnTo>
                    <a:lnTo>
                      <a:pt x="2554" y="446"/>
                    </a:lnTo>
                    <a:lnTo>
                      <a:pt x="2646" y="478"/>
                    </a:lnTo>
                    <a:lnTo>
                      <a:pt x="2737" y="515"/>
                    </a:lnTo>
                    <a:lnTo>
                      <a:pt x="2825" y="559"/>
                    </a:lnTo>
                    <a:lnTo>
                      <a:pt x="2911" y="607"/>
                    </a:lnTo>
                    <a:lnTo>
                      <a:pt x="3168" y="423"/>
                    </a:lnTo>
                    <a:lnTo>
                      <a:pt x="3189" y="411"/>
                    </a:lnTo>
                    <a:lnTo>
                      <a:pt x="3211" y="404"/>
                    </a:lnTo>
                    <a:lnTo>
                      <a:pt x="3235" y="401"/>
                    </a:lnTo>
                    <a:lnTo>
                      <a:pt x="3259" y="402"/>
                    </a:lnTo>
                    <a:lnTo>
                      <a:pt x="3282" y="410"/>
                    </a:lnTo>
                    <a:lnTo>
                      <a:pt x="3303" y="421"/>
                    </a:lnTo>
                    <a:lnTo>
                      <a:pt x="3322" y="436"/>
                    </a:lnTo>
                    <a:lnTo>
                      <a:pt x="3662" y="776"/>
                    </a:lnTo>
                    <a:lnTo>
                      <a:pt x="3677" y="795"/>
                    </a:lnTo>
                    <a:lnTo>
                      <a:pt x="3688" y="816"/>
                    </a:lnTo>
                    <a:lnTo>
                      <a:pt x="3696" y="839"/>
                    </a:lnTo>
                    <a:lnTo>
                      <a:pt x="3697" y="862"/>
                    </a:lnTo>
                    <a:lnTo>
                      <a:pt x="3694" y="885"/>
                    </a:lnTo>
                    <a:lnTo>
                      <a:pt x="3687" y="909"/>
                    </a:lnTo>
                    <a:lnTo>
                      <a:pt x="3675" y="930"/>
                    </a:lnTo>
                    <a:lnTo>
                      <a:pt x="3491" y="1187"/>
                    </a:lnTo>
                    <a:lnTo>
                      <a:pt x="3539" y="1273"/>
                    </a:lnTo>
                    <a:lnTo>
                      <a:pt x="3583" y="1361"/>
                    </a:lnTo>
                    <a:lnTo>
                      <a:pt x="3620" y="1452"/>
                    </a:lnTo>
                    <a:lnTo>
                      <a:pt x="3652" y="1544"/>
                    </a:lnTo>
                    <a:lnTo>
                      <a:pt x="3678" y="1639"/>
                    </a:lnTo>
                    <a:lnTo>
                      <a:pt x="3997" y="1690"/>
                    </a:lnTo>
                    <a:lnTo>
                      <a:pt x="4025" y="1699"/>
                    </a:lnTo>
                    <a:lnTo>
                      <a:pt x="4050" y="1712"/>
                    </a:lnTo>
                    <a:lnTo>
                      <a:pt x="4069" y="1731"/>
                    </a:lnTo>
                    <a:lnTo>
                      <a:pt x="4084" y="1755"/>
                    </a:lnTo>
                    <a:lnTo>
                      <a:pt x="4094" y="1781"/>
                    </a:lnTo>
                    <a:lnTo>
                      <a:pt x="4098" y="1809"/>
                    </a:lnTo>
                    <a:lnTo>
                      <a:pt x="4098" y="2289"/>
                    </a:lnTo>
                    <a:lnTo>
                      <a:pt x="4094" y="2317"/>
                    </a:lnTo>
                    <a:lnTo>
                      <a:pt x="4084" y="2343"/>
                    </a:lnTo>
                    <a:lnTo>
                      <a:pt x="4069" y="2367"/>
                    </a:lnTo>
                    <a:lnTo>
                      <a:pt x="4050" y="2386"/>
                    </a:lnTo>
                    <a:lnTo>
                      <a:pt x="4025" y="2399"/>
                    </a:lnTo>
                    <a:lnTo>
                      <a:pt x="3997" y="2408"/>
                    </a:lnTo>
                    <a:lnTo>
                      <a:pt x="3678" y="2459"/>
                    </a:lnTo>
                    <a:lnTo>
                      <a:pt x="3652" y="2554"/>
                    </a:lnTo>
                    <a:lnTo>
                      <a:pt x="3620" y="2646"/>
                    </a:lnTo>
                    <a:lnTo>
                      <a:pt x="3583" y="2737"/>
                    </a:lnTo>
                    <a:lnTo>
                      <a:pt x="3539" y="2825"/>
                    </a:lnTo>
                    <a:lnTo>
                      <a:pt x="3491" y="2911"/>
                    </a:lnTo>
                    <a:lnTo>
                      <a:pt x="3675" y="3168"/>
                    </a:lnTo>
                    <a:lnTo>
                      <a:pt x="3687" y="3189"/>
                    </a:lnTo>
                    <a:lnTo>
                      <a:pt x="3694" y="3213"/>
                    </a:lnTo>
                    <a:lnTo>
                      <a:pt x="3697" y="3236"/>
                    </a:lnTo>
                    <a:lnTo>
                      <a:pt x="3696" y="3259"/>
                    </a:lnTo>
                    <a:lnTo>
                      <a:pt x="3688" y="3282"/>
                    </a:lnTo>
                    <a:lnTo>
                      <a:pt x="3677" y="3303"/>
                    </a:lnTo>
                    <a:lnTo>
                      <a:pt x="3662" y="3322"/>
                    </a:lnTo>
                    <a:lnTo>
                      <a:pt x="3322" y="3662"/>
                    </a:lnTo>
                    <a:lnTo>
                      <a:pt x="3303" y="3677"/>
                    </a:lnTo>
                    <a:lnTo>
                      <a:pt x="3282" y="3688"/>
                    </a:lnTo>
                    <a:lnTo>
                      <a:pt x="3259" y="3694"/>
                    </a:lnTo>
                    <a:lnTo>
                      <a:pt x="3235" y="3697"/>
                    </a:lnTo>
                    <a:lnTo>
                      <a:pt x="3211" y="3694"/>
                    </a:lnTo>
                    <a:lnTo>
                      <a:pt x="3189" y="3687"/>
                    </a:lnTo>
                    <a:lnTo>
                      <a:pt x="3168" y="3675"/>
                    </a:lnTo>
                    <a:lnTo>
                      <a:pt x="2911" y="3491"/>
                    </a:lnTo>
                    <a:lnTo>
                      <a:pt x="2825" y="3539"/>
                    </a:lnTo>
                    <a:lnTo>
                      <a:pt x="2737" y="3583"/>
                    </a:lnTo>
                    <a:lnTo>
                      <a:pt x="2646" y="3620"/>
                    </a:lnTo>
                    <a:lnTo>
                      <a:pt x="2554" y="3652"/>
                    </a:lnTo>
                    <a:lnTo>
                      <a:pt x="2459" y="3678"/>
                    </a:lnTo>
                    <a:lnTo>
                      <a:pt x="2408" y="3997"/>
                    </a:lnTo>
                    <a:lnTo>
                      <a:pt x="2399" y="4025"/>
                    </a:lnTo>
                    <a:lnTo>
                      <a:pt x="2386" y="4050"/>
                    </a:lnTo>
                    <a:lnTo>
                      <a:pt x="2367" y="4069"/>
                    </a:lnTo>
                    <a:lnTo>
                      <a:pt x="2343" y="4084"/>
                    </a:lnTo>
                    <a:lnTo>
                      <a:pt x="2317" y="4094"/>
                    </a:lnTo>
                    <a:lnTo>
                      <a:pt x="2289" y="4098"/>
                    </a:lnTo>
                    <a:lnTo>
                      <a:pt x="1809" y="4098"/>
                    </a:lnTo>
                    <a:lnTo>
                      <a:pt x="1781" y="4094"/>
                    </a:lnTo>
                    <a:lnTo>
                      <a:pt x="1755" y="4084"/>
                    </a:lnTo>
                    <a:lnTo>
                      <a:pt x="1731" y="4069"/>
                    </a:lnTo>
                    <a:lnTo>
                      <a:pt x="1712" y="4050"/>
                    </a:lnTo>
                    <a:lnTo>
                      <a:pt x="1699" y="4025"/>
                    </a:lnTo>
                    <a:lnTo>
                      <a:pt x="1690" y="3997"/>
                    </a:lnTo>
                    <a:lnTo>
                      <a:pt x="1639" y="3678"/>
                    </a:lnTo>
                    <a:lnTo>
                      <a:pt x="1544" y="3652"/>
                    </a:lnTo>
                    <a:lnTo>
                      <a:pt x="1452" y="3620"/>
                    </a:lnTo>
                    <a:lnTo>
                      <a:pt x="1361" y="3583"/>
                    </a:lnTo>
                    <a:lnTo>
                      <a:pt x="1273" y="3539"/>
                    </a:lnTo>
                    <a:lnTo>
                      <a:pt x="1187" y="3491"/>
                    </a:lnTo>
                    <a:lnTo>
                      <a:pt x="930" y="3675"/>
                    </a:lnTo>
                    <a:lnTo>
                      <a:pt x="909" y="3687"/>
                    </a:lnTo>
                    <a:lnTo>
                      <a:pt x="885" y="3694"/>
                    </a:lnTo>
                    <a:lnTo>
                      <a:pt x="862" y="3697"/>
                    </a:lnTo>
                    <a:lnTo>
                      <a:pt x="838" y="3694"/>
                    </a:lnTo>
                    <a:lnTo>
                      <a:pt x="816" y="3688"/>
                    </a:lnTo>
                    <a:lnTo>
                      <a:pt x="795" y="3677"/>
                    </a:lnTo>
                    <a:lnTo>
                      <a:pt x="776" y="3662"/>
                    </a:lnTo>
                    <a:lnTo>
                      <a:pt x="436" y="3322"/>
                    </a:lnTo>
                    <a:lnTo>
                      <a:pt x="421" y="3303"/>
                    </a:lnTo>
                    <a:lnTo>
                      <a:pt x="410" y="3282"/>
                    </a:lnTo>
                    <a:lnTo>
                      <a:pt x="402" y="3259"/>
                    </a:lnTo>
                    <a:lnTo>
                      <a:pt x="401" y="3236"/>
                    </a:lnTo>
                    <a:lnTo>
                      <a:pt x="404" y="3213"/>
                    </a:lnTo>
                    <a:lnTo>
                      <a:pt x="411" y="3189"/>
                    </a:lnTo>
                    <a:lnTo>
                      <a:pt x="423" y="3168"/>
                    </a:lnTo>
                    <a:lnTo>
                      <a:pt x="607" y="2911"/>
                    </a:lnTo>
                    <a:lnTo>
                      <a:pt x="559" y="2825"/>
                    </a:lnTo>
                    <a:lnTo>
                      <a:pt x="515" y="2737"/>
                    </a:lnTo>
                    <a:lnTo>
                      <a:pt x="478" y="2646"/>
                    </a:lnTo>
                    <a:lnTo>
                      <a:pt x="446" y="2554"/>
                    </a:lnTo>
                    <a:lnTo>
                      <a:pt x="420" y="2459"/>
                    </a:lnTo>
                    <a:lnTo>
                      <a:pt x="101" y="2408"/>
                    </a:lnTo>
                    <a:lnTo>
                      <a:pt x="73" y="2399"/>
                    </a:lnTo>
                    <a:lnTo>
                      <a:pt x="48" y="2386"/>
                    </a:lnTo>
                    <a:lnTo>
                      <a:pt x="29" y="2367"/>
                    </a:lnTo>
                    <a:lnTo>
                      <a:pt x="14" y="2343"/>
                    </a:lnTo>
                    <a:lnTo>
                      <a:pt x="4" y="2317"/>
                    </a:lnTo>
                    <a:lnTo>
                      <a:pt x="0" y="2289"/>
                    </a:lnTo>
                    <a:lnTo>
                      <a:pt x="0" y="1809"/>
                    </a:lnTo>
                    <a:lnTo>
                      <a:pt x="4" y="1781"/>
                    </a:lnTo>
                    <a:lnTo>
                      <a:pt x="14" y="1755"/>
                    </a:lnTo>
                    <a:lnTo>
                      <a:pt x="29" y="1731"/>
                    </a:lnTo>
                    <a:lnTo>
                      <a:pt x="48" y="1712"/>
                    </a:lnTo>
                    <a:lnTo>
                      <a:pt x="73" y="1699"/>
                    </a:lnTo>
                    <a:lnTo>
                      <a:pt x="101" y="1690"/>
                    </a:lnTo>
                    <a:lnTo>
                      <a:pt x="420" y="1639"/>
                    </a:lnTo>
                    <a:lnTo>
                      <a:pt x="446" y="1544"/>
                    </a:lnTo>
                    <a:lnTo>
                      <a:pt x="478" y="1452"/>
                    </a:lnTo>
                    <a:lnTo>
                      <a:pt x="515" y="1361"/>
                    </a:lnTo>
                    <a:lnTo>
                      <a:pt x="559" y="1273"/>
                    </a:lnTo>
                    <a:lnTo>
                      <a:pt x="607" y="1187"/>
                    </a:lnTo>
                    <a:lnTo>
                      <a:pt x="423" y="930"/>
                    </a:lnTo>
                    <a:lnTo>
                      <a:pt x="411" y="909"/>
                    </a:lnTo>
                    <a:lnTo>
                      <a:pt x="404" y="885"/>
                    </a:lnTo>
                    <a:lnTo>
                      <a:pt x="401" y="862"/>
                    </a:lnTo>
                    <a:lnTo>
                      <a:pt x="402" y="839"/>
                    </a:lnTo>
                    <a:lnTo>
                      <a:pt x="410" y="816"/>
                    </a:lnTo>
                    <a:lnTo>
                      <a:pt x="421" y="795"/>
                    </a:lnTo>
                    <a:lnTo>
                      <a:pt x="436" y="776"/>
                    </a:lnTo>
                    <a:lnTo>
                      <a:pt x="776" y="436"/>
                    </a:lnTo>
                    <a:lnTo>
                      <a:pt x="795" y="421"/>
                    </a:lnTo>
                    <a:lnTo>
                      <a:pt x="816" y="410"/>
                    </a:lnTo>
                    <a:lnTo>
                      <a:pt x="838" y="402"/>
                    </a:lnTo>
                    <a:lnTo>
                      <a:pt x="862" y="401"/>
                    </a:lnTo>
                    <a:lnTo>
                      <a:pt x="885" y="404"/>
                    </a:lnTo>
                    <a:lnTo>
                      <a:pt x="909" y="411"/>
                    </a:lnTo>
                    <a:lnTo>
                      <a:pt x="930" y="423"/>
                    </a:lnTo>
                    <a:lnTo>
                      <a:pt x="1187" y="607"/>
                    </a:lnTo>
                    <a:lnTo>
                      <a:pt x="1273" y="559"/>
                    </a:lnTo>
                    <a:lnTo>
                      <a:pt x="1361" y="515"/>
                    </a:lnTo>
                    <a:lnTo>
                      <a:pt x="1452" y="478"/>
                    </a:lnTo>
                    <a:lnTo>
                      <a:pt x="1544" y="446"/>
                    </a:lnTo>
                    <a:lnTo>
                      <a:pt x="1639" y="420"/>
                    </a:lnTo>
                    <a:lnTo>
                      <a:pt x="1690" y="101"/>
                    </a:lnTo>
                    <a:lnTo>
                      <a:pt x="1699" y="73"/>
                    </a:lnTo>
                    <a:lnTo>
                      <a:pt x="1712" y="48"/>
                    </a:lnTo>
                    <a:lnTo>
                      <a:pt x="1731" y="29"/>
                    </a:lnTo>
                    <a:lnTo>
                      <a:pt x="1755" y="14"/>
                    </a:lnTo>
                    <a:lnTo>
                      <a:pt x="1781" y="4"/>
                    </a:lnTo>
                    <a:lnTo>
                      <a:pt x="1809" y="0"/>
                    </a:lnTo>
                    <a:close/>
                  </a:path>
                </a:pathLst>
              </a:custGeom>
              <a:solidFill>
                <a:srgbClr val="AC4A5A"/>
              </a:solidFill>
              <a:ln w="0">
                <a:noFill/>
                <a:prstDash val="solid"/>
                <a:round/>
                <a:headEnd/>
                <a:tailEnd/>
              </a:ln>
            </p:spPr>
            <p:txBody>
              <a:bodyPr vert="horz" wrap="square" lIns="68580" tIns="34290" rIns="68580" bIns="34290" numCol="1" anchor="ctr" anchorCtr="0" compatLnSpc="1">
                <a:prstTxWarp prst="textNoShape">
                  <a:avLst/>
                </a:prstTxWarp>
              </a:bodyPr>
              <a:lstStyle/>
              <a:p>
                <a:pPr defTabSz="685800">
                  <a:defRPr/>
                </a:pPr>
                <a:endParaRPr lang="en-IN" sz="1400">
                  <a:solidFill>
                    <a:prstClr val="black"/>
                  </a:solidFill>
                  <a:latin typeface="Arial" panose="020B0604020202020204" pitchFamily="34" charset="0"/>
                  <a:cs typeface="Arial" panose="020B0604020202020204" pitchFamily="34" charset="0"/>
                </a:endParaRPr>
              </a:p>
            </p:txBody>
          </p:sp>
          <p:sp>
            <p:nvSpPr>
              <p:cNvPr id="62" name="Freeform 8"/>
              <p:cNvSpPr>
                <a:spLocks/>
              </p:cNvSpPr>
              <p:nvPr/>
            </p:nvSpPr>
            <p:spPr bwMode="auto">
              <a:xfrm>
                <a:off x="36856882" y="6636088"/>
                <a:ext cx="744571" cy="347154"/>
              </a:xfrm>
              <a:custGeom>
                <a:avLst/>
                <a:gdLst>
                  <a:gd name="T0" fmla="*/ 245 w 1600"/>
                  <a:gd name="T1" fmla="*/ 0 h 746"/>
                  <a:gd name="T2" fmla="*/ 292 w 1600"/>
                  <a:gd name="T3" fmla="*/ 52 h 746"/>
                  <a:gd name="T4" fmla="*/ 343 w 1600"/>
                  <a:gd name="T5" fmla="*/ 98 h 746"/>
                  <a:gd name="T6" fmla="*/ 398 w 1600"/>
                  <a:gd name="T7" fmla="*/ 140 h 746"/>
                  <a:gd name="T8" fmla="*/ 457 w 1600"/>
                  <a:gd name="T9" fmla="*/ 178 h 746"/>
                  <a:gd name="T10" fmla="*/ 521 w 1600"/>
                  <a:gd name="T11" fmla="*/ 209 h 746"/>
                  <a:gd name="T12" fmla="*/ 586 w 1600"/>
                  <a:gd name="T13" fmla="*/ 234 h 746"/>
                  <a:gd name="T14" fmla="*/ 655 w 1600"/>
                  <a:gd name="T15" fmla="*/ 251 h 746"/>
                  <a:gd name="T16" fmla="*/ 727 w 1600"/>
                  <a:gd name="T17" fmla="*/ 262 h 746"/>
                  <a:gd name="T18" fmla="*/ 800 w 1600"/>
                  <a:gd name="T19" fmla="*/ 266 h 746"/>
                  <a:gd name="T20" fmla="*/ 873 w 1600"/>
                  <a:gd name="T21" fmla="*/ 262 h 746"/>
                  <a:gd name="T22" fmla="*/ 945 w 1600"/>
                  <a:gd name="T23" fmla="*/ 251 h 746"/>
                  <a:gd name="T24" fmla="*/ 1014 w 1600"/>
                  <a:gd name="T25" fmla="*/ 234 h 746"/>
                  <a:gd name="T26" fmla="*/ 1079 w 1600"/>
                  <a:gd name="T27" fmla="*/ 209 h 746"/>
                  <a:gd name="T28" fmla="*/ 1143 w 1600"/>
                  <a:gd name="T29" fmla="*/ 178 h 746"/>
                  <a:gd name="T30" fmla="*/ 1202 w 1600"/>
                  <a:gd name="T31" fmla="*/ 140 h 746"/>
                  <a:gd name="T32" fmla="*/ 1257 w 1600"/>
                  <a:gd name="T33" fmla="*/ 98 h 746"/>
                  <a:gd name="T34" fmla="*/ 1308 w 1600"/>
                  <a:gd name="T35" fmla="*/ 52 h 746"/>
                  <a:gd name="T36" fmla="*/ 1355 w 1600"/>
                  <a:gd name="T37" fmla="*/ 0 h 746"/>
                  <a:gd name="T38" fmla="*/ 1402 w 1600"/>
                  <a:gd name="T39" fmla="*/ 46 h 746"/>
                  <a:gd name="T40" fmla="*/ 1446 w 1600"/>
                  <a:gd name="T41" fmla="*/ 94 h 746"/>
                  <a:gd name="T42" fmla="*/ 1485 w 1600"/>
                  <a:gd name="T43" fmla="*/ 148 h 746"/>
                  <a:gd name="T44" fmla="*/ 1520 w 1600"/>
                  <a:gd name="T45" fmla="*/ 202 h 746"/>
                  <a:gd name="T46" fmla="*/ 1551 w 1600"/>
                  <a:gd name="T47" fmla="*/ 262 h 746"/>
                  <a:gd name="T48" fmla="*/ 1577 w 1600"/>
                  <a:gd name="T49" fmla="*/ 323 h 746"/>
                  <a:gd name="T50" fmla="*/ 1600 w 1600"/>
                  <a:gd name="T51" fmla="*/ 386 h 746"/>
                  <a:gd name="T52" fmla="*/ 1544 w 1600"/>
                  <a:gd name="T53" fmla="*/ 443 h 746"/>
                  <a:gd name="T54" fmla="*/ 1484 w 1600"/>
                  <a:gd name="T55" fmla="*/ 498 h 746"/>
                  <a:gd name="T56" fmla="*/ 1420 w 1600"/>
                  <a:gd name="T57" fmla="*/ 546 h 746"/>
                  <a:gd name="T58" fmla="*/ 1353 w 1600"/>
                  <a:gd name="T59" fmla="*/ 591 h 746"/>
                  <a:gd name="T60" fmla="*/ 1282 w 1600"/>
                  <a:gd name="T61" fmla="*/ 631 h 746"/>
                  <a:gd name="T62" fmla="*/ 1207 w 1600"/>
                  <a:gd name="T63" fmla="*/ 664 h 746"/>
                  <a:gd name="T64" fmla="*/ 1132 w 1600"/>
                  <a:gd name="T65" fmla="*/ 693 h 746"/>
                  <a:gd name="T66" fmla="*/ 1052 w 1600"/>
                  <a:gd name="T67" fmla="*/ 717 h 746"/>
                  <a:gd name="T68" fmla="*/ 970 w 1600"/>
                  <a:gd name="T69" fmla="*/ 733 h 746"/>
                  <a:gd name="T70" fmla="*/ 886 w 1600"/>
                  <a:gd name="T71" fmla="*/ 743 h 746"/>
                  <a:gd name="T72" fmla="*/ 800 w 1600"/>
                  <a:gd name="T73" fmla="*/ 746 h 746"/>
                  <a:gd name="T74" fmla="*/ 714 w 1600"/>
                  <a:gd name="T75" fmla="*/ 743 h 746"/>
                  <a:gd name="T76" fmla="*/ 630 w 1600"/>
                  <a:gd name="T77" fmla="*/ 733 h 746"/>
                  <a:gd name="T78" fmla="*/ 548 w 1600"/>
                  <a:gd name="T79" fmla="*/ 717 h 746"/>
                  <a:gd name="T80" fmla="*/ 468 w 1600"/>
                  <a:gd name="T81" fmla="*/ 693 h 746"/>
                  <a:gd name="T82" fmla="*/ 393 w 1600"/>
                  <a:gd name="T83" fmla="*/ 664 h 746"/>
                  <a:gd name="T84" fmla="*/ 318 w 1600"/>
                  <a:gd name="T85" fmla="*/ 631 h 746"/>
                  <a:gd name="T86" fmla="*/ 247 w 1600"/>
                  <a:gd name="T87" fmla="*/ 591 h 746"/>
                  <a:gd name="T88" fmla="*/ 180 w 1600"/>
                  <a:gd name="T89" fmla="*/ 546 h 746"/>
                  <a:gd name="T90" fmla="*/ 116 w 1600"/>
                  <a:gd name="T91" fmla="*/ 498 h 746"/>
                  <a:gd name="T92" fmla="*/ 56 w 1600"/>
                  <a:gd name="T93" fmla="*/ 443 h 746"/>
                  <a:gd name="T94" fmla="*/ 0 w 1600"/>
                  <a:gd name="T95" fmla="*/ 386 h 746"/>
                  <a:gd name="T96" fmla="*/ 23 w 1600"/>
                  <a:gd name="T97" fmla="*/ 323 h 746"/>
                  <a:gd name="T98" fmla="*/ 49 w 1600"/>
                  <a:gd name="T99" fmla="*/ 262 h 746"/>
                  <a:gd name="T100" fmla="*/ 80 w 1600"/>
                  <a:gd name="T101" fmla="*/ 202 h 746"/>
                  <a:gd name="T102" fmla="*/ 115 w 1600"/>
                  <a:gd name="T103" fmla="*/ 148 h 746"/>
                  <a:gd name="T104" fmla="*/ 154 w 1600"/>
                  <a:gd name="T105" fmla="*/ 94 h 746"/>
                  <a:gd name="T106" fmla="*/ 198 w 1600"/>
                  <a:gd name="T107" fmla="*/ 46 h 746"/>
                  <a:gd name="T108" fmla="*/ 245 w 1600"/>
                  <a:gd name="T109" fmla="*/ 0 h 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0" h="746">
                    <a:moveTo>
                      <a:pt x="245" y="0"/>
                    </a:moveTo>
                    <a:lnTo>
                      <a:pt x="292" y="52"/>
                    </a:lnTo>
                    <a:lnTo>
                      <a:pt x="343" y="98"/>
                    </a:lnTo>
                    <a:lnTo>
                      <a:pt x="398" y="140"/>
                    </a:lnTo>
                    <a:lnTo>
                      <a:pt x="457" y="178"/>
                    </a:lnTo>
                    <a:lnTo>
                      <a:pt x="521" y="209"/>
                    </a:lnTo>
                    <a:lnTo>
                      <a:pt x="586" y="234"/>
                    </a:lnTo>
                    <a:lnTo>
                      <a:pt x="655" y="251"/>
                    </a:lnTo>
                    <a:lnTo>
                      <a:pt x="727" y="262"/>
                    </a:lnTo>
                    <a:lnTo>
                      <a:pt x="800" y="266"/>
                    </a:lnTo>
                    <a:lnTo>
                      <a:pt x="873" y="262"/>
                    </a:lnTo>
                    <a:lnTo>
                      <a:pt x="945" y="251"/>
                    </a:lnTo>
                    <a:lnTo>
                      <a:pt x="1014" y="234"/>
                    </a:lnTo>
                    <a:lnTo>
                      <a:pt x="1079" y="209"/>
                    </a:lnTo>
                    <a:lnTo>
                      <a:pt x="1143" y="178"/>
                    </a:lnTo>
                    <a:lnTo>
                      <a:pt x="1202" y="140"/>
                    </a:lnTo>
                    <a:lnTo>
                      <a:pt x="1257" y="98"/>
                    </a:lnTo>
                    <a:lnTo>
                      <a:pt x="1308" y="52"/>
                    </a:lnTo>
                    <a:lnTo>
                      <a:pt x="1355" y="0"/>
                    </a:lnTo>
                    <a:lnTo>
                      <a:pt x="1402" y="46"/>
                    </a:lnTo>
                    <a:lnTo>
                      <a:pt x="1446" y="94"/>
                    </a:lnTo>
                    <a:lnTo>
                      <a:pt x="1485" y="148"/>
                    </a:lnTo>
                    <a:lnTo>
                      <a:pt x="1520" y="202"/>
                    </a:lnTo>
                    <a:lnTo>
                      <a:pt x="1551" y="262"/>
                    </a:lnTo>
                    <a:lnTo>
                      <a:pt x="1577" y="323"/>
                    </a:lnTo>
                    <a:lnTo>
                      <a:pt x="1600" y="386"/>
                    </a:lnTo>
                    <a:lnTo>
                      <a:pt x="1544" y="443"/>
                    </a:lnTo>
                    <a:lnTo>
                      <a:pt x="1484" y="498"/>
                    </a:lnTo>
                    <a:lnTo>
                      <a:pt x="1420" y="546"/>
                    </a:lnTo>
                    <a:lnTo>
                      <a:pt x="1353" y="591"/>
                    </a:lnTo>
                    <a:lnTo>
                      <a:pt x="1282" y="631"/>
                    </a:lnTo>
                    <a:lnTo>
                      <a:pt x="1207" y="664"/>
                    </a:lnTo>
                    <a:lnTo>
                      <a:pt x="1132" y="693"/>
                    </a:lnTo>
                    <a:lnTo>
                      <a:pt x="1052" y="717"/>
                    </a:lnTo>
                    <a:lnTo>
                      <a:pt x="970" y="733"/>
                    </a:lnTo>
                    <a:lnTo>
                      <a:pt x="886" y="743"/>
                    </a:lnTo>
                    <a:lnTo>
                      <a:pt x="800" y="746"/>
                    </a:lnTo>
                    <a:lnTo>
                      <a:pt x="714" y="743"/>
                    </a:lnTo>
                    <a:lnTo>
                      <a:pt x="630" y="733"/>
                    </a:lnTo>
                    <a:lnTo>
                      <a:pt x="548" y="717"/>
                    </a:lnTo>
                    <a:lnTo>
                      <a:pt x="468" y="693"/>
                    </a:lnTo>
                    <a:lnTo>
                      <a:pt x="393" y="664"/>
                    </a:lnTo>
                    <a:lnTo>
                      <a:pt x="318" y="631"/>
                    </a:lnTo>
                    <a:lnTo>
                      <a:pt x="247" y="591"/>
                    </a:lnTo>
                    <a:lnTo>
                      <a:pt x="180" y="546"/>
                    </a:lnTo>
                    <a:lnTo>
                      <a:pt x="116" y="498"/>
                    </a:lnTo>
                    <a:lnTo>
                      <a:pt x="56" y="443"/>
                    </a:lnTo>
                    <a:lnTo>
                      <a:pt x="0" y="386"/>
                    </a:lnTo>
                    <a:lnTo>
                      <a:pt x="23" y="323"/>
                    </a:lnTo>
                    <a:lnTo>
                      <a:pt x="49" y="262"/>
                    </a:lnTo>
                    <a:lnTo>
                      <a:pt x="80" y="202"/>
                    </a:lnTo>
                    <a:lnTo>
                      <a:pt x="115" y="148"/>
                    </a:lnTo>
                    <a:lnTo>
                      <a:pt x="154" y="94"/>
                    </a:lnTo>
                    <a:lnTo>
                      <a:pt x="198" y="46"/>
                    </a:lnTo>
                    <a:lnTo>
                      <a:pt x="245" y="0"/>
                    </a:lnTo>
                    <a:close/>
                  </a:path>
                </a:pathLst>
              </a:custGeom>
              <a:solidFill>
                <a:schemeClr val="tx1"/>
              </a:solidFill>
              <a:ln w="0">
                <a:noFill/>
                <a:prstDash val="solid"/>
                <a:round/>
                <a:headEnd/>
                <a:tailEnd/>
              </a:ln>
            </p:spPr>
            <p:txBody>
              <a:bodyPr vert="horz" wrap="square" lIns="68580" tIns="34290" rIns="68580" bIns="34290" numCol="1" anchor="ctr" anchorCtr="0" compatLnSpc="1">
                <a:prstTxWarp prst="textNoShape">
                  <a:avLst/>
                </a:prstTxWarp>
              </a:bodyPr>
              <a:lstStyle/>
              <a:p>
                <a:pPr defTabSz="685800">
                  <a:defRPr/>
                </a:pPr>
                <a:endParaRPr lang="en-IN" sz="1400">
                  <a:solidFill>
                    <a:prstClr val="black"/>
                  </a:solidFill>
                  <a:latin typeface="Arial" panose="020B0604020202020204" pitchFamily="34" charset="0"/>
                  <a:cs typeface="Arial" panose="020B0604020202020204" pitchFamily="34" charset="0"/>
                </a:endParaRPr>
              </a:p>
            </p:txBody>
          </p:sp>
        </p:grpSp>
      </p:grpSp>
      <p:sp>
        <p:nvSpPr>
          <p:cNvPr id="5" name="TextBox 4">
            <a:extLst>
              <a:ext uri="{FF2B5EF4-FFF2-40B4-BE49-F238E27FC236}">
                <a16:creationId xmlns:a16="http://schemas.microsoft.com/office/drawing/2014/main" id="{2307E81B-797A-BF42-BF94-52899C8C28E5}"/>
              </a:ext>
            </a:extLst>
          </p:cNvPr>
          <p:cNvSpPr txBox="1"/>
          <p:nvPr/>
        </p:nvSpPr>
        <p:spPr>
          <a:xfrm>
            <a:off x="3438140" y="2032659"/>
            <a:ext cx="2086108" cy="2151537"/>
          </a:xfrm>
          <a:prstGeom prst="rect">
            <a:avLst/>
          </a:prstGeom>
          <a:noFill/>
        </p:spPr>
        <p:txBody>
          <a:bodyPr wrap="none" rtlCol="0">
            <a:prstTxWarp prst="textArchUp">
              <a:avLst>
                <a:gd name="adj" fmla="val 11415915"/>
              </a:avLst>
            </a:prstTxWarp>
            <a:spAutoFit/>
          </a:bodyPr>
          <a:lstStyle/>
          <a:p>
            <a:pPr algn="ctr"/>
            <a:r>
              <a:rPr lang="fi-FI" sz="2200" dirty="0">
                <a:solidFill>
                  <a:schemeClr val="tx1">
                    <a:lumMod val="75000"/>
                    <a:lumOff val="25000"/>
                  </a:schemeClr>
                </a:solidFill>
                <a:latin typeface="Arial" panose="020B0604020202020204" pitchFamily="34" charset="0"/>
                <a:cs typeface="Arial" panose="020B0604020202020204" pitchFamily="34" charset="0"/>
              </a:rPr>
              <a:t>HYVÄLLE HALLINNOLLE</a:t>
            </a:r>
            <a:endParaRPr lang="en-IN" sz="22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343817DB-7A3D-4945-877D-51BF460C1157}"/>
              </a:ext>
            </a:extLst>
          </p:cNvPr>
          <p:cNvSpPr txBox="1"/>
          <p:nvPr/>
        </p:nvSpPr>
        <p:spPr>
          <a:xfrm>
            <a:off x="3392363" y="2240303"/>
            <a:ext cx="2150113" cy="1876392"/>
          </a:xfrm>
          <a:prstGeom prst="rect">
            <a:avLst/>
          </a:prstGeom>
          <a:noFill/>
        </p:spPr>
        <p:txBody>
          <a:bodyPr spcFirstLastPara="1" wrap="none" numCol="1" rtlCol="0">
            <a:prstTxWarp prst="textArchDown">
              <a:avLst>
                <a:gd name="adj" fmla="val 19998614"/>
              </a:avLst>
            </a:prstTxWarp>
            <a:spAutoFit/>
          </a:bodyPr>
          <a:ls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pPr algn="ctr"/>
            <a:r>
              <a:rPr lang="fi-FI" sz="2200" dirty="0">
                <a:solidFill>
                  <a:schemeClr val="tx1">
                    <a:lumMod val="75000"/>
                    <a:lumOff val="25000"/>
                  </a:schemeClr>
                </a:solidFill>
                <a:latin typeface="Arial" panose="020B0604020202020204" pitchFamily="34" charset="0"/>
                <a:cs typeface="Arial" panose="020B0604020202020204" pitchFamily="34" charset="0"/>
              </a:rPr>
              <a:t>TUNNUSOMAISTA </a:t>
            </a:r>
            <a:endParaRPr lang="en-IN" sz="2200"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4" name="Picture 7">
            <a:extLst>
              <a:ext uri="{FF2B5EF4-FFF2-40B4-BE49-F238E27FC236}">
                <a16:creationId xmlns:a16="http://schemas.microsoft.com/office/drawing/2014/main" id="{8F4B24A6-56BA-D440-984A-2883664F85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0602" y="4872685"/>
            <a:ext cx="628804" cy="506538"/>
          </a:xfrm>
          <a:prstGeom prst="rect">
            <a:avLst/>
          </a:prstGeom>
        </p:spPr>
      </p:pic>
      <p:sp>
        <p:nvSpPr>
          <p:cNvPr id="9" name="TextBox 8">
            <a:extLst>
              <a:ext uri="{FF2B5EF4-FFF2-40B4-BE49-F238E27FC236}">
                <a16:creationId xmlns:a16="http://schemas.microsoft.com/office/drawing/2014/main" id="{7153523B-0E05-D04C-9782-B2F90CD3DB1B}"/>
              </a:ext>
            </a:extLst>
          </p:cNvPr>
          <p:cNvSpPr txBox="1"/>
          <p:nvPr/>
        </p:nvSpPr>
        <p:spPr>
          <a:xfrm>
            <a:off x="-2153923" y="5778330"/>
            <a:ext cx="1625766" cy="307777"/>
          </a:xfrm>
          <a:prstGeom prst="rect">
            <a:avLst/>
          </a:prstGeom>
          <a:noFill/>
        </p:spPr>
        <p:txBody>
          <a:bodyPr wrap="none" rtlCol="0" anchor="ctr">
            <a:spAutoFit/>
          </a:bodyPr>
          <a:lstStyle/>
          <a:p>
            <a:pPr defTabSz="685800">
              <a:defRPr/>
            </a:pPr>
            <a:r>
              <a:rPr lang="fi-FI" sz="1400" b="1" dirty="0">
                <a:solidFill>
                  <a:srgbClr val="000000"/>
                </a:solidFill>
                <a:latin typeface="Arial" panose="020B0604020202020204" pitchFamily="34" charset="0"/>
                <a:cs typeface="Arial" panose="020B0604020202020204" pitchFamily="34" charset="0"/>
              </a:rPr>
              <a:t>Yhdenvertaisuus</a:t>
            </a:r>
            <a:endParaRPr lang="en-IN" sz="1400" b="1" dirty="0">
              <a:solidFill>
                <a:srgbClr val="000000"/>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80A82AD2-DFE8-6549-A699-C3825DC59468}"/>
              </a:ext>
            </a:extLst>
          </p:cNvPr>
          <p:cNvSpPr txBox="1"/>
          <p:nvPr/>
        </p:nvSpPr>
        <p:spPr>
          <a:xfrm>
            <a:off x="6714978" y="7232276"/>
            <a:ext cx="2193229" cy="307777"/>
          </a:xfrm>
          <a:prstGeom prst="rect">
            <a:avLst/>
          </a:prstGeom>
          <a:noFill/>
        </p:spPr>
        <p:txBody>
          <a:bodyPr wrap="none" rtlCol="0" anchor="ctr">
            <a:spAutoFit/>
          </a:bodyPr>
          <a:lstStyle/>
          <a:p>
            <a:pPr defTabSz="685800">
              <a:defRPr/>
            </a:pPr>
            <a:r>
              <a:rPr lang="fi-FI" sz="1400" b="1" dirty="0" err="1">
                <a:solidFill>
                  <a:srgbClr val="000000"/>
                </a:solidFill>
                <a:latin typeface="Arial" panose="020B0604020202020204" pitchFamily="34" charset="0"/>
                <a:cs typeface="Arial" panose="020B0604020202020204" pitchFamily="34" charset="0"/>
              </a:rPr>
              <a:t>Riippumattomattomuus</a:t>
            </a:r>
            <a:endParaRPr lang="en-IN" sz="1400" b="1" dirty="0">
              <a:solidFill>
                <a:srgbClr val="000000"/>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03A59587-D7D6-FA4B-9D79-D24E3ED24CCA}"/>
              </a:ext>
            </a:extLst>
          </p:cNvPr>
          <p:cNvSpPr txBox="1"/>
          <p:nvPr/>
        </p:nvSpPr>
        <p:spPr>
          <a:xfrm>
            <a:off x="-1838763" y="1211514"/>
            <a:ext cx="1385251" cy="307777"/>
          </a:xfrm>
          <a:prstGeom prst="rect">
            <a:avLst/>
          </a:prstGeom>
          <a:noFill/>
        </p:spPr>
        <p:txBody>
          <a:bodyPr wrap="none" rtlCol="0" anchor="ctr">
            <a:spAutoFit/>
          </a:bodyPr>
          <a:lstStyle/>
          <a:p>
            <a:pPr defTabSz="685800">
              <a:defRPr/>
            </a:pPr>
            <a:r>
              <a:rPr lang="fi-FI" sz="1400" b="1" dirty="0" err="1">
                <a:solidFill>
                  <a:srgbClr val="000000"/>
                </a:solidFill>
                <a:latin typeface="Arial" panose="020B0604020202020204" pitchFamily="34" charset="0"/>
                <a:cs typeface="Arial" panose="020B0604020202020204" pitchFamily="34" charset="0"/>
              </a:rPr>
              <a:t>Viiveettömyys</a:t>
            </a:r>
            <a:endParaRPr lang="en-IN" sz="1400" b="1" dirty="0">
              <a:solidFill>
                <a:srgbClr val="000000"/>
              </a:solidFill>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9043403C-38A0-444E-B06D-F5204F8677BC}"/>
              </a:ext>
            </a:extLst>
          </p:cNvPr>
          <p:cNvSpPr txBox="1"/>
          <p:nvPr/>
        </p:nvSpPr>
        <p:spPr>
          <a:xfrm>
            <a:off x="-1827542" y="894395"/>
            <a:ext cx="1467068" cy="307777"/>
          </a:xfrm>
          <a:prstGeom prst="rect">
            <a:avLst/>
          </a:prstGeom>
          <a:noFill/>
        </p:spPr>
        <p:txBody>
          <a:bodyPr wrap="square" rtlCol="0" anchor="ctr">
            <a:spAutoFit/>
          </a:bodyPr>
          <a:lstStyle/>
          <a:p>
            <a:pPr defTabSz="685800">
              <a:defRPr/>
            </a:pPr>
            <a:r>
              <a:rPr lang="fi-FI" sz="1400" b="1" dirty="0" err="1">
                <a:solidFill>
                  <a:srgbClr val="000000"/>
                </a:solidFill>
                <a:latin typeface="Arial" panose="020B0604020202020204" pitchFamily="34" charset="0"/>
                <a:cs typeface="Arial" panose="020B0604020202020204" pitchFamily="34" charset="0"/>
              </a:rPr>
              <a:t>Perusteltavuus</a:t>
            </a:r>
            <a:endParaRPr lang="en-IN" sz="1400" b="1" dirty="0">
              <a:solidFill>
                <a:srgbClr val="000000"/>
              </a:solidFill>
              <a:latin typeface="Arial" panose="020B0604020202020204" pitchFamily="34" charset="0"/>
              <a:cs typeface="Arial" panose="020B0604020202020204" pitchFamily="34" charset="0"/>
            </a:endParaRPr>
          </a:p>
        </p:txBody>
      </p:sp>
      <p:pic>
        <p:nvPicPr>
          <p:cNvPr id="12" name="Picture 15">
            <a:extLst>
              <a:ext uri="{FF2B5EF4-FFF2-40B4-BE49-F238E27FC236}">
                <a16:creationId xmlns:a16="http://schemas.microsoft.com/office/drawing/2014/main" id="{BD7E5671-E244-A840-9DC6-4277FE15A2A4}"/>
              </a:ext>
            </a:extLst>
          </p:cNvPr>
          <p:cNvPicPr>
            <a:picLocks noChangeAspect="1"/>
          </p:cNvPicPr>
          <p:nvPr/>
        </p:nvPicPr>
        <p:blipFill rotWithShape="1">
          <a:blip r:embed="rId3">
            <a:extLst>
              <a:ext uri="{28A0092B-C50C-407E-A947-70E740481C1C}">
                <a14:useLocalDpi xmlns:a14="http://schemas.microsoft.com/office/drawing/2010/main" val="0"/>
              </a:ext>
            </a:extLst>
          </a:blip>
          <a:srcRect l="17921" t="11643" r="12202" b="28884"/>
          <a:stretch/>
        </p:blipFill>
        <p:spPr>
          <a:xfrm>
            <a:off x="3055400" y="4825194"/>
            <a:ext cx="673925" cy="619893"/>
          </a:xfrm>
          <a:prstGeom prst="ellipse">
            <a:avLst/>
          </a:prstGeom>
          <a:ln>
            <a:noFill/>
          </a:ln>
          <a:effectLst>
            <a:softEdge rad="112500"/>
          </a:effectLst>
        </p:spPr>
      </p:pic>
      <p:sp>
        <p:nvSpPr>
          <p:cNvPr id="16" name="TextBox 15">
            <a:extLst>
              <a:ext uri="{FF2B5EF4-FFF2-40B4-BE49-F238E27FC236}">
                <a16:creationId xmlns:a16="http://schemas.microsoft.com/office/drawing/2014/main" id="{2CE9E833-6958-CA4E-A439-8C14EA4F02D2}"/>
              </a:ext>
            </a:extLst>
          </p:cNvPr>
          <p:cNvSpPr txBox="1"/>
          <p:nvPr/>
        </p:nvSpPr>
        <p:spPr>
          <a:xfrm>
            <a:off x="-1870896" y="5470553"/>
            <a:ext cx="1421671" cy="307777"/>
          </a:xfrm>
          <a:prstGeom prst="rect">
            <a:avLst/>
          </a:prstGeom>
          <a:noFill/>
        </p:spPr>
        <p:txBody>
          <a:bodyPr wrap="square" rtlCol="0" anchor="ctr">
            <a:spAutoFit/>
          </a:bodyPr>
          <a:lstStyle/>
          <a:p>
            <a:pPr defTabSz="685800">
              <a:defRPr/>
            </a:pPr>
            <a:r>
              <a:rPr lang="fi-FI" sz="1400" b="1" dirty="0">
                <a:solidFill>
                  <a:srgbClr val="000000"/>
                </a:solidFill>
                <a:latin typeface="Arial" panose="020B0604020202020204" pitchFamily="34" charset="0"/>
                <a:cs typeface="Arial" panose="020B0604020202020204" pitchFamily="34" charset="0"/>
              </a:rPr>
              <a:t>Tasapuolisuus</a:t>
            </a:r>
            <a:endParaRPr lang="en-IN" sz="1400" b="1" dirty="0">
              <a:solidFill>
                <a:srgbClr val="000000"/>
              </a:solidFill>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F74205A6-7925-BD4B-BE32-02FB64CEACC5}"/>
              </a:ext>
            </a:extLst>
          </p:cNvPr>
          <p:cNvSpPr txBox="1"/>
          <p:nvPr/>
        </p:nvSpPr>
        <p:spPr>
          <a:xfrm>
            <a:off x="-1742967" y="72811"/>
            <a:ext cx="1421671" cy="307777"/>
          </a:xfrm>
          <a:prstGeom prst="rect">
            <a:avLst/>
          </a:prstGeom>
          <a:noFill/>
        </p:spPr>
        <p:txBody>
          <a:bodyPr wrap="none" rtlCol="0" anchor="ctr">
            <a:spAutoFit/>
          </a:bodyPr>
          <a:lstStyle/>
          <a:p>
            <a:pPr defTabSz="685800">
              <a:defRPr/>
            </a:pPr>
            <a:r>
              <a:rPr lang="fi-FI" sz="1400" b="1" dirty="0">
                <a:solidFill>
                  <a:srgbClr val="000000"/>
                </a:solidFill>
                <a:latin typeface="Arial" panose="020B0604020202020204" pitchFamily="34" charset="0"/>
                <a:cs typeface="Arial" panose="020B0604020202020204" pitchFamily="34" charset="0"/>
              </a:rPr>
              <a:t>Taloudellisuus</a:t>
            </a:r>
            <a:endParaRPr lang="en-IN" sz="1400" b="1" dirty="0">
              <a:solidFill>
                <a:srgbClr val="000000"/>
              </a:solidFill>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67DB797B-C96E-724E-9C89-3D585DDFC6CE}"/>
              </a:ext>
            </a:extLst>
          </p:cNvPr>
          <p:cNvSpPr txBox="1"/>
          <p:nvPr/>
        </p:nvSpPr>
        <p:spPr>
          <a:xfrm>
            <a:off x="-1776183" y="487146"/>
            <a:ext cx="1415709" cy="307777"/>
          </a:xfrm>
          <a:prstGeom prst="rect">
            <a:avLst/>
          </a:prstGeom>
          <a:noFill/>
        </p:spPr>
        <p:txBody>
          <a:bodyPr wrap="none" rtlCol="0" anchor="ctr">
            <a:spAutoFit/>
          </a:bodyPr>
          <a:lstStyle/>
          <a:p>
            <a:pPr defTabSz="685800">
              <a:defRPr/>
            </a:pPr>
            <a:r>
              <a:rPr lang="fi-FI" sz="1400" b="1" dirty="0">
                <a:solidFill>
                  <a:srgbClr val="000000"/>
                </a:solidFill>
                <a:latin typeface="Arial" panose="020B0604020202020204" pitchFamily="34" charset="0"/>
                <a:cs typeface="Arial" panose="020B0604020202020204" pitchFamily="34" charset="0"/>
              </a:rPr>
              <a:t>Virheettömyys</a:t>
            </a:r>
            <a:endParaRPr lang="en-IN" sz="1400" b="1" dirty="0">
              <a:solidFill>
                <a:srgbClr val="000000"/>
              </a:solidFill>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76436AB4-2C18-C240-B920-005090BC493A}"/>
              </a:ext>
            </a:extLst>
          </p:cNvPr>
          <p:cNvSpPr txBox="1"/>
          <p:nvPr/>
        </p:nvSpPr>
        <p:spPr>
          <a:xfrm>
            <a:off x="6803018" y="7615222"/>
            <a:ext cx="1348446" cy="307777"/>
          </a:xfrm>
          <a:prstGeom prst="rect">
            <a:avLst/>
          </a:prstGeom>
          <a:noFill/>
        </p:spPr>
        <p:txBody>
          <a:bodyPr wrap="none" rtlCol="0" anchor="ctr">
            <a:spAutoFit/>
          </a:bodyPr>
          <a:lstStyle/>
          <a:p>
            <a:pPr defTabSz="685800">
              <a:defRPr/>
            </a:pPr>
            <a:r>
              <a:rPr lang="fi-FI" sz="1400" b="1" dirty="0">
                <a:solidFill>
                  <a:srgbClr val="000000"/>
                </a:solidFill>
                <a:latin typeface="Arial" panose="020B0604020202020204" pitchFamily="34" charset="0"/>
                <a:cs typeface="Arial" panose="020B0604020202020204" pitchFamily="34" charset="0"/>
              </a:rPr>
              <a:t>Esteettömyys</a:t>
            </a:r>
            <a:endParaRPr lang="en-IN" sz="1400" b="1" dirty="0">
              <a:solidFill>
                <a:srgbClr val="000000"/>
              </a:solidFill>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01954A93-74F0-4647-A33F-BD9432FE6F0C}"/>
              </a:ext>
            </a:extLst>
          </p:cNvPr>
          <p:cNvSpPr txBox="1"/>
          <p:nvPr/>
        </p:nvSpPr>
        <p:spPr>
          <a:xfrm>
            <a:off x="3227539" y="-1334638"/>
            <a:ext cx="1580882" cy="305179"/>
          </a:xfrm>
          <a:prstGeom prst="rect">
            <a:avLst/>
          </a:prstGeom>
          <a:noFill/>
        </p:spPr>
        <p:txBody>
          <a:bodyPr wrap="none" rtlCol="0" anchor="ctr">
            <a:spAutoFit/>
          </a:bodyPr>
          <a:lstStyle/>
          <a:p>
            <a:pPr algn="r" defTabSz="685800">
              <a:defRPr/>
            </a:pPr>
            <a:r>
              <a:rPr lang="fi-FI" sz="1400" b="1" dirty="0">
                <a:solidFill>
                  <a:srgbClr val="000000"/>
                </a:solidFill>
                <a:latin typeface="Arial" panose="020B0604020202020204" pitchFamily="34" charset="0"/>
                <a:cs typeface="Arial" panose="020B0604020202020204" pitchFamily="34" charset="0"/>
              </a:rPr>
              <a:t>Ymmärrettävyys</a:t>
            </a:r>
            <a:endParaRPr lang="en-IN" sz="1400" b="1" dirty="0">
              <a:solidFill>
                <a:srgbClr val="000000"/>
              </a:solidFill>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25041625-42BA-404A-BC99-3E2B5A774395}"/>
              </a:ext>
            </a:extLst>
          </p:cNvPr>
          <p:cNvSpPr txBox="1"/>
          <p:nvPr/>
        </p:nvSpPr>
        <p:spPr>
          <a:xfrm flipH="1">
            <a:off x="5211827" y="7119869"/>
            <a:ext cx="1583238" cy="305179"/>
          </a:xfrm>
          <a:prstGeom prst="rect">
            <a:avLst/>
          </a:prstGeom>
          <a:noFill/>
        </p:spPr>
        <p:txBody>
          <a:bodyPr wrap="square" rtlCol="0" anchor="ctr">
            <a:spAutoFit/>
          </a:bodyPr>
          <a:lstStyle/>
          <a:p>
            <a:pPr algn="r" defTabSz="685800">
              <a:defRPr/>
            </a:pPr>
            <a:r>
              <a:rPr lang="fi-FI" sz="1400" b="1" dirty="0">
                <a:solidFill>
                  <a:srgbClr val="000000"/>
                </a:solidFill>
                <a:latin typeface="Arial" panose="020B0604020202020204" pitchFamily="34" charset="0"/>
                <a:cs typeface="Arial" panose="020B0604020202020204" pitchFamily="34" charset="0"/>
              </a:rPr>
              <a:t>Lainmukaisuus</a:t>
            </a:r>
            <a:endParaRPr lang="en-IN" sz="1400" b="1" dirty="0">
              <a:solidFill>
                <a:srgbClr val="000000"/>
              </a:solidFill>
              <a:latin typeface="Arial" panose="020B0604020202020204" pitchFamily="34" charset="0"/>
              <a:cs typeface="Arial" panose="020B0604020202020204" pitchFamily="34" charset="0"/>
            </a:endParaRPr>
          </a:p>
        </p:txBody>
      </p:sp>
      <p:sp>
        <p:nvSpPr>
          <p:cNvPr id="28" name="TextBox 27">
            <a:extLst>
              <a:ext uri="{FF2B5EF4-FFF2-40B4-BE49-F238E27FC236}">
                <a16:creationId xmlns:a16="http://schemas.microsoft.com/office/drawing/2014/main" id="{1BB1C184-10CA-A74C-918F-69DAEDBBAE01}"/>
              </a:ext>
            </a:extLst>
          </p:cNvPr>
          <p:cNvSpPr txBox="1"/>
          <p:nvPr/>
        </p:nvSpPr>
        <p:spPr>
          <a:xfrm>
            <a:off x="9633838" y="1603966"/>
            <a:ext cx="1863011" cy="305180"/>
          </a:xfrm>
          <a:prstGeom prst="rect">
            <a:avLst/>
          </a:prstGeom>
          <a:noFill/>
        </p:spPr>
        <p:txBody>
          <a:bodyPr wrap="none" rtlCol="0" anchor="ctr">
            <a:spAutoFit/>
          </a:bodyPr>
          <a:lstStyle/>
          <a:p>
            <a:pPr defTabSz="685800">
              <a:defRPr/>
            </a:pPr>
            <a:r>
              <a:rPr lang="fi-FI" sz="1400" b="1" dirty="0">
                <a:solidFill>
                  <a:srgbClr val="000000"/>
                </a:solidFill>
                <a:latin typeface="Arial" panose="020B0604020202020204" pitchFamily="34" charset="0"/>
                <a:cs typeface="Arial" panose="020B0604020202020204" pitchFamily="34" charset="0"/>
              </a:rPr>
              <a:t>Luottamuksellisuus</a:t>
            </a:r>
            <a:endParaRPr lang="en-IN" sz="1400" b="1" dirty="0">
              <a:solidFill>
                <a:srgbClr val="000000"/>
              </a:solidFill>
              <a:latin typeface="Arial" panose="020B060402020202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AF58443D-ABC6-7240-9DD0-71ECDD8498AB}"/>
              </a:ext>
            </a:extLst>
          </p:cNvPr>
          <p:cNvSpPr txBox="1"/>
          <p:nvPr/>
        </p:nvSpPr>
        <p:spPr>
          <a:xfrm flipH="1">
            <a:off x="3246370" y="-857647"/>
            <a:ext cx="1837106" cy="305179"/>
          </a:xfrm>
          <a:prstGeom prst="rect">
            <a:avLst/>
          </a:prstGeom>
          <a:noFill/>
        </p:spPr>
        <p:txBody>
          <a:bodyPr wrap="none" rtlCol="0" anchor="ctr">
            <a:spAutoFit/>
          </a:bodyPr>
          <a:lstStyle/>
          <a:p>
            <a:pPr defTabSz="685800">
              <a:defRPr/>
            </a:pPr>
            <a:r>
              <a:rPr lang="fi-FI" sz="1400" b="1" dirty="0">
                <a:solidFill>
                  <a:srgbClr val="000000"/>
                </a:solidFill>
                <a:latin typeface="Arial" panose="020B0604020202020204" pitchFamily="34" charset="0"/>
                <a:cs typeface="Arial" panose="020B0604020202020204" pitchFamily="34" charset="0"/>
              </a:rPr>
              <a:t>Vuorovaikutteisuus</a:t>
            </a:r>
            <a:endParaRPr lang="en-IN" sz="1400" b="1" dirty="0">
              <a:solidFill>
                <a:srgbClr val="000000"/>
              </a:solidFill>
              <a:latin typeface="Arial" panose="020B060402020202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696539C4-2287-484B-8AF9-8CCE95D9411F}"/>
              </a:ext>
            </a:extLst>
          </p:cNvPr>
          <p:cNvSpPr txBox="1"/>
          <p:nvPr/>
        </p:nvSpPr>
        <p:spPr>
          <a:xfrm flipH="1">
            <a:off x="4275644" y="-523642"/>
            <a:ext cx="2078719" cy="305179"/>
          </a:xfrm>
          <a:prstGeom prst="rect">
            <a:avLst/>
          </a:prstGeom>
          <a:noFill/>
        </p:spPr>
        <p:txBody>
          <a:bodyPr wrap="square" rtlCol="0" anchor="ctr">
            <a:spAutoFit/>
          </a:bodyPr>
          <a:lstStyle/>
          <a:p>
            <a:pPr defTabSz="685800">
              <a:defRPr/>
            </a:pPr>
            <a:r>
              <a:rPr lang="fi-FI" sz="1400" b="1" dirty="0">
                <a:solidFill>
                  <a:srgbClr val="000000"/>
                </a:solidFill>
                <a:latin typeface="Arial" panose="020B0604020202020204" pitchFamily="34" charset="0"/>
                <a:cs typeface="Arial" panose="020B0604020202020204" pitchFamily="34" charset="0"/>
              </a:rPr>
              <a:t>Läpinäkyvyys</a:t>
            </a:r>
            <a:endParaRPr lang="en-IN" sz="1400" b="1" dirty="0">
              <a:solidFill>
                <a:srgbClr val="000000"/>
              </a:solidFill>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FE06EBFF-0E21-D24B-942D-14908C8EDC03}"/>
              </a:ext>
            </a:extLst>
          </p:cNvPr>
          <p:cNvSpPr txBox="1"/>
          <p:nvPr/>
        </p:nvSpPr>
        <p:spPr>
          <a:xfrm flipH="1">
            <a:off x="-2337919" y="3187578"/>
            <a:ext cx="2016531" cy="305180"/>
          </a:xfrm>
          <a:prstGeom prst="rect">
            <a:avLst/>
          </a:prstGeom>
          <a:noFill/>
        </p:spPr>
        <p:txBody>
          <a:bodyPr wrap="square" rtlCol="0" anchor="ctr">
            <a:spAutoFit/>
          </a:bodyPr>
          <a:lstStyle/>
          <a:p>
            <a:pPr algn="r" defTabSz="685800">
              <a:defRPr/>
            </a:pPr>
            <a:r>
              <a:rPr lang="fi-FI" sz="1400" b="1" dirty="0">
                <a:solidFill>
                  <a:srgbClr val="000000"/>
                </a:solidFill>
                <a:latin typeface="Arial" panose="020B0604020202020204" pitchFamily="34" charset="0"/>
                <a:cs typeface="Arial" panose="020B0604020202020204" pitchFamily="34" charset="0"/>
              </a:rPr>
              <a:t>Asiakaslähtöisyys</a:t>
            </a:r>
            <a:endParaRPr lang="en-IN" sz="1400" b="1" dirty="0">
              <a:solidFill>
                <a:srgbClr val="000000"/>
              </a:solidFill>
              <a:latin typeface="Arial" panose="020B0604020202020204" pitchFamily="34" charset="0"/>
              <a:cs typeface="Arial" panose="020B0604020202020204" pitchFamily="34" charset="0"/>
            </a:endParaRPr>
          </a:p>
        </p:txBody>
      </p:sp>
      <p:grpSp>
        <p:nvGrpSpPr>
          <p:cNvPr id="35" name="Group 34">
            <a:extLst>
              <a:ext uri="{FF2B5EF4-FFF2-40B4-BE49-F238E27FC236}">
                <a16:creationId xmlns:a16="http://schemas.microsoft.com/office/drawing/2014/main" id="{5A2EC666-3C0D-F84E-AA3B-54D95BE24388}"/>
              </a:ext>
            </a:extLst>
          </p:cNvPr>
          <p:cNvGrpSpPr/>
          <p:nvPr/>
        </p:nvGrpSpPr>
        <p:grpSpPr>
          <a:xfrm>
            <a:off x="2498017" y="1470250"/>
            <a:ext cx="493325" cy="345609"/>
            <a:chOff x="1081844" y="2154175"/>
            <a:chExt cx="847710" cy="710547"/>
          </a:xfrm>
          <a:solidFill>
            <a:srgbClr val="AC4A5A"/>
          </a:solidFill>
        </p:grpSpPr>
        <p:sp>
          <p:nvSpPr>
            <p:cNvPr id="137" name="Freeform 325">
              <a:extLst>
                <a:ext uri="{FF2B5EF4-FFF2-40B4-BE49-F238E27FC236}">
                  <a16:creationId xmlns:a16="http://schemas.microsoft.com/office/drawing/2014/main" id="{5B3F47B1-6A84-E34B-A214-9BB25FEC5725}"/>
                </a:ext>
              </a:extLst>
            </p:cNvPr>
            <p:cNvSpPr>
              <a:spLocks/>
            </p:cNvSpPr>
            <p:nvPr/>
          </p:nvSpPr>
          <p:spPr bwMode="auto">
            <a:xfrm>
              <a:off x="1174652" y="2355117"/>
              <a:ext cx="425915" cy="418456"/>
            </a:xfrm>
            <a:custGeom>
              <a:avLst/>
              <a:gdLst>
                <a:gd name="connsiteX0" fmla="*/ 755539 w 1511078"/>
                <a:gd name="connsiteY0" fmla="*/ 0 h 1484618"/>
                <a:gd name="connsiteX1" fmla="*/ 1289786 w 1511078"/>
                <a:gd name="connsiteY1" fmla="*/ 217417 h 1484618"/>
                <a:gd name="connsiteX2" fmla="*/ 1354220 w 1511078"/>
                <a:gd name="connsiteY2" fmla="*/ 294144 h 1484618"/>
                <a:gd name="connsiteX3" fmla="*/ 1225262 w 1511078"/>
                <a:gd name="connsiteY3" fmla="*/ 387838 h 1484618"/>
                <a:gd name="connsiteX4" fmla="*/ 1175452 w 1511078"/>
                <a:gd name="connsiteY4" fmla="*/ 328813 h 1484618"/>
                <a:gd name="connsiteX5" fmla="*/ 755538 w 1511078"/>
                <a:gd name="connsiteY5" fmla="*/ 158753 h 1484618"/>
                <a:gd name="connsiteX6" fmla="*/ 161690 w 1511078"/>
                <a:gd name="connsiteY6" fmla="*/ 739373 h 1484618"/>
                <a:gd name="connsiteX7" fmla="*/ 755538 w 1511078"/>
                <a:gd name="connsiteY7" fmla="*/ 1319993 h 1484618"/>
                <a:gd name="connsiteX8" fmla="*/ 1349386 w 1511078"/>
                <a:gd name="connsiteY8" fmla="*/ 739373 h 1484618"/>
                <a:gd name="connsiteX9" fmla="*/ 1337321 w 1511078"/>
                <a:gd name="connsiteY9" fmla="*/ 622358 h 1484618"/>
                <a:gd name="connsiteX10" fmla="*/ 1305247 w 1511078"/>
                <a:gd name="connsiteY10" fmla="*/ 521332 h 1484618"/>
                <a:gd name="connsiteX11" fmla="*/ 1436549 w 1511078"/>
                <a:gd name="connsiteY11" fmla="*/ 425936 h 1484618"/>
                <a:gd name="connsiteX12" fmla="*/ 1451704 w 1511078"/>
                <a:gd name="connsiteY12" fmla="*/ 453369 h 1484618"/>
                <a:gd name="connsiteX13" fmla="*/ 1511078 w 1511078"/>
                <a:gd name="connsiteY13" fmla="*/ 742309 h 1484618"/>
                <a:gd name="connsiteX14" fmla="*/ 755539 w 1511078"/>
                <a:gd name="connsiteY14" fmla="*/ 1484618 h 1484618"/>
                <a:gd name="connsiteX15" fmla="*/ 0 w 1511078"/>
                <a:gd name="connsiteY15" fmla="*/ 742309 h 1484618"/>
                <a:gd name="connsiteX16" fmla="*/ 755539 w 1511078"/>
                <a:gd name="connsiteY16" fmla="*/ 0 h 1484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1078" h="1484618">
                  <a:moveTo>
                    <a:pt x="755539" y="0"/>
                  </a:moveTo>
                  <a:cubicBezTo>
                    <a:pt x="964176" y="0"/>
                    <a:pt x="1153061" y="83086"/>
                    <a:pt x="1289786" y="217417"/>
                  </a:cubicBezTo>
                  <a:lnTo>
                    <a:pt x="1354220" y="294144"/>
                  </a:lnTo>
                  <a:lnTo>
                    <a:pt x="1225262" y="387838"/>
                  </a:lnTo>
                  <a:lnTo>
                    <a:pt x="1175452" y="328813"/>
                  </a:lnTo>
                  <a:cubicBezTo>
                    <a:pt x="1067987" y="223741"/>
                    <a:pt x="919525" y="158753"/>
                    <a:pt x="755538" y="158753"/>
                  </a:cubicBezTo>
                  <a:cubicBezTo>
                    <a:pt x="427565" y="158753"/>
                    <a:pt x="161690" y="418705"/>
                    <a:pt x="161690" y="739373"/>
                  </a:cubicBezTo>
                  <a:cubicBezTo>
                    <a:pt x="161690" y="1060041"/>
                    <a:pt x="427565" y="1319993"/>
                    <a:pt x="755538" y="1319993"/>
                  </a:cubicBezTo>
                  <a:cubicBezTo>
                    <a:pt x="1083511" y="1319993"/>
                    <a:pt x="1349386" y="1060041"/>
                    <a:pt x="1349386" y="739373"/>
                  </a:cubicBezTo>
                  <a:cubicBezTo>
                    <a:pt x="1349386" y="699290"/>
                    <a:pt x="1345232" y="660155"/>
                    <a:pt x="1337321" y="622358"/>
                  </a:cubicBezTo>
                  <a:lnTo>
                    <a:pt x="1305247" y="521332"/>
                  </a:lnTo>
                  <a:lnTo>
                    <a:pt x="1436549" y="425936"/>
                  </a:lnTo>
                  <a:lnTo>
                    <a:pt x="1451704" y="453369"/>
                  </a:lnTo>
                  <a:cubicBezTo>
                    <a:pt x="1489937" y="542178"/>
                    <a:pt x="1511078" y="639818"/>
                    <a:pt x="1511078" y="742309"/>
                  </a:cubicBezTo>
                  <a:cubicBezTo>
                    <a:pt x="1511078" y="1152275"/>
                    <a:pt x="1172812" y="1484618"/>
                    <a:pt x="755539" y="1484618"/>
                  </a:cubicBezTo>
                  <a:cubicBezTo>
                    <a:pt x="338266" y="1484618"/>
                    <a:pt x="0" y="1152275"/>
                    <a:pt x="0" y="742309"/>
                  </a:cubicBezTo>
                  <a:cubicBezTo>
                    <a:pt x="0" y="332343"/>
                    <a:pt x="338266" y="0"/>
                    <a:pt x="75553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pPr>
                <a:defRPr/>
              </a:pPr>
              <a:endParaRPr lang="en-US" kern="0" dirty="0">
                <a:solidFill>
                  <a:prstClr val="black"/>
                </a:solidFill>
              </a:endParaRPr>
            </a:p>
          </p:txBody>
        </p:sp>
        <p:sp>
          <p:nvSpPr>
            <p:cNvPr id="138" name="Freeform 326">
              <a:extLst>
                <a:ext uri="{FF2B5EF4-FFF2-40B4-BE49-F238E27FC236}">
                  <a16:creationId xmlns:a16="http://schemas.microsoft.com/office/drawing/2014/main" id="{48664F85-7CEF-5F4F-B9D9-EB718670349C}"/>
                </a:ext>
              </a:extLst>
            </p:cNvPr>
            <p:cNvSpPr>
              <a:spLocks/>
            </p:cNvSpPr>
            <p:nvPr/>
          </p:nvSpPr>
          <p:spPr bwMode="auto">
            <a:xfrm>
              <a:off x="1276158" y="2454966"/>
              <a:ext cx="222901" cy="218758"/>
            </a:xfrm>
            <a:custGeom>
              <a:avLst/>
              <a:gdLst>
                <a:gd name="connsiteX0" fmla="*/ 395409 w 790818"/>
                <a:gd name="connsiteY0" fmla="*/ 0 h 776120"/>
                <a:gd name="connsiteX1" fmla="*/ 675006 w 790818"/>
                <a:gd name="connsiteY1" fmla="*/ 113660 h 776120"/>
                <a:gd name="connsiteX2" fmla="*/ 705099 w 790818"/>
                <a:gd name="connsiteY2" fmla="*/ 149456 h 776120"/>
                <a:gd name="connsiteX3" fmla="*/ 565281 w 790818"/>
                <a:gd name="connsiteY3" fmla="*/ 251040 h 776120"/>
                <a:gd name="connsiteX4" fmla="*/ 535329 w 790818"/>
                <a:gd name="connsiteY4" fmla="*/ 331314 h 776120"/>
                <a:gd name="connsiteX5" fmla="*/ 548134 w 790818"/>
                <a:gd name="connsiteY5" fmla="*/ 359301 h 776120"/>
                <a:gd name="connsiteX6" fmla="*/ 548134 w 790818"/>
                <a:gd name="connsiteY6" fmla="*/ 359301 h 776120"/>
                <a:gd name="connsiteX7" fmla="*/ 548134 w 790818"/>
                <a:gd name="connsiteY7" fmla="*/ 359302 h 776120"/>
                <a:gd name="connsiteX8" fmla="*/ 548134 w 790818"/>
                <a:gd name="connsiteY8" fmla="*/ 359301 h 776120"/>
                <a:gd name="connsiteX9" fmla="*/ 570795 w 790818"/>
                <a:gd name="connsiteY9" fmla="*/ 380128 h 776120"/>
                <a:gd name="connsiteX10" fmla="*/ 656396 w 790818"/>
                <a:gd name="connsiteY10" fmla="*/ 376448 h 776120"/>
                <a:gd name="connsiteX11" fmla="*/ 776296 w 790818"/>
                <a:gd name="connsiteY11" fmla="*/ 289336 h 776120"/>
                <a:gd name="connsiteX12" fmla="*/ 782785 w 790818"/>
                <a:gd name="connsiteY12" fmla="*/ 309852 h 776120"/>
                <a:gd name="connsiteX13" fmla="*/ 790818 w 790818"/>
                <a:gd name="connsiteY13" fmla="*/ 388060 h 776120"/>
                <a:gd name="connsiteX14" fmla="*/ 395409 w 790818"/>
                <a:gd name="connsiteY14" fmla="*/ 776120 h 776120"/>
                <a:gd name="connsiteX15" fmla="*/ 0 w 790818"/>
                <a:gd name="connsiteY15" fmla="*/ 388060 h 776120"/>
                <a:gd name="connsiteX16" fmla="*/ 395409 w 790818"/>
                <a:gd name="connsiteY16" fmla="*/ 0 h 776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0818" h="776120">
                  <a:moveTo>
                    <a:pt x="395409" y="0"/>
                  </a:moveTo>
                  <a:cubicBezTo>
                    <a:pt x="504598" y="0"/>
                    <a:pt x="603451" y="43435"/>
                    <a:pt x="675006" y="113660"/>
                  </a:cubicBezTo>
                  <a:lnTo>
                    <a:pt x="705099" y="149456"/>
                  </a:lnTo>
                  <a:lnTo>
                    <a:pt x="565281" y="251040"/>
                  </a:lnTo>
                  <a:cubicBezTo>
                    <a:pt x="539308" y="269910"/>
                    <a:pt x="528497" y="301893"/>
                    <a:pt x="535329" y="331314"/>
                  </a:cubicBezTo>
                  <a:lnTo>
                    <a:pt x="548134" y="359301"/>
                  </a:lnTo>
                  <a:lnTo>
                    <a:pt x="548134" y="359301"/>
                  </a:lnTo>
                  <a:lnTo>
                    <a:pt x="548134" y="359302"/>
                  </a:lnTo>
                  <a:lnTo>
                    <a:pt x="548134" y="359301"/>
                  </a:lnTo>
                  <a:lnTo>
                    <a:pt x="570795" y="380128"/>
                  </a:lnTo>
                  <a:cubicBezTo>
                    <a:pt x="596665" y="395718"/>
                    <a:pt x="630423" y="395318"/>
                    <a:pt x="656396" y="376448"/>
                  </a:cubicBezTo>
                  <a:lnTo>
                    <a:pt x="776296" y="289336"/>
                  </a:lnTo>
                  <a:lnTo>
                    <a:pt x="782785" y="309852"/>
                  </a:lnTo>
                  <a:cubicBezTo>
                    <a:pt x="788052" y="335114"/>
                    <a:pt x="790818" y="361270"/>
                    <a:pt x="790818" y="388060"/>
                  </a:cubicBezTo>
                  <a:cubicBezTo>
                    <a:pt x="790818" y="602380"/>
                    <a:pt x="613787" y="776120"/>
                    <a:pt x="395409" y="776120"/>
                  </a:cubicBezTo>
                  <a:cubicBezTo>
                    <a:pt x="177031" y="776120"/>
                    <a:pt x="0" y="602380"/>
                    <a:pt x="0" y="388060"/>
                  </a:cubicBezTo>
                  <a:cubicBezTo>
                    <a:pt x="0" y="173740"/>
                    <a:pt x="177031" y="0"/>
                    <a:pt x="39540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pPr>
                <a:defRPr/>
              </a:pPr>
              <a:endParaRPr lang="en-US" kern="0" dirty="0">
                <a:solidFill>
                  <a:prstClr val="black"/>
                </a:solidFill>
              </a:endParaRPr>
            </a:p>
          </p:txBody>
        </p:sp>
        <p:sp>
          <p:nvSpPr>
            <p:cNvPr id="139" name="Freeform 324">
              <a:extLst>
                <a:ext uri="{FF2B5EF4-FFF2-40B4-BE49-F238E27FC236}">
                  <a16:creationId xmlns:a16="http://schemas.microsoft.com/office/drawing/2014/main" id="{7C030384-C88B-9B4E-BB1A-F5A46E0848F1}"/>
                </a:ext>
              </a:extLst>
            </p:cNvPr>
            <p:cNvSpPr>
              <a:spLocks/>
            </p:cNvSpPr>
            <p:nvPr/>
          </p:nvSpPr>
          <p:spPr bwMode="auto">
            <a:xfrm>
              <a:off x="1081844" y="2263968"/>
              <a:ext cx="611528" cy="600754"/>
            </a:xfrm>
            <a:custGeom>
              <a:avLst/>
              <a:gdLst>
                <a:gd name="connsiteX0" fmla="*/ 1084803 w 2169606"/>
                <a:gd name="connsiteY0" fmla="*/ 0 h 2131386"/>
                <a:gd name="connsiteX1" fmla="*/ 1851875 w 2169606"/>
                <a:gd name="connsiteY1" fmla="*/ 312134 h 2131386"/>
                <a:gd name="connsiteX2" fmla="*/ 1947352 w 2169606"/>
                <a:gd name="connsiteY2" fmla="*/ 425816 h 2131386"/>
                <a:gd name="connsiteX3" fmla="*/ 1816338 w 2169606"/>
                <a:gd name="connsiteY3" fmla="*/ 521003 h 2131386"/>
                <a:gd name="connsiteX4" fmla="*/ 1735462 w 2169606"/>
                <a:gd name="connsiteY4" fmla="*/ 424391 h 2131386"/>
                <a:gd name="connsiteX5" fmla="*/ 1084803 w 2169606"/>
                <a:gd name="connsiteY5" fmla="*/ 158754 h 2131386"/>
                <a:gd name="connsiteX6" fmla="*/ 164632 w 2169606"/>
                <a:gd name="connsiteY6" fmla="*/ 1065695 h 2131386"/>
                <a:gd name="connsiteX7" fmla="*/ 1084803 w 2169606"/>
                <a:gd name="connsiteY7" fmla="*/ 1972636 h 2131386"/>
                <a:gd name="connsiteX8" fmla="*/ 2004974 w 2169606"/>
                <a:gd name="connsiteY8" fmla="*/ 1065695 h 2131386"/>
                <a:gd name="connsiteX9" fmla="*/ 1932663 w 2169606"/>
                <a:gd name="connsiteY9" fmla="*/ 712673 h 2131386"/>
                <a:gd name="connsiteX10" fmla="*/ 1899396 w 2169606"/>
                <a:gd name="connsiteY10" fmla="*/ 652265 h 2131386"/>
                <a:gd name="connsiteX11" fmla="*/ 2031924 w 2169606"/>
                <a:gd name="connsiteY11" fmla="*/ 555978 h 2131386"/>
                <a:gd name="connsiteX12" fmla="*/ 2084357 w 2169606"/>
                <a:gd name="connsiteY12" fmla="*/ 650877 h 2131386"/>
                <a:gd name="connsiteX13" fmla="*/ 2169606 w 2169606"/>
                <a:gd name="connsiteY13" fmla="*/ 1065693 h 2131386"/>
                <a:gd name="connsiteX14" fmla="*/ 1084803 w 2169606"/>
                <a:gd name="connsiteY14" fmla="*/ 2131386 h 2131386"/>
                <a:gd name="connsiteX15" fmla="*/ 0 w 2169606"/>
                <a:gd name="connsiteY15" fmla="*/ 1065693 h 2131386"/>
                <a:gd name="connsiteX16" fmla="*/ 1084803 w 2169606"/>
                <a:gd name="connsiteY16" fmla="*/ 0 h 2131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69606" h="2131386">
                  <a:moveTo>
                    <a:pt x="1084803" y="0"/>
                  </a:moveTo>
                  <a:cubicBezTo>
                    <a:pt x="1384363" y="0"/>
                    <a:pt x="1655564" y="119282"/>
                    <a:pt x="1851875" y="312134"/>
                  </a:cubicBezTo>
                  <a:lnTo>
                    <a:pt x="1947352" y="425816"/>
                  </a:lnTo>
                  <a:lnTo>
                    <a:pt x="1816338" y="521003"/>
                  </a:lnTo>
                  <a:lnTo>
                    <a:pt x="1735462" y="424391"/>
                  </a:lnTo>
                  <a:cubicBezTo>
                    <a:pt x="1568944" y="260267"/>
                    <a:pt x="1338901" y="158754"/>
                    <a:pt x="1084803" y="158754"/>
                  </a:cubicBezTo>
                  <a:cubicBezTo>
                    <a:pt x="576607" y="158754"/>
                    <a:pt x="164632" y="564805"/>
                    <a:pt x="164632" y="1065695"/>
                  </a:cubicBezTo>
                  <a:cubicBezTo>
                    <a:pt x="164632" y="1566585"/>
                    <a:pt x="576607" y="1972636"/>
                    <a:pt x="1084803" y="1972636"/>
                  </a:cubicBezTo>
                  <a:cubicBezTo>
                    <a:pt x="1592999" y="1972636"/>
                    <a:pt x="2004974" y="1566585"/>
                    <a:pt x="2004974" y="1065695"/>
                  </a:cubicBezTo>
                  <a:cubicBezTo>
                    <a:pt x="2004974" y="940473"/>
                    <a:pt x="1979226" y="821178"/>
                    <a:pt x="1932663" y="712673"/>
                  </a:cubicBezTo>
                  <a:lnTo>
                    <a:pt x="1899396" y="652265"/>
                  </a:lnTo>
                  <a:lnTo>
                    <a:pt x="2031924" y="555978"/>
                  </a:lnTo>
                  <a:lnTo>
                    <a:pt x="2084357" y="650877"/>
                  </a:lnTo>
                  <a:cubicBezTo>
                    <a:pt x="2139251" y="778375"/>
                    <a:pt x="2169606" y="918552"/>
                    <a:pt x="2169606" y="1065693"/>
                  </a:cubicBezTo>
                  <a:cubicBezTo>
                    <a:pt x="2169606" y="1654259"/>
                    <a:pt x="1683923" y="2131386"/>
                    <a:pt x="1084803" y="2131386"/>
                  </a:cubicBezTo>
                  <a:cubicBezTo>
                    <a:pt x="485683" y="2131386"/>
                    <a:pt x="0" y="1654259"/>
                    <a:pt x="0" y="1065693"/>
                  </a:cubicBezTo>
                  <a:cubicBezTo>
                    <a:pt x="0" y="477127"/>
                    <a:pt x="485683" y="0"/>
                    <a:pt x="108480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pPr>
                <a:defRPr/>
              </a:pPr>
              <a:endParaRPr lang="en-US" kern="0" dirty="0">
                <a:solidFill>
                  <a:prstClr val="black"/>
                </a:solidFill>
              </a:endParaRPr>
            </a:p>
          </p:txBody>
        </p:sp>
        <p:sp>
          <p:nvSpPr>
            <p:cNvPr id="140" name="Rounded Rectangle 329">
              <a:extLst>
                <a:ext uri="{FF2B5EF4-FFF2-40B4-BE49-F238E27FC236}">
                  <a16:creationId xmlns:a16="http://schemas.microsoft.com/office/drawing/2014/main" id="{5B148B3F-B743-4646-93EA-018BA1E1E70C}"/>
                </a:ext>
              </a:extLst>
            </p:cNvPr>
            <p:cNvSpPr/>
            <p:nvPr/>
          </p:nvSpPr>
          <p:spPr>
            <a:xfrm rot="19440000">
              <a:off x="1364386" y="2382760"/>
              <a:ext cx="565168" cy="32740"/>
            </a:xfrm>
            <a:prstGeom prst="roundRect">
              <a:avLst>
                <a:gd name="adj" fmla="val 50000"/>
              </a:avLst>
            </a:prstGeom>
            <a:grpFill/>
            <a:ln w="12700" cap="flat" cmpd="sng" algn="ctr">
              <a:noFill/>
              <a:prstDash val="solid"/>
              <a:miter lim="800000"/>
            </a:ln>
            <a:effectLst/>
          </p:spPr>
          <p:txBody>
            <a:bodyPr rtlCol="0" anchor="ctr"/>
            <a:lstStyle/>
            <a:p>
              <a:pPr algn="ctr">
                <a:defRPr/>
              </a:pPr>
              <a:endParaRPr lang="en-US" kern="0" dirty="0">
                <a:solidFill>
                  <a:prstClr val="white"/>
                </a:solidFill>
              </a:endParaRPr>
            </a:p>
          </p:txBody>
        </p:sp>
        <p:sp>
          <p:nvSpPr>
            <p:cNvPr id="141" name="Freeform 126">
              <a:extLst>
                <a:ext uri="{FF2B5EF4-FFF2-40B4-BE49-F238E27FC236}">
                  <a16:creationId xmlns:a16="http://schemas.microsoft.com/office/drawing/2014/main" id="{78CE306B-1DA3-C04A-8709-17DC9840B00F}"/>
                </a:ext>
              </a:extLst>
            </p:cNvPr>
            <p:cNvSpPr>
              <a:spLocks/>
            </p:cNvSpPr>
            <p:nvPr/>
          </p:nvSpPr>
          <p:spPr bwMode="auto">
            <a:xfrm>
              <a:off x="1646970" y="2154175"/>
              <a:ext cx="221243" cy="219586"/>
            </a:xfrm>
            <a:custGeom>
              <a:avLst/>
              <a:gdLst>
                <a:gd name="T0" fmla="*/ 215 w 267"/>
                <a:gd name="T1" fmla="*/ 0 h 265"/>
                <a:gd name="T2" fmla="*/ 267 w 267"/>
                <a:gd name="T3" fmla="*/ 70 h 265"/>
                <a:gd name="T4" fmla="*/ 0 w 267"/>
                <a:gd name="T5" fmla="*/ 265 h 265"/>
                <a:gd name="T6" fmla="*/ 34 w 267"/>
                <a:gd name="T7" fmla="*/ 134 h 265"/>
                <a:gd name="T8" fmla="*/ 215 w 267"/>
                <a:gd name="T9" fmla="*/ 0 h 265"/>
              </a:gdLst>
              <a:ahLst/>
              <a:cxnLst>
                <a:cxn ang="0">
                  <a:pos x="T0" y="T1"/>
                </a:cxn>
                <a:cxn ang="0">
                  <a:pos x="T2" y="T3"/>
                </a:cxn>
                <a:cxn ang="0">
                  <a:pos x="T4" y="T5"/>
                </a:cxn>
                <a:cxn ang="0">
                  <a:pos x="T6" y="T7"/>
                </a:cxn>
                <a:cxn ang="0">
                  <a:pos x="T8" y="T9"/>
                </a:cxn>
              </a:cxnLst>
              <a:rect l="0" t="0" r="r" b="b"/>
              <a:pathLst>
                <a:path w="267" h="265">
                  <a:moveTo>
                    <a:pt x="215" y="0"/>
                  </a:moveTo>
                  <a:lnTo>
                    <a:pt x="267" y="70"/>
                  </a:lnTo>
                  <a:lnTo>
                    <a:pt x="0" y="265"/>
                  </a:lnTo>
                  <a:lnTo>
                    <a:pt x="34" y="134"/>
                  </a:lnTo>
                  <a:lnTo>
                    <a:pt x="2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dirty="0">
                <a:solidFill>
                  <a:prstClr val="black"/>
                </a:solidFill>
              </a:endParaRPr>
            </a:p>
          </p:txBody>
        </p:sp>
        <p:sp>
          <p:nvSpPr>
            <p:cNvPr id="142" name="Freeform 125">
              <a:extLst>
                <a:ext uri="{FF2B5EF4-FFF2-40B4-BE49-F238E27FC236}">
                  <a16:creationId xmlns:a16="http://schemas.microsoft.com/office/drawing/2014/main" id="{D2FAE199-0E8D-FD47-8ABC-DF90174E6AA8}"/>
                </a:ext>
              </a:extLst>
            </p:cNvPr>
            <p:cNvSpPr>
              <a:spLocks/>
            </p:cNvSpPr>
            <p:nvPr/>
          </p:nvSpPr>
          <p:spPr bwMode="auto">
            <a:xfrm>
              <a:off x="1663119" y="2253175"/>
              <a:ext cx="264333" cy="168211"/>
            </a:xfrm>
            <a:custGeom>
              <a:avLst/>
              <a:gdLst>
                <a:gd name="T0" fmla="*/ 267 w 319"/>
                <a:gd name="T1" fmla="*/ 0 h 203"/>
                <a:gd name="T2" fmla="*/ 319 w 319"/>
                <a:gd name="T3" fmla="*/ 70 h 203"/>
                <a:gd name="T4" fmla="*/ 138 w 319"/>
                <a:gd name="T5" fmla="*/ 203 h 203"/>
                <a:gd name="T6" fmla="*/ 0 w 319"/>
                <a:gd name="T7" fmla="*/ 196 h 203"/>
                <a:gd name="T8" fmla="*/ 267 w 319"/>
                <a:gd name="T9" fmla="*/ 0 h 203"/>
              </a:gdLst>
              <a:ahLst/>
              <a:cxnLst>
                <a:cxn ang="0">
                  <a:pos x="T0" y="T1"/>
                </a:cxn>
                <a:cxn ang="0">
                  <a:pos x="T2" y="T3"/>
                </a:cxn>
                <a:cxn ang="0">
                  <a:pos x="T4" y="T5"/>
                </a:cxn>
                <a:cxn ang="0">
                  <a:pos x="T6" y="T7"/>
                </a:cxn>
                <a:cxn ang="0">
                  <a:pos x="T8" y="T9"/>
                </a:cxn>
              </a:cxnLst>
              <a:rect l="0" t="0" r="r" b="b"/>
              <a:pathLst>
                <a:path w="319" h="203">
                  <a:moveTo>
                    <a:pt x="267" y="0"/>
                  </a:moveTo>
                  <a:lnTo>
                    <a:pt x="319" y="70"/>
                  </a:lnTo>
                  <a:lnTo>
                    <a:pt x="138" y="203"/>
                  </a:lnTo>
                  <a:lnTo>
                    <a:pt x="0" y="196"/>
                  </a:lnTo>
                  <a:lnTo>
                    <a:pt x="26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a:defRPr/>
              </a:pPr>
              <a:endParaRPr lang="en-US" kern="0" dirty="0">
                <a:solidFill>
                  <a:prstClr val="black"/>
                </a:solidFill>
              </a:endParaRPr>
            </a:p>
          </p:txBody>
        </p:sp>
      </p:grpSp>
      <p:graphicFrame>
        <p:nvGraphicFramePr>
          <p:cNvPr id="37" name="Table 36">
            <a:extLst>
              <a:ext uri="{FF2B5EF4-FFF2-40B4-BE49-F238E27FC236}">
                <a16:creationId xmlns:a16="http://schemas.microsoft.com/office/drawing/2014/main" id="{32159988-871F-0A4F-95E8-445AF0EFD4AB}"/>
              </a:ext>
            </a:extLst>
          </p:cNvPr>
          <p:cNvGraphicFramePr/>
          <p:nvPr>
            <p:extLst>
              <p:ext uri="{D42A27DB-BD31-4B8C-83A1-F6EECF244321}">
                <p14:modId xmlns:p14="http://schemas.microsoft.com/office/powerpoint/2010/main" val="765421022"/>
              </p:ext>
            </p:extLst>
          </p:nvPr>
        </p:nvGraphicFramePr>
        <p:xfrm>
          <a:off x="-2471667" y="8401493"/>
          <a:ext cx="4740757" cy="7225364"/>
        </p:xfrm>
        <a:graphic>
          <a:graphicData uri="http://schemas.openxmlformats.org/drawingml/2006/table">
            <a:tbl>
              <a:tblPr>
                <a:tableStyleId>{5C22544A-7EE6-4342-B048-85BDC9FD1C3A}</a:tableStyleId>
              </a:tblPr>
              <a:tblGrid>
                <a:gridCol w="1524415">
                  <a:extLst>
                    <a:ext uri="{9D8B030D-6E8A-4147-A177-3AD203B41FA5}">
                      <a16:colId xmlns:a16="http://schemas.microsoft.com/office/drawing/2014/main" val="2902885790"/>
                    </a:ext>
                  </a:extLst>
                </a:gridCol>
                <a:gridCol w="1214344">
                  <a:extLst>
                    <a:ext uri="{9D8B030D-6E8A-4147-A177-3AD203B41FA5}">
                      <a16:colId xmlns:a16="http://schemas.microsoft.com/office/drawing/2014/main" val="3102650947"/>
                    </a:ext>
                  </a:extLst>
                </a:gridCol>
                <a:gridCol w="445643">
                  <a:extLst>
                    <a:ext uri="{9D8B030D-6E8A-4147-A177-3AD203B41FA5}">
                      <a16:colId xmlns:a16="http://schemas.microsoft.com/office/drawing/2014/main" val="2993168613"/>
                    </a:ext>
                  </a:extLst>
                </a:gridCol>
                <a:gridCol w="1246412">
                  <a:extLst>
                    <a:ext uri="{9D8B030D-6E8A-4147-A177-3AD203B41FA5}">
                      <a16:colId xmlns:a16="http://schemas.microsoft.com/office/drawing/2014/main" val="4273323507"/>
                    </a:ext>
                  </a:extLst>
                </a:gridCol>
                <a:gridCol w="309943">
                  <a:extLst>
                    <a:ext uri="{9D8B030D-6E8A-4147-A177-3AD203B41FA5}">
                      <a16:colId xmlns:a16="http://schemas.microsoft.com/office/drawing/2014/main" val="773803901"/>
                    </a:ext>
                  </a:extLst>
                </a:gridCol>
              </a:tblGrid>
              <a:tr h="308393">
                <a:tc>
                  <a:txBody>
                    <a:bodyPr/>
                    <a:lstStyle/>
                    <a:p>
                      <a:pPr algn="l" fontAlgn="b"/>
                      <a:r>
                        <a:rPr lang="en-GB" sz="1600" u="none" strike="noStrike" dirty="0" err="1">
                          <a:effectLst/>
                        </a:rPr>
                        <a:t>Asianosaisuus</a:t>
                      </a:r>
                      <a:endParaRPr lang="en-GB" sz="1600" b="0" i="0" u="none" strike="noStrike" dirty="0">
                        <a:solidFill>
                          <a:srgbClr val="000000"/>
                        </a:solidFill>
                        <a:effectLst/>
                        <a:latin typeface="Calibri" panose="020F0502020204030204" pitchFamily="34" charset="0"/>
                      </a:endParaRPr>
                    </a:p>
                  </a:txBody>
                  <a:tcPr marL="3541" marR="3541" marT="3541" marB="16995" anchor="b"/>
                </a:tc>
                <a:tc>
                  <a:txBody>
                    <a:bodyPr/>
                    <a:lstStyle/>
                    <a:p>
                      <a:pPr algn="l" fontAlgn="b"/>
                      <a:endParaRPr lang="en-GB" sz="1600" b="0" i="0" u="none" strike="noStrike" dirty="0">
                        <a:solidFill>
                          <a:srgbClr val="000000"/>
                        </a:solidFill>
                        <a:effectLst/>
                        <a:latin typeface="Calibri" panose="020F0502020204030204" pitchFamily="34" charset="0"/>
                      </a:endParaRPr>
                    </a:p>
                  </a:txBody>
                  <a:tcPr marL="3541" marR="3541" marT="3541" marB="16995" anchor="b"/>
                </a:tc>
                <a:tc>
                  <a:txBody>
                    <a:bodyPr/>
                    <a:lstStyle/>
                    <a:p>
                      <a:pPr algn="l" fontAlgn="b"/>
                      <a:endParaRPr lang="en-GB" sz="1600" b="0" i="0" u="none" strike="noStrike">
                        <a:solidFill>
                          <a:srgbClr val="000000"/>
                        </a:solidFill>
                        <a:effectLst/>
                        <a:latin typeface="Calibri" panose="020F0502020204030204" pitchFamily="34" charset="0"/>
                      </a:endParaRPr>
                    </a:p>
                  </a:txBody>
                  <a:tcPr marL="3541" marR="3541" marT="3541" marB="16995" anchor="b"/>
                </a:tc>
                <a:tc>
                  <a:txBody>
                    <a:bodyPr/>
                    <a:lstStyle/>
                    <a:p>
                      <a:pPr algn="l" fontAlgn="b"/>
                      <a:endParaRPr lang="en-GB" sz="1600" b="0" i="0" u="none" strike="noStrike" dirty="0">
                        <a:solidFill>
                          <a:srgbClr val="000000"/>
                        </a:solidFill>
                        <a:effectLst/>
                        <a:latin typeface="Calibri" panose="020F0502020204030204" pitchFamily="34" charset="0"/>
                      </a:endParaRPr>
                    </a:p>
                  </a:txBody>
                  <a:tcPr marL="3541" marR="3541" marT="3541" marB="16995" anchor="b"/>
                </a:tc>
                <a:tc>
                  <a:txBody>
                    <a:bodyPr/>
                    <a:lstStyle/>
                    <a:p>
                      <a:pPr algn="l" fontAlgn="b"/>
                      <a:endParaRPr lang="en-GB" sz="1600" b="0" i="0" u="none" strike="noStrike" dirty="0">
                        <a:solidFill>
                          <a:srgbClr val="000000"/>
                        </a:solidFill>
                        <a:effectLst/>
                        <a:latin typeface="Calibri" panose="020F0502020204030204" pitchFamily="34" charset="0"/>
                      </a:endParaRPr>
                    </a:p>
                  </a:txBody>
                  <a:tcPr marL="3541" marR="3541" marT="3541" marB="16995" anchor="b"/>
                </a:tc>
                <a:extLst>
                  <a:ext uri="{0D108BD9-81ED-4DB2-BD59-A6C34878D82A}">
                    <a16:rowId xmlns:a16="http://schemas.microsoft.com/office/drawing/2014/main" val="4234158608"/>
                  </a:ext>
                </a:extLst>
              </a:tr>
              <a:tr h="308393">
                <a:tc>
                  <a:txBody>
                    <a:bodyPr/>
                    <a:lstStyle/>
                    <a:p>
                      <a:pPr algn="l" fontAlgn="b"/>
                      <a:r>
                        <a:rPr lang="en-GB" sz="1600" u="none" strike="noStrike">
                          <a:effectLst/>
                        </a:rPr>
                        <a:t>Asiantuntijuus</a:t>
                      </a:r>
                      <a:endParaRPr lang="en-GB" sz="1600" b="0" i="0" u="none" strike="noStrike">
                        <a:solidFill>
                          <a:srgbClr val="000000"/>
                        </a:solidFill>
                        <a:effectLst/>
                        <a:latin typeface="Calibri" panose="020F0502020204030204" pitchFamily="34" charset="0"/>
                      </a:endParaRPr>
                    </a:p>
                  </a:txBody>
                  <a:tcPr marL="3541" marR="3541" marT="3541" marB="16995" anchor="b"/>
                </a:tc>
                <a:tc gridSpan="2">
                  <a:txBody>
                    <a:bodyPr/>
                    <a:lstStyle/>
                    <a:p>
                      <a:pPr algn="l" fontAlgn="b"/>
                      <a:endParaRPr lang="en-GB" sz="1600" b="0" i="0" u="none" strike="noStrike" dirty="0">
                        <a:solidFill>
                          <a:srgbClr val="000000"/>
                        </a:solidFill>
                        <a:effectLst/>
                        <a:latin typeface="Calibri" panose="020F0502020204030204" pitchFamily="34" charset="0"/>
                      </a:endParaRPr>
                    </a:p>
                  </a:txBody>
                  <a:tcPr marL="3541" marR="3541" marT="3541" marB="16995" anchor="b"/>
                </a:tc>
                <a:tc hMerge="1">
                  <a:txBody>
                    <a:bodyPr/>
                    <a:lstStyle/>
                    <a:p>
                      <a:endParaRPr lang="en-US"/>
                    </a:p>
                  </a:txBody>
                  <a:tcPr/>
                </a:tc>
                <a:tc>
                  <a:txBody>
                    <a:bodyPr/>
                    <a:lstStyle/>
                    <a:p>
                      <a:pPr algn="l" fontAlgn="b"/>
                      <a:endParaRPr lang="en-GB" sz="1600" b="0" i="0" u="none" strike="noStrike" dirty="0">
                        <a:solidFill>
                          <a:srgbClr val="000000"/>
                        </a:solidFill>
                        <a:effectLst/>
                        <a:latin typeface="Calibri" panose="020F0502020204030204" pitchFamily="34" charset="0"/>
                      </a:endParaRPr>
                    </a:p>
                  </a:txBody>
                  <a:tcPr marL="3541" marR="3541" marT="3541" marB="16995" anchor="b"/>
                </a:tc>
                <a:tc>
                  <a:txBody>
                    <a:bodyPr/>
                    <a:lstStyle/>
                    <a:p>
                      <a:pPr algn="l" fontAlgn="b"/>
                      <a:endParaRPr lang="en-GB" sz="1600" b="0" i="0" u="none" strike="noStrike">
                        <a:solidFill>
                          <a:srgbClr val="000000"/>
                        </a:solidFill>
                        <a:effectLst/>
                        <a:latin typeface="Calibri" panose="020F0502020204030204" pitchFamily="34" charset="0"/>
                      </a:endParaRPr>
                    </a:p>
                  </a:txBody>
                  <a:tcPr marL="3541" marR="3541" marT="3541" marB="16995" anchor="b"/>
                </a:tc>
                <a:extLst>
                  <a:ext uri="{0D108BD9-81ED-4DB2-BD59-A6C34878D82A}">
                    <a16:rowId xmlns:a16="http://schemas.microsoft.com/office/drawing/2014/main" val="4069095846"/>
                  </a:ext>
                </a:extLst>
              </a:tr>
              <a:tr h="176010">
                <a:tc>
                  <a:txBody>
                    <a:bodyPr/>
                    <a:lstStyle/>
                    <a:p>
                      <a:pPr algn="l" fontAlgn="b"/>
                      <a:endParaRPr lang="en-GB" sz="1600" b="0" i="0" u="none" strike="noStrike" dirty="0">
                        <a:solidFill>
                          <a:srgbClr val="000000"/>
                        </a:solidFill>
                        <a:effectLst/>
                        <a:latin typeface="Calibri" panose="020F0502020204030204" pitchFamily="34" charset="0"/>
                      </a:endParaRPr>
                    </a:p>
                  </a:txBody>
                  <a:tcPr marL="3541" marR="3541" marT="3541" marB="16995" anchor="b"/>
                </a:tc>
                <a:tc gridSpan="2">
                  <a:txBody>
                    <a:bodyPr/>
                    <a:lstStyle/>
                    <a:p>
                      <a:pPr algn="l" fontAlgn="b"/>
                      <a:r>
                        <a:rPr lang="en-GB" sz="1600" u="none" strike="noStrike">
                          <a:effectLst/>
                        </a:rPr>
                        <a:t>Mahdollistavuus</a:t>
                      </a:r>
                      <a:endParaRPr lang="en-GB" sz="1600" b="0" i="0" u="none" strike="noStrike">
                        <a:solidFill>
                          <a:srgbClr val="000000"/>
                        </a:solidFill>
                        <a:effectLst/>
                        <a:latin typeface="Calibri" panose="020F0502020204030204" pitchFamily="34" charset="0"/>
                      </a:endParaRPr>
                    </a:p>
                  </a:txBody>
                  <a:tcPr marL="3541" marR="3541" marT="3541" marB="16995" anchor="b"/>
                </a:tc>
                <a:tc hMerge="1">
                  <a:txBody>
                    <a:bodyPr/>
                    <a:lstStyle/>
                    <a:p>
                      <a:endParaRPr lang="en-US"/>
                    </a:p>
                  </a:txBody>
                  <a:tcPr/>
                </a:tc>
                <a:tc gridSpan="2">
                  <a:txBody>
                    <a:bodyPr/>
                    <a:lstStyle/>
                    <a:p>
                      <a:pPr algn="l" fontAlgn="b"/>
                      <a:r>
                        <a:rPr lang="en-GB" sz="1600" u="none" strike="noStrike">
                          <a:effectLst/>
                        </a:rPr>
                        <a:t>Täydennettävyys</a:t>
                      </a:r>
                      <a:endParaRPr lang="en-GB" sz="1600" b="0" i="0" u="none" strike="noStrike">
                        <a:solidFill>
                          <a:srgbClr val="000000"/>
                        </a:solidFill>
                        <a:effectLst/>
                        <a:latin typeface="Calibri" panose="020F0502020204030204" pitchFamily="34" charset="0"/>
                      </a:endParaRPr>
                    </a:p>
                  </a:txBody>
                  <a:tcPr marL="3541" marR="3541" marT="3541" marB="16995" anchor="b"/>
                </a:tc>
                <a:tc hMerge="1">
                  <a:txBody>
                    <a:bodyPr/>
                    <a:lstStyle/>
                    <a:p>
                      <a:endParaRPr lang="en-US"/>
                    </a:p>
                  </a:txBody>
                  <a:tcPr/>
                </a:tc>
                <a:extLst>
                  <a:ext uri="{0D108BD9-81ED-4DB2-BD59-A6C34878D82A}">
                    <a16:rowId xmlns:a16="http://schemas.microsoft.com/office/drawing/2014/main" val="418843848"/>
                  </a:ext>
                </a:extLst>
              </a:tr>
              <a:tr h="308393">
                <a:tc>
                  <a:txBody>
                    <a:bodyPr/>
                    <a:lstStyle/>
                    <a:p>
                      <a:pPr algn="l" fontAlgn="b"/>
                      <a:r>
                        <a:rPr lang="en-GB" sz="1600" u="none" strike="noStrike">
                          <a:effectLst/>
                        </a:rPr>
                        <a:t>Demokraattisuus</a:t>
                      </a:r>
                      <a:endParaRPr lang="en-GB" sz="1600" b="0" i="0" u="none" strike="noStrike">
                        <a:solidFill>
                          <a:srgbClr val="000000"/>
                        </a:solidFill>
                        <a:effectLst/>
                        <a:latin typeface="Calibri" panose="020F0502020204030204" pitchFamily="34" charset="0"/>
                      </a:endParaRPr>
                    </a:p>
                  </a:txBody>
                  <a:tcPr marL="3541" marR="3541" marT="3541" marB="16995" anchor="b"/>
                </a:tc>
                <a:tc>
                  <a:txBody>
                    <a:bodyPr/>
                    <a:lstStyle/>
                    <a:p>
                      <a:pPr algn="l" fontAlgn="b"/>
                      <a:r>
                        <a:rPr lang="en-GB" sz="1600" u="none" strike="noStrike">
                          <a:effectLst/>
                        </a:rPr>
                        <a:t>Mukautuvuus</a:t>
                      </a:r>
                      <a:endParaRPr lang="en-GB" sz="1600" b="0" i="0" u="none" strike="noStrike">
                        <a:solidFill>
                          <a:srgbClr val="000000"/>
                        </a:solidFill>
                        <a:effectLst/>
                        <a:latin typeface="Calibri" panose="020F0502020204030204" pitchFamily="34" charset="0"/>
                      </a:endParaRPr>
                    </a:p>
                  </a:txBody>
                  <a:tcPr marL="3541" marR="3541" marT="3541" marB="16995" anchor="b"/>
                </a:tc>
                <a:tc>
                  <a:txBody>
                    <a:bodyPr/>
                    <a:lstStyle/>
                    <a:p>
                      <a:pPr algn="l" fontAlgn="b"/>
                      <a:endParaRPr lang="en-GB" sz="1600" b="0" i="0" u="none" strike="noStrike">
                        <a:solidFill>
                          <a:srgbClr val="000000"/>
                        </a:solidFill>
                        <a:effectLst/>
                        <a:latin typeface="Calibri" panose="020F0502020204030204" pitchFamily="34" charset="0"/>
                      </a:endParaRPr>
                    </a:p>
                  </a:txBody>
                  <a:tcPr marL="3541" marR="3541" marT="3541" marB="16995" anchor="b"/>
                </a:tc>
                <a:tc>
                  <a:txBody>
                    <a:bodyPr/>
                    <a:lstStyle/>
                    <a:p>
                      <a:pPr algn="l" fontAlgn="b"/>
                      <a:endParaRPr lang="en-GB" sz="1600" b="0" i="0" u="none" strike="noStrike" dirty="0">
                        <a:solidFill>
                          <a:srgbClr val="000000"/>
                        </a:solidFill>
                        <a:effectLst/>
                        <a:latin typeface="Calibri" panose="020F0502020204030204" pitchFamily="34" charset="0"/>
                      </a:endParaRPr>
                    </a:p>
                  </a:txBody>
                  <a:tcPr marL="3541" marR="3541" marT="3541" marB="16995" anchor="b"/>
                </a:tc>
                <a:tc>
                  <a:txBody>
                    <a:bodyPr/>
                    <a:lstStyle/>
                    <a:p>
                      <a:pPr algn="l" fontAlgn="b"/>
                      <a:endParaRPr lang="en-GB" sz="1600" b="0" i="0" u="none" strike="noStrike">
                        <a:solidFill>
                          <a:srgbClr val="000000"/>
                        </a:solidFill>
                        <a:effectLst/>
                        <a:latin typeface="Calibri" panose="020F0502020204030204" pitchFamily="34" charset="0"/>
                      </a:endParaRPr>
                    </a:p>
                  </a:txBody>
                  <a:tcPr marL="3541" marR="3541" marT="3541" marB="16995" anchor="b"/>
                </a:tc>
                <a:extLst>
                  <a:ext uri="{0D108BD9-81ED-4DB2-BD59-A6C34878D82A}">
                    <a16:rowId xmlns:a16="http://schemas.microsoft.com/office/drawing/2014/main" val="4069049166"/>
                  </a:ext>
                </a:extLst>
              </a:tr>
              <a:tr h="308393">
                <a:tc>
                  <a:txBody>
                    <a:bodyPr/>
                    <a:lstStyle/>
                    <a:p>
                      <a:pPr algn="l" fontAlgn="b"/>
                      <a:r>
                        <a:rPr lang="en-GB" sz="1600" u="none" strike="noStrike">
                          <a:effectLst/>
                        </a:rPr>
                        <a:t>Ennakoitavuus</a:t>
                      </a:r>
                      <a:endParaRPr lang="en-GB" sz="1600" b="0" i="0" u="none" strike="noStrike">
                        <a:solidFill>
                          <a:srgbClr val="000000"/>
                        </a:solidFill>
                        <a:effectLst/>
                        <a:latin typeface="Calibri" panose="020F0502020204030204" pitchFamily="34" charset="0"/>
                      </a:endParaRPr>
                    </a:p>
                  </a:txBody>
                  <a:tcPr marL="3541" marR="3541" marT="3541" marB="16995" anchor="b"/>
                </a:tc>
                <a:tc gridSpan="2">
                  <a:txBody>
                    <a:bodyPr/>
                    <a:lstStyle/>
                    <a:p>
                      <a:pPr algn="l" fontAlgn="b"/>
                      <a:r>
                        <a:rPr lang="en-GB" sz="1600" u="none" strike="noStrike">
                          <a:effectLst/>
                        </a:rPr>
                        <a:t>Muunneltavuus</a:t>
                      </a:r>
                      <a:endParaRPr lang="en-GB" sz="1600" b="0" i="0" u="none" strike="noStrike">
                        <a:solidFill>
                          <a:srgbClr val="000000"/>
                        </a:solidFill>
                        <a:effectLst/>
                        <a:latin typeface="Calibri" panose="020F0502020204030204" pitchFamily="34" charset="0"/>
                      </a:endParaRPr>
                    </a:p>
                  </a:txBody>
                  <a:tcPr marL="3541" marR="3541" marT="3541" marB="16995" anchor="b"/>
                </a:tc>
                <a:tc hMerge="1">
                  <a:txBody>
                    <a:bodyPr/>
                    <a:lstStyle/>
                    <a:p>
                      <a:endParaRPr lang="en-US"/>
                    </a:p>
                  </a:txBody>
                  <a:tcPr/>
                </a:tc>
                <a:tc>
                  <a:txBody>
                    <a:bodyPr/>
                    <a:lstStyle/>
                    <a:p>
                      <a:pPr algn="l" fontAlgn="b"/>
                      <a:r>
                        <a:rPr lang="en-GB" sz="1600" u="none" strike="noStrike">
                          <a:effectLst/>
                        </a:rPr>
                        <a:t>Tilivelvollisuus</a:t>
                      </a:r>
                      <a:endParaRPr lang="en-GB" sz="1600" b="0" i="0" u="none" strike="noStrike">
                        <a:solidFill>
                          <a:srgbClr val="000000"/>
                        </a:solidFill>
                        <a:effectLst/>
                        <a:latin typeface="Calibri" panose="020F0502020204030204" pitchFamily="34" charset="0"/>
                      </a:endParaRPr>
                    </a:p>
                  </a:txBody>
                  <a:tcPr marL="3541" marR="3541" marT="3541" marB="16995" anchor="b"/>
                </a:tc>
                <a:tc>
                  <a:txBody>
                    <a:bodyPr/>
                    <a:lstStyle/>
                    <a:p>
                      <a:pPr algn="l" fontAlgn="b"/>
                      <a:endParaRPr lang="en-GB" sz="1600" b="0" i="0" u="none" strike="noStrike">
                        <a:solidFill>
                          <a:srgbClr val="000000"/>
                        </a:solidFill>
                        <a:effectLst/>
                        <a:latin typeface="Calibri" panose="020F0502020204030204" pitchFamily="34" charset="0"/>
                      </a:endParaRPr>
                    </a:p>
                  </a:txBody>
                  <a:tcPr marL="3541" marR="3541" marT="3541" marB="16995" anchor="b"/>
                </a:tc>
                <a:extLst>
                  <a:ext uri="{0D108BD9-81ED-4DB2-BD59-A6C34878D82A}">
                    <a16:rowId xmlns:a16="http://schemas.microsoft.com/office/drawing/2014/main" val="4267110151"/>
                  </a:ext>
                </a:extLst>
              </a:tr>
              <a:tr h="308393">
                <a:tc>
                  <a:txBody>
                    <a:bodyPr/>
                    <a:lstStyle/>
                    <a:p>
                      <a:pPr algn="l" fontAlgn="b"/>
                      <a:endParaRPr lang="en-GB" sz="1600" b="0" i="0" u="none" strike="noStrike" dirty="0">
                        <a:solidFill>
                          <a:srgbClr val="000000"/>
                        </a:solidFill>
                        <a:effectLst/>
                        <a:latin typeface="Calibri" panose="020F0502020204030204" pitchFamily="34" charset="0"/>
                      </a:endParaRPr>
                    </a:p>
                  </a:txBody>
                  <a:tcPr marL="3541" marR="3541" marT="3541" marB="16995" anchor="b"/>
                </a:tc>
                <a:tc>
                  <a:txBody>
                    <a:bodyPr/>
                    <a:lstStyle/>
                    <a:p>
                      <a:pPr algn="l" fontAlgn="b"/>
                      <a:r>
                        <a:rPr lang="en-GB" sz="1600" u="none" strike="noStrike">
                          <a:effectLst/>
                        </a:rPr>
                        <a:t>Muutettavuus</a:t>
                      </a:r>
                      <a:endParaRPr lang="en-GB" sz="1600" b="0" i="0" u="none" strike="noStrike">
                        <a:solidFill>
                          <a:srgbClr val="000000"/>
                        </a:solidFill>
                        <a:effectLst/>
                        <a:latin typeface="Calibri" panose="020F0502020204030204" pitchFamily="34" charset="0"/>
                      </a:endParaRPr>
                    </a:p>
                  </a:txBody>
                  <a:tcPr marL="3541" marR="3541" marT="3541" marB="16995" anchor="b"/>
                </a:tc>
                <a:tc>
                  <a:txBody>
                    <a:bodyPr/>
                    <a:lstStyle/>
                    <a:p>
                      <a:pPr algn="l" fontAlgn="b"/>
                      <a:endParaRPr lang="en-GB" sz="1600" b="0" i="0" u="none" strike="noStrike">
                        <a:solidFill>
                          <a:srgbClr val="000000"/>
                        </a:solidFill>
                        <a:effectLst/>
                        <a:latin typeface="Calibri" panose="020F0502020204030204" pitchFamily="34" charset="0"/>
                      </a:endParaRPr>
                    </a:p>
                  </a:txBody>
                  <a:tcPr marL="3541" marR="3541" marT="3541" marB="16995" anchor="b"/>
                </a:tc>
                <a:tc>
                  <a:txBody>
                    <a:bodyPr/>
                    <a:lstStyle/>
                    <a:p>
                      <a:pPr algn="l" fontAlgn="b"/>
                      <a:r>
                        <a:rPr lang="en-GB" sz="1600" u="none" strike="noStrike">
                          <a:effectLst/>
                        </a:rPr>
                        <a:t>Todistettavuus</a:t>
                      </a:r>
                      <a:endParaRPr lang="en-GB" sz="1600" b="0" i="0" u="none" strike="noStrike">
                        <a:solidFill>
                          <a:srgbClr val="000000"/>
                        </a:solidFill>
                        <a:effectLst/>
                        <a:latin typeface="Calibri" panose="020F0502020204030204" pitchFamily="34" charset="0"/>
                      </a:endParaRPr>
                    </a:p>
                  </a:txBody>
                  <a:tcPr marL="3541" marR="3541" marT="3541" marB="16995" anchor="b"/>
                </a:tc>
                <a:tc>
                  <a:txBody>
                    <a:bodyPr/>
                    <a:lstStyle/>
                    <a:p>
                      <a:pPr algn="l" fontAlgn="b"/>
                      <a:endParaRPr lang="en-GB" sz="1600" b="0" i="0" u="none" strike="noStrike">
                        <a:solidFill>
                          <a:srgbClr val="000000"/>
                        </a:solidFill>
                        <a:effectLst/>
                        <a:latin typeface="Calibri" panose="020F0502020204030204" pitchFamily="34" charset="0"/>
                      </a:endParaRPr>
                    </a:p>
                  </a:txBody>
                  <a:tcPr marL="3541" marR="3541" marT="3541" marB="16995" anchor="b"/>
                </a:tc>
                <a:extLst>
                  <a:ext uri="{0D108BD9-81ED-4DB2-BD59-A6C34878D82A}">
                    <a16:rowId xmlns:a16="http://schemas.microsoft.com/office/drawing/2014/main" val="2665157995"/>
                  </a:ext>
                </a:extLst>
              </a:tr>
              <a:tr h="308393">
                <a:tc>
                  <a:txBody>
                    <a:bodyPr/>
                    <a:lstStyle/>
                    <a:p>
                      <a:pPr algn="l" fontAlgn="b"/>
                      <a:endParaRPr lang="en-GB" sz="1600" b="0" i="0" u="none" strike="noStrike" dirty="0">
                        <a:solidFill>
                          <a:srgbClr val="000000"/>
                        </a:solidFill>
                        <a:effectLst/>
                        <a:latin typeface="Calibri" panose="020F0502020204030204" pitchFamily="34" charset="0"/>
                      </a:endParaRPr>
                    </a:p>
                  </a:txBody>
                  <a:tcPr marL="3541" marR="3541" marT="3541" marB="16995" anchor="b"/>
                </a:tc>
                <a:tc>
                  <a:txBody>
                    <a:bodyPr/>
                    <a:lstStyle/>
                    <a:p>
                      <a:pPr algn="l" fontAlgn="b"/>
                      <a:r>
                        <a:rPr lang="en-GB" sz="1600" u="none" strike="noStrike">
                          <a:effectLst/>
                        </a:rPr>
                        <a:t>Ohjaavuus</a:t>
                      </a:r>
                      <a:endParaRPr lang="en-GB" sz="1600" b="0" i="0" u="none" strike="noStrike">
                        <a:solidFill>
                          <a:srgbClr val="000000"/>
                        </a:solidFill>
                        <a:effectLst/>
                        <a:latin typeface="Calibri" panose="020F0502020204030204" pitchFamily="34" charset="0"/>
                      </a:endParaRPr>
                    </a:p>
                  </a:txBody>
                  <a:tcPr marL="3541" marR="3541" marT="3541" marB="16995" anchor="b"/>
                </a:tc>
                <a:tc>
                  <a:txBody>
                    <a:bodyPr/>
                    <a:lstStyle/>
                    <a:p>
                      <a:pPr algn="l" fontAlgn="b"/>
                      <a:endParaRPr lang="en-GB" sz="1600" b="0" i="0" u="none" strike="noStrike">
                        <a:solidFill>
                          <a:srgbClr val="000000"/>
                        </a:solidFill>
                        <a:effectLst/>
                        <a:latin typeface="Calibri" panose="020F0502020204030204" pitchFamily="34" charset="0"/>
                      </a:endParaRPr>
                    </a:p>
                  </a:txBody>
                  <a:tcPr marL="3541" marR="3541" marT="3541" marB="16995" anchor="b"/>
                </a:tc>
                <a:tc gridSpan="2">
                  <a:txBody>
                    <a:bodyPr/>
                    <a:lstStyle/>
                    <a:p>
                      <a:pPr algn="l" fontAlgn="b"/>
                      <a:r>
                        <a:rPr lang="en-GB" sz="1600" u="none" strike="noStrike">
                          <a:effectLst/>
                        </a:rPr>
                        <a:t>Toimivaltaisuus</a:t>
                      </a:r>
                      <a:endParaRPr lang="en-GB" sz="1600" b="0" i="0" u="none" strike="noStrike">
                        <a:solidFill>
                          <a:srgbClr val="000000"/>
                        </a:solidFill>
                        <a:effectLst/>
                        <a:latin typeface="Calibri" panose="020F0502020204030204" pitchFamily="34" charset="0"/>
                      </a:endParaRPr>
                    </a:p>
                  </a:txBody>
                  <a:tcPr marL="3541" marR="3541" marT="3541" marB="16995" anchor="b"/>
                </a:tc>
                <a:tc hMerge="1">
                  <a:txBody>
                    <a:bodyPr/>
                    <a:lstStyle/>
                    <a:p>
                      <a:endParaRPr lang="en-US"/>
                    </a:p>
                  </a:txBody>
                  <a:tcPr/>
                </a:tc>
                <a:extLst>
                  <a:ext uri="{0D108BD9-81ED-4DB2-BD59-A6C34878D82A}">
                    <a16:rowId xmlns:a16="http://schemas.microsoft.com/office/drawing/2014/main" val="471872097"/>
                  </a:ext>
                </a:extLst>
              </a:tr>
              <a:tr h="308393">
                <a:tc>
                  <a:txBody>
                    <a:bodyPr/>
                    <a:lstStyle/>
                    <a:p>
                      <a:pPr algn="l" fontAlgn="b"/>
                      <a:r>
                        <a:rPr lang="en-GB" sz="1600" u="none" strike="noStrike">
                          <a:effectLst/>
                        </a:rPr>
                        <a:t>Huolehtivuus</a:t>
                      </a:r>
                      <a:endParaRPr lang="en-GB" sz="1600" b="0" i="0" u="none" strike="noStrike">
                        <a:solidFill>
                          <a:srgbClr val="000000"/>
                        </a:solidFill>
                        <a:effectLst/>
                        <a:latin typeface="Calibri" panose="020F0502020204030204" pitchFamily="34" charset="0"/>
                      </a:endParaRPr>
                    </a:p>
                  </a:txBody>
                  <a:tcPr marL="3541" marR="3541" marT="3541" marB="16995" anchor="b"/>
                </a:tc>
                <a:tc>
                  <a:txBody>
                    <a:bodyPr/>
                    <a:lstStyle/>
                    <a:p>
                      <a:pPr algn="l" fontAlgn="b"/>
                      <a:r>
                        <a:rPr lang="en-GB" sz="1600" u="none" strike="noStrike">
                          <a:effectLst/>
                        </a:rPr>
                        <a:t>Oikaistavuus</a:t>
                      </a:r>
                      <a:endParaRPr lang="en-GB" sz="1600" b="0" i="0" u="none" strike="noStrike">
                        <a:solidFill>
                          <a:srgbClr val="000000"/>
                        </a:solidFill>
                        <a:effectLst/>
                        <a:latin typeface="Calibri" panose="020F0502020204030204" pitchFamily="34" charset="0"/>
                      </a:endParaRPr>
                    </a:p>
                  </a:txBody>
                  <a:tcPr marL="3541" marR="3541" marT="3541" marB="16995" anchor="b"/>
                </a:tc>
                <a:tc>
                  <a:txBody>
                    <a:bodyPr/>
                    <a:lstStyle/>
                    <a:p>
                      <a:pPr algn="l" fontAlgn="b"/>
                      <a:endParaRPr lang="en-GB" sz="1600" b="0" i="0" u="none" strike="noStrike">
                        <a:solidFill>
                          <a:srgbClr val="000000"/>
                        </a:solidFill>
                        <a:effectLst/>
                        <a:latin typeface="Calibri" panose="020F0502020204030204" pitchFamily="34" charset="0"/>
                      </a:endParaRPr>
                    </a:p>
                  </a:txBody>
                  <a:tcPr marL="3541" marR="3541" marT="3541" marB="16995" anchor="b"/>
                </a:tc>
                <a:tc>
                  <a:txBody>
                    <a:bodyPr/>
                    <a:lstStyle/>
                    <a:p>
                      <a:pPr algn="l" fontAlgn="b"/>
                      <a:endParaRPr lang="en-GB" sz="1600" b="0" i="0" u="none" strike="noStrike" dirty="0">
                        <a:solidFill>
                          <a:srgbClr val="000000"/>
                        </a:solidFill>
                        <a:effectLst/>
                        <a:latin typeface="Calibri" panose="020F0502020204030204" pitchFamily="34" charset="0"/>
                      </a:endParaRPr>
                    </a:p>
                  </a:txBody>
                  <a:tcPr marL="3541" marR="3541" marT="3541" marB="16995" anchor="b"/>
                </a:tc>
                <a:tc>
                  <a:txBody>
                    <a:bodyPr/>
                    <a:lstStyle/>
                    <a:p>
                      <a:pPr algn="l" fontAlgn="b"/>
                      <a:endParaRPr lang="en-GB" sz="1600" b="0" i="0" u="none" strike="noStrike">
                        <a:solidFill>
                          <a:srgbClr val="000000"/>
                        </a:solidFill>
                        <a:effectLst/>
                        <a:latin typeface="Calibri" panose="020F0502020204030204" pitchFamily="34" charset="0"/>
                      </a:endParaRPr>
                    </a:p>
                  </a:txBody>
                  <a:tcPr marL="3541" marR="3541" marT="3541" marB="16995" anchor="b"/>
                </a:tc>
                <a:extLst>
                  <a:ext uri="{0D108BD9-81ED-4DB2-BD59-A6C34878D82A}">
                    <a16:rowId xmlns:a16="http://schemas.microsoft.com/office/drawing/2014/main" val="3653421646"/>
                  </a:ext>
                </a:extLst>
              </a:tr>
              <a:tr h="308393">
                <a:tc>
                  <a:txBody>
                    <a:bodyPr/>
                    <a:lstStyle/>
                    <a:p>
                      <a:pPr algn="l" fontAlgn="b"/>
                      <a:endParaRPr lang="en-GB" sz="1600" b="0" i="0" u="none" strike="noStrike" dirty="0">
                        <a:solidFill>
                          <a:srgbClr val="000000"/>
                        </a:solidFill>
                        <a:effectLst/>
                        <a:latin typeface="Calibri" panose="020F0502020204030204" pitchFamily="34" charset="0"/>
                      </a:endParaRPr>
                    </a:p>
                  </a:txBody>
                  <a:tcPr marL="3541" marR="3541" marT="3541" marB="16995" anchor="b"/>
                </a:tc>
                <a:tc gridSpan="2">
                  <a:txBody>
                    <a:bodyPr/>
                    <a:lstStyle/>
                    <a:p>
                      <a:pPr algn="l" fontAlgn="b"/>
                      <a:endParaRPr lang="en-GB" sz="1600" b="0" i="0" u="none" strike="noStrike" dirty="0">
                        <a:solidFill>
                          <a:srgbClr val="000000"/>
                        </a:solidFill>
                        <a:effectLst/>
                        <a:latin typeface="Calibri" panose="020F0502020204030204" pitchFamily="34" charset="0"/>
                      </a:endParaRPr>
                    </a:p>
                  </a:txBody>
                  <a:tcPr marL="3541" marR="3541" marT="3541" marB="16995" anchor="b"/>
                </a:tc>
                <a:tc hMerge="1">
                  <a:txBody>
                    <a:bodyPr/>
                    <a:lstStyle/>
                    <a:p>
                      <a:endParaRPr lang="en-US"/>
                    </a:p>
                  </a:txBody>
                  <a:tcPr/>
                </a:tc>
                <a:tc>
                  <a:txBody>
                    <a:bodyPr/>
                    <a:lstStyle/>
                    <a:p>
                      <a:pPr algn="l" fontAlgn="b"/>
                      <a:r>
                        <a:rPr lang="en-GB" sz="1600" u="none" strike="noStrike">
                          <a:effectLst/>
                        </a:rPr>
                        <a:t>Uudistuvuus</a:t>
                      </a:r>
                      <a:endParaRPr lang="en-GB" sz="1600" b="0" i="0" u="none" strike="noStrike">
                        <a:solidFill>
                          <a:srgbClr val="000000"/>
                        </a:solidFill>
                        <a:effectLst/>
                        <a:latin typeface="Calibri" panose="020F0502020204030204" pitchFamily="34" charset="0"/>
                      </a:endParaRPr>
                    </a:p>
                  </a:txBody>
                  <a:tcPr marL="3541" marR="3541" marT="3541" marB="16995" anchor="b"/>
                </a:tc>
                <a:tc>
                  <a:txBody>
                    <a:bodyPr/>
                    <a:lstStyle/>
                    <a:p>
                      <a:pPr algn="l" fontAlgn="b"/>
                      <a:endParaRPr lang="en-GB" sz="1600" b="0" i="0" u="none" strike="noStrike">
                        <a:solidFill>
                          <a:srgbClr val="000000"/>
                        </a:solidFill>
                        <a:effectLst/>
                        <a:latin typeface="Calibri" panose="020F0502020204030204" pitchFamily="34" charset="0"/>
                      </a:endParaRPr>
                    </a:p>
                  </a:txBody>
                  <a:tcPr marL="3541" marR="3541" marT="3541" marB="16995" anchor="b"/>
                </a:tc>
                <a:extLst>
                  <a:ext uri="{0D108BD9-81ED-4DB2-BD59-A6C34878D82A}">
                    <a16:rowId xmlns:a16="http://schemas.microsoft.com/office/drawing/2014/main" val="4269626460"/>
                  </a:ext>
                </a:extLst>
              </a:tr>
              <a:tr h="308393">
                <a:tc>
                  <a:txBody>
                    <a:bodyPr/>
                    <a:lstStyle/>
                    <a:p>
                      <a:pPr algn="l" fontAlgn="b"/>
                      <a:r>
                        <a:rPr lang="en-GB" sz="1600" u="none" strike="noStrike">
                          <a:effectLst/>
                        </a:rPr>
                        <a:t>Huomioivuus</a:t>
                      </a:r>
                      <a:endParaRPr lang="en-GB" sz="1600" b="0" i="0" u="none" strike="noStrike">
                        <a:solidFill>
                          <a:srgbClr val="000000"/>
                        </a:solidFill>
                        <a:effectLst/>
                        <a:latin typeface="Calibri" panose="020F0502020204030204" pitchFamily="34" charset="0"/>
                      </a:endParaRPr>
                    </a:p>
                  </a:txBody>
                  <a:tcPr marL="3541" marR="3541" marT="3541" marB="16995" anchor="b"/>
                </a:tc>
                <a:tc>
                  <a:txBody>
                    <a:bodyPr/>
                    <a:lstStyle/>
                    <a:p>
                      <a:pPr algn="l" fontAlgn="b"/>
                      <a:r>
                        <a:rPr lang="en-GB" sz="1600" u="none" strike="noStrike" dirty="0" err="1">
                          <a:effectLst/>
                        </a:rPr>
                        <a:t>Opastavuus</a:t>
                      </a:r>
                      <a:endParaRPr lang="en-GB" sz="1600" b="0" i="0" u="none" strike="noStrike" dirty="0">
                        <a:solidFill>
                          <a:srgbClr val="000000"/>
                        </a:solidFill>
                        <a:effectLst/>
                        <a:latin typeface="Calibri" panose="020F0502020204030204" pitchFamily="34" charset="0"/>
                      </a:endParaRPr>
                    </a:p>
                  </a:txBody>
                  <a:tcPr marL="3541" marR="3541" marT="3541" marB="16995" anchor="b"/>
                </a:tc>
                <a:tc>
                  <a:txBody>
                    <a:bodyPr/>
                    <a:lstStyle/>
                    <a:p>
                      <a:pPr algn="l" fontAlgn="b"/>
                      <a:endParaRPr lang="en-GB" sz="1600" b="0" i="0" u="none" strike="noStrike">
                        <a:solidFill>
                          <a:srgbClr val="000000"/>
                        </a:solidFill>
                        <a:effectLst/>
                        <a:latin typeface="Calibri" panose="020F0502020204030204" pitchFamily="34" charset="0"/>
                      </a:endParaRPr>
                    </a:p>
                  </a:txBody>
                  <a:tcPr marL="3541" marR="3541" marT="3541" marB="16995" anchor="b"/>
                </a:tc>
                <a:tc>
                  <a:txBody>
                    <a:bodyPr/>
                    <a:lstStyle/>
                    <a:p>
                      <a:pPr algn="l" fontAlgn="b"/>
                      <a:r>
                        <a:rPr lang="en-GB" sz="1600" u="none" strike="noStrike">
                          <a:effectLst/>
                        </a:rPr>
                        <a:t>Vaikuttavuus</a:t>
                      </a:r>
                      <a:endParaRPr lang="en-GB" sz="1600" b="0" i="0" u="none" strike="noStrike">
                        <a:solidFill>
                          <a:srgbClr val="000000"/>
                        </a:solidFill>
                        <a:effectLst/>
                        <a:latin typeface="Calibri" panose="020F0502020204030204" pitchFamily="34" charset="0"/>
                      </a:endParaRPr>
                    </a:p>
                  </a:txBody>
                  <a:tcPr marL="3541" marR="3541" marT="3541" marB="16995" anchor="b"/>
                </a:tc>
                <a:tc>
                  <a:txBody>
                    <a:bodyPr/>
                    <a:lstStyle/>
                    <a:p>
                      <a:pPr algn="l" fontAlgn="b"/>
                      <a:endParaRPr lang="en-GB" sz="1600" b="0" i="0" u="none" strike="noStrike">
                        <a:solidFill>
                          <a:srgbClr val="000000"/>
                        </a:solidFill>
                        <a:effectLst/>
                        <a:latin typeface="Calibri" panose="020F0502020204030204" pitchFamily="34" charset="0"/>
                      </a:endParaRPr>
                    </a:p>
                  </a:txBody>
                  <a:tcPr marL="3541" marR="3541" marT="3541" marB="16995" anchor="b"/>
                </a:tc>
                <a:extLst>
                  <a:ext uri="{0D108BD9-81ED-4DB2-BD59-A6C34878D82A}">
                    <a16:rowId xmlns:a16="http://schemas.microsoft.com/office/drawing/2014/main" val="1871605306"/>
                  </a:ext>
                </a:extLst>
              </a:tr>
              <a:tr h="308393">
                <a:tc>
                  <a:txBody>
                    <a:bodyPr/>
                    <a:lstStyle/>
                    <a:p>
                      <a:pPr algn="l" fontAlgn="b"/>
                      <a:r>
                        <a:rPr lang="en-GB" sz="1600" u="none" strike="noStrike">
                          <a:effectLst/>
                        </a:rPr>
                        <a:t>Innovatiivisuus</a:t>
                      </a:r>
                      <a:endParaRPr lang="en-GB" sz="1600" b="0" i="0" u="none" strike="noStrike">
                        <a:solidFill>
                          <a:srgbClr val="000000"/>
                        </a:solidFill>
                        <a:effectLst/>
                        <a:latin typeface="Calibri" panose="020F0502020204030204" pitchFamily="34" charset="0"/>
                      </a:endParaRPr>
                    </a:p>
                  </a:txBody>
                  <a:tcPr marL="3541" marR="3541" marT="3541" marB="16995" anchor="b"/>
                </a:tc>
                <a:tc>
                  <a:txBody>
                    <a:bodyPr/>
                    <a:lstStyle/>
                    <a:p>
                      <a:pPr algn="l" fontAlgn="b"/>
                      <a:r>
                        <a:rPr lang="en-GB" sz="1600" u="none" strike="noStrike">
                          <a:effectLst/>
                        </a:rPr>
                        <a:t>Osallistavuus</a:t>
                      </a:r>
                      <a:endParaRPr lang="en-GB" sz="1600" b="0" i="0" u="none" strike="noStrike">
                        <a:solidFill>
                          <a:srgbClr val="000000"/>
                        </a:solidFill>
                        <a:effectLst/>
                        <a:latin typeface="Calibri" panose="020F0502020204030204" pitchFamily="34" charset="0"/>
                      </a:endParaRPr>
                    </a:p>
                  </a:txBody>
                  <a:tcPr marL="3541" marR="3541" marT="3541" marB="16995" anchor="b"/>
                </a:tc>
                <a:tc>
                  <a:txBody>
                    <a:bodyPr/>
                    <a:lstStyle/>
                    <a:p>
                      <a:pPr algn="l" fontAlgn="b"/>
                      <a:endParaRPr lang="en-GB" sz="1600" b="0" i="0" u="none" strike="noStrike">
                        <a:solidFill>
                          <a:srgbClr val="000000"/>
                        </a:solidFill>
                        <a:effectLst/>
                        <a:latin typeface="Calibri" panose="020F0502020204030204" pitchFamily="34" charset="0"/>
                      </a:endParaRPr>
                    </a:p>
                  </a:txBody>
                  <a:tcPr marL="3541" marR="3541" marT="3541" marB="16995" anchor="b"/>
                </a:tc>
                <a:tc>
                  <a:txBody>
                    <a:bodyPr/>
                    <a:lstStyle/>
                    <a:p>
                      <a:pPr algn="l" fontAlgn="b"/>
                      <a:r>
                        <a:rPr lang="en-GB" sz="1600" u="none" strike="noStrike" dirty="0" err="1">
                          <a:effectLst/>
                        </a:rPr>
                        <a:t>Vakaus</a:t>
                      </a:r>
                      <a:endParaRPr lang="en-GB" sz="1600" b="0" i="0" u="none" strike="noStrike" dirty="0">
                        <a:solidFill>
                          <a:srgbClr val="000000"/>
                        </a:solidFill>
                        <a:effectLst/>
                        <a:latin typeface="Calibri" panose="020F0502020204030204" pitchFamily="34" charset="0"/>
                      </a:endParaRPr>
                    </a:p>
                  </a:txBody>
                  <a:tcPr marL="3541" marR="3541" marT="3541" marB="16995" anchor="b"/>
                </a:tc>
                <a:tc>
                  <a:txBody>
                    <a:bodyPr/>
                    <a:lstStyle/>
                    <a:p>
                      <a:pPr algn="l" fontAlgn="b"/>
                      <a:endParaRPr lang="en-GB" sz="1600" b="0" i="0" u="none" strike="noStrike">
                        <a:solidFill>
                          <a:srgbClr val="000000"/>
                        </a:solidFill>
                        <a:effectLst/>
                        <a:latin typeface="Calibri" panose="020F0502020204030204" pitchFamily="34" charset="0"/>
                      </a:endParaRPr>
                    </a:p>
                  </a:txBody>
                  <a:tcPr marL="3541" marR="3541" marT="3541" marB="16995" anchor="b"/>
                </a:tc>
                <a:extLst>
                  <a:ext uri="{0D108BD9-81ED-4DB2-BD59-A6C34878D82A}">
                    <a16:rowId xmlns:a16="http://schemas.microsoft.com/office/drawing/2014/main" val="984538961"/>
                  </a:ext>
                </a:extLst>
              </a:tr>
              <a:tr h="308393">
                <a:tc>
                  <a:txBody>
                    <a:bodyPr/>
                    <a:lstStyle/>
                    <a:p>
                      <a:pPr algn="l" fontAlgn="b"/>
                      <a:r>
                        <a:rPr lang="en-GB" sz="1600" u="none" strike="noStrike">
                          <a:effectLst/>
                        </a:rPr>
                        <a:t>Jatkuvuus</a:t>
                      </a:r>
                      <a:endParaRPr lang="en-GB" sz="1600" b="0" i="0" u="none" strike="noStrike">
                        <a:solidFill>
                          <a:srgbClr val="000000"/>
                        </a:solidFill>
                        <a:effectLst/>
                        <a:latin typeface="Calibri" panose="020F0502020204030204" pitchFamily="34" charset="0"/>
                      </a:endParaRPr>
                    </a:p>
                  </a:txBody>
                  <a:tcPr marL="3541" marR="3541" marT="3541" marB="16995" anchor="b"/>
                </a:tc>
                <a:tc>
                  <a:txBody>
                    <a:bodyPr/>
                    <a:lstStyle/>
                    <a:p>
                      <a:pPr algn="l" fontAlgn="b"/>
                      <a:endParaRPr lang="en-GB" sz="1600" b="0" i="0" u="none" strike="noStrike" dirty="0">
                        <a:solidFill>
                          <a:srgbClr val="000000"/>
                        </a:solidFill>
                        <a:effectLst/>
                        <a:latin typeface="Calibri" panose="020F0502020204030204" pitchFamily="34" charset="0"/>
                      </a:endParaRPr>
                    </a:p>
                  </a:txBody>
                  <a:tcPr marL="3541" marR="3541" marT="3541" marB="16995" anchor="b"/>
                </a:tc>
                <a:tc>
                  <a:txBody>
                    <a:bodyPr/>
                    <a:lstStyle/>
                    <a:p>
                      <a:pPr algn="l" fontAlgn="b"/>
                      <a:endParaRPr lang="en-GB" sz="1600" b="0" i="0" u="none" strike="noStrike">
                        <a:solidFill>
                          <a:srgbClr val="000000"/>
                        </a:solidFill>
                        <a:effectLst/>
                        <a:latin typeface="Calibri" panose="020F0502020204030204" pitchFamily="34" charset="0"/>
                      </a:endParaRPr>
                    </a:p>
                  </a:txBody>
                  <a:tcPr marL="3541" marR="3541" marT="3541" marB="16995" anchor="b"/>
                </a:tc>
                <a:tc gridSpan="2">
                  <a:txBody>
                    <a:bodyPr/>
                    <a:lstStyle/>
                    <a:p>
                      <a:pPr algn="l" fontAlgn="b"/>
                      <a:r>
                        <a:rPr lang="en-GB" sz="1600" u="none" strike="noStrike">
                          <a:effectLst/>
                        </a:rPr>
                        <a:t>Väkivallattomuus</a:t>
                      </a:r>
                      <a:endParaRPr lang="en-GB" sz="1600" b="0" i="0" u="none" strike="noStrike">
                        <a:solidFill>
                          <a:srgbClr val="000000"/>
                        </a:solidFill>
                        <a:effectLst/>
                        <a:latin typeface="Calibri" panose="020F0502020204030204" pitchFamily="34" charset="0"/>
                      </a:endParaRPr>
                    </a:p>
                  </a:txBody>
                  <a:tcPr marL="3541" marR="3541" marT="3541" marB="16995" anchor="b"/>
                </a:tc>
                <a:tc hMerge="1">
                  <a:txBody>
                    <a:bodyPr/>
                    <a:lstStyle/>
                    <a:p>
                      <a:endParaRPr lang="en-US"/>
                    </a:p>
                  </a:txBody>
                  <a:tcPr/>
                </a:tc>
                <a:extLst>
                  <a:ext uri="{0D108BD9-81ED-4DB2-BD59-A6C34878D82A}">
                    <a16:rowId xmlns:a16="http://schemas.microsoft.com/office/drawing/2014/main" val="1926324653"/>
                  </a:ext>
                </a:extLst>
              </a:tr>
              <a:tr h="308393">
                <a:tc>
                  <a:txBody>
                    <a:bodyPr/>
                    <a:lstStyle/>
                    <a:p>
                      <a:pPr algn="l" fontAlgn="b"/>
                      <a:r>
                        <a:rPr lang="en-GB" sz="1600" u="none" strike="noStrike">
                          <a:effectLst/>
                        </a:rPr>
                        <a:t>Johdonmukaisuus</a:t>
                      </a:r>
                      <a:endParaRPr lang="en-GB" sz="1600" b="0" i="0" u="none" strike="noStrike">
                        <a:solidFill>
                          <a:srgbClr val="000000"/>
                        </a:solidFill>
                        <a:effectLst/>
                        <a:latin typeface="Calibri" panose="020F0502020204030204" pitchFamily="34" charset="0"/>
                      </a:endParaRPr>
                    </a:p>
                  </a:txBody>
                  <a:tcPr marL="3541" marR="3541" marT="3541" marB="16995" anchor="b"/>
                </a:tc>
                <a:tc gridSpan="2">
                  <a:txBody>
                    <a:bodyPr/>
                    <a:lstStyle/>
                    <a:p>
                      <a:pPr algn="l" fontAlgn="b"/>
                      <a:r>
                        <a:rPr lang="en-GB" sz="1600" u="none" strike="noStrike">
                          <a:effectLst/>
                        </a:rPr>
                        <a:t>Peruutettavuus</a:t>
                      </a:r>
                      <a:endParaRPr lang="en-GB" sz="1600" b="0" i="0" u="none" strike="noStrike">
                        <a:solidFill>
                          <a:srgbClr val="000000"/>
                        </a:solidFill>
                        <a:effectLst/>
                        <a:latin typeface="Calibri" panose="020F0502020204030204" pitchFamily="34" charset="0"/>
                      </a:endParaRPr>
                    </a:p>
                  </a:txBody>
                  <a:tcPr marL="3541" marR="3541" marT="3541" marB="16995" anchor="b"/>
                </a:tc>
                <a:tc hMerge="1">
                  <a:txBody>
                    <a:bodyPr/>
                    <a:lstStyle/>
                    <a:p>
                      <a:endParaRPr lang="en-US"/>
                    </a:p>
                  </a:txBody>
                  <a:tcPr/>
                </a:tc>
                <a:tc>
                  <a:txBody>
                    <a:bodyPr/>
                    <a:lstStyle/>
                    <a:p>
                      <a:pPr algn="l" fontAlgn="b"/>
                      <a:r>
                        <a:rPr lang="en-GB" sz="1600" u="none" strike="noStrike">
                          <a:effectLst/>
                        </a:rPr>
                        <a:t>Valitettavuus</a:t>
                      </a:r>
                      <a:endParaRPr lang="en-GB" sz="1600" b="0" i="0" u="none" strike="noStrike">
                        <a:solidFill>
                          <a:srgbClr val="000000"/>
                        </a:solidFill>
                        <a:effectLst/>
                        <a:latin typeface="Calibri" panose="020F0502020204030204" pitchFamily="34" charset="0"/>
                      </a:endParaRPr>
                    </a:p>
                  </a:txBody>
                  <a:tcPr marL="3541" marR="3541" marT="3541" marB="16995" anchor="b"/>
                </a:tc>
                <a:tc>
                  <a:txBody>
                    <a:bodyPr/>
                    <a:lstStyle/>
                    <a:p>
                      <a:pPr algn="l" fontAlgn="b"/>
                      <a:endParaRPr lang="en-GB" sz="1600" b="0" i="0" u="none" strike="noStrike">
                        <a:solidFill>
                          <a:srgbClr val="000000"/>
                        </a:solidFill>
                        <a:effectLst/>
                        <a:latin typeface="Calibri" panose="020F0502020204030204" pitchFamily="34" charset="0"/>
                      </a:endParaRPr>
                    </a:p>
                  </a:txBody>
                  <a:tcPr marL="3541" marR="3541" marT="3541" marB="16995" anchor="b"/>
                </a:tc>
                <a:extLst>
                  <a:ext uri="{0D108BD9-81ED-4DB2-BD59-A6C34878D82A}">
                    <a16:rowId xmlns:a16="http://schemas.microsoft.com/office/drawing/2014/main" val="1727728107"/>
                  </a:ext>
                </a:extLst>
              </a:tr>
              <a:tr h="176010">
                <a:tc>
                  <a:txBody>
                    <a:bodyPr/>
                    <a:lstStyle/>
                    <a:p>
                      <a:pPr algn="l" fontAlgn="b"/>
                      <a:r>
                        <a:rPr lang="en-GB" sz="1600" u="none" strike="noStrike">
                          <a:effectLst/>
                        </a:rPr>
                        <a:t>Joustavuus</a:t>
                      </a:r>
                      <a:endParaRPr lang="en-GB" sz="1600" b="0" i="0" u="none" strike="noStrike">
                        <a:solidFill>
                          <a:srgbClr val="000000"/>
                        </a:solidFill>
                        <a:effectLst/>
                        <a:latin typeface="Calibri" panose="020F0502020204030204" pitchFamily="34" charset="0"/>
                      </a:endParaRPr>
                    </a:p>
                  </a:txBody>
                  <a:tcPr marL="3541" marR="3541" marT="3541" marB="16995" anchor="b"/>
                </a:tc>
                <a:tc gridSpan="2">
                  <a:txBody>
                    <a:bodyPr/>
                    <a:lstStyle/>
                    <a:p>
                      <a:pPr algn="l" fontAlgn="b"/>
                      <a:endParaRPr lang="en-GB" sz="1600" b="0" i="0" u="none" strike="noStrike" dirty="0">
                        <a:solidFill>
                          <a:srgbClr val="000000"/>
                        </a:solidFill>
                        <a:effectLst/>
                        <a:latin typeface="Calibri" panose="020F0502020204030204" pitchFamily="34" charset="0"/>
                      </a:endParaRPr>
                    </a:p>
                  </a:txBody>
                  <a:tcPr marL="3541" marR="3541" marT="3541" marB="16995" anchor="b"/>
                </a:tc>
                <a:tc hMerge="1">
                  <a:txBody>
                    <a:bodyPr/>
                    <a:lstStyle/>
                    <a:p>
                      <a:endParaRPr lang="en-US"/>
                    </a:p>
                  </a:txBody>
                  <a:tcPr/>
                </a:tc>
                <a:tc>
                  <a:txBody>
                    <a:bodyPr/>
                    <a:lstStyle/>
                    <a:p>
                      <a:pPr algn="l" fontAlgn="b"/>
                      <a:r>
                        <a:rPr lang="en-GB" sz="1600" u="none" strike="noStrike">
                          <a:effectLst/>
                        </a:rPr>
                        <a:t>Varmuus</a:t>
                      </a:r>
                      <a:endParaRPr lang="en-GB" sz="1600" b="0" i="0" u="none" strike="noStrike">
                        <a:solidFill>
                          <a:srgbClr val="000000"/>
                        </a:solidFill>
                        <a:effectLst/>
                        <a:latin typeface="Calibri" panose="020F0502020204030204" pitchFamily="34" charset="0"/>
                      </a:endParaRPr>
                    </a:p>
                  </a:txBody>
                  <a:tcPr marL="3541" marR="3541" marT="3541" marB="16995" anchor="b"/>
                </a:tc>
                <a:tc>
                  <a:txBody>
                    <a:bodyPr/>
                    <a:lstStyle/>
                    <a:p>
                      <a:pPr algn="l" fontAlgn="b"/>
                      <a:endParaRPr lang="en-GB" sz="1600" b="0" i="0" u="none" strike="noStrike">
                        <a:solidFill>
                          <a:srgbClr val="000000"/>
                        </a:solidFill>
                        <a:effectLst/>
                        <a:latin typeface="Calibri" panose="020F0502020204030204" pitchFamily="34" charset="0"/>
                      </a:endParaRPr>
                    </a:p>
                  </a:txBody>
                  <a:tcPr marL="3541" marR="3541" marT="3541" marB="16995" anchor="b"/>
                </a:tc>
                <a:extLst>
                  <a:ext uri="{0D108BD9-81ED-4DB2-BD59-A6C34878D82A}">
                    <a16:rowId xmlns:a16="http://schemas.microsoft.com/office/drawing/2014/main" val="2143970582"/>
                  </a:ext>
                </a:extLst>
              </a:tr>
              <a:tr h="308393">
                <a:tc>
                  <a:txBody>
                    <a:bodyPr/>
                    <a:lstStyle/>
                    <a:p>
                      <a:pPr algn="l" fontAlgn="b"/>
                      <a:r>
                        <a:rPr lang="en-GB" sz="1600" u="none" strike="noStrike">
                          <a:effectLst/>
                        </a:rPr>
                        <a:t>Julkisuus</a:t>
                      </a:r>
                      <a:endParaRPr lang="en-GB" sz="1600" b="0" i="0" u="none" strike="noStrike">
                        <a:solidFill>
                          <a:srgbClr val="000000"/>
                        </a:solidFill>
                        <a:effectLst/>
                        <a:latin typeface="Calibri" panose="020F0502020204030204" pitchFamily="34" charset="0"/>
                      </a:endParaRPr>
                    </a:p>
                  </a:txBody>
                  <a:tcPr marL="3541" marR="3541" marT="3541" marB="16995" anchor="b"/>
                </a:tc>
                <a:tc>
                  <a:txBody>
                    <a:bodyPr/>
                    <a:lstStyle/>
                    <a:p>
                      <a:pPr algn="l" fontAlgn="b"/>
                      <a:r>
                        <a:rPr lang="en-GB" sz="1600" u="none" strike="noStrike">
                          <a:effectLst/>
                        </a:rPr>
                        <a:t>Pysyvyys</a:t>
                      </a:r>
                      <a:endParaRPr lang="en-GB" sz="1600" b="0" i="0" u="none" strike="noStrike">
                        <a:solidFill>
                          <a:srgbClr val="000000"/>
                        </a:solidFill>
                        <a:effectLst/>
                        <a:latin typeface="Calibri" panose="020F0502020204030204" pitchFamily="34" charset="0"/>
                      </a:endParaRPr>
                    </a:p>
                  </a:txBody>
                  <a:tcPr marL="3541" marR="3541" marT="3541" marB="16995" anchor="b"/>
                </a:tc>
                <a:tc>
                  <a:txBody>
                    <a:bodyPr/>
                    <a:lstStyle/>
                    <a:p>
                      <a:pPr algn="l" fontAlgn="b"/>
                      <a:endParaRPr lang="en-GB" sz="1600" b="0" i="0" u="none" strike="noStrike">
                        <a:solidFill>
                          <a:srgbClr val="000000"/>
                        </a:solidFill>
                        <a:effectLst/>
                        <a:latin typeface="Calibri" panose="020F0502020204030204" pitchFamily="34" charset="0"/>
                      </a:endParaRPr>
                    </a:p>
                  </a:txBody>
                  <a:tcPr marL="3541" marR="3541" marT="3541" marB="16995" anchor="b"/>
                </a:tc>
                <a:tc>
                  <a:txBody>
                    <a:bodyPr/>
                    <a:lstStyle/>
                    <a:p>
                      <a:pPr algn="l" fontAlgn="b"/>
                      <a:r>
                        <a:rPr lang="en-GB" sz="1600" u="none" strike="noStrike">
                          <a:effectLst/>
                        </a:rPr>
                        <a:t>Varovaisuus</a:t>
                      </a:r>
                      <a:endParaRPr lang="en-GB" sz="1600" b="0" i="0" u="none" strike="noStrike">
                        <a:solidFill>
                          <a:srgbClr val="000000"/>
                        </a:solidFill>
                        <a:effectLst/>
                        <a:latin typeface="Calibri" panose="020F0502020204030204" pitchFamily="34" charset="0"/>
                      </a:endParaRPr>
                    </a:p>
                  </a:txBody>
                  <a:tcPr marL="3541" marR="3541" marT="3541" marB="16995" anchor="b"/>
                </a:tc>
                <a:tc>
                  <a:txBody>
                    <a:bodyPr/>
                    <a:lstStyle/>
                    <a:p>
                      <a:pPr algn="l" fontAlgn="b"/>
                      <a:endParaRPr lang="en-GB" sz="1600" b="0" i="0" u="none" strike="noStrike">
                        <a:solidFill>
                          <a:srgbClr val="000000"/>
                        </a:solidFill>
                        <a:effectLst/>
                        <a:latin typeface="Calibri" panose="020F0502020204030204" pitchFamily="34" charset="0"/>
                      </a:endParaRPr>
                    </a:p>
                  </a:txBody>
                  <a:tcPr marL="3541" marR="3541" marT="3541" marB="16995" anchor="b"/>
                </a:tc>
                <a:extLst>
                  <a:ext uri="{0D108BD9-81ED-4DB2-BD59-A6C34878D82A}">
                    <a16:rowId xmlns:a16="http://schemas.microsoft.com/office/drawing/2014/main" val="3419733563"/>
                  </a:ext>
                </a:extLst>
              </a:tr>
              <a:tr h="308393">
                <a:tc>
                  <a:txBody>
                    <a:bodyPr/>
                    <a:lstStyle/>
                    <a:p>
                      <a:pPr algn="l" fontAlgn="b"/>
                      <a:r>
                        <a:rPr lang="en-GB" sz="1600" u="none" strike="noStrike">
                          <a:effectLst/>
                        </a:rPr>
                        <a:t>Kanneltavuus</a:t>
                      </a:r>
                      <a:endParaRPr lang="en-GB" sz="1600" b="0" i="0" u="none" strike="noStrike">
                        <a:solidFill>
                          <a:srgbClr val="000000"/>
                        </a:solidFill>
                        <a:effectLst/>
                        <a:latin typeface="Calibri" panose="020F0502020204030204" pitchFamily="34" charset="0"/>
                      </a:endParaRPr>
                    </a:p>
                  </a:txBody>
                  <a:tcPr marL="3541" marR="3541" marT="3541" marB="16995" anchor="b"/>
                </a:tc>
                <a:tc>
                  <a:txBody>
                    <a:bodyPr/>
                    <a:lstStyle/>
                    <a:p>
                      <a:pPr algn="l" fontAlgn="b"/>
                      <a:r>
                        <a:rPr lang="en-GB" sz="1600" u="none" strike="noStrike">
                          <a:effectLst/>
                        </a:rPr>
                        <a:t>Reagoivuus</a:t>
                      </a:r>
                      <a:endParaRPr lang="en-GB" sz="1600" b="0" i="0" u="none" strike="noStrike">
                        <a:solidFill>
                          <a:srgbClr val="000000"/>
                        </a:solidFill>
                        <a:effectLst/>
                        <a:latin typeface="Calibri" panose="020F0502020204030204" pitchFamily="34" charset="0"/>
                      </a:endParaRPr>
                    </a:p>
                  </a:txBody>
                  <a:tcPr marL="3541" marR="3541" marT="3541" marB="16995" anchor="b"/>
                </a:tc>
                <a:tc>
                  <a:txBody>
                    <a:bodyPr/>
                    <a:lstStyle/>
                    <a:p>
                      <a:pPr algn="l" fontAlgn="b"/>
                      <a:endParaRPr lang="en-GB" sz="1600" b="0" i="0" u="none" strike="noStrike">
                        <a:solidFill>
                          <a:srgbClr val="000000"/>
                        </a:solidFill>
                        <a:effectLst/>
                        <a:latin typeface="Calibri" panose="020F0502020204030204" pitchFamily="34" charset="0"/>
                      </a:endParaRPr>
                    </a:p>
                  </a:txBody>
                  <a:tcPr marL="3541" marR="3541" marT="3541" marB="16995" anchor="b"/>
                </a:tc>
                <a:tc gridSpan="2">
                  <a:txBody>
                    <a:bodyPr/>
                    <a:lstStyle/>
                    <a:p>
                      <a:pPr algn="l" fontAlgn="b"/>
                      <a:r>
                        <a:rPr lang="en-GB" sz="1600" u="none" strike="noStrike">
                          <a:effectLst/>
                        </a:rPr>
                        <a:t>Vastaanottavuus</a:t>
                      </a:r>
                      <a:endParaRPr lang="en-GB" sz="1600" b="0" i="0" u="none" strike="noStrike">
                        <a:solidFill>
                          <a:srgbClr val="000000"/>
                        </a:solidFill>
                        <a:effectLst/>
                        <a:latin typeface="Calibri" panose="020F0502020204030204" pitchFamily="34" charset="0"/>
                      </a:endParaRPr>
                    </a:p>
                  </a:txBody>
                  <a:tcPr marL="3541" marR="3541" marT="3541" marB="16995" anchor="b"/>
                </a:tc>
                <a:tc hMerge="1">
                  <a:txBody>
                    <a:bodyPr/>
                    <a:lstStyle/>
                    <a:p>
                      <a:endParaRPr lang="en-US"/>
                    </a:p>
                  </a:txBody>
                  <a:tcPr/>
                </a:tc>
                <a:extLst>
                  <a:ext uri="{0D108BD9-81ED-4DB2-BD59-A6C34878D82A}">
                    <a16:rowId xmlns:a16="http://schemas.microsoft.com/office/drawing/2014/main" val="366643283"/>
                  </a:ext>
                </a:extLst>
              </a:tr>
              <a:tr h="308393">
                <a:tc>
                  <a:txBody>
                    <a:bodyPr/>
                    <a:lstStyle/>
                    <a:p>
                      <a:pPr algn="l" fontAlgn="b"/>
                      <a:r>
                        <a:rPr lang="en-GB" sz="1600" u="none" strike="noStrike">
                          <a:effectLst/>
                        </a:rPr>
                        <a:t>Kattavuus</a:t>
                      </a:r>
                      <a:endParaRPr lang="en-GB" sz="1600" b="0" i="0" u="none" strike="noStrike">
                        <a:solidFill>
                          <a:srgbClr val="000000"/>
                        </a:solidFill>
                        <a:effectLst/>
                        <a:latin typeface="Calibri" panose="020F0502020204030204" pitchFamily="34" charset="0"/>
                      </a:endParaRPr>
                    </a:p>
                  </a:txBody>
                  <a:tcPr marL="3541" marR="3541" marT="3541" marB="16995" anchor="b"/>
                </a:tc>
                <a:tc gridSpan="2">
                  <a:txBody>
                    <a:bodyPr/>
                    <a:lstStyle/>
                    <a:p>
                      <a:pPr algn="l" fontAlgn="b"/>
                      <a:endParaRPr lang="en-GB" sz="1600" b="0" i="0" u="none" strike="noStrike" dirty="0">
                        <a:solidFill>
                          <a:srgbClr val="000000"/>
                        </a:solidFill>
                        <a:effectLst/>
                        <a:latin typeface="Calibri" panose="020F0502020204030204" pitchFamily="34" charset="0"/>
                      </a:endParaRPr>
                    </a:p>
                  </a:txBody>
                  <a:tcPr marL="3541" marR="3541" marT="3541" marB="16995" anchor="b"/>
                </a:tc>
                <a:tc hMerge="1">
                  <a:txBody>
                    <a:bodyPr/>
                    <a:lstStyle/>
                    <a:p>
                      <a:endParaRPr lang="en-US"/>
                    </a:p>
                  </a:txBody>
                  <a:tcPr/>
                </a:tc>
                <a:tc>
                  <a:txBody>
                    <a:bodyPr/>
                    <a:lstStyle/>
                    <a:p>
                      <a:pPr algn="l" fontAlgn="b"/>
                      <a:endParaRPr lang="en-GB" sz="1600" b="0" i="0" u="none" strike="noStrike" dirty="0">
                        <a:solidFill>
                          <a:srgbClr val="000000"/>
                        </a:solidFill>
                        <a:effectLst/>
                        <a:latin typeface="Calibri" panose="020F0502020204030204" pitchFamily="34" charset="0"/>
                      </a:endParaRPr>
                    </a:p>
                  </a:txBody>
                  <a:tcPr marL="3541" marR="3541" marT="3541" marB="16995" anchor="b"/>
                </a:tc>
                <a:tc>
                  <a:txBody>
                    <a:bodyPr/>
                    <a:lstStyle/>
                    <a:p>
                      <a:pPr algn="l" fontAlgn="b"/>
                      <a:endParaRPr lang="en-GB" sz="1600" b="0" i="0" u="none" strike="noStrike">
                        <a:solidFill>
                          <a:srgbClr val="000000"/>
                        </a:solidFill>
                        <a:effectLst/>
                        <a:latin typeface="Calibri" panose="020F0502020204030204" pitchFamily="34" charset="0"/>
                      </a:endParaRPr>
                    </a:p>
                  </a:txBody>
                  <a:tcPr marL="3541" marR="3541" marT="3541" marB="16995" anchor="b"/>
                </a:tc>
                <a:extLst>
                  <a:ext uri="{0D108BD9-81ED-4DB2-BD59-A6C34878D82A}">
                    <a16:rowId xmlns:a16="http://schemas.microsoft.com/office/drawing/2014/main" val="260427408"/>
                  </a:ext>
                </a:extLst>
              </a:tr>
              <a:tr h="176010">
                <a:tc>
                  <a:txBody>
                    <a:bodyPr/>
                    <a:lstStyle/>
                    <a:p>
                      <a:pPr algn="l" fontAlgn="b"/>
                      <a:r>
                        <a:rPr lang="en-GB" sz="1600" u="none" strike="noStrike">
                          <a:effectLst/>
                        </a:rPr>
                        <a:t>Korjattavuus</a:t>
                      </a:r>
                      <a:endParaRPr lang="en-GB" sz="1600" b="0" i="0" u="none" strike="noStrike">
                        <a:solidFill>
                          <a:srgbClr val="000000"/>
                        </a:solidFill>
                        <a:effectLst/>
                        <a:latin typeface="Calibri" panose="020F0502020204030204" pitchFamily="34" charset="0"/>
                      </a:endParaRPr>
                    </a:p>
                  </a:txBody>
                  <a:tcPr marL="3541" marR="3541" marT="3541" marB="16995" anchor="b"/>
                </a:tc>
                <a:tc>
                  <a:txBody>
                    <a:bodyPr/>
                    <a:lstStyle/>
                    <a:p>
                      <a:pPr algn="l" fontAlgn="b"/>
                      <a:r>
                        <a:rPr lang="en-GB" sz="1600" u="none" strike="noStrike">
                          <a:effectLst/>
                        </a:rPr>
                        <a:t>Saatavuus</a:t>
                      </a:r>
                      <a:endParaRPr lang="en-GB" sz="1600" b="0" i="0" u="none" strike="noStrike">
                        <a:solidFill>
                          <a:srgbClr val="000000"/>
                        </a:solidFill>
                        <a:effectLst/>
                        <a:latin typeface="Calibri" panose="020F0502020204030204" pitchFamily="34" charset="0"/>
                      </a:endParaRPr>
                    </a:p>
                  </a:txBody>
                  <a:tcPr marL="3541" marR="3541" marT="3541" marB="16995" anchor="b"/>
                </a:tc>
                <a:tc>
                  <a:txBody>
                    <a:bodyPr/>
                    <a:lstStyle/>
                    <a:p>
                      <a:pPr algn="l" fontAlgn="b"/>
                      <a:endParaRPr lang="en-GB" sz="1600" b="0" i="0" u="none" strike="noStrike">
                        <a:solidFill>
                          <a:srgbClr val="000000"/>
                        </a:solidFill>
                        <a:effectLst/>
                        <a:latin typeface="Calibri" panose="020F0502020204030204" pitchFamily="34" charset="0"/>
                      </a:endParaRPr>
                    </a:p>
                  </a:txBody>
                  <a:tcPr marL="3541" marR="3541" marT="3541" marB="16995" anchor="b"/>
                </a:tc>
                <a:tc gridSpan="2">
                  <a:txBody>
                    <a:bodyPr/>
                    <a:lstStyle/>
                    <a:p>
                      <a:pPr algn="l" fontAlgn="b"/>
                      <a:endParaRPr lang="en-GB" sz="1600" b="0" i="0" u="none" strike="noStrike" dirty="0">
                        <a:solidFill>
                          <a:srgbClr val="000000"/>
                        </a:solidFill>
                        <a:effectLst/>
                        <a:latin typeface="Calibri" panose="020F0502020204030204" pitchFamily="34" charset="0"/>
                      </a:endParaRPr>
                    </a:p>
                  </a:txBody>
                  <a:tcPr marL="3541" marR="3541" marT="3541" marB="16995" anchor="b"/>
                </a:tc>
                <a:tc hMerge="1">
                  <a:txBody>
                    <a:bodyPr/>
                    <a:lstStyle/>
                    <a:p>
                      <a:endParaRPr lang="en-US"/>
                    </a:p>
                  </a:txBody>
                  <a:tcPr/>
                </a:tc>
                <a:extLst>
                  <a:ext uri="{0D108BD9-81ED-4DB2-BD59-A6C34878D82A}">
                    <a16:rowId xmlns:a16="http://schemas.microsoft.com/office/drawing/2014/main" val="1564083064"/>
                  </a:ext>
                </a:extLst>
              </a:tr>
              <a:tr h="308393">
                <a:tc>
                  <a:txBody>
                    <a:bodyPr/>
                    <a:lstStyle/>
                    <a:p>
                      <a:pPr algn="l" fontAlgn="b"/>
                      <a:r>
                        <a:rPr lang="en-GB" sz="1600" u="none" strike="noStrike">
                          <a:effectLst/>
                        </a:rPr>
                        <a:t>Kuultavuus</a:t>
                      </a:r>
                      <a:endParaRPr lang="en-GB" sz="1600" b="0" i="0" u="none" strike="noStrike">
                        <a:solidFill>
                          <a:srgbClr val="000000"/>
                        </a:solidFill>
                        <a:effectLst/>
                        <a:latin typeface="Calibri" panose="020F0502020204030204" pitchFamily="34" charset="0"/>
                      </a:endParaRPr>
                    </a:p>
                  </a:txBody>
                  <a:tcPr marL="3541" marR="3541" marT="3541" marB="16995" anchor="b"/>
                </a:tc>
                <a:tc>
                  <a:txBody>
                    <a:bodyPr/>
                    <a:lstStyle/>
                    <a:p>
                      <a:pPr algn="l" fontAlgn="b"/>
                      <a:r>
                        <a:rPr lang="en-GB" sz="1600" u="none" strike="noStrike">
                          <a:effectLst/>
                        </a:rPr>
                        <a:t>Selkeys</a:t>
                      </a:r>
                      <a:endParaRPr lang="en-GB" sz="1600" b="0" i="0" u="none" strike="noStrike">
                        <a:solidFill>
                          <a:srgbClr val="000000"/>
                        </a:solidFill>
                        <a:effectLst/>
                        <a:latin typeface="Calibri" panose="020F0502020204030204" pitchFamily="34" charset="0"/>
                      </a:endParaRPr>
                    </a:p>
                  </a:txBody>
                  <a:tcPr marL="3541" marR="3541" marT="3541" marB="16995" anchor="b"/>
                </a:tc>
                <a:tc>
                  <a:txBody>
                    <a:bodyPr/>
                    <a:lstStyle/>
                    <a:p>
                      <a:pPr algn="l" fontAlgn="b"/>
                      <a:endParaRPr lang="en-GB" sz="1600" b="0" i="0" u="none" strike="noStrike">
                        <a:solidFill>
                          <a:srgbClr val="000000"/>
                        </a:solidFill>
                        <a:effectLst/>
                        <a:latin typeface="Calibri" panose="020F0502020204030204" pitchFamily="34" charset="0"/>
                      </a:endParaRPr>
                    </a:p>
                  </a:txBody>
                  <a:tcPr marL="3541" marR="3541" marT="3541" marB="16995" anchor="b"/>
                </a:tc>
                <a:tc>
                  <a:txBody>
                    <a:bodyPr/>
                    <a:lstStyle/>
                    <a:p>
                      <a:pPr algn="l" fontAlgn="b"/>
                      <a:endParaRPr lang="en-GB" sz="1600" b="0" i="0" u="none" strike="noStrike" dirty="0">
                        <a:solidFill>
                          <a:srgbClr val="000000"/>
                        </a:solidFill>
                        <a:effectLst/>
                        <a:latin typeface="Calibri" panose="020F0502020204030204" pitchFamily="34" charset="0"/>
                      </a:endParaRPr>
                    </a:p>
                  </a:txBody>
                  <a:tcPr marL="3541" marR="3541" marT="3541" marB="16995" anchor="b"/>
                </a:tc>
                <a:tc>
                  <a:txBody>
                    <a:bodyPr/>
                    <a:lstStyle/>
                    <a:p>
                      <a:pPr algn="l" fontAlgn="b"/>
                      <a:endParaRPr lang="en-GB" sz="1600" b="0" i="0" u="none" strike="noStrike">
                        <a:solidFill>
                          <a:srgbClr val="000000"/>
                        </a:solidFill>
                        <a:effectLst/>
                        <a:latin typeface="Calibri" panose="020F0502020204030204" pitchFamily="34" charset="0"/>
                      </a:endParaRPr>
                    </a:p>
                  </a:txBody>
                  <a:tcPr marL="3541" marR="3541" marT="3541" marB="16995" anchor="b"/>
                </a:tc>
                <a:extLst>
                  <a:ext uri="{0D108BD9-81ED-4DB2-BD59-A6C34878D82A}">
                    <a16:rowId xmlns:a16="http://schemas.microsoft.com/office/drawing/2014/main" val="3178748055"/>
                  </a:ext>
                </a:extLst>
              </a:tr>
              <a:tr h="308393">
                <a:tc>
                  <a:txBody>
                    <a:bodyPr/>
                    <a:lstStyle/>
                    <a:p>
                      <a:pPr algn="l" fontAlgn="b"/>
                      <a:r>
                        <a:rPr lang="en-GB" sz="1600" u="none" strike="noStrike">
                          <a:effectLst/>
                        </a:rPr>
                        <a:t>Kyvykkyys</a:t>
                      </a:r>
                      <a:endParaRPr lang="en-GB" sz="1600" b="0" i="0" u="none" strike="noStrike">
                        <a:solidFill>
                          <a:srgbClr val="000000"/>
                        </a:solidFill>
                        <a:effectLst/>
                        <a:latin typeface="Calibri" panose="020F0502020204030204" pitchFamily="34" charset="0"/>
                      </a:endParaRPr>
                    </a:p>
                  </a:txBody>
                  <a:tcPr marL="3541" marR="3541" marT="3541" marB="16995" anchor="b"/>
                </a:tc>
                <a:tc>
                  <a:txBody>
                    <a:bodyPr/>
                    <a:lstStyle/>
                    <a:p>
                      <a:pPr algn="l" fontAlgn="b"/>
                      <a:r>
                        <a:rPr lang="en-GB" sz="1600" u="none" strike="noStrike">
                          <a:effectLst/>
                        </a:rPr>
                        <a:t>Sopeutuvuus</a:t>
                      </a:r>
                      <a:endParaRPr lang="en-GB" sz="1600" b="0" i="0" u="none" strike="noStrike">
                        <a:solidFill>
                          <a:srgbClr val="000000"/>
                        </a:solidFill>
                        <a:effectLst/>
                        <a:latin typeface="Calibri" panose="020F0502020204030204" pitchFamily="34" charset="0"/>
                      </a:endParaRPr>
                    </a:p>
                  </a:txBody>
                  <a:tcPr marL="3541" marR="3541" marT="3541" marB="16995" anchor="b"/>
                </a:tc>
                <a:tc>
                  <a:txBody>
                    <a:bodyPr/>
                    <a:lstStyle/>
                    <a:p>
                      <a:pPr algn="l" fontAlgn="b"/>
                      <a:endParaRPr lang="en-GB" sz="1600" b="0" i="0" u="none" strike="noStrike">
                        <a:solidFill>
                          <a:srgbClr val="000000"/>
                        </a:solidFill>
                        <a:effectLst/>
                        <a:latin typeface="Calibri" panose="020F0502020204030204" pitchFamily="34" charset="0"/>
                      </a:endParaRPr>
                    </a:p>
                  </a:txBody>
                  <a:tcPr marL="3541" marR="3541" marT="3541" marB="16995" anchor="b"/>
                </a:tc>
                <a:tc>
                  <a:txBody>
                    <a:bodyPr/>
                    <a:lstStyle/>
                    <a:p>
                      <a:pPr algn="l" fontAlgn="b"/>
                      <a:r>
                        <a:rPr lang="en-GB" sz="1600" u="none" strike="noStrike">
                          <a:effectLst/>
                        </a:rPr>
                        <a:t>Viestivyys</a:t>
                      </a:r>
                      <a:endParaRPr lang="en-GB" sz="1600" b="0" i="0" u="none" strike="noStrike">
                        <a:solidFill>
                          <a:srgbClr val="000000"/>
                        </a:solidFill>
                        <a:effectLst/>
                        <a:latin typeface="Calibri" panose="020F0502020204030204" pitchFamily="34" charset="0"/>
                      </a:endParaRPr>
                    </a:p>
                  </a:txBody>
                  <a:tcPr marL="3541" marR="3541" marT="3541" marB="16995" anchor="b"/>
                </a:tc>
                <a:tc>
                  <a:txBody>
                    <a:bodyPr/>
                    <a:lstStyle/>
                    <a:p>
                      <a:pPr algn="l" fontAlgn="b"/>
                      <a:endParaRPr lang="en-GB" sz="1600" b="0" i="0" u="none" strike="noStrike">
                        <a:solidFill>
                          <a:srgbClr val="000000"/>
                        </a:solidFill>
                        <a:effectLst/>
                        <a:latin typeface="Calibri" panose="020F0502020204030204" pitchFamily="34" charset="0"/>
                      </a:endParaRPr>
                    </a:p>
                  </a:txBody>
                  <a:tcPr marL="3541" marR="3541" marT="3541" marB="16995" anchor="b"/>
                </a:tc>
                <a:extLst>
                  <a:ext uri="{0D108BD9-81ED-4DB2-BD59-A6C34878D82A}">
                    <a16:rowId xmlns:a16="http://schemas.microsoft.com/office/drawing/2014/main" val="3503738273"/>
                  </a:ext>
                </a:extLst>
              </a:tr>
              <a:tr h="308393">
                <a:tc>
                  <a:txBody>
                    <a:bodyPr/>
                    <a:lstStyle/>
                    <a:p>
                      <a:pPr algn="l" fontAlgn="b"/>
                      <a:endParaRPr lang="en-GB" sz="1600" b="0" i="0" u="none" strike="noStrike">
                        <a:solidFill>
                          <a:srgbClr val="000000"/>
                        </a:solidFill>
                        <a:effectLst/>
                        <a:latin typeface="Calibri" panose="020F0502020204030204" pitchFamily="34" charset="0"/>
                      </a:endParaRPr>
                    </a:p>
                  </a:txBody>
                  <a:tcPr marL="3541" marR="3541" marT="3541" marB="16995" anchor="b"/>
                </a:tc>
                <a:tc>
                  <a:txBody>
                    <a:bodyPr/>
                    <a:lstStyle/>
                    <a:p>
                      <a:pPr algn="l" fontAlgn="b"/>
                      <a:r>
                        <a:rPr lang="en-GB" sz="1600" u="none" strike="noStrike">
                          <a:effectLst/>
                        </a:rPr>
                        <a:t>Suhteellisuus</a:t>
                      </a:r>
                      <a:endParaRPr lang="en-GB" sz="1600" b="0" i="0" u="none" strike="noStrike">
                        <a:solidFill>
                          <a:srgbClr val="000000"/>
                        </a:solidFill>
                        <a:effectLst/>
                        <a:latin typeface="Calibri" panose="020F0502020204030204" pitchFamily="34" charset="0"/>
                      </a:endParaRPr>
                    </a:p>
                  </a:txBody>
                  <a:tcPr marL="3541" marR="3541" marT="3541" marB="16995" anchor="b"/>
                </a:tc>
                <a:tc>
                  <a:txBody>
                    <a:bodyPr/>
                    <a:lstStyle/>
                    <a:p>
                      <a:pPr algn="l" fontAlgn="b"/>
                      <a:endParaRPr lang="en-GB" sz="1600" b="0" i="0" u="none" strike="noStrike">
                        <a:solidFill>
                          <a:srgbClr val="000000"/>
                        </a:solidFill>
                        <a:effectLst/>
                        <a:latin typeface="Calibri" panose="020F0502020204030204" pitchFamily="34" charset="0"/>
                      </a:endParaRPr>
                    </a:p>
                  </a:txBody>
                  <a:tcPr marL="3541" marR="3541" marT="3541" marB="16995" anchor="b"/>
                </a:tc>
                <a:tc>
                  <a:txBody>
                    <a:bodyPr/>
                    <a:lstStyle/>
                    <a:p>
                      <a:pPr algn="l" fontAlgn="b"/>
                      <a:endParaRPr lang="en-GB" sz="1600" b="0" i="0" u="none" strike="noStrike" dirty="0">
                        <a:solidFill>
                          <a:srgbClr val="000000"/>
                        </a:solidFill>
                        <a:effectLst/>
                        <a:latin typeface="Calibri" panose="020F0502020204030204" pitchFamily="34" charset="0"/>
                      </a:endParaRPr>
                    </a:p>
                  </a:txBody>
                  <a:tcPr marL="3541" marR="3541" marT="3541" marB="16995" anchor="b"/>
                </a:tc>
                <a:tc>
                  <a:txBody>
                    <a:bodyPr/>
                    <a:lstStyle/>
                    <a:p>
                      <a:pPr algn="l" fontAlgn="b"/>
                      <a:endParaRPr lang="en-GB" sz="1600" b="0" i="0" u="none" strike="noStrike">
                        <a:solidFill>
                          <a:srgbClr val="000000"/>
                        </a:solidFill>
                        <a:effectLst/>
                        <a:latin typeface="Calibri" panose="020F0502020204030204" pitchFamily="34" charset="0"/>
                      </a:endParaRPr>
                    </a:p>
                  </a:txBody>
                  <a:tcPr marL="3541" marR="3541" marT="3541" marB="16995" anchor="b"/>
                </a:tc>
                <a:extLst>
                  <a:ext uri="{0D108BD9-81ED-4DB2-BD59-A6C34878D82A}">
                    <a16:rowId xmlns:a16="http://schemas.microsoft.com/office/drawing/2014/main" val="3567645702"/>
                  </a:ext>
                </a:extLst>
              </a:tr>
              <a:tr h="308393">
                <a:tc>
                  <a:txBody>
                    <a:bodyPr/>
                    <a:lstStyle/>
                    <a:p>
                      <a:pPr algn="l" fontAlgn="b"/>
                      <a:endParaRPr lang="en-GB" sz="1600" b="0" i="0" u="none" strike="noStrike">
                        <a:solidFill>
                          <a:srgbClr val="000000"/>
                        </a:solidFill>
                        <a:effectLst/>
                        <a:latin typeface="Calibri" panose="020F0502020204030204" pitchFamily="34" charset="0"/>
                      </a:endParaRPr>
                    </a:p>
                  </a:txBody>
                  <a:tcPr marL="3541" marR="3541" marT="3541" marB="16995" anchor="b"/>
                </a:tc>
                <a:tc>
                  <a:txBody>
                    <a:bodyPr/>
                    <a:lstStyle/>
                    <a:p>
                      <a:pPr algn="l" fontAlgn="b"/>
                      <a:r>
                        <a:rPr lang="en-GB" sz="1600" u="none" strike="noStrike">
                          <a:effectLst/>
                        </a:rPr>
                        <a:t>Sujuvuus</a:t>
                      </a:r>
                      <a:endParaRPr lang="en-GB" sz="1600" b="0" i="0" u="none" strike="noStrike">
                        <a:solidFill>
                          <a:srgbClr val="000000"/>
                        </a:solidFill>
                        <a:effectLst/>
                        <a:latin typeface="Calibri" panose="020F0502020204030204" pitchFamily="34" charset="0"/>
                      </a:endParaRPr>
                    </a:p>
                  </a:txBody>
                  <a:tcPr marL="3541" marR="3541" marT="3541" marB="16995" anchor="b"/>
                </a:tc>
                <a:tc>
                  <a:txBody>
                    <a:bodyPr/>
                    <a:lstStyle/>
                    <a:p>
                      <a:pPr algn="l" fontAlgn="b"/>
                      <a:endParaRPr lang="en-GB" sz="1600" b="0" i="0" u="none" strike="noStrike">
                        <a:solidFill>
                          <a:srgbClr val="000000"/>
                        </a:solidFill>
                        <a:effectLst/>
                        <a:latin typeface="Calibri" panose="020F0502020204030204" pitchFamily="34" charset="0"/>
                      </a:endParaRPr>
                    </a:p>
                  </a:txBody>
                  <a:tcPr marL="3541" marR="3541" marT="3541" marB="16995" anchor="b"/>
                </a:tc>
                <a:tc>
                  <a:txBody>
                    <a:bodyPr/>
                    <a:lstStyle/>
                    <a:p>
                      <a:pPr algn="l" fontAlgn="b"/>
                      <a:endParaRPr lang="en-GB" sz="1600" b="0" i="0" u="none" strike="noStrike" dirty="0">
                        <a:solidFill>
                          <a:srgbClr val="000000"/>
                        </a:solidFill>
                        <a:effectLst/>
                        <a:latin typeface="Calibri" panose="020F0502020204030204" pitchFamily="34" charset="0"/>
                      </a:endParaRPr>
                    </a:p>
                  </a:txBody>
                  <a:tcPr marL="3541" marR="3541" marT="3541" marB="16995" anchor="b"/>
                </a:tc>
                <a:tc>
                  <a:txBody>
                    <a:bodyPr/>
                    <a:lstStyle/>
                    <a:p>
                      <a:pPr algn="l" fontAlgn="b"/>
                      <a:endParaRPr lang="en-GB" sz="1600" b="0" i="0" u="none" strike="noStrike">
                        <a:solidFill>
                          <a:srgbClr val="000000"/>
                        </a:solidFill>
                        <a:effectLst/>
                        <a:latin typeface="Calibri" panose="020F0502020204030204" pitchFamily="34" charset="0"/>
                      </a:endParaRPr>
                    </a:p>
                  </a:txBody>
                  <a:tcPr marL="3541" marR="3541" marT="3541" marB="16995" anchor="b"/>
                </a:tc>
                <a:extLst>
                  <a:ext uri="{0D108BD9-81ED-4DB2-BD59-A6C34878D82A}">
                    <a16:rowId xmlns:a16="http://schemas.microsoft.com/office/drawing/2014/main" val="1837542164"/>
                  </a:ext>
                </a:extLst>
              </a:tr>
              <a:tr h="176010">
                <a:tc>
                  <a:txBody>
                    <a:bodyPr/>
                    <a:lstStyle/>
                    <a:p>
                      <a:pPr algn="l" fontAlgn="b"/>
                      <a:endParaRPr lang="en-GB" sz="1600" b="0" i="0" u="none" strike="noStrike">
                        <a:solidFill>
                          <a:srgbClr val="000000"/>
                        </a:solidFill>
                        <a:effectLst/>
                        <a:latin typeface="Calibri" panose="020F0502020204030204" pitchFamily="34" charset="0"/>
                      </a:endParaRPr>
                    </a:p>
                  </a:txBody>
                  <a:tcPr marL="3541" marR="3541" marT="3541" marB="16995" anchor="b"/>
                </a:tc>
                <a:tc>
                  <a:txBody>
                    <a:bodyPr/>
                    <a:lstStyle/>
                    <a:p>
                      <a:pPr algn="l" fontAlgn="b"/>
                      <a:endParaRPr lang="en-GB" sz="1600" b="0" i="0" u="none" strike="noStrike">
                        <a:solidFill>
                          <a:srgbClr val="000000"/>
                        </a:solidFill>
                        <a:effectLst/>
                        <a:latin typeface="Calibri" panose="020F0502020204030204" pitchFamily="34" charset="0"/>
                      </a:endParaRPr>
                    </a:p>
                  </a:txBody>
                  <a:tcPr marL="3541" marR="3541" marT="3541" marB="16995" anchor="b"/>
                </a:tc>
                <a:tc>
                  <a:txBody>
                    <a:bodyPr/>
                    <a:lstStyle/>
                    <a:p>
                      <a:pPr algn="l" fontAlgn="b"/>
                      <a:endParaRPr lang="en-GB" sz="1600" b="0" i="0" u="none" strike="noStrike">
                        <a:solidFill>
                          <a:srgbClr val="000000"/>
                        </a:solidFill>
                        <a:effectLst/>
                        <a:latin typeface="Calibri" panose="020F0502020204030204" pitchFamily="34" charset="0"/>
                      </a:endParaRPr>
                    </a:p>
                  </a:txBody>
                  <a:tcPr marL="3541" marR="3541" marT="3541" marB="16995" anchor="b"/>
                </a:tc>
                <a:tc gridSpan="2">
                  <a:txBody>
                    <a:bodyPr/>
                    <a:lstStyle/>
                    <a:p>
                      <a:pPr algn="l" fontAlgn="b"/>
                      <a:r>
                        <a:rPr lang="en-GB" sz="1600" u="none" strike="noStrike" dirty="0" err="1">
                          <a:effectLst/>
                        </a:rPr>
                        <a:t>Yhteistyökykyisyys</a:t>
                      </a:r>
                      <a:endParaRPr lang="en-GB" sz="1600" b="0" i="0" u="none" strike="noStrike" dirty="0">
                        <a:solidFill>
                          <a:srgbClr val="000000"/>
                        </a:solidFill>
                        <a:effectLst/>
                        <a:latin typeface="Calibri" panose="020F0502020204030204" pitchFamily="34" charset="0"/>
                      </a:endParaRPr>
                    </a:p>
                  </a:txBody>
                  <a:tcPr marL="3541" marR="3541" marT="3541" marB="16995" anchor="b"/>
                </a:tc>
                <a:tc hMerge="1">
                  <a:txBody>
                    <a:bodyPr/>
                    <a:lstStyle/>
                    <a:p>
                      <a:endParaRPr lang="en-US"/>
                    </a:p>
                  </a:txBody>
                  <a:tcPr/>
                </a:tc>
                <a:extLst>
                  <a:ext uri="{0D108BD9-81ED-4DB2-BD59-A6C34878D82A}">
                    <a16:rowId xmlns:a16="http://schemas.microsoft.com/office/drawing/2014/main" val="4293885533"/>
                  </a:ext>
                </a:extLst>
              </a:tr>
              <a:tr h="308393">
                <a:tc>
                  <a:txBody>
                    <a:bodyPr/>
                    <a:lstStyle/>
                    <a:p>
                      <a:pPr algn="l" fontAlgn="b"/>
                      <a:endParaRPr lang="en-GB" sz="1600" b="0" i="0" u="none" strike="noStrike">
                        <a:solidFill>
                          <a:srgbClr val="000000"/>
                        </a:solidFill>
                        <a:effectLst/>
                        <a:latin typeface="Calibri" panose="020F0502020204030204" pitchFamily="34" charset="0"/>
                      </a:endParaRPr>
                    </a:p>
                  </a:txBody>
                  <a:tcPr marL="3541" marR="3541" marT="3541" marB="16995" anchor="b"/>
                </a:tc>
                <a:tc>
                  <a:txBody>
                    <a:bodyPr/>
                    <a:lstStyle/>
                    <a:p>
                      <a:pPr algn="l" fontAlgn="b"/>
                      <a:endParaRPr lang="en-GB" sz="1600" b="0" i="0" u="none" strike="noStrike">
                        <a:solidFill>
                          <a:srgbClr val="000000"/>
                        </a:solidFill>
                        <a:effectLst/>
                        <a:latin typeface="Calibri" panose="020F0502020204030204" pitchFamily="34" charset="0"/>
                      </a:endParaRPr>
                    </a:p>
                  </a:txBody>
                  <a:tcPr marL="3541" marR="3541" marT="3541" marB="16995" anchor="b"/>
                </a:tc>
                <a:tc>
                  <a:txBody>
                    <a:bodyPr/>
                    <a:lstStyle/>
                    <a:p>
                      <a:pPr algn="l" fontAlgn="b"/>
                      <a:endParaRPr lang="en-GB" sz="1600" b="0" i="0" u="none" strike="noStrike">
                        <a:solidFill>
                          <a:srgbClr val="000000"/>
                        </a:solidFill>
                        <a:effectLst/>
                        <a:latin typeface="Calibri" panose="020F0502020204030204" pitchFamily="34" charset="0"/>
                      </a:endParaRPr>
                    </a:p>
                  </a:txBody>
                  <a:tcPr marL="3541" marR="3541" marT="3541" marB="16995" anchor="b"/>
                </a:tc>
                <a:tc>
                  <a:txBody>
                    <a:bodyPr/>
                    <a:lstStyle/>
                    <a:p>
                      <a:pPr algn="l" fontAlgn="b"/>
                      <a:r>
                        <a:rPr lang="en-GB" sz="1600" u="none" strike="noStrike">
                          <a:effectLst/>
                        </a:rPr>
                        <a:t>Yksimielisyys</a:t>
                      </a:r>
                      <a:endParaRPr lang="en-GB" sz="1600" b="0" i="0" u="none" strike="noStrike">
                        <a:solidFill>
                          <a:srgbClr val="000000"/>
                        </a:solidFill>
                        <a:effectLst/>
                        <a:latin typeface="Calibri" panose="020F0502020204030204" pitchFamily="34" charset="0"/>
                      </a:endParaRPr>
                    </a:p>
                  </a:txBody>
                  <a:tcPr marL="3541" marR="3541" marT="3541" marB="16995" anchor="b"/>
                </a:tc>
                <a:tc>
                  <a:txBody>
                    <a:bodyPr/>
                    <a:lstStyle/>
                    <a:p>
                      <a:pPr algn="l" fontAlgn="b"/>
                      <a:endParaRPr lang="en-GB" sz="1600" b="0" i="0" u="none" strike="noStrike" dirty="0">
                        <a:solidFill>
                          <a:srgbClr val="000000"/>
                        </a:solidFill>
                        <a:effectLst/>
                        <a:latin typeface="Calibri" panose="020F0502020204030204" pitchFamily="34" charset="0"/>
                      </a:endParaRPr>
                    </a:p>
                  </a:txBody>
                  <a:tcPr marL="3541" marR="3541" marT="3541" marB="16995" anchor="b"/>
                </a:tc>
                <a:extLst>
                  <a:ext uri="{0D108BD9-81ED-4DB2-BD59-A6C34878D82A}">
                    <a16:rowId xmlns:a16="http://schemas.microsoft.com/office/drawing/2014/main" val="172535052"/>
                  </a:ext>
                </a:extLst>
              </a:tr>
            </a:tbl>
          </a:graphicData>
        </a:graphic>
      </p:graphicFrame>
      <p:sp>
        <p:nvSpPr>
          <p:cNvPr id="38" name="TextBox 37">
            <a:extLst>
              <a:ext uri="{FF2B5EF4-FFF2-40B4-BE49-F238E27FC236}">
                <a16:creationId xmlns:a16="http://schemas.microsoft.com/office/drawing/2014/main" id="{2AED0A60-D624-4045-8DCF-5D31EA420C8D}"/>
              </a:ext>
            </a:extLst>
          </p:cNvPr>
          <p:cNvSpPr txBox="1"/>
          <p:nvPr/>
        </p:nvSpPr>
        <p:spPr>
          <a:xfrm>
            <a:off x="9633838" y="1906646"/>
            <a:ext cx="1249060" cy="307777"/>
          </a:xfrm>
          <a:prstGeom prst="rect">
            <a:avLst/>
          </a:prstGeom>
          <a:noFill/>
        </p:spPr>
        <p:txBody>
          <a:bodyPr wrap="none" rtlCol="0" anchor="ctr">
            <a:spAutoFit/>
          </a:bodyPr>
          <a:lstStyle/>
          <a:p>
            <a:pPr defTabSz="685800">
              <a:defRPr/>
            </a:pPr>
            <a:r>
              <a:rPr lang="fi-FI" sz="1400" b="1" dirty="0" err="1">
                <a:solidFill>
                  <a:srgbClr val="000000"/>
                </a:solidFill>
                <a:latin typeface="Arial" panose="020B0604020202020204" pitchFamily="34" charset="0"/>
                <a:cs typeface="Arial" panose="020B0604020202020204" pitchFamily="34" charset="0"/>
              </a:rPr>
              <a:t>Harkisevuus</a:t>
            </a:r>
            <a:endParaRPr lang="en-IN" sz="1400" b="1" dirty="0">
              <a:solidFill>
                <a:srgbClr val="000000"/>
              </a:solidFill>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FFC5371A-0019-114F-A768-6E1CE8EE3361}"/>
              </a:ext>
            </a:extLst>
          </p:cNvPr>
          <p:cNvSpPr txBox="1"/>
          <p:nvPr/>
        </p:nvSpPr>
        <p:spPr>
          <a:xfrm>
            <a:off x="9633838" y="2259987"/>
            <a:ext cx="1375698" cy="307777"/>
          </a:xfrm>
          <a:prstGeom prst="rect">
            <a:avLst/>
          </a:prstGeom>
          <a:noFill/>
        </p:spPr>
        <p:txBody>
          <a:bodyPr wrap="none" rtlCol="0" anchor="ctr">
            <a:spAutoFit/>
          </a:bodyPr>
          <a:lstStyle/>
          <a:p>
            <a:pPr defTabSz="685800">
              <a:defRPr/>
            </a:pPr>
            <a:r>
              <a:rPr lang="fi-FI" sz="1400" b="1" dirty="0">
                <a:solidFill>
                  <a:srgbClr val="000000"/>
                </a:solidFill>
                <a:latin typeface="Arial" panose="020B0604020202020204" pitchFamily="34" charset="0"/>
                <a:cs typeface="Arial" panose="020B0604020202020204" pitchFamily="34" charset="0"/>
              </a:rPr>
              <a:t>Kohtuullisuus</a:t>
            </a:r>
            <a:endParaRPr lang="en-IN" sz="1400" b="1" dirty="0">
              <a:solidFill>
                <a:srgbClr val="000000"/>
              </a:solidFill>
              <a:latin typeface="Arial" panose="020B0604020202020204" pitchFamily="34" charset="0"/>
              <a:cs typeface="Arial" panose="020B0604020202020204" pitchFamily="34" charset="0"/>
            </a:endParaRPr>
          </a:p>
        </p:txBody>
      </p:sp>
      <p:sp>
        <p:nvSpPr>
          <p:cNvPr id="145" name="TextBox 144">
            <a:extLst>
              <a:ext uri="{FF2B5EF4-FFF2-40B4-BE49-F238E27FC236}">
                <a16:creationId xmlns:a16="http://schemas.microsoft.com/office/drawing/2014/main" id="{CC58BECA-2263-8743-A5D8-932B405B243B}"/>
              </a:ext>
            </a:extLst>
          </p:cNvPr>
          <p:cNvSpPr txBox="1"/>
          <p:nvPr/>
        </p:nvSpPr>
        <p:spPr>
          <a:xfrm>
            <a:off x="9643951" y="3880604"/>
            <a:ext cx="1455485" cy="374375"/>
          </a:xfrm>
          <a:prstGeom prst="rect">
            <a:avLst/>
          </a:prstGeom>
          <a:noFill/>
        </p:spPr>
        <p:txBody>
          <a:bodyPr wrap="square">
            <a:spAutoFit/>
          </a:bodyPr>
          <a:lstStyle/>
          <a:p>
            <a:pPr algn="l" fontAlgn="b"/>
            <a:r>
              <a:rPr lang="en-GB" sz="1800" u="none" strike="noStrike" dirty="0" err="1">
                <a:effectLst/>
              </a:rPr>
              <a:t>Velvoittavuus</a:t>
            </a:r>
            <a:endParaRPr lang="en-GB" sz="1800" b="0" i="0" u="none" strike="noStrike" dirty="0">
              <a:solidFill>
                <a:srgbClr val="000000"/>
              </a:solidFill>
              <a:effectLst/>
              <a:latin typeface="Calibri" panose="020F0502020204030204" pitchFamily="34" charset="0"/>
            </a:endParaRPr>
          </a:p>
        </p:txBody>
      </p:sp>
      <p:sp>
        <p:nvSpPr>
          <p:cNvPr id="41" name="TextBox 40">
            <a:extLst>
              <a:ext uri="{FF2B5EF4-FFF2-40B4-BE49-F238E27FC236}">
                <a16:creationId xmlns:a16="http://schemas.microsoft.com/office/drawing/2014/main" id="{A2E2F5B1-B68C-FE42-9616-2E8FB0156534}"/>
              </a:ext>
            </a:extLst>
          </p:cNvPr>
          <p:cNvSpPr txBox="1"/>
          <p:nvPr/>
        </p:nvSpPr>
        <p:spPr>
          <a:xfrm>
            <a:off x="7456809" y="7922999"/>
            <a:ext cx="1625766" cy="307777"/>
          </a:xfrm>
          <a:prstGeom prst="rect">
            <a:avLst/>
          </a:prstGeom>
          <a:noFill/>
        </p:spPr>
        <p:txBody>
          <a:bodyPr wrap="none" rtlCol="0" anchor="ctr">
            <a:spAutoFit/>
          </a:bodyPr>
          <a:lstStyle/>
          <a:p>
            <a:pPr defTabSz="685800">
              <a:defRPr/>
            </a:pPr>
            <a:r>
              <a:rPr lang="fi-FI" sz="1400" b="1" dirty="0">
                <a:solidFill>
                  <a:srgbClr val="000000"/>
                </a:solidFill>
                <a:latin typeface="Arial" panose="020B0604020202020204" pitchFamily="34" charset="0"/>
                <a:cs typeface="Arial" panose="020B0604020202020204" pitchFamily="34" charset="0"/>
              </a:rPr>
              <a:t>Lahjomattomuus</a:t>
            </a:r>
            <a:endParaRPr lang="en-IN" sz="1400" b="1" dirty="0">
              <a:solidFill>
                <a:srgbClr val="000000"/>
              </a:solidFill>
              <a:latin typeface="Arial" panose="020B0604020202020204" pitchFamily="34" charset="0"/>
              <a:cs typeface="Arial" panose="020B0604020202020204" pitchFamily="34" charset="0"/>
            </a:endParaRPr>
          </a:p>
        </p:txBody>
      </p:sp>
      <p:sp>
        <p:nvSpPr>
          <p:cNvPr id="147" name="TextBox 146">
            <a:extLst>
              <a:ext uri="{FF2B5EF4-FFF2-40B4-BE49-F238E27FC236}">
                <a16:creationId xmlns:a16="http://schemas.microsoft.com/office/drawing/2014/main" id="{E135473F-144C-A844-98E4-0F408577EEEC}"/>
              </a:ext>
            </a:extLst>
          </p:cNvPr>
          <p:cNvSpPr txBox="1"/>
          <p:nvPr/>
        </p:nvSpPr>
        <p:spPr>
          <a:xfrm>
            <a:off x="-2013548" y="-419632"/>
            <a:ext cx="2609258" cy="369332"/>
          </a:xfrm>
          <a:prstGeom prst="rect">
            <a:avLst/>
          </a:prstGeom>
          <a:noFill/>
        </p:spPr>
        <p:txBody>
          <a:bodyPr wrap="square">
            <a:spAutoFit/>
          </a:bodyPr>
          <a:lstStyle/>
          <a:p>
            <a:pPr algn="l" fontAlgn="b"/>
            <a:r>
              <a:rPr lang="en-GB" sz="1800" u="none" strike="noStrike" dirty="0" err="1">
                <a:effectLst/>
              </a:rPr>
              <a:t>Ajantasaisuus</a:t>
            </a:r>
            <a:endParaRPr lang="en-GB" sz="1800" b="0" i="0" u="none" strike="noStrike" dirty="0">
              <a:solidFill>
                <a:srgbClr val="000000"/>
              </a:solidFill>
              <a:effectLst/>
              <a:latin typeface="Calibri" panose="020F0502020204030204" pitchFamily="34" charset="0"/>
            </a:endParaRPr>
          </a:p>
        </p:txBody>
      </p:sp>
      <p:sp>
        <p:nvSpPr>
          <p:cNvPr id="148" name="TextBox 147">
            <a:extLst>
              <a:ext uri="{FF2B5EF4-FFF2-40B4-BE49-F238E27FC236}">
                <a16:creationId xmlns:a16="http://schemas.microsoft.com/office/drawing/2014/main" id="{E94B6D55-F6B9-7C4C-8085-C9165EB84FDC}"/>
              </a:ext>
            </a:extLst>
          </p:cNvPr>
          <p:cNvSpPr txBox="1"/>
          <p:nvPr/>
        </p:nvSpPr>
        <p:spPr>
          <a:xfrm>
            <a:off x="-2236729" y="3517960"/>
            <a:ext cx="1708572" cy="369332"/>
          </a:xfrm>
          <a:prstGeom prst="rect">
            <a:avLst/>
          </a:prstGeom>
          <a:noFill/>
        </p:spPr>
        <p:txBody>
          <a:bodyPr wrap="square">
            <a:spAutoFit/>
          </a:bodyPr>
          <a:lstStyle/>
          <a:p>
            <a:pPr algn="l" fontAlgn="b"/>
            <a:r>
              <a:rPr lang="en-GB" sz="1800" u="none" strike="noStrike" dirty="0" err="1">
                <a:effectLst/>
              </a:rPr>
              <a:t>Täsmällisyys</a:t>
            </a:r>
            <a:endParaRPr lang="en-GB" sz="1800" b="0" i="0" u="none" strike="noStrike" dirty="0">
              <a:solidFill>
                <a:srgbClr val="000000"/>
              </a:solidFill>
              <a:effectLst/>
              <a:latin typeface="Calibri" panose="020F0502020204030204" pitchFamily="34" charset="0"/>
            </a:endParaRPr>
          </a:p>
        </p:txBody>
      </p:sp>
      <p:sp>
        <p:nvSpPr>
          <p:cNvPr id="149" name="TextBox 148">
            <a:extLst>
              <a:ext uri="{FF2B5EF4-FFF2-40B4-BE49-F238E27FC236}">
                <a16:creationId xmlns:a16="http://schemas.microsoft.com/office/drawing/2014/main" id="{3FBE9C8B-5028-5140-B31B-5157175622BA}"/>
              </a:ext>
            </a:extLst>
          </p:cNvPr>
          <p:cNvSpPr txBox="1"/>
          <p:nvPr/>
        </p:nvSpPr>
        <p:spPr>
          <a:xfrm>
            <a:off x="-2311090" y="3890785"/>
            <a:ext cx="1736106" cy="369332"/>
          </a:xfrm>
          <a:prstGeom prst="rect">
            <a:avLst/>
          </a:prstGeom>
          <a:noFill/>
        </p:spPr>
        <p:txBody>
          <a:bodyPr wrap="square">
            <a:spAutoFit/>
          </a:bodyPr>
          <a:lstStyle/>
          <a:p>
            <a:pPr algn="l" fontAlgn="b"/>
            <a:r>
              <a:rPr lang="en-GB" sz="1800" u="none" strike="noStrike" dirty="0" err="1">
                <a:effectLst/>
              </a:rPr>
              <a:t>Asiallisuus</a:t>
            </a:r>
            <a:endParaRPr lang="en-GB" sz="1800" b="0" i="0" u="none" strike="noStrike" dirty="0">
              <a:solidFill>
                <a:srgbClr val="000000"/>
              </a:solidFill>
              <a:effectLst/>
              <a:latin typeface="Calibri" panose="020F0502020204030204" pitchFamily="34" charset="0"/>
            </a:endParaRPr>
          </a:p>
        </p:txBody>
      </p:sp>
      <p:sp>
        <p:nvSpPr>
          <p:cNvPr id="150" name="TextBox 149">
            <a:extLst>
              <a:ext uri="{FF2B5EF4-FFF2-40B4-BE49-F238E27FC236}">
                <a16:creationId xmlns:a16="http://schemas.microsoft.com/office/drawing/2014/main" id="{62BD75C1-26D3-B94C-B168-D6F62FBA40DD}"/>
              </a:ext>
            </a:extLst>
          </p:cNvPr>
          <p:cNvSpPr txBox="1"/>
          <p:nvPr/>
        </p:nvSpPr>
        <p:spPr>
          <a:xfrm>
            <a:off x="-2282794" y="4244562"/>
            <a:ext cx="1946528" cy="369332"/>
          </a:xfrm>
          <a:prstGeom prst="rect">
            <a:avLst/>
          </a:prstGeom>
          <a:noFill/>
        </p:spPr>
        <p:txBody>
          <a:bodyPr wrap="square">
            <a:spAutoFit/>
          </a:bodyPr>
          <a:lstStyle/>
          <a:p>
            <a:pPr algn="l" fontAlgn="b"/>
            <a:r>
              <a:rPr lang="en-GB" sz="1800" u="none" strike="noStrike" dirty="0" err="1">
                <a:effectLst/>
              </a:rPr>
              <a:t>Asianmukaisuus</a:t>
            </a:r>
            <a:endParaRPr lang="en-GB" sz="1800" b="0" i="0" u="none" strike="noStrike" dirty="0">
              <a:solidFill>
                <a:srgbClr val="000000"/>
              </a:solidFill>
              <a:effectLst/>
              <a:latin typeface="Calibri" panose="020F0502020204030204" pitchFamily="34" charset="0"/>
            </a:endParaRPr>
          </a:p>
        </p:txBody>
      </p:sp>
      <p:sp>
        <p:nvSpPr>
          <p:cNvPr id="151" name="TextBox 150">
            <a:extLst>
              <a:ext uri="{FF2B5EF4-FFF2-40B4-BE49-F238E27FC236}">
                <a16:creationId xmlns:a16="http://schemas.microsoft.com/office/drawing/2014/main" id="{ECE63842-80E4-774D-8AC4-A1BDCDB41C69}"/>
              </a:ext>
            </a:extLst>
          </p:cNvPr>
          <p:cNvSpPr txBox="1"/>
          <p:nvPr/>
        </p:nvSpPr>
        <p:spPr>
          <a:xfrm>
            <a:off x="3522612" y="-1781886"/>
            <a:ext cx="2615707" cy="369332"/>
          </a:xfrm>
          <a:prstGeom prst="rect">
            <a:avLst/>
          </a:prstGeom>
          <a:noFill/>
        </p:spPr>
        <p:txBody>
          <a:bodyPr wrap="square">
            <a:spAutoFit/>
          </a:bodyPr>
          <a:lstStyle/>
          <a:p>
            <a:pPr algn="l" fontAlgn="b"/>
            <a:r>
              <a:rPr lang="en-GB" sz="1800" u="none" strike="noStrike" dirty="0" err="1">
                <a:effectLst/>
              </a:rPr>
              <a:t>Tarkastettavuus</a:t>
            </a:r>
            <a:endParaRPr lang="en-GB" sz="1800" b="0" i="0" u="none" strike="noStrike" dirty="0">
              <a:solidFill>
                <a:srgbClr val="000000"/>
              </a:solidFill>
              <a:effectLst/>
              <a:latin typeface="Calibri" panose="020F0502020204030204" pitchFamily="34" charset="0"/>
            </a:endParaRPr>
          </a:p>
        </p:txBody>
      </p:sp>
      <p:sp>
        <p:nvSpPr>
          <p:cNvPr id="152" name="TextBox 151">
            <a:extLst>
              <a:ext uri="{FF2B5EF4-FFF2-40B4-BE49-F238E27FC236}">
                <a16:creationId xmlns:a16="http://schemas.microsoft.com/office/drawing/2014/main" id="{5C7EDBD0-A81D-F64C-9903-36F9AB5476DF}"/>
              </a:ext>
            </a:extLst>
          </p:cNvPr>
          <p:cNvSpPr txBox="1"/>
          <p:nvPr/>
        </p:nvSpPr>
        <p:spPr>
          <a:xfrm>
            <a:off x="-2273395" y="1486292"/>
            <a:ext cx="1389145" cy="369332"/>
          </a:xfrm>
          <a:prstGeom prst="rect">
            <a:avLst/>
          </a:prstGeom>
          <a:noFill/>
        </p:spPr>
        <p:txBody>
          <a:bodyPr wrap="square">
            <a:spAutoFit/>
          </a:bodyPr>
          <a:lstStyle/>
          <a:p>
            <a:pPr algn="l" fontAlgn="b"/>
            <a:r>
              <a:rPr lang="en-GB" sz="1800" u="none" strike="noStrike" dirty="0" err="1">
                <a:effectLst/>
              </a:rPr>
              <a:t>Tarkkuus</a:t>
            </a:r>
            <a:endParaRPr lang="en-GB" sz="1800" b="0" i="0" u="none" strike="noStrike" dirty="0">
              <a:solidFill>
                <a:srgbClr val="000000"/>
              </a:solidFill>
              <a:effectLst/>
              <a:latin typeface="Calibri" panose="020F0502020204030204" pitchFamily="34" charset="0"/>
            </a:endParaRPr>
          </a:p>
        </p:txBody>
      </p:sp>
      <p:sp>
        <p:nvSpPr>
          <p:cNvPr id="153" name="TextBox 152">
            <a:extLst>
              <a:ext uri="{FF2B5EF4-FFF2-40B4-BE49-F238E27FC236}">
                <a16:creationId xmlns:a16="http://schemas.microsoft.com/office/drawing/2014/main" id="{DA6FD785-24AC-0942-AEAC-FBBA9CCC82A0}"/>
              </a:ext>
            </a:extLst>
          </p:cNvPr>
          <p:cNvSpPr txBox="1"/>
          <p:nvPr/>
        </p:nvSpPr>
        <p:spPr>
          <a:xfrm>
            <a:off x="5333531" y="7712631"/>
            <a:ext cx="1878818" cy="374244"/>
          </a:xfrm>
          <a:prstGeom prst="rect">
            <a:avLst/>
          </a:prstGeom>
          <a:noFill/>
        </p:spPr>
        <p:txBody>
          <a:bodyPr wrap="square">
            <a:spAutoFit/>
          </a:bodyPr>
          <a:lstStyle/>
          <a:p>
            <a:pPr algn="l" fontAlgn="b"/>
            <a:r>
              <a:rPr lang="en-GB" sz="1800" u="none" strike="noStrike" dirty="0" err="1">
                <a:effectLst/>
              </a:rPr>
              <a:t>Esteellisyys</a:t>
            </a:r>
            <a:endParaRPr lang="en-GB" sz="1800" b="0" i="0" u="none" strike="noStrike" dirty="0">
              <a:solidFill>
                <a:srgbClr val="000000"/>
              </a:solidFill>
              <a:effectLst/>
              <a:latin typeface="Calibri" panose="020F0502020204030204" pitchFamily="34" charset="0"/>
            </a:endParaRPr>
          </a:p>
        </p:txBody>
      </p:sp>
      <p:sp>
        <p:nvSpPr>
          <p:cNvPr id="154" name="TextBox 153">
            <a:extLst>
              <a:ext uri="{FF2B5EF4-FFF2-40B4-BE49-F238E27FC236}">
                <a16:creationId xmlns:a16="http://schemas.microsoft.com/office/drawing/2014/main" id="{F22FA6C6-15E5-E04C-B291-1A5C423EB6AD}"/>
              </a:ext>
            </a:extLst>
          </p:cNvPr>
          <p:cNvSpPr txBox="1"/>
          <p:nvPr/>
        </p:nvSpPr>
        <p:spPr>
          <a:xfrm>
            <a:off x="-1561583" y="1812836"/>
            <a:ext cx="1418856" cy="369332"/>
          </a:xfrm>
          <a:prstGeom prst="rect">
            <a:avLst/>
          </a:prstGeom>
          <a:noFill/>
        </p:spPr>
        <p:txBody>
          <a:bodyPr wrap="square">
            <a:spAutoFit/>
          </a:bodyPr>
          <a:lstStyle/>
          <a:p>
            <a:pPr algn="l" fontAlgn="b"/>
            <a:r>
              <a:rPr lang="en-GB" sz="1800" u="none" strike="noStrike" dirty="0" err="1">
                <a:effectLst/>
              </a:rPr>
              <a:t>Liitettävyys</a:t>
            </a:r>
            <a:endParaRPr lang="en-GB" sz="1800" b="0" i="0" u="none" strike="noStrike" dirty="0">
              <a:solidFill>
                <a:srgbClr val="000000"/>
              </a:solidFill>
              <a:effectLst/>
              <a:latin typeface="Calibri" panose="020F0502020204030204" pitchFamily="34" charset="0"/>
            </a:endParaRPr>
          </a:p>
        </p:txBody>
      </p:sp>
      <p:sp>
        <p:nvSpPr>
          <p:cNvPr id="155" name="TextBox 154">
            <a:extLst>
              <a:ext uri="{FF2B5EF4-FFF2-40B4-BE49-F238E27FC236}">
                <a16:creationId xmlns:a16="http://schemas.microsoft.com/office/drawing/2014/main" id="{279D1970-15CF-DD40-9D8B-63A1171FF770}"/>
              </a:ext>
            </a:extLst>
          </p:cNvPr>
          <p:cNvSpPr txBox="1"/>
          <p:nvPr/>
        </p:nvSpPr>
        <p:spPr>
          <a:xfrm>
            <a:off x="5083476" y="-1973089"/>
            <a:ext cx="1933543" cy="369332"/>
          </a:xfrm>
          <a:prstGeom prst="rect">
            <a:avLst/>
          </a:prstGeom>
          <a:noFill/>
        </p:spPr>
        <p:txBody>
          <a:bodyPr wrap="square">
            <a:spAutoFit/>
          </a:bodyPr>
          <a:lstStyle/>
          <a:p>
            <a:pPr algn="l" fontAlgn="b"/>
            <a:r>
              <a:rPr lang="en-GB" sz="1800" u="none" strike="noStrike" dirty="0" err="1">
                <a:effectLst/>
              </a:rPr>
              <a:t>Luotettavuus</a:t>
            </a:r>
            <a:endParaRPr lang="en-GB" sz="1800" b="0" i="0" u="none" strike="noStrike" dirty="0">
              <a:solidFill>
                <a:srgbClr val="000000"/>
              </a:solidFill>
              <a:effectLst/>
              <a:latin typeface="Calibri" panose="020F0502020204030204" pitchFamily="34" charset="0"/>
            </a:endParaRPr>
          </a:p>
        </p:txBody>
      </p:sp>
      <p:sp>
        <p:nvSpPr>
          <p:cNvPr id="156" name="TextBox 155">
            <a:extLst>
              <a:ext uri="{FF2B5EF4-FFF2-40B4-BE49-F238E27FC236}">
                <a16:creationId xmlns:a16="http://schemas.microsoft.com/office/drawing/2014/main" id="{B9D20DF9-BE50-AE45-8D94-0F113AC3A838}"/>
              </a:ext>
            </a:extLst>
          </p:cNvPr>
          <p:cNvSpPr txBox="1"/>
          <p:nvPr/>
        </p:nvSpPr>
        <p:spPr>
          <a:xfrm>
            <a:off x="-2656902" y="648417"/>
            <a:ext cx="1286707" cy="369332"/>
          </a:xfrm>
          <a:prstGeom prst="rect">
            <a:avLst/>
          </a:prstGeom>
          <a:noFill/>
        </p:spPr>
        <p:txBody>
          <a:bodyPr wrap="square">
            <a:spAutoFit/>
          </a:bodyPr>
          <a:lstStyle/>
          <a:p>
            <a:pPr algn="l" fontAlgn="b"/>
            <a:r>
              <a:rPr lang="en-GB" sz="1800" u="none" strike="noStrike" dirty="0" err="1">
                <a:effectLst/>
              </a:rPr>
              <a:t>Tehokkuus</a:t>
            </a:r>
            <a:endParaRPr lang="en-GB" sz="1800" b="0" i="0" u="none" strike="noStrike" dirty="0">
              <a:solidFill>
                <a:srgbClr val="000000"/>
              </a:solidFill>
              <a:effectLst/>
              <a:latin typeface="Calibri" panose="020F0502020204030204" pitchFamily="34" charset="0"/>
            </a:endParaRPr>
          </a:p>
        </p:txBody>
      </p:sp>
      <p:sp>
        <p:nvSpPr>
          <p:cNvPr id="157" name="TextBox 156">
            <a:extLst>
              <a:ext uri="{FF2B5EF4-FFF2-40B4-BE49-F238E27FC236}">
                <a16:creationId xmlns:a16="http://schemas.microsoft.com/office/drawing/2014/main" id="{D99686C0-1DDE-914B-8FA5-3451B58F99C7}"/>
              </a:ext>
            </a:extLst>
          </p:cNvPr>
          <p:cNvSpPr txBox="1"/>
          <p:nvPr/>
        </p:nvSpPr>
        <p:spPr>
          <a:xfrm>
            <a:off x="-2648812" y="4597117"/>
            <a:ext cx="1963777" cy="369332"/>
          </a:xfrm>
          <a:prstGeom prst="rect">
            <a:avLst/>
          </a:prstGeom>
          <a:noFill/>
        </p:spPr>
        <p:txBody>
          <a:bodyPr wrap="square">
            <a:spAutoFit/>
          </a:bodyPr>
          <a:lstStyle/>
          <a:p>
            <a:pPr algn="l" fontAlgn="b"/>
            <a:r>
              <a:rPr lang="en-GB" sz="1800" u="none" strike="noStrike" dirty="0" err="1">
                <a:effectLst/>
              </a:rPr>
              <a:t>Huolellisuus</a:t>
            </a:r>
            <a:endParaRPr lang="en-GB" sz="1800" b="0" i="0" u="none" strike="noStrike" dirty="0">
              <a:solidFill>
                <a:srgbClr val="000000"/>
              </a:solidFill>
              <a:effectLst/>
              <a:latin typeface="Calibri" panose="020F0502020204030204" pitchFamily="34" charset="0"/>
            </a:endParaRPr>
          </a:p>
        </p:txBody>
      </p:sp>
      <p:sp>
        <p:nvSpPr>
          <p:cNvPr id="53" name="TextBox 52">
            <a:extLst>
              <a:ext uri="{FF2B5EF4-FFF2-40B4-BE49-F238E27FC236}">
                <a16:creationId xmlns:a16="http://schemas.microsoft.com/office/drawing/2014/main" id="{C5DB6283-798C-6F48-A80D-2A6B60BA8500}"/>
              </a:ext>
            </a:extLst>
          </p:cNvPr>
          <p:cNvSpPr txBox="1"/>
          <p:nvPr/>
        </p:nvSpPr>
        <p:spPr>
          <a:xfrm>
            <a:off x="-1588119" y="675810"/>
            <a:ext cx="1237839" cy="307777"/>
          </a:xfrm>
          <a:prstGeom prst="rect">
            <a:avLst/>
          </a:prstGeom>
          <a:noFill/>
        </p:spPr>
        <p:txBody>
          <a:bodyPr wrap="none" rtlCol="0" anchor="ctr">
            <a:spAutoFit/>
          </a:bodyPr>
          <a:lstStyle/>
          <a:p>
            <a:pPr defTabSz="685800">
              <a:defRPr/>
            </a:pPr>
            <a:r>
              <a:rPr lang="fi-FI" sz="1400" b="1" dirty="0">
                <a:solidFill>
                  <a:srgbClr val="000000"/>
                </a:solidFill>
                <a:latin typeface="Arial" panose="020B0604020202020204" pitchFamily="34" charset="0"/>
                <a:cs typeface="Arial" panose="020B0604020202020204" pitchFamily="34" charset="0"/>
              </a:rPr>
              <a:t>Oikeellisuus</a:t>
            </a:r>
            <a:endParaRPr lang="en-IN" sz="1400" b="1" dirty="0">
              <a:solidFill>
                <a:srgbClr val="000000"/>
              </a:solidFill>
              <a:latin typeface="Arial" panose="020B0604020202020204" pitchFamily="34" charset="0"/>
              <a:cs typeface="Arial" panose="020B0604020202020204" pitchFamily="34" charset="0"/>
            </a:endParaRPr>
          </a:p>
        </p:txBody>
      </p:sp>
      <p:graphicFrame>
        <p:nvGraphicFramePr>
          <p:cNvPr id="8" name="Table 7">
            <a:extLst>
              <a:ext uri="{FF2B5EF4-FFF2-40B4-BE49-F238E27FC236}">
                <a16:creationId xmlns:a16="http://schemas.microsoft.com/office/drawing/2014/main" id="{103C3373-5191-A94A-B96E-CBE6085A4F7F}"/>
              </a:ext>
            </a:extLst>
          </p:cNvPr>
          <p:cNvGraphicFramePr/>
          <p:nvPr>
            <p:extLst>
              <p:ext uri="{D42A27DB-BD31-4B8C-83A1-F6EECF244321}">
                <p14:modId xmlns:p14="http://schemas.microsoft.com/office/powerpoint/2010/main" val="3078801798"/>
              </p:ext>
            </p:extLst>
          </p:nvPr>
        </p:nvGraphicFramePr>
        <p:xfrm>
          <a:off x="2260024" y="3663344"/>
          <a:ext cx="838200" cy="1524000"/>
        </p:xfrm>
        <a:graphic>
          <a:graphicData uri="http://schemas.openxmlformats.org/drawingml/2006/table">
            <a:tbl>
              <a:tblPr firstRow="1" bandRow="1">
                <a:tableStyleId>{2D5ABB26-0587-4C30-8999-92F81FD0307C}</a:tableStyleId>
              </a:tblPr>
              <a:tblGrid>
                <a:gridCol w="838200">
                  <a:extLst>
                    <a:ext uri="{9D8B030D-6E8A-4147-A177-3AD203B41FA5}">
                      <a16:colId xmlns:a16="http://schemas.microsoft.com/office/drawing/2014/main" val="2050640219"/>
                    </a:ext>
                  </a:extLst>
                </a:gridCol>
              </a:tblGrid>
              <a:tr h="190500">
                <a:tc>
                  <a:txBody>
                    <a:bodyPr/>
                    <a:lstStyle/>
                    <a:p>
                      <a:pPr algn="r" fontAlgn="b"/>
                      <a:r>
                        <a:rPr lang="en-GB" sz="800" b="1" u="none" strike="noStrike" dirty="0" err="1">
                          <a:effectLst/>
                        </a:rPr>
                        <a:t>Vastuullisuus</a:t>
                      </a:r>
                      <a:endParaRPr lang="en-GB" sz="800" b="1" i="0" u="none" strike="noStrike" dirty="0">
                        <a:solidFill>
                          <a:srgbClr val="FFFFFF"/>
                        </a:solidFill>
                        <a:effectLst/>
                        <a:latin typeface="Calibri" panose="020F0502020204030204" pitchFamily="34" charset="0"/>
                      </a:endParaRPr>
                    </a:p>
                  </a:txBody>
                  <a:tcPr marL="9525" marR="9525" marT="9525" anchor="b"/>
                </a:tc>
                <a:extLst>
                  <a:ext uri="{0D108BD9-81ED-4DB2-BD59-A6C34878D82A}">
                    <a16:rowId xmlns:a16="http://schemas.microsoft.com/office/drawing/2014/main" val="248682310"/>
                  </a:ext>
                </a:extLst>
              </a:tr>
              <a:tr h="190500">
                <a:tc>
                  <a:txBody>
                    <a:bodyPr/>
                    <a:lstStyle/>
                    <a:p>
                      <a:pPr algn="r" fontAlgn="b"/>
                      <a:r>
                        <a:rPr lang="en-GB" sz="800" u="none" strike="noStrike" dirty="0" err="1">
                          <a:effectLst/>
                        </a:rPr>
                        <a:t>Asianmukaisuus</a:t>
                      </a:r>
                      <a:endParaRPr lang="en-GB" sz="800" b="0" i="0" u="none" strike="noStrike" dirty="0">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4038670165"/>
                  </a:ext>
                </a:extLst>
              </a:tr>
              <a:tr h="190500">
                <a:tc>
                  <a:txBody>
                    <a:bodyPr/>
                    <a:lstStyle/>
                    <a:p>
                      <a:pPr algn="r" fontAlgn="b"/>
                      <a:r>
                        <a:rPr lang="en-GB" sz="800" u="none" strike="noStrike">
                          <a:effectLst/>
                        </a:rPr>
                        <a:t>Kohtuullisuus</a:t>
                      </a:r>
                      <a:endParaRPr lang="en-GB" sz="8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3674307771"/>
                  </a:ext>
                </a:extLst>
              </a:tr>
              <a:tr h="190500">
                <a:tc>
                  <a:txBody>
                    <a:bodyPr/>
                    <a:lstStyle/>
                    <a:p>
                      <a:pPr algn="r" fontAlgn="b"/>
                      <a:r>
                        <a:rPr lang="en-GB" sz="800" u="none" strike="noStrike">
                          <a:effectLst/>
                        </a:rPr>
                        <a:t>Luotettavuus</a:t>
                      </a:r>
                      <a:endParaRPr lang="en-GB" sz="8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2246350427"/>
                  </a:ext>
                </a:extLst>
              </a:tr>
              <a:tr h="190500">
                <a:tc>
                  <a:txBody>
                    <a:bodyPr/>
                    <a:lstStyle/>
                    <a:p>
                      <a:pPr algn="r" fontAlgn="b"/>
                      <a:r>
                        <a:rPr lang="en-GB" sz="800" u="none" strike="noStrike">
                          <a:effectLst/>
                        </a:rPr>
                        <a:t>Luottamuksellisuus</a:t>
                      </a:r>
                      <a:endParaRPr lang="en-GB" sz="8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4063139753"/>
                  </a:ext>
                </a:extLst>
              </a:tr>
              <a:tr h="190500">
                <a:tc>
                  <a:txBody>
                    <a:bodyPr/>
                    <a:lstStyle/>
                    <a:p>
                      <a:pPr algn="r" fontAlgn="b"/>
                      <a:r>
                        <a:rPr lang="en-GB" sz="800" u="none" strike="noStrike">
                          <a:effectLst/>
                        </a:rPr>
                        <a:t>Tilivelvollisuus</a:t>
                      </a:r>
                      <a:endParaRPr lang="en-GB" sz="8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3015140429"/>
                  </a:ext>
                </a:extLst>
              </a:tr>
              <a:tr h="190500">
                <a:tc>
                  <a:txBody>
                    <a:bodyPr/>
                    <a:lstStyle/>
                    <a:p>
                      <a:pPr algn="r" fontAlgn="b"/>
                      <a:r>
                        <a:rPr lang="en-GB" sz="800" u="none" strike="noStrike">
                          <a:effectLst/>
                        </a:rPr>
                        <a:t>Toimivaltaisuus</a:t>
                      </a:r>
                      <a:endParaRPr lang="en-GB" sz="8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2023122751"/>
                  </a:ext>
                </a:extLst>
              </a:tr>
              <a:tr h="190500">
                <a:tc>
                  <a:txBody>
                    <a:bodyPr/>
                    <a:lstStyle/>
                    <a:p>
                      <a:pPr algn="r" fontAlgn="b"/>
                      <a:r>
                        <a:rPr lang="en-GB" sz="800" u="none" strike="noStrike" dirty="0" err="1">
                          <a:effectLst/>
                        </a:rPr>
                        <a:t>Yhteistyökykyisyys</a:t>
                      </a:r>
                      <a:endParaRPr lang="en-GB" sz="800" b="0" i="0" u="none" strike="noStrike" dirty="0">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960384122"/>
                  </a:ext>
                </a:extLst>
              </a:tr>
            </a:tbl>
          </a:graphicData>
        </a:graphic>
      </p:graphicFrame>
      <p:pic>
        <p:nvPicPr>
          <p:cNvPr id="17" name="Picture 3">
            <a:extLst>
              <a:ext uri="{FF2B5EF4-FFF2-40B4-BE49-F238E27FC236}">
                <a16:creationId xmlns:a16="http://schemas.microsoft.com/office/drawing/2014/main" id="{CA40D1B5-79B7-E049-BF69-80A7D2AB5B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1119" y="464614"/>
            <a:ext cx="352843" cy="352843"/>
          </a:xfrm>
          <a:prstGeom prst="rect">
            <a:avLst/>
          </a:prstGeom>
        </p:spPr>
      </p:pic>
      <p:graphicFrame>
        <p:nvGraphicFramePr>
          <p:cNvPr id="23" name="Table 22">
            <a:extLst>
              <a:ext uri="{FF2B5EF4-FFF2-40B4-BE49-F238E27FC236}">
                <a16:creationId xmlns:a16="http://schemas.microsoft.com/office/drawing/2014/main" id="{6DB69B9E-BD6C-5C40-9DDA-18196D71D57F}"/>
              </a:ext>
            </a:extLst>
          </p:cNvPr>
          <p:cNvGraphicFramePr/>
          <p:nvPr>
            <p:extLst>
              <p:ext uri="{D42A27DB-BD31-4B8C-83A1-F6EECF244321}">
                <p14:modId xmlns:p14="http://schemas.microsoft.com/office/powerpoint/2010/main" val="56123740"/>
              </p:ext>
            </p:extLst>
          </p:nvPr>
        </p:nvGraphicFramePr>
        <p:xfrm>
          <a:off x="1819916" y="1903475"/>
          <a:ext cx="1096518" cy="1417320"/>
        </p:xfrm>
        <a:graphic>
          <a:graphicData uri="http://schemas.openxmlformats.org/drawingml/2006/table">
            <a:tbl>
              <a:tblPr firstRow="1">
                <a:tableStyleId>{2D5ABB26-0587-4C30-8999-92F81FD0307C}</a:tableStyleId>
              </a:tblPr>
              <a:tblGrid>
                <a:gridCol w="1096518">
                  <a:extLst>
                    <a:ext uri="{9D8B030D-6E8A-4147-A177-3AD203B41FA5}">
                      <a16:colId xmlns:a16="http://schemas.microsoft.com/office/drawing/2014/main" val="1181032750"/>
                    </a:ext>
                  </a:extLst>
                </a:gridCol>
              </a:tblGrid>
              <a:tr h="142004">
                <a:tc>
                  <a:txBody>
                    <a:bodyPr/>
                    <a:lstStyle/>
                    <a:p>
                      <a:pPr algn="r" fontAlgn="b"/>
                      <a:r>
                        <a:rPr lang="en-GB" sz="800" b="1" u="none" strike="noStrike" dirty="0" err="1">
                          <a:effectLst/>
                        </a:rPr>
                        <a:t>Lainmukaisuus</a:t>
                      </a:r>
                      <a:endParaRPr lang="en-GB" sz="800" b="1" i="0" u="none" strike="noStrike" dirty="0">
                        <a:solidFill>
                          <a:srgbClr val="FFFFFF"/>
                        </a:solidFill>
                        <a:effectLst/>
                        <a:latin typeface="Calibri" panose="020F0502020204030204" pitchFamily="34" charset="0"/>
                      </a:endParaRPr>
                    </a:p>
                  </a:txBody>
                  <a:tcPr marL="9525" marR="9525" marT="9525" anchor="b"/>
                </a:tc>
                <a:extLst>
                  <a:ext uri="{0D108BD9-81ED-4DB2-BD59-A6C34878D82A}">
                    <a16:rowId xmlns:a16="http://schemas.microsoft.com/office/drawing/2014/main" val="3743836699"/>
                  </a:ext>
                </a:extLst>
              </a:tr>
              <a:tr h="142004">
                <a:tc>
                  <a:txBody>
                    <a:bodyPr/>
                    <a:lstStyle/>
                    <a:p>
                      <a:pPr algn="r" fontAlgn="b"/>
                      <a:r>
                        <a:rPr lang="en-GB" sz="800" u="none" strike="noStrike">
                          <a:effectLst/>
                        </a:rPr>
                        <a:t>Demokraattisuus</a:t>
                      </a:r>
                      <a:endParaRPr lang="en-GB" sz="8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1522488395"/>
                  </a:ext>
                </a:extLst>
              </a:tr>
              <a:tr h="142004">
                <a:tc>
                  <a:txBody>
                    <a:bodyPr/>
                    <a:lstStyle/>
                    <a:p>
                      <a:pPr algn="r" fontAlgn="b"/>
                      <a:r>
                        <a:rPr lang="en-GB" sz="800" u="none" strike="noStrike">
                          <a:effectLst/>
                        </a:rPr>
                        <a:t>Esteettömyys</a:t>
                      </a:r>
                      <a:endParaRPr lang="en-GB" sz="8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1806243113"/>
                  </a:ext>
                </a:extLst>
              </a:tr>
              <a:tr h="142004">
                <a:tc>
                  <a:txBody>
                    <a:bodyPr/>
                    <a:lstStyle/>
                    <a:p>
                      <a:pPr algn="r" fontAlgn="b"/>
                      <a:r>
                        <a:rPr lang="en-GB" sz="800" u="none" strike="noStrike">
                          <a:effectLst/>
                        </a:rPr>
                        <a:t>Lahjomattomuus</a:t>
                      </a:r>
                      <a:endParaRPr lang="en-GB" sz="8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811420999"/>
                  </a:ext>
                </a:extLst>
              </a:tr>
              <a:tr h="142004">
                <a:tc>
                  <a:txBody>
                    <a:bodyPr/>
                    <a:lstStyle/>
                    <a:p>
                      <a:pPr algn="r" fontAlgn="b"/>
                      <a:r>
                        <a:rPr lang="en-GB" sz="800" u="none" strike="noStrike" dirty="0" err="1">
                          <a:effectLst/>
                        </a:rPr>
                        <a:t>Oikeudenmukaisuus</a:t>
                      </a:r>
                      <a:endParaRPr lang="en-GB" sz="800" b="0" i="0" u="none" strike="noStrike" dirty="0">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3877452882"/>
                  </a:ext>
                </a:extLst>
              </a:tr>
              <a:tr h="142004">
                <a:tc>
                  <a:txBody>
                    <a:bodyPr/>
                    <a:lstStyle/>
                    <a:p>
                      <a:pPr algn="r" fontAlgn="b"/>
                      <a:r>
                        <a:rPr lang="en-GB" sz="800" u="none" strike="noStrike">
                          <a:effectLst/>
                        </a:rPr>
                        <a:t>Puolueettomuus</a:t>
                      </a:r>
                      <a:endParaRPr lang="en-GB" sz="8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3720269415"/>
                  </a:ext>
                </a:extLst>
              </a:tr>
              <a:tr h="142004">
                <a:tc>
                  <a:txBody>
                    <a:bodyPr/>
                    <a:lstStyle/>
                    <a:p>
                      <a:pPr algn="r" fontAlgn="b"/>
                      <a:r>
                        <a:rPr lang="en-GB" sz="800" u="none" strike="noStrike">
                          <a:effectLst/>
                        </a:rPr>
                        <a:t>Riippumattomuus</a:t>
                      </a:r>
                      <a:endParaRPr lang="en-GB" sz="8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2808687165"/>
                  </a:ext>
                </a:extLst>
              </a:tr>
              <a:tr h="142004">
                <a:tc>
                  <a:txBody>
                    <a:bodyPr/>
                    <a:lstStyle/>
                    <a:p>
                      <a:pPr algn="r" fontAlgn="b"/>
                      <a:r>
                        <a:rPr lang="en-GB" sz="800" u="none" strike="noStrike" dirty="0" err="1">
                          <a:effectLst/>
                        </a:rPr>
                        <a:t>Tasapuolisuus</a:t>
                      </a:r>
                      <a:endParaRPr lang="en-GB" sz="800" b="0" i="0" u="none" strike="noStrike" dirty="0">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381240967"/>
                  </a:ext>
                </a:extLst>
              </a:tr>
            </a:tbl>
          </a:graphicData>
        </a:graphic>
      </p:graphicFrame>
      <p:graphicFrame>
        <p:nvGraphicFramePr>
          <p:cNvPr id="26" name="Table 25">
            <a:extLst>
              <a:ext uri="{FF2B5EF4-FFF2-40B4-BE49-F238E27FC236}">
                <a16:creationId xmlns:a16="http://schemas.microsoft.com/office/drawing/2014/main" id="{5A169B8D-8BAC-BB43-BDDC-C9E2AFF6545B}"/>
              </a:ext>
            </a:extLst>
          </p:cNvPr>
          <p:cNvGraphicFramePr/>
          <p:nvPr>
            <p:extLst>
              <p:ext uri="{D42A27DB-BD31-4B8C-83A1-F6EECF244321}">
                <p14:modId xmlns:p14="http://schemas.microsoft.com/office/powerpoint/2010/main" val="3364323189"/>
              </p:ext>
            </p:extLst>
          </p:nvPr>
        </p:nvGraphicFramePr>
        <p:xfrm>
          <a:off x="3353278" y="249593"/>
          <a:ext cx="927100" cy="1417320"/>
        </p:xfrm>
        <a:graphic>
          <a:graphicData uri="http://schemas.openxmlformats.org/drawingml/2006/table">
            <a:tbl>
              <a:tblPr>
                <a:tableStyleId>{2D5ABB26-0587-4C30-8999-92F81FD0307C}</a:tableStyleId>
              </a:tblPr>
              <a:tblGrid>
                <a:gridCol w="927100">
                  <a:extLst>
                    <a:ext uri="{9D8B030D-6E8A-4147-A177-3AD203B41FA5}">
                      <a16:colId xmlns:a16="http://schemas.microsoft.com/office/drawing/2014/main" val="3982470370"/>
                    </a:ext>
                  </a:extLst>
                </a:gridCol>
              </a:tblGrid>
              <a:tr h="0">
                <a:tc>
                  <a:txBody>
                    <a:bodyPr/>
                    <a:lstStyle/>
                    <a:p>
                      <a:pPr algn="l" fontAlgn="b"/>
                      <a:r>
                        <a:rPr lang="en-GB" sz="800" b="1" u="none" strike="noStrike" dirty="0" err="1">
                          <a:effectLst/>
                        </a:rPr>
                        <a:t>Yhdenvertaisuus</a:t>
                      </a:r>
                      <a:endParaRPr lang="en-GB" sz="800" b="1" i="0" u="none" strike="noStrike" dirty="0">
                        <a:solidFill>
                          <a:srgbClr val="FFFFFF"/>
                        </a:solidFill>
                        <a:effectLst/>
                        <a:latin typeface="Calibri" panose="020F0502020204030204" pitchFamily="34" charset="0"/>
                      </a:endParaRPr>
                    </a:p>
                  </a:txBody>
                  <a:tcPr marL="9525" marR="9525" marT="9525" anchor="b"/>
                </a:tc>
                <a:extLst>
                  <a:ext uri="{0D108BD9-81ED-4DB2-BD59-A6C34878D82A}">
                    <a16:rowId xmlns:a16="http://schemas.microsoft.com/office/drawing/2014/main" val="4250842767"/>
                  </a:ext>
                </a:extLst>
              </a:tr>
              <a:tr h="0">
                <a:tc>
                  <a:txBody>
                    <a:bodyPr/>
                    <a:lstStyle/>
                    <a:p>
                      <a:pPr algn="l" fontAlgn="b"/>
                      <a:r>
                        <a:rPr lang="en-GB" sz="800" u="none" strike="noStrike">
                          <a:effectLst/>
                        </a:rPr>
                        <a:t>Ajantasaisuus</a:t>
                      </a:r>
                      <a:endParaRPr lang="en-GB" sz="8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249182079"/>
                  </a:ext>
                </a:extLst>
              </a:tr>
              <a:tr h="0">
                <a:tc>
                  <a:txBody>
                    <a:bodyPr/>
                    <a:lstStyle/>
                    <a:p>
                      <a:pPr algn="l" fontAlgn="b"/>
                      <a:r>
                        <a:rPr lang="en-GB" sz="800" u="none" strike="noStrike">
                          <a:effectLst/>
                        </a:rPr>
                        <a:t>Huomioivuus</a:t>
                      </a:r>
                      <a:endParaRPr lang="en-GB" sz="8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3093543857"/>
                  </a:ext>
                </a:extLst>
              </a:tr>
              <a:tr h="0">
                <a:tc>
                  <a:txBody>
                    <a:bodyPr/>
                    <a:lstStyle/>
                    <a:p>
                      <a:pPr algn="l" fontAlgn="b"/>
                      <a:r>
                        <a:rPr lang="en-GB" sz="800" u="none" strike="noStrike">
                          <a:effectLst/>
                        </a:rPr>
                        <a:t>Joustavuus</a:t>
                      </a:r>
                      <a:endParaRPr lang="en-GB" sz="8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2084308892"/>
                  </a:ext>
                </a:extLst>
              </a:tr>
              <a:tr h="0">
                <a:tc>
                  <a:txBody>
                    <a:bodyPr/>
                    <a:lstStyle/>
                    <a:p>
                      <a:pPr algn="l" fontAlgn="b"/>
                      <a:r>
                        <a:rPr lang="en-GB" sz="800" u="none" strike="noStrike">
                          <a:effectLst/>
                        </a:rPr>
                        <a:t>Mahdollistavuus</a:t>
                      </a:r>
                      <a:endParaRPr lang="en-GB" sz="8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1789602161"/>
                  </a:ext>
                </a:extLst>
              </a:tr>
              <a:tr h="0">
                <a:tc>
                  <a:txBody>
                    <a:bodyPr/>
                    <a:lstStyle/>
                    <a:p>
                      <a:pPr algn="l" fontAlgn="b"/>
                      <a:r>
                        <a:rPr lang="en-GB" sz="800" u="none" strike="noStrike">
                          <a:effectLst/>
                        </a:rPr>
                        <a:t>Osallistavuus</a:t>
                      </a:r>
                      <a:endParaRPr lang="en-GB" sz="8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2833477963"/>
                  </a:ext>
                </a:extLst>
              </a:tr>
              <a:tr h="0">
                <a:tc>
                  <a:txBody>
                    <a:bodyPr/>
                    <a:lstStyle/>
                    <a:p>
                      <a:pPr algn="l" fontAlgn="b"/>
                      <a:r>
                        <a:rPr lang="en-GB" sz="800" u="none" strike="noStrike">
                          <a:effectLst/>
                        </a:rPr>
                        <a:t>Saatavuus</a:t>
                      </a:r>
                      <a:endParaRPr lang="en-GB" sz="8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479685729"/>
                  </a:ext>
                </a:extLst>
              </a:tr>
              <a:tr h="0">
                <a:tc>
                  <a:txBody>
                    <a:bodyPr/>
                    <a:lstStyle/>
                    <a:p>
                      <a:pPr algn="l" fontAlgn="b"/>
                      <a:r>
                        <a:rPr lang="en-GB" sz="800" u="none" strike="noStrike" dirty="0" err="1">
                          <a:effectLst/>
                        </a:rPr>
                        <a:t>Uudistuvuus</a:t>
                      </a:r>
                      <a:endParaRPr lang="en-GB" sz="800" b="0" i="0" u="none" strike="noStrike" dirty="0">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853668270"/>
                  </a:ext>
                </a:extLst>
              </a:tr>
            </a:tbl>
          </a:graphicData>
        </a:graphic>
      </p:graphicFrame>
      <p:graphicFrame>
        <p:nvGraphicFramePr>
          <p:cNvPr id="36" name="Table 35">
            <a:extLst>
              <a:ext uri="{FF2B5EF4-FFF2-40B4-BE49-F238E27FC236}">
                <a16:creationId xmlns:a16="http://schemas.microsoft.com/office/drawing/2014/main" id="{0F7F82DE-E4C8-DA49-9094-24CF3C5903DD}"/>
              </a:ext>
            </a:extLst>
          </p:cNvPr>
          <p:cNvGraphicFramePr/>
          <p:nvPr>
            <p:extLst>
              <p:ext uri="{D42A27DB-BD31-4B8C-83A1-F6EECF244321}">
                <p14:modId xmlns:p14="http://schemas.microsoft.com/office/powerpoint/2010/main" val="3722017246"/>
              </p:ext>
            </p:extLst>
          </p:nvPr>
        </p:nvGraphicFramePr>
        <p:xfrm>
          <a:off x="5745852" y="3779525"/>
          <a:ext cx="842963" cy="1524000"/>
        </p:xfrm>
        <a:graphic>
          <a:graphicData uri="http://schemas.openxmlformats.org/drawingml/2006/table">
            <a:tbl>
              <a:tblPr>
                <a:tableStyleId>{2D5ABB26-0587-4C30-8999-92F81FD0307C}</a:tableStyleId>
              </a:tblPr>
              <a:tblGrid>
                <a:gridCol w="842963">
                  <a:extLst>
                    <a:ext uri="{9D8B030D-6E8A-4147-A177-3AD203B41FA5}">
                      <a16:colId xmlns:a16="http://schemas.microsoft.com/office/drawing/2014/main" val="837414025"/>
                    </a:ext>
                  </a:extLst>
                </a:gridCol>
              </a:tblGrid>
              <a:tr h="190500">
                <a:tc>
                  <a:txBody>
                    <a:bodyPr/>
                    <a:lstStyle/>
                    <a:p>
                      <a:pPr algn="l" fontAlgn="b"/>
                      <a:r>
                        <a:rPr lang="en-GB" sz="800" b="1" u="none" strike="noStrike" dirty="0" err="1">
                          <a:effectLst/>
                        </a:rPr>
                        <a:t>Palveluhenkisyys</a:t>
                      </a:r>
                      <a:endParaRPr lang="en-GB" sz="800" b="1" i="0" u="none" strike="noStrike" dirty="0">
                        <a:solidFill>
                          <a:srgbClr val="FFFFFF"/>
                        </a:solidFill>
                        <a:effectLst/>
                        <a:latin typeface="Calibri" panose="020F0502020204030204" pitchFamily="34" charset="0"/>
                      </a:endParaRPr>
                    </a:p>
                  </a:txBody>
                  <a:tcPr marL="9525" marR="9525" marT="9525" anchor="b"/>
                </a:tc>
                <a:extLst>
                  <a:ext uri="{0D108BD9-81ED-4DB2-BD59-A6C34878D82A}">
                    <a16:rowId xmlns:a16="http://schemas.microsoft.com/office/drawing/2014/main" val="4007488524"/>
                  </a:ext>
                </a:extLst>
              </a:tr>
              <a:tr h="190500">
                <a:tc>
                  <a:txBody>
                    <a:bodyPr/>
                    <a:lstStyle/>
                    <a:p>
                      <a:pPr algn="l" fontAlgn="b"/>
                      <a:r>
                        <a:rPr lang="en-GB" sz="800" u="none" strike="noStrike">
                          <a:effectLst/>
                        </a:rPr>
                        <a:t>Asiakaslähtöisyys</a:t>
                      </a:r>
                      <a:endParaRPr lang="en-GB" sz="8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1786423818"/>
                  </a:ext>
                </a:extLst>
              </a:tr>
              <a:tr h="190500">
                <a:tc>
                  <a:txBody>
                    <a:bodyPr/>
                    <a:lstStyle/>
                    <a:p>
                      <a:pPr algn="l" fontAlgn="b"/>
                      <a:r>
                        <a:rPr lang="en-GB" sz="800" u="none" strike="noStrike">
                          <a:effectLst/>
                        </a:rPr>
                        <a:t>Asiantuntevuus</a:t>
                      </a:r>
                      <a:endParaRPr lang="en-GB" sz="8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1675582681"/>
                  </a:ext>
                </a:extLst>
              </a:tr>
              <a:tr h="190500">
                <a:tc>
                  <a:txBody>
                    <a:bodyPr/>
                    <a:lstStyle/>
                    <a:p>
                      <a:pPr algn="l" fontAlgn="b"/>
                      <a:r>
                        <a:rPr lang="en-GB" sz="800" u="none" strike="noStrike">
                          <a:effectLst/>
                        </a:rPr>
                        <a:t>Huolehtivuus</a:t>
                      </a:r>
                      <a:endParaRPr lang="en-GB" sz="8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2577411187"/>
                  </a:ext>
                </a:extLst>
              </a:tr>
              <a:tr h="190500">
                <a:tc>
                  <a:txBody>
                    <a:bodyPr/>
                    <a:lstStyle/>
                    <a:p>
                      <a:pPr algn="l" fontAlgn="b"/>
                      <a:r>
                        <a:rPr lang="en-GB" sz="800" u="none" strike="noStrike">
                          <a:effectLst/>
                        </a:rPr>
                        <a:t>Huolellisuus</a:t>
                      </a:r>
                      <a:endParaRPr lang="en-GB" sz="8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3230308087"/>
                  </a:ext>
                </a:extLst>
              </a:tr>
              <a:tr h="190500">
                <a:tc>
                  <a:txBody>
                    <a:bodyPr/>
                    <a:lstStyle/>
                    <a:p>
                      <a:pPr algn="l" fontAlgn="b"/>
                      <a:r>
                        <a:rPr lang="en-GB" sz="800" u="none" strike="noStrike">
                          <a:effectLst/>
                        </a:rPr>
                        <a:t>Ohjaavuus</a:t>
                      </a:r>
                      <a:endParaRPr lang="en-GB" sz="8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308873851"/>
                  </a:ext>
                </a:extLst>
              </a:tr>
              <a:tr h="190500">
                <a:tc>
                  <a:txBody>
                    <a:bodyPr/>
                    <a:lstStyle/>
                    <a:p>
                      <a:pPr algn="l" fontAlgn="b"/>
                      <a:r>
                        <a:rPr lang="en-GB" sz="800" u="none" strike="noStrike">
                          <a:effectLst/>
                        </a:rPr>
                        <a:t>Täsmällisyys</a:t>
                      </a:r>
                      <a:endParaRPr lang="en-GB" sz="8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1507427881"/>
                  </a:ext>
                </a:extLst>
              </a:tr>
              <a:tr h="190500">
                <a:tc>
                  <a:txBody>
                    <a:bodyPr/>
                    <a:lstStyle/>
                    <a:p>
                      <a:pPr algn="l" fontAlgn="b"/>
                      <a:r>
                        <a:rPr lang="en-GB" sz="800" u="none" strike="noStrike" dirty="0" err="1">
                          <a:effectLst/>
                        </a:rPr>
                        <a:t>Vuorovaikutteisuus</a:t>
                      </a:r>
                      <a:endParaRPr lang="en-GB" sz="800" b="0" i="0" u="none" strike="noStrike" dirty="0">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3204878774"/>
                  </a:ext>
                </a:extLst>
              </a:tr>
            </a:tbl>
          </a:graphicData>
        </a:graphic>
      </p:graphicFrame>
      <p:graphicFrame>
        <p:nvGraphicFramePr>
          <p:cNvPr id="42" name="Table 41">
            <a:extLst>
              <a:ext uri="{FF2B5EF4-FFF2-40B4-BE49-F238E27FC236}">
                <a16:creationId xmlns:a16="http://schemas.microsoft.com/office/drawing/2014/main" id="{CD07F620-B97B-4947-82AB-564ACA4EB528}"/>
              </a:ext>
            </a:extLst>
          </p:cNvPr>
          <p:cNvGraphicFramePr/>
          <p:nvPr>
            <p:extLst>
              <p:ext uri="{D42A27DB-BD31-4B8C-83A1-F6EECF244321}">
                <p14:modId xmlns:p14="http://schemas.microsoft.com/office/powerpoint/2010/main" val="1143015989"/>
              </p:ext>
            </p:extLst>
          </p:nvPr>
        </p:nvGraphicFramePr>
        <p:xfrm>
          <a:off x="3811540" y="4521314"/>
          <a:ext cx="784225" cy="1524000"/>
        </p:xfrm>
        <a:graphic>
          <a:graphicData uri="http://schemas.openxmlformats.org/drawingml/2006/table">
            <a:tbl>
              <a:tblPr>
                <a:tableStyleId>{2D5ABB26-0587-4C30-8999-92F81FD0307C}</a:tableStyleId>
              </a:tblPr>
              <a:tblGrid>
                <a:gridCol w="784225">
                  <a:extLst>
                    <a:ext uri="{9D8B030D-6E8A-4147-A177-3AD203B41FA5}">
                      <a16:colId xmlns:a16="http://schemas.microsoft.com/office/drawing/2014/main" val="1648778632"/>
                    </a:ext>
                  </a:extLst>
                </a:gridCol>
              </a:tblGrid>
              <a:tr h="190500">
                <a:tc>
                  <a:txBody>
                    <a:bodyPr/>
                    <a:lstStyle/>
                    <a:p>
                      <a:pPr algn="l" fontAlgn="b"/>
                      <a:r>
                        <a:rPr lang="en-GB" sz="800" b="1" u="none" strike="noStrike" dirty="0" err="1">
                          <a:effectLst/>
                        </a:rPr>
                        <a:t>Selkeys</a:t>
                      </a:r>
                      <a:endParaRPr lang="en-GB" sz="800" b="1" i="0" u="none" strike="noStrike" dirty="0">
                        <a:solidFill>
                          <a:srgbClr val="FFFFFF"/>
                        </a:solidFill>
                        <a:effectLst/>
                        <a:latin typeface="Calibri" panose="020F0502020204030204" pitchFamily="34" charset="0"/>
                      </a:endParaRPr>
                    </a:p>
                  </a:txBody>
                  <a:tcPr marL="9525" marR="9525" marT="9525" anchor="b"/>
                </a:tc>
                <a:extLst>
                  <a:ext uri="{0D108BD9-81ED-4DB2-BD59-A6C34878D82A}">
                    <a16:rowId xmlns:a16="http://schemas.microsoft.com/office/drawing/2014/main" val="2110532610"/>
                  </a:ext>
                </a:extLst>
              </a:tr>
              <a:tr h="190500">
                <a:tc>
                  <a:txBody>
                    <a:bodyPr/>
                    <a:lstStyle/>
                    <a:p>
                      <a:pPr algn="l" fontAlgn="b"/>
                      <a:r>
                        <a:rPr lang="en-GB" sz="800" u="none" strike="noStrike">
                          <a:effectLst/>
                        </a:rPr>
                        <a:t>Johdonmukaisuus</a:t>
                      </a:r>
                      <a:endParaRPr lang="en-GB" sz="8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2919454652"/>
                  </a:ext>
                </a:extLst>
              </a:tr>
              <a:tr h="190500">
                <a:tc>
                  <a:txBody>
                    <a:bodyPr/>
                    <a:lstStyle/>
                    <a:p>
                      <a:pPr algn="l" fontAlgn="b"/>
                      <a:r>
                        <a:rPr lang="en-GB" sz="800" u="none" strike="noStrike">
                          <a:effectLst/>
                        </a:rPr>
                        <a:t>Kattavuus</a:t>
                      </a:r>
                      <a:endParaRPr lang="en-GB" sz="8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402297218"/>
                  </a:ext>
                </a:extLst>
              </a:tr>
              <a:tr h="190500">
                <a:tc>
                  <a:txBody>
                    <a:bodyPr/>
                    <a:lstStyle/>
                    <a:p>
                      <a:pPr algn="l" fontAlgn="b"/>
                      <a:r>
                        <a:rPr lang="en-GB" sz="800" u="none" strike="noStrike">
                          <a:effectLst/>
                        </a:rPr>
                        <a:t>Perusteltavuus</a:t>
                      </a:r>
                      <a:endParaRPr lang="en-GB" sz="8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4245893308"/>
                  </a:ext>
                </a:extLst>
              </a:tr>
              <a:tr h="190500">
                <a:tc>
                  <a:txBody>
                    <a:bodyPr/>
                    <a:lstStyle/>
                    <a:p>
                      <a:pPr algn="l" fontAlgn="b"/>
                      <a:r>
                        <a:rPr lang="en-GB" sz="800" u="none" strike="noStrike">
                          <a:effectLst/>
                        </a:rPr>
                        <a:t>Tarkastettavuus</a:t>
                      </a:r>
                      <a:endParaRPr lang="en-GB" sz="8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1756148140"/>
                  </a:ext>
                </a:extLst>
              </a:tr>
              <a:tr h="190500">
                <a:tc>
                  <a:txBody>
                    <a:bodyPr/>
                    <a:lstStyle/>
                    <a:p>
                      <a:pPr algn="l" fontAlgn="b"/>
                      <a:r>
                        <a:rPr lang="en-GB" sz="800" u="none" strike="noStrike">
                          <a:effectLst/>
                        </a:rPr>
                        <a:t>Virheettömyys</a:t>
                      </a:r>
                      <a:endParaRPr lang="en-GB" sz="8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1605404491"/>
                  </a:ext>
                </a:extLst>
              </a:tr>
              <a:tr h="190500">
                <a:tc>
                  <a:txBody>
                    <a:bodyPr/>
                    <a:lstStyle/>
                    <a:p>
                      <a:pPr algn="l" fontAlgn="b"/>
                      <a:r>
                        <a:rPr lang="en-GB" sz="800" u="none" strike="noStrike">
                          <a:effectLst/>
                        </a:rPr>
                        <a:t>Yksimielisyys</a:t>
                      </a:r>
                      <a:endParaRPr lang="en-GB" sz="8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3086351837"/>
                  </a:ext>
                </a:extLst>
              </a:tr>
              <a:tr h="190500">
                <a:tc>
                  <a:txBody>
                    <a:bodyPr/>
                    <a:lstStyle/>
                    <a:p>
                      <a:pPr algn="l" fontAlgn="b"/>
                      <a:r>
                        <a:rPr lang="en-GB" sz="800" u="none" strike="noStrike" dirty="0" err="1">
                          <a:effectLst/>
                        </a:rPr>
                        <a:t>Ymmärrettävyys</a:t>
                      </a:r>
                      <a:endParaRPr lang="en-GB" sz="800" b="0" i="0" u="none" strike="noStrike" dirty="0">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2212827572"/>
                  </a:ext>
                </a:extLst>
              </a:tr>
            </a:tbl>
          </a:graphicData>
        </a:graphic>
      </p:graphicFrame>
      <p:graphicFrame>
        <p:nvGraphicFramePr>
          <p:cNvPr id="44" name="Table 43">
            <a:extLst>
              <a:ext uri="{FF2B5EF4-FFF2-40B4-BE49-F238E27FC236}">
                <a16:creationId xmlns:a16="http://schemas.microsoft.com/office/drawing/2014/main" id="{85C559F9-5E58-A54C-90A9-1A426AEAC5D3}"/>
              </a:ext>
            </a:extLst>
          </p:cNvPr>
          <p:cNvGraphicFramePr/>
          <p:nvPr>
            <p:extLst>
              <p:ext uri="{D42A27DB-BD31-4B8C-83A1-F6EECF244321}">
                <p14:modId xmlns:p14="http://schemas.microsoft.com/office/powerpoint/2010/main" val="1836721952"/>
              </p:ext>
            </p:extLst>
          </p:nvPr>
        </p:nvGraphicFramePr>
        <p:xfrm>
          <a:off x="5330149" y="331703"/>
          <a:ext cx="1005962" cy="1524000"/>
        </p:xfrm>
        <a:graphic>
          <a:graphicData uri="http://schemas.openxmlformats.org/drawingml/2006/table">
            <a:tbl>
              <a:tblPr>
                <a:tableStyleId>{2D5ABB26-0587-4C30-8999-92F81FD0307C}</a:tableStyleId>
              </a:tblPr>
              <a:tblGrid>
                <a:gridCol w="1005962">
                  <a:extLst>
                    <a:ext uri="{9D8B030D-6E8A-4147-A177-3AD203B41FA5}">
                      <a16:colId xmlns:a16="http://schemas.microsoft.com/office/drawing/2014/main" val="3264417999"/>
                    </a:ext>
                  </a:extLst>
                </a:gridCol>
              </a:tblGrid>
              <a:tr h="190500">
                <a:tc>
                  <a:txBody>
                    <a:bodyPr/>
                    <a:lstStyle/>
                    <a:p>
                      <a:pPr algn="l" fontAlgn="b"/>
                      <a:r>
                        <a:rPr lang="en-GB" sz="800" b="1" u="none" strike="noStrike" dirty="0" err="1">
                          <a:effectLst/>
                        </a:rPr>
                        <a:t>Avoimuus</a:t>
                      </a:r>
                      <a:endParaRPr lang="en-GB" sz="800" b="1" i="0" u="none" strike="noStrike" dirty="0">
                        <a:solidFill>
                          <a:srgbClr val="FFFFFF"/>
                        </a:solidFill>
                        <a:effectLst/>
                        <a:latin typeface="Calibri" panose="020F0502020204030204" pitchFamily="34" charset="0"/>
                      </a:endParaRPr>
                    </a:p>
                  </a:txBody>
                  <a:tcPr marL="9525" marR="9525" marT="9525" anchor="b"/>
                </a:tc>
                <a:extLst>
                  <a:ext uri="{0D108BD9-81ED-4DB2-BD59-A6C34878D82A}">
                    <a16:rowId xmlns:a16="http://schemas.microsoft.com/office/drawing/2014/main" val="2262270500"/>
                  </a:ext>
                </a:extLst>
              </a:tr>
              <a:tr h="190500">
                <a:tc>
                  <a:txBody>
                    <a:bodyPr/>
                    <a:lstStyle/>
                    <a:p>
                      <a:pPr algn="l" fontAlgn="b"/>
                      <a:r>
                        <a:rPr lang="en-GB" sz="800" u="none" strike="noStrike">
                          <a:effectLst/>
                        </a:rPr>
                        <a:t>Ennakoitavuus</a:t>
                      </a:r>
                      <a:endParaRPr lang="en-GB" sz="8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1957917854"/>
                  </a:ext>
                </a:extLst>
              </a:tr>
              <a:tr h="190500">
                <a:tc>
                  <a:txBody>
                    <a:bodyPr/>
                    <a:lstStyle/>
                    <a:p>
                      <a:pPr algn="l" fontAlgn="b"/>
                      <a:r>
                        <a:rPr lang="en-GB" sz="800" u="none" strike="noStrike">
                          <a:effectLst/>
                        </a:rPr>
                        <a:t>Julkisuus</a:t>
                      </a:r>
                      <a:endParaRPr lang="en-GB" sz="8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1614546339"/>
                  </a:ext>
                </a:extLst>
              </a:tr>
              <a:tr h="190500">
                <a:tc>
                  <a:txBody>
                    <a:bodyPr/>
                    <a:lstStyle/>
                    <a:p>
                      <a:pPr algn="l" fontAlgn="b"/>
                      <a:r>
                        <a:rPr lang="en-GB" sz="800" u="none" strike="noStrike">
                          <a:effectLst/>
                        </a:rPr>
                        <a:t>Kanneltavuus</a:t>
                      </a:r>
                      <a:endParaRPr lang="en-GB" sz="8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488775968"/>
                  </a:ext>
                </a:extLst>
              </a:tr>
              <a:tr h="190500">
                <a:tc>
                  <a:txBody>
                    <a:bodyPr/>
                    <a:lstStyle/>
                    <a:p>
                      <a:pPr algn="l" fontAlgn="b"/>
                      <a:r>
                        <a:rPr lang="en-GB" sz="800" u="none" strike="noStrike">
                          <a:effectLst/>
                        </a:rPr>
                        <a:t>Korjattavuus</a:t>
                      </a:r>
                      <a:endParaRPr lang="en-GB" sz="8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1391547035"/>
                  </a:ext>
                </a:extLst>
              </a:tr>
              <a:tr h="190500">
                <a:tc>
                  <a:txBody>
                    <a:bodyPr/>
                    <a:lstStyle/>
                    <a:p>
                      <a:pPr algn="l" fontAlgn="b"/>
                      <a:r>
                        <a:rPr lang="en-GB" sz="800" u="none" strike="noStrike">
                          <a:effectLst/>
                        </a:rPr>
                        <a:t>Läpinäkyvyys</a:t>
                      </a:r>
                      <a:endParaRPr lang="en-GB" sz="8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943045449"/>
                  </a:ext>
                </a:extLst>
              </a:tr>
              <a:tr h="190500">
                <a:tc>
                  <a:txBody>
                    <a:bodyPr/>
                    <a:lstStyle/>
                    <a:p>
                      <a:pPr algn="l" fontAlgn="b"/>
                      <a:r>
                        <a:rPr lang="en-GB" sz="800" u="none" strike="noStrike">
                          <a:effectLst/>
                        </a:rPr>
                        <a:t>Peruutettavuus</a:t>
                      </a:r>
                      <a:endParaRPr lang="en-GB" sz="8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2342092247"/>
                  </a:ext>
                </a:extLst>
              </a:tr>
              <a:tr h="190500">
                <a:tc>
                  <a:txBody>
                    <a:bodyPr/>
                    <a:lstStyle/>
                    <a:p>
                      <a:pPr algn="l" fontAlgn="b"/>
                      <a:r>
                        <a:rPr lang="en-GB" sz="800" u="none" strike="noStrike" dirty="0" err="1">
                          <a:effectLst/>
                        </a:rPr>
                        <a:t>Viestivyys</a:t>
                      </a:r>
                      <a:endParaRPr lang="en-GB" sz="800" b="0" i="0" u="none" strike="noStrike" dirty="0">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1520630987"/>
                  </a:ext>
                </a:extLst>
              </a:tr>
            </a:tbl>
          </a:graphicData>
        </a:graphic>
      </p:graphicFrame>
      <p:graphicFrame>
        <p:nvGraphicFramePr>
          <p:cNvPr id="54" name="Table 53">
            <a:extLst>
              <a:ext uri="{FF2B5EF4-FFF2-40B4-BE49-F238E27FC236}">
                <a16:creationId xmlns:a16="http://schemas.microsoft.com/office/drawing/2014/main" id="{B1B09E28-DC09-C841-89F9-F2DF076D4F47}"/>
              </a:ext>
            </a:extLst>
          </p:cNvPr>
          <p:cNvGraphicFramePr/>
          <p:nvPr>
            <p:extLst>
              <p:ext uri="{D42A27DB-BD31-4B8C-83A1-F6EECF244321}">
                <p14:modId xmlns:p14="http://schemas.microsoft.com/office/powerpoint/2010/main" val="3653039530"/>
              </p:ext>
            </p:extLst>
          </p:nvPr>
        </p:nvGraphicFramePr>
        <p:xfrm>
          <a:off x="6142914" y="1826905"/>
          <a:ext cx="758825" cy="1524000"/>
        </p:xfrm>
        <a:graphic>
          <a:graphicData uri="http://schemas.openxmlformats.org/drawingml/2006/table">
            <a:tbl>
              <a:tblPr>
                <a:tableStyleId>{2D5ABB26-0587-4C30-8999-92F81FD0307C}</a:tableStyleId>
              </a:tblPr>
              <a:tblGrid>
                <a:gridCol w="758825">
                  <a:extLst>
                    <a:ext uri="{9D8B030D-6E8A-4147-A177-3AD203B41FA5}">
                      <a16:colId xmlns:a16="http://schemas.microsoft.com/office/drawing/2014/main" val="3472451279"/>
                    </a:ext>
                  </a:extLst>
                </a:gridCol>
              </a:tblGrid>
              <a:tr h="190500">
                <a:tc>
                  <a:txBody>
                    <a:bodyPr/>
                    <a:lstStyle/>
                    <a:p>
                      <a:pPr algn="l" fontAlgn="b"/>
                      <a:r>
                        <a:rPr lang="en-GB" sz="800" b="1" u="none" strike="noStrike" dirty="0" err="1">
                          <a:effectLst/>
                        </a:rPr>
                        <a:t>Suojaavuus</a:t>
                      </a:r>
                      <a:endParaRPr lang="en-GB" sz="800" b="1" i="0" u="none" strike="noStrike" dirty="0">
                        <a:solidFill>
                          <a:srgbClr val="FFFFFF"/>
                        </a:solidFill>
                        <a:effectLst/>
                        <a:latin typeface="Calibri" panose="020F0502020204030204" pitchFamily="34" charset="0"/>
                      </a:endParaRPr>
                    </a:p>
                  </a:txBody>
                  <a:tcPr marL="9525" marR="9525" marT="9525" anchor="b"/>
                </a:tc>
                <a:extLst>
                  <a:ext uri="{0D108BD9-81ED-4DB2-BD59-A6C34878D82A}">
                    <a16:rowId xmlns:a16="http://schemas.microsoft.com/office/drawing/2014/main" val="1483890091"/>
                  </a:ext>
                </a:extLst>
              </a:tr>
              <a:tr h="190500">
                <a:tc>
                  <a:txBody>
                    <a:bodyPr/>
                    <a:lstStyle/>
                    <a:p>
                      <a:pPr algn="l" fontAlgn="b"/>
                      <a:r>
                        <a:rPr lang="en-GB" sz="800" u="none" strike="noStrike">
                          <a:effectLst/>
                        </a:rPr>
                        <a:t>Asianosaisuus</a:t>
                      </a:r>
                      <a:endParaRPr lang="en-GB" sz="8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344716777"/>
                  </a:ext>
                </a:extLst>
              </a:tr>
              <a:tr h="190500">
                <a:tc>
                  <a:txBody>
                    <a:bodyPr/>
                    <a:lstStyle/>
                    <a:p>
                      <a:pPr algn="l" fontAlgn="b"/>
                      <a:r>
                        <a:rPr lang="en-GB" sz="800" u="none" strike="noStrike">
                          <a:effectLst/>
                        </a:rPr>
                        <a:t>Opastavuus</a:t>
                      </a:r>
                      <a:endParaRPr lang="en-GB" sz="8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175660047"/>
                  </a:ext>
                </a:extLst>
              </a:tr>
              <a:tr h="190500">
                <a:tc>
                  <a:txBody>
                    <a:bodyPr/>
                    <a:lstStyle/>
                    <a:p>
                      <a:pPr algn="l" fontAlgn="b"/>
                      <a:r>
                        <a:rPr lang="en-GB" sz="800" u="none" strike="noStrike">
                          <a:effectLst/>
                        </a:rPr>
                        <a:t>Suhteellisuus</a:t>
                      </a:r>
                      <a:endParaRPr lang="en-GB" sz="8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479932237"/>
                  </a:ext>
                </a:extLst>
              </a:tr>
              <a:tr h="190500">
                <a:tc>
                  <a:txBody>
                    <a:bodyPr/>
                    <a:lstStyle/>
                    <a:p>
                      <a:pPr algn="l" fontAlgn="b"/>
                      <a:r>
                        <a:rPr lang="en-GB" sz="800" u="none" strike="noStrike">
                          <a:effectLst/>
                        </a:rPr>
                        <a:t>Todistettavuus</a:t>
                      </a:r>
                      <a:endParaRPr lang="en-GB" sz="8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995063740"/>
                  </a:ext>
                </a:extLst>
              </a:tr>
              <a:tr h="190500">
                <a:tc>
                  <a:txBody>
                    <a:bodyPr/>
                    <a:lstStyle/>
                    <a:p>
                      <a:pPr algn="l" fontAlgn="b"/>
                      <a:r>
                        <a:rPr lang="en-GB" sz="800" u="none" strike="noStrike">
                          <a:effectLst/>
                        </a:rPr>
                        <a:t>Väkivallattomuus</a:t>
                      </a:r>
                      <a:endParaRPr lang="en-GB" sz="8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2247273852"/>
                  </a:ext>
                </a:extLst>
              </a:tr>
              <a:tr h="190500">
                <a:tc>
                  <a:txBody>
                    <a:bodyPr/>
                    <a:lstStyle/>
                    <a:p>
                      <a:pPr algn="l" fontAlgn="b"/>
                      <a:r>
                        <a:rPr lang="en-GB" sz="800" u="none" strike="noStrike">
                          <a:effectLst/>
                        </a:rPr>
                        <a:t>Velvoittavuus</a:t>
                      </a:r>
                      <a:endParaRPr lang="en-GB" sz="8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517048670"/>
                  </a:ext>
                </a:extLst>
              </a:tr>
              <a:tr h="190500">
                <a:tc>
                  <a:txBody>
                    <a:bodyPr/>
                    <a:lstStyle/>
                    <a:p>
                      <a:pPr algn="l" fontAlgn="b"/>
                      <a:r>
                        <a:rPr lang="en-GB" sz="800" u="none" strike="noStrike" dirty="0" err="1">
                          <a:effectLst/>
                        </a:rPr>
                        <a:t>Viiveettömyys</a:t>
                      </a:r>
                      <a:endParaRPr lang="en-GB" sz="800" b="0" i="0" u="none" strike="noStrike" dirty="0">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3343216614"/>
                  </a:ext>
                </a:extLst>
              </a:tr>
            </a:tbl>
          </a:graphicData>
        </a:graphic>
      </p:graphicFrame>
    </p:spTree>
    <p:extLst>
      <p:ext uri="{BB962C8B-B14F-4D97-AF65-F5344CB8AC3E}">
        <p14:creationId xmlns:p14="http://schemas.microsoft.com/office/powerpoint/2010/main" val="3181212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6">
            <a:extLst>
              <a:ext uri="{FF2B5EF4-FFF2-40B4-BE49-F238E27FC236}">
                <a16:creationId xmlns:a16="http://schemas.microsoft.com/office/drawing/2014/main" id="{9E1BF843-8AB8-0947-8823-F4B2FA359D5B}"/>
              </a:ext>
            </a:extLst>
          </p:cNvPr>
          <p:cNvGraphicFramePr>
            <a:graphicFrameLocks/>
          </p:cNvGraphicFramePr>
          <p:nvPr>
            <p:extLst>
              <p:ext uri="{D42A27DB-BD31-4B8C-83A1-F6EECF244321}">
                <p14:modId xmlns:p14="http://schemas.microsoft.com/office/powerpoint/2010/main" val="561134210"/>
              </p:ext>
            </p:extLst>
          </p:nvPr>
        </p:nvGraphicFramePr>
        <p:xfrm>
          <a:off x="570808" y="170962"/>
          <a:ext cx="8002384" cy="310987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D1A7B097-2F3A-6A41-B66C-0AADDDCE4BB0}"/>
              </a:ext>
              <a:ext uri="{147F2762-F138-4A5C-976F-8EAC2B608ADB}">
                <a16:predDERef xmlns:a16="http://schemas.microsoft.com/office/drawing/2014/main" pred="{810734DC-3244-ED44-8EEA-301F35857B1B}"/>
              </a:ext>
            </a:extLst>
          </p:cNvPr>
          <p:cNvGraphicFramePr>
            <a:graphicFrameLocks/>
          </p:cNvGraphicFramePr>
          <p:nvPr>
            <p:extLst>
              <p:ext uri="{D42A27DB-BD31-4B8C-83A1-F6EECF244321}">
                <p14:modId xmlns:p14="http://schemas.microsoft.com/office/powerpoint/2010/main" val="3574777330"/>
              </p:ext>
            </p:extLst>
          </p:nvPr>
        </p:nvGraphicFramePr>
        <p:xfrm>
          <a:off x="570808" y="3172999"/>
          <a:ext cx="8002384" cy="351403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83139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F788267-9F63-FC42-8D8B-6BD65135AD5B}"/>
              </a:ext>
            </a:extLst>
          </p:cNvPr>
          <p:cNvSpPr txBox="1"/>
          <p:nvPr/>
        </p:nvSpPr>
        <p:spPr>
          <a:xfrm>
            <a:off x="131255" y="433329"/>
            <a:ext cx="2856501" cy="584775"/>
          </a:xfrm>
          <a:prstGeom prst="rect">
            <a:avLst/>
          </a:prstGeom>
          <a:noFill/>
        </p:spPr>
        <p:txBody>
          <a:bodyPr wrap="square">
            <a:spAutoFit/>
          </a:bodyPr>
          <a:lstStyle/>
          <a:p>
            <a:r>
              <a:rPr lang="en-GB" sz="800" b="0" i="0" u="none" strike="noStrike" dirty="0" err="1">
                <a:solidFill>
                  <a:srgbClr val="222222"/>
                </a:solidFill>
                <a:effectLst/>
                <a:latin typeface="Georgia" panose="02040502050405020303" pitchFamily="18" charset="0"/>
              </a:rPr>
              <a:t>Asiointi</a:t>
            </a:r>
            <a:r>
              <a:rPr lang="en-GB" sz="800" b="0" i="0" u="none" strike="noStrike" dirty="0">
                <a:solidFill>
                  <a:srgbClr val="222222"/>
                </a:solidFill>
                <a:effectLst/>
                <a:latin typeface="Georgia" panose="02040502050405020303" pitchFamily="18" charset="0"/>
              </a:rPr>
              <a:t> ja asian </a:t>
            </a:r>
            <a:r>
              <a:rPr lang="en-GB" sz="800" b="0" i="0" u="none" strike="noStrike" dirty="0" err="1">
                <a:solidFill>
                  <a:srgbClr val="222222"/>
                </a:solidFill>
                <a:effectLst/>
                <a:latin typeface="Georgia" panose="02040502050405020303" pitchFamily="18" charset="0"/>
              </a:rPr>
              <a:t>käsittely</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viranomaisessa</a:t>
            </a:r>
            <a:r>
              <a:rPr lang="en-GB" sz="800" b="0" i="0" u="none" strike="noStrike" dirty="0">
                <a:solidFill>
                  <a:srgbClr val="222222"/>
                </a:solidFill>
                <a:effectLst/>
                <a:latin typeface="Georgia" panose="02040502050405020303" pitchFamily="18" charset="0"/>
              </a:rPr>
              <a:t> on </a:t>
            </a:r>
            <a:r>
              <a:rPr lang="en-GB" sz="800" b="0" i="0" u="none" strike="noStrike" dirty="0" err="1">
                <a:solidFill>
                  <a:srgbClr val="222222"/>
                </a:solidFill>
                <a:effectLst/>
                <a:latin typeface="Georgia" panose="02040502050405020303" pitchFamily="18" charset="0"/>
              </a:rPr>
              <a:t>pyrittävä</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järjestämään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siten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että</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asiakasta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palvellaan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asianmukaisesti</a:t>
            </a:r>
            <a:r>
              <a:rPr lang="en-GB" sz="800" b="0" i="0" u="none" strike="noStrike" dirty="0">
                <a:solidFill>
                  <a:srgbClr val="222222"/>
                </a:solidFill>
                <a:effectLst/>
                <a:latin typeface="Georgia" panose="02040502050405020303" pitchFamily="18" charset="0"/>
              </a:rPr>
              <a:t>, ja </a:t>
            </a:r>
            <a:r>
              <a:rPr lang="en-GB" sz="800" b="0" i="0" u="none" strike="noStrike" dirty="0" err="1">
                <a:solidFill>
                  <a:srgbClr val="222222"/>
                </a:solidFill>
                <a:effectLst/>
                <a:latin typeface="Georgia" panose="02040502050405020303" pitchFamily="18" charset="0"/>
              </a:rPr>
              <a:t>viranomainen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voi</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suorittaa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tehtävänsä</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tuloksellisesti</a:t>
            </a:r>
            <a:r>
              <a:rPr lang="en-GB" sz="800" b="0" i="0" u="none" strike="noStrike" dirty="0">
                <a:solidFill>
                  <a:srgbClr val="222222"/>
                </a:solidFill>
                <a:effectLst/>
                <a:latin typeface="Georgia" panose="02040502050405020303" pitchFamily="18" charset="0"/>
              </a:rPr>
              <a:t>.</a:t>
            </a:r>
            <a:endParaRPr lang="en-US" sz="800" dirty="0"/>
          </a:p>
        </p:txBody>
      </p:sp>
      <p:sp>
        <p:nvSpPr>
          <p:cNvPr id="6" name="TextBox 5">
            <a:extLst>
              <a:ext uri="{FF2B5EF4-FFF2-40B4-BE49-F238E27FC236}">
                <a16:creationId xmlns:a16="http://schemas.microsoft.com/office/drawing/2014/main" id="{21C41B59-F3A0-BE48-82D5-303A0330AF53}"/>
              </a:ext>
            </a:extLst>
          </p:cNvPr>
          <p:cNvSpPr txBox="1"/>
          <p:nvPr/>
        </p:nvSpPr>
        <p:spPr>
          <a:xfrm>
            <a:off x="131255" y="156330"/>
            <a:ext cx="1828800" cy="215444"/>
          </a:xfrm>
          <a:prstGeom prst="rect">
            <a:avLst/>
          </a:prstGeom>
          <a:noFill/>
        </p:spPr>
        <p:txBody>
          <a:bodyPr wrap="square" rtlCol="0">
            <a:spAutoFit/>
          </a:bodyPr>
          <a:lstStyle/>
          <a:p>
            <a:pPr algn="l"/>
            <a:r>
              <a:rPr lang="fi-FI" sz="800" dirty="0" err="1"/>
              <a:t>Palveluperiaate</a:t>
            </a:r>
            <a:endParaRPr lang="en-US" sz="800" dirty="0"/>
          </a:p>
        </p:txBody>
      </p:sp>
      <p:sp>
        <p:nvSpPr>
          <p:cNvPr id="8" name="TextBox 7">
            <a:extLst>
              <a:ext uri="{FF2B5EF4-FFF2-40B4-BE49-F238E27FC236}">
                <a16:creationId xmlns:a16="http://schemas.microsoft.com/office/drawing/2014/main" id="{CD44AFAD-5486-A845-9506-2EC615811C32}"/>
              </a:ext>
            </a:extLst>
          </p:cNvPr>
          <p:cNvSpPr txBox="1"/>
          <p:nvPr/>
        </p:nvSpPr>
        <p:spPr>
          <a:xfrm>
            <a:off x="119557" y="1208903"/>
            <a:ext cx="2514579" cy="1200329"/>
          </a:xfrm>
          <a:prstGeom prst="rect">
            <a:avLst/>
          </a:prstGeom>
          <a:noFill/>
        </p:spPr>
        <p:txBody>
          <a:bodyPr wrap="square">
            <a:spAutoFit/>
          </a:bodyPr>
          <a:lstStyle/>
          <a:p>
            <a:r>
              <a:rPr lang="en-GB" sz="800" b="0" i="0" u="none" strike="noStrike" dirty="0" err="1">
                <a:solidFill>
                  <a:srgbClr val="222222"/>
                </a:solidFill>
                <a:effectLst/>
                <a:latin typeface="Georgia" panose="02040502050405020303" pitchFamily="18" charset="0"/>
              </a:rPr>
              <a:t>Hallintolain</a:t>
            </a:r>
            <a:r>
              <a:rPr lang="en-GB" sz="800" b="0" i="0" u="none" strike="noStrike" dirty="0">
                <a:solidFill>
                  <a:srgbClr val="222222"/>
                </a:solidFill>
                <a:effectLst/>
                <a:latin typeface="Georgia" panose="02040502050405020303" pitchFamily="18" charset="0"/>
              </a:rPr>
              <a:t> 6 §:</a:t>
            </a:r>
            <a:r>
              <a:rPr lang="en-GB" sz="800" b="0" i="0" u="none" strike="noStrike" dirty="0" err="1">
                <a:solidFill>
                  <a:srgbClr val="222222"/>
                </a:solidFill>
                <a:effectLst/>
                <a:latin typeface="Georgia" panose="02040502050405020303" pitchFamily="18" charset="0"/>
              </a:rPr>
              <a:t>ssä</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määritelty</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puolueettomuusperiaate</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edellyttää</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objektiivista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menettelyä</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niin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että</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viranomaisen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toiminta</a:t>
            </a:r>
            <a:r>
              <a:rPr lang="en-GB" sz="800" b="0" i="0" u="none" strike="noStrike" dirty="0">
                <a:solidFill>
                  <a:srgbClr val="222222"/>
                </a:solidFill>
                <a:effectLst/>
                <a:latin typeface="Georgia" panose="02040502050405020303" pitchFamily="18" charset="0"/>
              </a:rPr>
              <a:t> ja </a:t>
            </a:r>
            <a:r>
              <a:rPr lang="en-GB" sz="800" b="0" i="0" u="none" strike="noStrike" dirty="0" err="1">
                <a:solidFill>
                  <a:srgbClr val="222222"/>
                </a:solidFill>
                <a:effectLst/>
                <a:latin typeface="Georgia" panose="02040502050405020303" pitchFamily="18" charset="0"/>
              </a:rPr>
              <a:t>päätöksenteko</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eivät</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saa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perustua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epäasiallisiin</a:t>
            </a:r>
            <a:r>
              <a:rPr lang="en-GB" sz="800" b="0" i="0" u="none" strike="noStrike" dirty="0">
                <a:solidFill>
                  <a:srgbClr val="222222"/>
                </a:solidFill>
                <a:effectLst/>
                <a:latin typeface="Georgia" panose="02040502050405020303" pitchFamily="18" charset="0"/>
              </a:rPr>
              <a:t> tai </a:t>
            </a:r>
            <a:r>
              <a:rPr lang="en-GB" sz="800" b="0" i="0" u="none" strike="noStrike" dirty="0" err="1">
                <a:solidFill>
                  <a:srgbClr val="222222"/>
                </a:solidFill>
                <a:effectLst/>
                <a:latin typeface="Georgia" panose="02040502050405020303" pitchFamily="18" charset="0"/>
              </a:rPr>
              <a:t>hallintotoiminnalle</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muuten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vieraisiin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perusteisiin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Riippumattomuuden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vaatimus</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puolestaan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merkitsee</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että</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viranomaisen</a:t>
            </a:r>
            <a:r>
              <a:rPr lang="en-GB" sz="800" b="0" i="0" u="none" strike="noStrike" dirty="0">
                <a:solidFill>
                  <a:srgbClr val="222222"/>
                </a:solidFill>
                <a:effectLst/>
                <a:latin typeface="Georgia" panose="02040502050405020303" pitchFamily="18" charset="0"/>
              </a:rPr>
              <a:t> on </a:t>
            </a:r>
            <a:r>
              <a:rPr lang="en-GB" sz="800" b="0" i="0" u="none" strike="noStrike" dirty="0" err="1">
                <a:solidFill>
                  <a:srgbClr val="222222"/>
                </a:solidFill>
                <a:effectLst/>
                <a:latin typeface="Georgia" panose="02040502050405020303" pitchFamily="18" charset="0"/>
              </a:rPr>
              <a:t>toimittava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itsenäisesti</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suhteessa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epäasialliseen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ulkopuoliseen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vaikuttamiseen</a:t>
            </a:r>
            <a:r>
              <a:rPr lang="en-GB" sz="800" b="0" i="0" u="none" strike="noStrike" dirty="0">
                <a:solidFill>
                  <a:srgbClr val="222222"/>
                </a:solidFill>
                <a:effectLst/>
                <a:latin typeface="Georgia" panose="02040502050405020303" pitchFamily="18" charset="0"/>
              </a:rPr>
              <a:t>.</a:t>
            </a:r>
            <a:endParaRPr lang="en-US" sz="800" dirty="0"/>
          </a:p>
        </p:txBody>
      </p:sp>
      <p:sp>
        <p:nvSpPr>
          <p:cNvPr id="10" name="TextBox 9">
            <a:extLst>
              <a:ext uri="{FF2B5EF4-FFF2-40B4-BE49-F238E27FC236}">
                <a16:creationId xmlns:a16="http://schemas.microsoft.com/office/drawing/2014/main" id="{C084BA99-677C-1146-9B2E-22B284DB01ED}"/>
              </a:ext>
            </a:extLst>
          </p:cNvPr>
          <p:cNvSpPr txBox="1"/>
          <p:nvPr/>
        </p:nvSpPr>
        <p:spPr>
          <a:xfrm>
            <a:off x="119558" y="1020038"/>
            <a:ext cx="2758810" cy="215444"/>
          </a:xfrm>
          <a:prstGeom prst="rect">
            <a:avLst/>
          </a:prstGeom>
          <a:noFill/>
        </p:spPr>
        <p:txBody>
          <a:bodyPr wrap="square" rtlCol="0">
            <a:spAutoFit/>
          </a:bodyPr>
          <a:lstStyle/>
          <a:p>
            <a:pPr algn="l"/>
            <a:r>
              <a:rPr lang="fi-FI" sz="800" dirty="0" err="1"/>
              <a:t>Puolueettomuusperiaate</a:t>
            </a:r>
            <a:endParaRPr lang="en-US" sz="800" dirty="0"/>
          </a:p>
        </p:txBody>
      </p:sp>
      <p:sp>
        <p:nvSpPr>
          <p:cNvPr id="7" name="TextBox 6">
            <a:extLst>
              <a:ext uri="{FF2B5EF4-FFF2-40B4-BE49-F238E27FC236}">
                <a16:creationId xmlns:a16="http://schemas.microsoft.com/office/drawing/2014/main" id="{B5A0882D-0DC7-CE4D-80AE-2C42089D6FB7}"/>
              </a:ext>
            </a:extLst>
          </p:cNvPr>
          <p:cNvSpPr txBox="1"/>
          <p:nvPr/>
        </p:nvSpPr>
        <p:spPr>
          <a:xfrm>
            <a:off x="40294" y="4483406"/>
            <a:ext cx="2593842" cy="1446550"/>
          </a:xfrm>
          <a:prstGeom prst="rect">
            <a:avLst/>
          </a:prstGeom>
          <a:noFill/>
        </p:spPr>
        <p:txBody>
          <a:bodyPr wrap="square">
            <a:spAutoFit/>
          </a:bodyPr>
          <a:lstStyle/>
          <a:p>
            <a:r>
              <a:rPr lang="en-GB" sz="800" b="0" i="0" u="none" strike="noStrike" dirty="0" err="1">
                <a:solidFill>
                  <a:srgbClr val="222222"/>
                </a:solidFill>
                <a:effectLst/>
                <a:latin typeface="Georgia" panose="02040502050405020303" pitchFamily="18" charset="0"/>
              </a:rPr>
              <a:t>Julkishallinnossa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sovellettavan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julkisuusperiaatteen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mukaan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jokaisella</a:t>
            </a:r>
            <a:r>
              <a:rPr lang="en-GB" sz="800" b="0" i="0" u="none" strike="noStrike" dirty="0">
                <a:solidFill>
                  <a:srgbClr val="222222"/>
                </a:solidFill>
                <a:effectLst/>
                <a:latin typeface="Georgia" panose="02040502050405020303" pitchFamily="18" charset="0"/>
              </a:rPr>
              <a:t> on </a:t>
            </a:r>
            <a:r>
              <a:rPr lang="en-GB" sz="800" b="0" i="0" u="none" strike="noStrike" dirty="0" err="1">
                <a:solidFill>
                  <a:srgbClr val="222222"/>
                </a:solidFill>
                <a:effectLst/>
                <a:latin typeface="Georgia" panose="02040502050405020303" pitchFamily="18" charset="0"/>
              </a:rPr>
              <a:t>oikeus</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saada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luotettavaa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tietoa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julkisesta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vallankäytöstä</a:t>
            </a:r>
            <a:r>
              <a:rPr lang="en-GB" sz="800" b="0" i="0" u="none" strike="noStrike" dirty="0">
                <a:solidFill>
                  <a:srgbClr val="222222"/>
                </a:solidFill>
                <a:effectLst/>
                <a:latin typeface="Georgia" panose="02040502050405020303" pitchFamily="18" charset="0"/>
              </a:rPr>
              <a:t> ja </a:t>
            </a:r>
            <a:r>
              <a:rPr lang="en-GB" sz="800" b="0" i="0" u="none" strike="noStrike" dirty="0" err="1">
                <a:solidFill>
                  <a:srgbClr val="222222"/>
                </a:solidFill>
                <a:effectLst/>
                <a:latin typeface="Georgia" panose="02040502050405020303" pitchFamily="18" charset="0"/>
              </a:rPr>
              <a:t>viranomaisten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toiminnasta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Julkisuusperiaatteen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kohteena</a:t>
            </a:r>
            <a:r>
              <a:rPr lang="en-GB" sz="800" b="0" i="0" u="none" strike="noStrike" dirty="0">
                <a:solidFill>
                  <a:srgbClr val="222222"/>
                </a:solidFill>
                <a:effectLst/>
                <a:latin typeface="Georgia" panose="02040502050405020303" pitchFamily="18" charset="0"/>
              </a:rPr>
              <a:t> on </a:t>
            </a:r>
            <a:r>
              <a:rPr lang="en-GB" sz="800" b="0" i="0" u="none" strike="noStrike" dirty="0" err="1">
                <a:solidFill>
                  <a:srgbClr val="5A2336"/>
                </a:solidFill>
                <a:effectLst/>
                <a:latin typeface="Georgia" panose="02040502050405020303" pitchFamily="18" charset="0"/>
                <a:hlinkClick r:id="rId2" tooltip="Oikeustiede:julkinen asiakirja"/>
              </a:rPr>
              <a:t>julkinen</a:t>
            </a:r>
            <a:r>
              <a:rPr lang="en-GB" sz="800" b="0" i="0" u="none" strike="noStrike" dirty="0">
                <a:solidFill>
                  <a:srgbClr val="5A2336"/>
                </a:solidFill>
                <a:effectLst/>
                <a:latin typeface="Georgia" panose="02040502050405020303" pitchFamily="18" charset="0"/>
                <a:hlinkClick r:id="rId2" tooltip="Oikeustiede:julkinen asiakirja"/>
              </a:rPr>
              <a:t> </a:t>
            </a:r>
            <a:r>
              <a:rPr lang="en-GB" sz="800" b="0" i="0" u="none" strike="noStrike" dirty="0" err="1">
                <a:solidFill>
                  <a:srgbClr val="5A2336"/>
                </a:solidFill>
                <a:effectLst/>
                <a:latin typeface="Georgia" panose="02040502050405020303" pitchFamily="18" charset="0"/>
                <a:hlinkClick r:id="rId2" tooltip="Oikeustiede:julkinen asiakirja"/>
              </a:rPr>
              <a:t>asiakirja</a:t>
            </a:r>
            <a:r>
              <a:rPr lang="en-GB" sz="800" b="0" i="0" u="none" strike="noStrike" dirty="0">
                <a:solidFill>
                  <a:srgbClr val="222222"/>
                </a:solidFill>
                <a:effectLst/>
                <a:latin typeface="Georgia" panose="02040502050405020303" pitchFamily="18" charset="0"/>
              </a:rPr>
              <a:t>. Se on </a:t>
            </a:r>
            <a:r>
              <a:rPr lang="en-GB" sz="800" b="0" i="0" u="none" strike="noStrike" dirty="0" err="1">
                <a:solidFill>
                  <a:srgbClr val="222222"/>
                </a:solidFill>
                <a:effectLst/>
                <a:latin typeface="Georgia" panose="02040502050405020303" pitchFamily="18" charset="0"/>
              </a:rPr>
              <a:t>turvattu</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myös</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5A2336"/>
                </a:solidFill>
                <a:effectLst/>
                <a:latin typeface="Georgia" panose="02040502050405020303" pitchFamily="18" charset="0"/>
                <a:hlinkClick r:id="rId3" tooltip="Oikeustiede:tallennejulkisuus"/>
              </a:rPr>
              <a:t>tallennejulkisuuden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takaavana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perusoikeutena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Periaate</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ei</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kuitenkaan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edellytä</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rajoituksetonta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tiedon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saatavuutta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sillä</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muun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muassa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ihmisen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yksityiselämä</a:t>
            </a:r>
            <a:r>
              <a:rPr lang="en-GB" sz="800" b="0" i="0" u="none" strike="noStrike" dirty="0">
                <a:solidFill>
                  <a:srgbClr val="222222"/>
                </a:solidFill>
                <a:effectLst/>
                <a:latin typeface="Georgia" panose="02040502050405020303" pitchFamily="18" charset="0"/>
              </a:rPr>
              <a:t> ja </a:t>
            </a:r>
            <a:r>
              <a:rPr lang="en-GB" sz="800" b="0" i="0" u="none" strike="noStrike" dirty="0" err="1">
                <a:solidFill>
                  <a:srgbClr val="222222"/>
                </a:solidFill>
                <a:effectLst/>
                <a:latin typeface="Georgia" panose="02040502050405020303" pitchFamily="18" charset="0"/>
              </a:rPr>
              <a:t>yritysten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liikesalaisuudet</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tarvitsevat</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suojaa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yleiseltä</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julkisuudelta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Julkisuusperiaatteen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rajoituksia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määrittelevät</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5A2336"/>
                </a:solidFill>
                <a:effectLst/>
                <a:latin typeface="Georgia" panose="02040502050405020303" pitchFamily="18" charset="0"/>
                <a:hlinkClick r:id="rId4" tooltip="Oikeustiede:salassapitoperusteet"/>
              </a:rPr>
              <a:t>salassapitoperusteet</a:t>
            </a:r>
            <a:r>
              <a:rPr lang="en-GB" sz="800" b="0" i="0" u="none" strike="noStrike" dirty="0">
                <a:solidFill>
                  <a:srgbClr val="222222"/>
                </a:solidFill>
                <a:effectLst/>
                <a:latin typeface="Georgia" panose="02040502050405020303" pitchFamily="18" charset="0"/>
              </a:rPr>
              <a:t>.</a:t>
            </a:r>
            <a:endParaRPr lang="en-US" sz="800" dirty="0"/>
          </a:p>
        </p:txBody>
      </p:sp>
      <p:sp>
        <p:nvSpPr>
          <p:cNvPr id="3" name="TextBox 2">
            <a:extLst>
              <a:ext uri="{FF2B5EF4-FFF2-40B4-BE49-F238E27FC236}">
                <a16:creationId xmlns:a16="http://schemas.microsoft.com/office/drawing/2014/main" id="{F04556F7-75B9-1348-A8FF-2739959A6D80}"/>
              </a:ext>
            </a:extLst>
          </p:cNvPr>
          <p:cNvSpPr txBox="1"/>
          <p:nvPr/>
        </p:nvSpPr>
        <p:spPr>
          <a:xfrm>
            <a:off x="75590" y="4345980"/>
            <a:ext cx="1828800" cy="215444"/>
          </a:xfrm>
          <a:prstGeom prst="rect">
            <a:avLst/>
          </a:prstGeom>
          <a:noFill/>
        </p:spPr>
        <p:txBody>
          <a:bodyPr wrap="square" rtlCol="0">
            <a:spAutoFit/>
          </a:bodyPr>
          <a:lstStyle/>
          <a:p>
            <a:pPr algn="l"/>
            <a:r>
              <a:rPr lang="fi-FI" sz="800" dirty="0"/>
              <a:t>Julkisuusperiaate</a:t>
            </a:r>
            <a:endParaRPr lang="en-US" sz="800" dirty="0"/>
          </a:p>
        </p:txBody>
      </p:sp>
      <p:sp>
        <p:nvSpPr>
          <p:cNvPr id="11" name="TextBox 10">
            <a:extLst>
              <a:ext uri="{FF2B5EF4-FFF2-40B4-BE49-F238E27FC236}">
                <a16:creationId xmlns:a16="http://schemas.microsoft.com/office/drawing/2014/main" id="{70654B89-5F8F-E249-AE1F-FD0987C9E31F}"/>
              </a:ext>
            </a:extLst>
          </p:cNvPr>
          <p:cNvSpPr txBox="1"/>
          <p:nvPr/>
        </p:nvSpPr>
        <p:spPr>
          <a:xfrm>
            <a:off x="2977415" y="360274"/>
            <a:ext cx="2856501" cy="1569660"/>
          </a:xfrm>
          <a:prstGeom prst="rect">
            <a:avLst/>
          </a:prstGeom>
          <a:noFill/>
        </p:spPr>
        <p:txBody>
          <a:bodyPr wrap="square">
            <a:spAutoFit/>
          </a:bodyPr>
          <a:lstStyle/>
          <a:p>
            <a:r>
              <a:rPr lang="en-GB" sz="800" b="0" i="0" u="none" strike="noStrike" dirty="0" err="1">
                <a:solidFill>
                  <a:srgbClr val="222222"/>
                </a:solidFill>
                <a:effectLst/>
                <a:latin typeface="Georgia" panose="02040502050405020303" pitchFamily="18" charset="0"/>
              </a:rPr>
              <a:t>Viranomaisen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toimien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oikeasuhtaisuuden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arvioinnissa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perusteena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voidaan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yleensä</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pitää</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kohtuullisuutta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sekä</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velvoitteiden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asettamisessa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että</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etujen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myöntämisessä</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Olennainen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merkitys</a:t>
            </a:r>
            <a:r>
              <a:rPr lang="en-GB" sz="800" b="0" i="0" u="none" strike="noStrike" dirty="0">
                <a:solidFill>
                  <a:srgbClr val="222222"/>
                </a:solidFill>
                <a:effectLst/>
                <a:latin typeface="Georgia" panose="02040502050405020303" pitchFamily="18" charset="0"/>
              </a:rPr>
              <a:t> on </a:t>
            </a:r>
            <a:r>
              <a:rPr lang="en-GB" sz="800" b="0" i="0" u="none" strike="noStrike" dirty="0" err="1">
                <a:solidFill>
                  <a:srgbClr val="222222"/>
                </a:solidFill>
                <a:effectLst/>
                <a:latin typeface="Georgia" panose="02040502050405020303" pitchFamily="18" charset="0"/>
              </a:rPr>
              <a:t>myös</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niillä</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tavoitteilla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jotka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keinoa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käyttämällä</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pyritään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saavuttamaan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Esimerkiksi</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5A2336"/>
                </a:solidFill>
                <a:effectLst/>
                <a:latin typeface="Georgia" panose="02040502050405020303" pitchFamily="18" charset="0"/>
                <a:hlinkClick r:id="rId5" tooltip="Oikeustiede:hallintopakko"/>
              </a:rPr>
              <a:t>hallintopakkoa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käytettäessä</a:t>
            </a:r>
            <a:r>
              <a:rPr lang="en-GB" sz="800" b="0" i="0" u="none" strike="noStrike" dirty="0">
                <a:solidFill>
                  <a:srgbClr val="222222"/>
                </a:solidFill>
                <a:effectLst/>
                <a:latin typeface="Georgia" panose="02040502050405020303" pitchFamily="18" charset="0"/>
              </a:rPr>
              <a:t> tai </a:t>
            </a:r>
            <a:r>
              <a:rPr lang="en-GB" sz="800" b="0" i="0" u="none" strike="noStrike" dirty="0" err="1">
                <a:solidFill>
                  <a:srgbClr val="222222"/>
                </a:solidFill>
                <a:effectLst/>
                <a:latin typeface="Georgia" panose="02040502050405020303" pitchFamily="18" charset="0"/>
              </a:rPr>
              <a:t>rajoittavaa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päätöstä</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tehtäessä</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5A2336"/>
                </a:solidFill>
                <a:effectLst/>
                <a:latin typeface="Georgia" panose="02040502050405020303" pitchFamily="18" charset="0"/>
                <a:hlinkClick r:id="rId6" tooltip="Oikeustiede:hallintotoimi"/>
              </a:rPr>
              <a:t>hallintotoimen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ankaruus</a:t>
            </a:r>
            <a:r>
              <a:rPr lang="en-GB" sz="800" b="0" i="0" u="none" strike="noStrike" dirty="0">
                <a:solidFill>
                  <a:srgbClr val="222222"/>
                </a:solidFill>
                <a:effectLst/>
                <a:latin typeface="Georgia" panose="02040502050405020303" pitchFamily="18" charset="0"/>
              </a:rPr>
              <a:t> on </a:t>
            </a:r>
            <a:r>
              <a:rPr lang="en-GB" sz="800" b="0" i="0" u="none" strike="noStrike" dirty="0" err="1">
                <a:solidFill>
                  <a:srgbClr val="222222"/>
                </a:solidFill>
                <a:effectLst/>
                <a:latin typeface="Georgia" panose="02040502050405020303" pitchFamily="18" charset="0"/>
              </a:rPr>
              <a:t>määriteltävä</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kohtuulliseksi</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suhteessa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teon</a:t>
            </a:r>
            <a:r>
              <a:rPr lang="en-GB" sz="800" b="0" i="0" u="none" strike="noStrike" dirty="0">
                <a:solidFill>
                  <a:srgbClr val="222222"/>
                </a:solidFill>
                <a:effectLst/>
                <a:latin typeface="Georgia" panose="02040502050405020303" pitchFamily="18" charset="0"/>
              </a:rPr>
              <a:t> tai </a:t>
            </a:r>
            <a:r>
              <a:rPr lang="en-GB" sz="800" b="0" i="0" u="none" strike="noStrike" dirty="0" err="1">
                <a:solidFill>
                  <a:srgbClr val="222222"/>
                </a:solidFill>
                <a:effectLst/>
                <a:latin typeface="Georgia" panose="02040502050405020303" pitchFamily="18" charset="0"/>
              </a:rPr>
              <a:t>laiminlyönnin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laatuun</a:t>
            </a:r>
            <a:r>
              <a:rPr lang="en-GB" sz="800" b="0" i="0" u="none" strike="noStrike" dirty="0">
                <a:solidFill>
                  <a:srgbClr val="222222"/>
                </a:solidFill>
                <a:effectLst/>
                <a:latin typeface="Georgia" panose="02040502050405020303" pitchFamily="18" charset="0"/>
              </a:rPr>
              <a:t> ja </a:t>
            </a:r>
            <a:r>
              <a:rPr lang="en-GB" sz="800" b="0" i="0" u="none" strike="noStrike" dirty="0" err="1">
                <a:solidFill>
                  <a:srgbClr val="222222"/>
                </a:solidFill>
                <a:effectLst/>
                <a:latin typeface="Georgia" panose="02040502050405020303" pitchFamily="18" charset="0"/>
              </a:rPr>
              <a:t>moitittavuuteen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Olosuhteet</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huomioon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ottavaa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kohtuusharkintaa</a:t>
            </a:r>
            <a:r>
              <a:rPr lang="en-GB" sz="800" b="0" i="0" u="none" strike="noStrike" dirty="0">
                <a:solidFill>
                  <a:srgbClr val="222222"/>
                </a:solidFill>
                <a:effectLst/>
                <a:latin typeface="Georgia" panose="02040502050405020303" pitchFamily="18" charset="0"/>
              </a:rPr>
              <a:t> on </a:t>
            </a:r>
            <a:r>
              <a:rPr lang="en-GB" sz="800" b="0" i="0" u="none" strike="noStrike" dirty="0" err="1">
                <a:solidFill>
                  <a:srgbClr val="222222"/>
                </a:solidFill>
                <a:effectLst/>
                <a:latin typeface="Georgia" panose="02040502050405020303" pitchFamily="18" charset="0"/>
              </a:rPr>
              <a:t>käytettävä</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myös</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esimerkiksi</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päätettäessä</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harkinnanvaraisen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taloudellisen</a:t>
            </a:r>
            <a:r>
              <a:rPr lang="en-GB" sz="800" b="0" i="0" u="none" strike="noStrike" dirty="0">
                <a:solidFill>
                  <a:srgbClr val="222222"/>
                </a:solidFill>
                <a:effectLst/>
                <a:latin typeface="Georgia" panose="02040502050405020303" pitchFamily="18" charset="0"/>
              </a:rPr>
              <a:t> tuen </a:t>
            </a:r>
            <a:r>
              <a:rPr lang="en-GB" sz="800" b="0" i="0" u="none" strike="noStrike" dirty="0" err="1">
                <a:solidFill>
                  <a:srgbClr val="222222"/>
                </a:solidFill>
                <a:effectLst/>
                <a:latin typeface="Georgia" panose="02040502050405020303" pitchFamily="18" charset="0"/>
              </a:rPr>
              <a:t>myöntämisestä</a:t>
            </a:r>
            <a:r>
              <a:rPr lang="en-GB" sz="800" b="0" i="0" u="none" strike="noStrike" dirty="0">
                <a:solidFill>
                  <a:srgbClr val="222222"/>
                </a:solidFill>
                <a:effectLst/>
                <a:latin typeface="Georgia" panose="02040502050405020303" pitchFamily="18" charset="0"/>
              </a:rPr>
              <a:t>.</a:t>
            </a:r>
            <a:endParaRPr lang="en-US" sz="800" dirty="0"/>
          </a:p>
        </p:txBody>
      </p:sp>
      <p:sp>
        <p:nvSpPr>
          <p:cNvPr id="13" name="TextBox 12">
            <a:extLst>
              <a:ext uri="{FF2B5EF4-FFF2-40B4-BE49-F238E27FC236}">
                <a16:creationId xmlns:a16="http://schemas.microsoft.com/office/drawing/2014/main" id="{6F7BAC51-FC9B-C44B-A4AA-9A421650B84B}"/>
              </a:ext>
            </a:extLst>
          </p:cNvPr>
          <p:cNvSpPr txBox="1"/>
          <p:nvPr/>
        </p:nvSpPr>
        <p:spPr>
          <a:xfrm>
            <a:off x="3004823" y="156330"/>
            <a:ext cx="1828800" cy="215444"/>
          </a:xfrm>
          <a:prstGeom prst="rect">
            <a:avLst/>
          </a:prstGeom>
          <a:noFill/>
        </p:spPr>
        <p:txBody>
          <a:bodyPr wrap="square" rtlCol="0">
            <a:spAutoFit/>
          </a:bodyPr>
          <a:lstStyle/>
          <a:p>
            <a:pPr algn="l"/>
            <a:r>
              <a:rPr lang="fi-FI" sz="800" dirty="0"/>
              <a:t>Suhteellisuusperiaate</a:t>
            </a:r>
            <a:endParaRPr lang="en-US" sz="800" dirty="0"/>
          </a:p>
        </p:txBody>
      </p:sp>
      <p:sp>
        <p:nvSpPr>
          <p:cNvPr id="15" name="TextBox 14">
            <a:extLst>
              <a:ext uri="{FF2B5EF4-FFF2-40B4-BE49-F238E27FC236}">
                <a16:creationId xmlns:a16="http://schemas.microsoft.com/office/drawing/2014/main" id="{DFD87E53-54E1-5E4E-A92C-056C0010E3CA}"/>
              </a:ext>
            </a:extLst>
          </p:cNvPr>
          <p:cNvSpPr txBox="1"/>
          <p:nvPr/>
        </p:nvSpPr>
        <p:spPr>
          <a:xfrm>
            <a:off x="5861324" y="371774"/>
            <a:ext cx="2769193" cy="1323439"/>
          </a:xfrm>
          <a:prstGeom prst="rect">
            <a:avLst/>
          </a:prstGeom>
          <a:noFill/>
        </p:spPr>
        <p:txBody>
          <a:bodyPr wrap="square">
            <a:spAutoFit/>
          </a:bodyPr>
          <a:lstStyle/>
          <a:p>
            <a:r>
              <a:rPr lang="en-GB" sz="800" b="0" i="0" u="none" strike="noStrike" dirty="0" err="1">
                <a:solidFill>
                  <a:srgbClr val="222222"/>
                </a:solidFill>
                <a:effectLst/>
                <a:latin typeface="Georgia" panose="02040502050405020303" pitchFamily="18" charset="0"/>
              </a:rPr>
              <a:t>Hallinnon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avoimuus</a:t>
            </a:r>
            <a:r>
              <a:rPr lang="en-GB" sz="800" b="0" i="0" u="none" strike="noStrike" dirty="0">
                <a:solidFill>
                  <a:srgbClr val="222222"/>
                </a:solidFill>
                <a:effectLst/>
                <a:latin typeface="Georgia" panose="02040502050405020303" pitchFamily="18" charset="0"/>
              </a:rPr>
              <a:t> on </a:t>
            </a:r>
            <a:r>
              <a:rPr lang="en-GB" sz="800" b="0" i="0" u="none" strike="noStrike" dirty="0" err="1">
                <a:solidFill>
                  <a:srgbClr val="222222"/>
                </a:solidFill>
                <a:effectLst/>
                <a:latin typeface="Georgia" panose="02040502050405020303" pitchFamily="18" charset="0"/>
              </a:rPr>
              <a:t>oikeudellisesti</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vakiintumaton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termi</a:t>
            </a:r>
            <a:r>
              <a:rPr lang="en-GB" sz="800" b="0" i="0" u="none" strike="noStrike" dirty="0">
                <a:solidFill>
                  <a:srgbClr val="222222"/>
                </a:solidFill>
                <a:effectLst/>
                <a:latin typeface="Georgia" panose="02040502050405020303" pitchFamily="18" charset="0"/>
              </a:rPr>
              <a:t>. Se </a:t>
            </a:r>
            <a:r>
              <a:rPr lang="en-GB" sz="800" b="0" i="0" u="none" strike="noStrike" dirty="0" err="1">
                <a:solidFill>
                  <a:srgbClr val="222222"/>
                </a:solidFill>
                <a:effectLst/>
                <a:latin typeface="Georgia" panose="02040502050405020303" pitchFamily="18" charset="0"/>
              </a:rPr>
              <a:t>tarkoittaa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erilaisia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oikeudellisia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poliittisia</a:t>
            </a:r>
            <a:r>
              <a:rPr lang="en-GB" sz="800" b="0" i="0" u="none" strike="noStrike" dirty="0">
                <a:solidFill>
                  <a:srgbClr val="222222"/>
                </a:solidFill>
                <a:effectLst/>
                <a:latin typeface="Georgia" panose="02040502050405020303" pitchFamily="18" charset="0"/>
              </a:rPr>
              <a:t> ja </a:t>
            </a:r>
            <a:r>
              <a:rPr lang="en-GB" sz="800" b="0" i="0" u="none" strike="noStrike" dirty="0" err="1">
                <a:solidFill>
                  <a:srgbClr val="222222"/>
                </a:solidFill>
                <a:effectLst/>
                <a:latin typeface="Georgia" panose="02040502050405020303" pitchFamily="18" charset="0"/>
              </a:rPr>
              <a:t>hallinnollisia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käytäntöjä</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joiden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tarkoitus</a:t>
            </a:r>
            <a:r>
              <a:rPr lang="en-GB" sz="800" b="0" i="0" u="none" strike="noStrike" dirty="0">
                <a:solidFill>
                  <a:srgbClr val="222222"/>
                </a:solidFill>
                <a:effectLst/>
                <a:latin typeface="Georgia" panose="02040502050405020303" pitchFamily="18" charset="0"/>
              </a:rPr>
              <a:t> on </a:t>
            </a:r>
            <a:r>
              <a:rPr lang="en-GB" sz="800" b="0" i="0" u="none" strike="noStrike" dirty="0" err="1">
                <a:solidFill>
                  <a:srgbClr val="222222"/>
                </a:solidFill>
                <a:effectLst/>
                <a:latin typeface="Georgia" panose="02040502050405020303" pitchFamily="18" charset="0"/>
              </a:rPr>
              <a:t>varmistaa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hallinnon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demokraattinen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hyväksyttävyys</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Hallinnon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avoimuudella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viitataan</a:t>
            </a:r>
            <a:r>
              <a:rPr lang="en-GB" sz="800" b="0" i="0" u="none" strike="noStrike" dirty="0">
                <a:solidFill>
                  <a:srgbClr val="222222"/>
                </a:solidFill>
                <a:effectLst/>
                <a:latin typeface="Georgia" panose="02040502050405020303" pitchFamily="18" charset="0"/>
              </a:rPr>
              <a:t> mm. </a:t>
            </a:r>
            <a:r>
              <a:rPr lang="en-GB" sz="800" b="0" i="0" u="none" strike="noStrike" dirty="0" err="1">
                <a:solidFill>
                  <a:srgbClr val="5A2336"/>
                </a:solidFill>
                <a:effectLst/>
                <a:latin typeface="Georgia" panose="02040502050405020303" pitchFamily="18" charset="0"/>
                <a:hlinkClick r:id="rId7" tooltip="Oikeustiede:julkisuusperiaate"/>
              </a:rPr>
              <a:t>julkisuusperiaatteeseen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hallinnon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läpinäkyvyyteen</a:t>
            </a:r>
            <a:r>
              <a:rPr lang="en-GB" sz="800" b="0" i="0" u="none" strike="noStrike" dirty="0">
                <a:solidFill>
                  <a:srgbClr val="222222"/>
                </a:solidFill>
                <a:effectLst/>
                <a:latin typeface="Georgia" panose="02040502050405020303" pitchFamily="18" charset="0"/>
              </a:rPr>
              <a:t> ja </a:t>
            </a:r>
            <a:r>
              <a:rPr lang="en-GB" sz="800" b="0" i="0" u="none" strike="noStrike" dirty="0" err="1">
                <a:solidFill>
                  <a:srgbClr val="222222"/>
                </a:solidFill>
                <a:effectLst/>
                <a:latin typeface="Georgia" panose="02040502050405020303" pitchFamily="18" charset="0"/>
              </a:rPr>
              <a:t>sekä</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viranomaisviestinnän</a:t>
            </a:r>
            <a:r>
              <a:rPr lang="en-GB" sz="800" b="0" i="0" u="none" strike="noStrike" dirty="0">
                <a:solidFill>
                  <a:srgbClr val="222222"/>
                </a:solidFill>
                <a:effectLst/>
                <a:latin typeface="Georgia" panose="02040502050405020303" pitchFamily="18" charset="0"/>
              </a:rPr>
              <a:t> ja -</a:t>
            </a:r>
            <a:r>
              <a:rPr lang="en-GB" sz="800" b="0" i="0" u="none" strike="noStrike" dirty="0" err="1">
                <a:solidFill>
                  <a:srgbClr val="222222"/>
                </a:solidFill>
                <a:effectLst/>
                <a:latin typeface="Georgia" panose="02040502050405020303" pitchFamily="18" charset="0"/>
              </a:rPr>
              <a:t>tiedotuksen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selkeyteen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vuorovaikutteisuuteen</a:t>
            </a:r>
            <a:r>
              <a:rPr lang="en-GB" sz="800" b="0" i="0" u="none" strike="noStrike" dirty="0">
                <a:solidFill>
                  <a:srgbClr val="222222"/>
                </a:solidFill>
                <a:effectLst/>
                <a:latin typeface="Georgia" panose="02040502050405020303" pitchFamily="18" charset="0"/>
              </a:rPr>
              <a:t> ja </a:t>
            </a:r>
            <a:r>
              <a:rPr lang="en-GB" sz="800" b="0" i="0" u="none" strike="noStrike" dirty="0" err="1">
                <a:solidFill>
                  <a:srgbClr val="222222"/>
                </a:solidFill>
                <a:effectLst/>
                <a:latin typeface="Georgia" panose="02040502050405020303" pitchFamily="18" charset="0"/>
              </a:rPr>
              <a:t>riittävyyteen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Hallinnon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avoimuudella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pyritään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myös</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luomaan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kansalaisyhteiskunnalle</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hallintoon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kohdistuvia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vaikuttamis</a:t>
            </a:r>
            <a:r>
              <a:rPr lang="en-GB" sz="800" b="0" i="0" u="none" strike="noStrike" dirty="0">
                <a:solidFill>
                  <a:srgbClr val="222222"/>
                </a:solidFill>
                <a:effectLst/>
                <a:latin typeface="Georgia" panose="02040502050405020303" pitchFamily="18" charset="0"/>
              </a:rPr>
              <a:t>- ja </a:t>
            </a:r>
            <a:r>
              <a:rPr lang="en-GB" sz="800" b="0" i="0" u="none" strike="noStrike" dirty="0" err="1">
                <a:solidFill>
                  <a:srgbClr val="222222"/>
                </a:solidFill>
                <a:effectLst/>
                <a:latin typeface="Georgia" panose="02040502050405020303" pitchFamily="18" charset="0"/>
              </a:rPr>
              <a:t>valvontakeinoja</a:t>
            </a:r>
            <a:r>
              <a:rPr lang="en-GB" sz="800" b="0" i="0" u="none" strike="noStrike" dirty="0">
                <a:solidFill>
                  <a:srgbClr val="222222"/>
                </a:solidFill>
                <a:effectLst/>
                <a:latin typeface="Georgia" panose="02040502050405020303" pitchFamily="18" charset="0"/>
              </a:rPr>
              <a:t>.</a:t>
            </a:r>
            <a:endParaRPr lang="en-US" sz="800" dirty="0"/>
          </a:p>
        </p:txBody>
      </p:sp>
      <p:sp>
        <p:nvSpPr>
          <p:cNvPr id="17" name="TextBox 16">
            <a:extLst>
              <a:ext uri="{FF2B5EF4-FFF2-40B4-BE49-F238E27FC236}">
                <a16:creationId xmlns:a16="http://schemas.microsoft.com/office/drawing/2014/main" id="{43834A2A-9544-D341-823D-11738D232A66}"/>
              </a:ext>
            </a:extLst>
          </p:cNvPr>
          <p:cNvSpPr txBox="1"/>
          <p:nvPr/>
        </p:nvSpPr>
        <p:spPr>
          <a:xfrm>
            <a:off x="5890551" y="2467469"/>
            <a:ext cx="3147378" cy="4031873"/>
          </a:xfrm>
          <a:prstGeom prst="rect">
            <a:avLst/>
          </a:prstGeom>
          <a:noFill/>
        </p:spPr>
        <p:txBody>
          <a:bodyPr wrap="square">
            <a:spAutoFit/>
          </a:bodyPr>
          <a:lstStyle/>
          <a:p>
            <a:pPr algn="l"/>
            <a:r>
              <a:rPr lang="en-GB" sz="800" b="0" i="0" u="none" strike="noStrike" dirty="0" err="1">
                <a:solidFill>
                  <a:srgbClr val="222222"/>
                </a:solidFill>
                <a:effectLst/>
                <a:latin typeface="Georgia" panose="02040502050405020303" pitchFamily="18" charset="0"/>
              </a:rPr>
              <a:t>Kansainvälisiä</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ihmisoikeussopimuksia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myötäilevässä</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perustuslain</a:t>
            </a:r>
            <a:r>
              <a:rPr lang="en-GB" sz="800" b="0" i="0" u="none" strike="noStrike" dirty="0">
                <a:solidFill>
                  <a:srgbClr val="222222"/>
                </a:solidFill>
                <a:effectLst/>
                <a:latin typeface="Georgia" panose="02040502050405020303" pitchFamily="18" charset="0"/>
              </a:rPr>
              <a:t> 21 §:</a:t>
            </a:r>
            <a:r>
              <a:rPr lang="en-GB" sz="800" b="0" i="0" u="none" strike="noStrike" dirty="0" err="1">
                <a:solidFill>
                  <a:srgbClr val="222222"/>
                </a:solidFill>
                <a:effectLst/>
                <a:latin typeface="Georgia" panose="02040502050405020303" pitchFamily="18" charset="0"/>
              </a:rPr>
              <a:t>ssä</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säädetään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että</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jokaisella</a:t>
            </a:r>
            <a:r>
              <a:rPr lang="en-GB" sz="800" b="0" i="0" u="none" strike="noStrike" dirty="0">
                <a:solidFill>
                  <a:srgbClr val="222222"/>
                </a:solidFill>
                <a:effectLst/>
                <a:latin typeface="Georgia" panose="02040502050405020303" pitchFamily="18" charset="0"/>
              </a:rPr>
              <a:t> on </a:t>
            </a:r>
            <a:r>
              <a:rPr lang="en-GB" sz="800" b="0" i="0" u="none" strike="noStrike" dirty="0" err="1">
                <a:solidFill>
                  <a:srgbClr val="222222"/>
                </a:solidFill>
                <a:effectLst/>
                <a:latin typeface="Georgia" panose="02040502050405020303" pitchFamily="18" charset="0"/>
              </a:rPr>
              <a:t>oikeus</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saada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asiansa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käsitellyksi</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asianmukaisesti</a:t>
            </a:r>
            <a:r>
              <a:rPr lang="en-GB" sz="800" b="0" i="0" u="none" strike="noStrike" dirty="0">
                <a:solidFill>
                  <a:srgbClr val="222222"/>
                </a:solidFill>
                <a:effectLst/>
                <a:latin typeface="Georgia" panose="02040502050405020303" pitchFamily="18" charset="0"/>
              </a:rPr>
              <a:t> ja </a:t>
            </a:r>
            <a:r>
              <a:rPr lang="en-GB" sz="800" b="0" i="0" u="none" strike="noStrike" dirty="0" err="1">
                <a:solidFill>
                  <a:srgbClr val="222222"/>
                </a:solidFill>
                <a:effectLst/>
                <a:latin typeface="Georgia" panose="02040502050405020303" pitchFamily="18" charset="0"/>
              </a:rPr>
              <a:t>ilman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aiheetonta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viivytystä</a:t>
            </a:r>
            <a:r>
              <a:rPr lang="en-GB" sz="800" b="0" i="0" u="none" strike="noStrike" dirty="0">
                <a:solidFill>
                  <a:srgbClr val="222222"/>
                </a:solidFill>
                <a:effectLst/>
                <a:latin typeface="Georgia" panose="02040502050405020303" pitchFamily="18" charset="0"/>
              </a:rPr>
              <a:t> lain </a:t>
            </a:r>
            <a:r>
              <a:rPr lang="en-GB" sz="800" b="0" i="0" u="none" strike="noStrike" dirty="0" err="1">
                <a:solidFill>
                  <a:srgbClr val="222222"/>
                </a:solidFill>
                <a:effectLst/>
                <a:latin typeface="Georgia" panose="02040502050405020303" pitchFamily="18" charset="0"/>
              </a:rPr>
              <a:t>mukaan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toimivaltaisessa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A55858"/>
                </a:solidFill>
                <a:effectLst/>
                <a:latin typeface="Georgia" panose="02040502050405020303" pitchFamily="18" charset="0"/>
                <a:hlinkClick r:id="rId8" tooltip="Oikeustiede:tuomioistuin (sivua ei ole)"/>
              </a:rPr>
              <a:t>tuomioistuimessa</a:t>
            </a:r>
            <a:r>
              <a:rPr lang="en-GB" sz="800" b="0" i="0" u="none" strike="noStrike" dirty="0">
                <a:solidFill>
                  <a:srgbClr val="222222"/>
                </a:solidFill>
                <a:effectLst/>
                <a:latin typeface="Georgia" panose="02040502050405020303" pitchFamily="18" charset="0"/>
              </a:rPr>
              <a:t> tai </a:t>
            </a:r>
            <a:r>
              <a:rPr lang="en-GB" sz="800" b="0" i="0" u="none" strike="noStrike" dirty="0" err="1">
                <a:solidFill>
                  <a:srgbClr val="222222"/>
                </a:solidFill>
                <a:effectLst/>
                <a:latin typeface="Georgia" panose="02040502050405020303" pitchFamily="18" charset="0"/>
              </a:rPr>
              <a:t>muussa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viranomaisessa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sekä</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oikeus</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saada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oikeuksiaan</a:t>
            </a:r>
            <a:r>
              <a:rPr lang="en-GB" sz="800" b="0" i="0" u="none" strike="noStrike" dirty="0">
                <a:solidFill>
                  <a:srgbClr val="222222"/>
                </a:solidFill>
                <a:effectLst/>
                <a:latin typeface="Georgia" panose="02040502050405020303" pitchFamily="18" charset="0"/>
              </a:rPr>
              <a:t> ja </a:t>
            </a:r>
            <a:r>
              <a:rPr lang="en-GB" sz="800" b="0" i="0" u="none" strike="noStrike" dirty="0" err="1">
                <a:solidFill>
                  <a:srgbClr val="222222"/>
                </a:solidFill>
                <a:effectLst/>
                <a:latin typeface="Georgia" panose="02040502050405020303" pitchFamily="18" charset="0"/>
              </a:rPr>
              <a:t>velvollisuuksiaan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koskeva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päätös</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tuomioistuimen</a:t>
            </a:r>
            <a:r>
              <a:rPr lang="en-GB" sz="800" b="0" i="0" u="none" strike="noStrike" dirty="0">
                <a:solidFill>
                  <a:srgbClr val="222222"/>
                </a:solidFill>
                <a:effectLst/>
                <a:latin typeface="Georgia" panose="02040502050405020303" pitchFamily="18" charset="0"/>
              </a:rPr>
              <a:t> tai </a:t>
            </a:r>
            <a:r>
              <a:rPr lang="en-GB" sz="800" b="0" i="0" u="none" strike="noStrike" dirty="0" err="1">
                <a:solidFill>
                  <a:srgbClr val="222222"/>
                </a:solidFill>
                <a:effectLst/>
                <a:latin typeface="Georgia" panose="02040502050405020303" pitchFamily="18" charset="0"/>
              </a:rPr>
              <a:t>muun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riippumattoman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lainkäyttöelimen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käsiteltäväksi</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Saman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pykälän</a:t>
            </a:r>
            <a:r>
              <a:rPr lang="en-GB" sz="800" b="0" i="0" u="none" strike="noStrike" dirty="0">
                <a:solidFill>
                  <a:srgbClr val="222222"/>
                </a:solidFill>
                <a:effectLst/>
                <a:latin typeface="Georgia" panose="02040502050405020303" pitchFamily="18" charset="0"/>
              </a:rPr>
              <a:t> 2 </a:t>
            </a:r>
            <a:r>
              <a:rPr lang="en-GB" sz="800" b="0" i="0" u="none" strike="noStrike" dirty="0" err="1">
                <a:solidFill>
                  <a:srgbClr val="222222"/>
                </a:solidFill>
                <a:effectLst/>
                <a:latin typeface="Georgia" panose="02040502050405020303" pitchFamily="18" charset="0"/>
              </a:rPr>
              <a:t>momentissa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todetaan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että</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A55858"/>
                </a:solidFill>
                <a:effectLst/>
                <a:latin typeface="Georgia" panose="02040502050405020303" pitchFamily="18" charset="0"/>
                <a:hlinkClick r:id="rId9" tooltip="Oikeustiede:käsittelyn julkisuus (sivua ei ole)"/>
              </a:rPr>
              <a:t>käsittelyn</a:t>
            </a:r>
            <a:r>
              <a:rPr lang="en-GB" sz="800" b="0" i="0" u="none" strike="noStrike" dirty="0">
                <a:solidFill>
                  <a:srgbClr val="A55858"/>
                </a:solidFill>
                <a:effectLst/>
                <a:latin typeface="Georgia" panose="02040502050405020303" pitchFamily="18" charset="0"/>
                <a:hlinkClick r:id="rId9" tooltip="Oikeustiede:käsittelyn julkisuus (sivua ei ole)"/>
              </a:rPr>
              <a:t> </a:t>
            </a:r>
            <a:r>
              <a:rPr lang="en-GB" sz="800" b="0" i="0" u="none" strike="noStrike" dirty="0" err="1">
                <a:solidFill>
                  <a:srgbClr val="A55858"/>
                </a:solidFill>
                <a:effectLst/>
                <a:latin typeface="Georgia" panose="02040502050405020303" pitchFamily="18" charset="0"/>
                <a:hlinkClick r:id="rId9" tooltip="Oikeustiede:käsittelyn julkisuus (sivua ei ole)"/>
              </a:rPr>
              <a:t>julkisuus</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sekä</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A55858"/>
                </a:solidFill>
                <a:effectLst/>
                <a:latin typeface="Georgia" panose="02040502050405020303" pitchFamily="18" charset="0"/>
                <a:hlinkClick r:id="rId10" tooltip="Oikeustiede:oikeus tulla kuulluksi (sivua ei ole)"/>
              </a:rPr>
              <a:t>oikeus</a:t>
            </a:r>
            <a:r>
              <a:rPr lang="en-GB" sz="800" b="0" i="0" u="none" strike="noStrike" dirty="0">
                <a:solidFill>
                  <a:srgbClr val="A55858"/>
                </a:solidFill>
                <a:effectLst/>
                <a:latin typeface="Georgia" panose="02040502050405020303" pitchFamily="18" charset="0"/>
                <a:hlinkClick r:id="rId10" tooltip="Oikeustiede:oikeus tulla kuulluksi (sivua ei ole)"/>
              </a:rPr>
              <a:t> </a:t>
            </a:r>
            <a:r>
              <a:rPr lang="en-GB" sz="800" b="0" i="0" u="none" strike="noStrike" dirty="0" err="1">
                <a:solidFill>
                  <a:srgbClr val="A55858"/>
                </a:solidFill>
                <a:effectLst/>
                <a:latin typeface="Georgia" panose="02040502050405020303" pitchFamily="18" charset="0"/>
                <a:hlinkClick r:id="rId10" tooltip="Oikeustiede:oikeus tulla kuulluksi (sivua ei ole)"/>
              </a:rPr>
              <a:t>tulla</a:t>
            </a:r>
            <a:r>
              <a:rPr lang="en-GB" sz="800" b="0" i="0" u="none" strike="noStrike" dirty="0">
                <a:solidFill>
                  <a:srgbClr val="A55858"/>
                </a:solidFill>
                <a:effectLst/>
                <a:latin typeface="Georgia" panose="02040502050405020303" pitchFamily="18" charset="0"/>
                <a:hlinkClick r:id="rId10" tooltip="Oikeustiede:oikeus tulla kuulluksi (sivua ei ole)"/>
              </a:rPr>
              <a:t> </a:t>
            </a:r>
            <a:r>
              <a:rPr lang="en-GB" sz="800" b="0" i="0" u="none" strike="noStrike" dirty="0" err="1">
                <a:solidFill>
                  <a:srgbClr val="A55858"/>
                </a:solidFill>
                <a:effectLst/>
                <a:latin typeface="Georgia" panose="02040502050405020303" pitchFamily="18" charset="0"/>
                <a:hlinkClick r:id="rId10" tooltip="Oikeustiede:oikeus tulla kuulluksi (sivua ei ole)"/>
              </a:rPr>
              <a:t>kuulluksi</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A55858"/>
                </a:solidFill>
                <a:effectLst/>
                <a:latin typeface="Georgia" panose="02040502050405020303" pitchFamily="18" charset="0"/>
                <a:hlinkClick r:id="rId11" tooltip="Oikeustiede:oikeus saada perusteltu päätös (sivua ei ole)"/>
              </a:rPr>
              <a:t>saada</a:t>
            </a:r>
            <a:r>
              <a:rPr lang="en-GB" sz="800" b="0" i="0" u="none" strike="noStrike" dirty="0">
                <a:solidFill>
                  <a:srgbClr val="A55858"/>
                </a:solidFill>
                <a:effectLst/>
                <a:latin typeface="Georgia" panose="02040502050405020303" pitchFamily="18" charset="0"/>
                <a:hlinkClick r:id="rId11" tooltip="Oikeustiede:oikeus saada perusteltu päätös (sivua ei ole)"/>
              </a:rPr>
              <a:t> </a:t>
            </a:r>
            <a:r>
              <a:rPr lang="en-GB" sz="800" b="0" i="0" u="none" strike="noStrike" dirty="0" err="1">
                <a:solidFill>
                  <a:srgbClr val="A55858"/>
                </a:solidFill>
                <a:effectLst/>
                <a:latin typeface="Georgia" panose="02040502050405020303" pitchFamily="18" charset="0"/>
                <a:hlinkClick r:id="rId11" tooltip="Oikeustiede:oikeus saada perusteltu päätös (sivua ei ole)"/>
              </a:rPr>
              <a:t>perusteltu</a:t>
            </a:r>
            <a:r>
              <a:rPr lang="en-GB" sz="800" b="0" i="0" u="none" strike="noStrike" dirty="0">
                <a:solidFill>
                  <a:srgbClr val="A55858"/>
                </a:solidFill>
                <a:effectLst/>
                <a:latin typeface="Georgia" panose="02040502050405020303" pitchFamily="18" charset="0"/>
                <a:hlinkClick r:id="rId11" tooltip="Oikeustiede:oikeus saada perusteltu päätös (sivua ei ole)"/>
              </a:rPr>
              <a:t> </a:t>
            </a:r>
            <a:r>
              <a:rPr lang="en-GB" sz="800" b="0" i="0" u="none" strike="noStrike" dirty="0" err="1">
                <a:solidFill>
                  <a:srgbClr val="A55858"/>
                </a:solidFill>
                <a:effectLst/>
                <a:latin typeface="Georgia" panose="02040502050405020303" pitchFamily="18" charset="0"/>
                <a:hlinkClick r:id="rId11" tooltip="Oikeustiede:oikeus saada perusteltu päätös (sivua ei ole)"/>
              </a:rPr>
              <a:t>päätös</a:t>
            </a:r>
            <a:r>
              <a:rPr lang="en-GB" sz="800" b="0" i="0" u="none" strike="noStrike" dirty="0">
                <a:solidFill>
                  <a:srgbClr val="222222"/>
                </a:solidFill>
                <a:effectLst/>
                <a:latin typeface="Georgia" panose="02040502050405020303" pitchFamily="18" charset="0"/>
              </a:rPr>
              <a:t> ja </a:t>
            </a:r>
            <a:r>
              <a:rPr lang="en-GB" sz="800" b="0" i="0" u="none" strike="noStrike" dirty="0" err="1">
                <a:solidFill>
                  <a:srgbClr val="A55858"/>
                </a:solidFill>
                <a:effectLst/>
                <a:latin typeface="Georgia" panose="02040502050405020303" pitchFamily="18" charset="0"/>
                <a:hlinkClick r:id="rId12" tooltip="Oikeustiede:muutoksenhaku perusoikeustena (sivua ei ole)"/>
              </a:rPr>
              <a:t>hakea</a:t>
            </a:r>
            <a:r>
              <a:rPr lang="en-GB" sz="800" b="0" i="0" u="none" strike="noStrike" dirty="0">
                <a:solidFill>
                  <a:srgbClr val="A55858"/>
                </a:solidFill>
                <a:effectLst/>
                <a:latin typeface="Georgia" panose="02040502050405020303" pitchFamily="18" charset="0"/>
                <a:hlinkClick r:id="rId12" tooltip="Oikeustiede:muutoksenhaku perusoikeustena (sivua ei ole)"/>
              </a:rPr>
              <a:t> </a:t>
            </a:r>
            <a:r>
              <a:rPr lang="en-GB" sz="800" b="0" i="0" u="none" strike="noStrike" dirty="0" err="1">
                <a:solidFill>
                  <a:srgbClr val="A55858"/>
                </a:solidFill>
                <a:effectLst/>
                <a:latin typeface="Georgia" panose="02040502050405020303" pitchFamily="18" charset="0"/>
                <a:hlinkClick r:id="rId12" tooltip="Oikeustiede:muutoksenhaku perusoikeustena (sivua ei ole)"/>
              </a:rPr>
              <a:t>muutosta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samoin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kuin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muut</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5A2336"/>
                </a:solidFill>
                <a:effectLst/>
                <a:latin typeface="Georgia" panose="02040502050405020303" pitchFamily="18" charset="0"/>
                <a:hlinkClick r:id="rId13" tooltip="Oikeustiede:oikeudenmukainen oikeudenkäynti"/>
              </a:rPr>
              <a:t>oikeudenmukaisen</a:t>
            </a:r>
            <a:r>
              <a:rPr lang="en-GB" sz="800" b="0" i="0" u="none" strike="noStrike" dirty="0">
                <a:solidFill>
                  <a:srgbClr val="5A2336"/>
                </a:solidFill>
                <a:effectLst/>
                <a:latin typeface="Georgia" panose="02040502050405020303" pitchFamily="18" charset="0"/>
                <a:hlinkClick r:id="rId13" tooltip="Oikeustiede:oikeudenmukainen oikeudenkäynti"/>
              </a:rPr>
              <a:t> </a:t>
            </a:r>
            <a:r>
              <a:rPr lang="en-GB" sz="800" b="0" i="0" u="none" strike="noStrike" dirty="0" err="1">
                <a:solidFill>
                  <a:srgbClr val="5A2336"/>
                </a:solidFill>
                <a:effectLst/>
                <a:latin typeface="Georgia" panose="02040502050405020303" pitchFamily="18" charset="0"/>
                <a:hlinkClick r:id="rId13" tooltip="Oikeustiede:oikeudenmukainen oikeudenkäynti"/>
              </a:rPr>
              <a:t>oikeudenkäynnin</a:t>
            </a:r>
            <a:r>
              <a:rPr lang="en-GB" sz="800" b="0" i="0" u="none" strike="noStrike" dirty="0">
                <a:solidFill>
                  <a:srgbClr val="222222"/>
                </a:solidFill>
                <a:effectLst/>
                <a:latin typeface="Georgia" panose="02040502050405020303" pitchFamily="18" charset="0"/>
              </a:rPr>
              <a:t> ja </a:t>
            </a:r>
            <a:r>
              <a:rPr lang="en-GB" sz="800" b="0" i="0" u="none" strike="noStrike" dirty="0" err="1">
                <a:solidFill>
                  <a:srgbClr val="5A2336"/>
                </a:solidFill>
                <a:effectLst/>
                <a:latin typeface="Georgia" panose="02040502050405020303" pitchFamily="18" charset="0"/>
                <a:hlinkClick r:id="rId14" tooltip="Oikeustiede:hyvä hallinto"/>
              </a:rPr>
              <a:t>hyvän</a:t>
            </a:r>
            <a:r>
              <a:rPr lang="en-GB" sz="800" b="0" i="0" u="none" strike="noStrike" dirty="0">
                <a:solidFill>
                  <a:srgbClr val="5A2336"/>
                </a:solidFill>
                <a:effectLst/>
                <a:latin typeface="Georgia" panose="02040502050405020303" pitchFamily="18" charset="0"/>
                <a:hlinkClick r:id="rId14" tooltip="Oikeustiede:hyvä hallinto"/>
              </a:rPr>
              <a:t> </a:t>
            </a:r>
            <a:r>
              <a:rPr lang="en-GB" sz="800" b="0" i="0" u="none" strike="noStrike" dirty="0" err="1">
                <a:solidFill>
                  <a:srgbClr val="5A2336"/>
                </a:solidFill>
                <a:effectLst/>
                <a:latin typeface="Georgia" panose="02040502050405020303" pitchFamily="18" charset="0"/>
                <a:hlinkClick r:id="rId14" tooltip="Oikeustiede:hyvä hallinto"/>
              </a:rPr>
              <a:t>hallinnon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takeet</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turvataan</a:t>
            </a:r>
            <a:r>
              <a:rPr lang="en-GB" sz="800" b="0" i="0" u="none" strike="noStrike" dirty="0">
                <a:solidFill>
                  <a:srgbClr val="222222"/>
                </a:solidFill>
                <a:effectLst/>
                <a:latin typeface="Georgia" panose="02040502050405020303" pitchFamily="18" charset="0"/>
              </a:rPr>
              <a:t> lailla.Oikeusturvaperusoikeuteen </a:t>
            </a:r>
            <a:r>
              <a:rPr lang="en-GB" sz="800" b="0" i="0" u="none" strike="noStrike" dirty="0" err="1">
                <a:solidFill>
                  <a:srgbClr val="222222"/>
                </a:solidFill>
                <a:effectLst/>
                <a:latin typeface="Georgia" panose="02040502050405020303" pitchFamily="18" charset="0"/>
              </a:rPr>
              <a:t>sisältyy</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siten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takeet</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pääsystä</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tuomioistuimeen</a:t>
            </a:r>
            <a:r>
              <a:rPr lang="en-GB" sz="800" b="0" i="0" u="none" strike="noStrike" dirty="0">
                <a:solidFill>
                  <a:srgbClr val="222222"/>
                </a:solidFill>
                <a:effectLst/>
                <a:latin typeface="Georgia" panose="02040502050405020303" pitchFamily="18" charset="0"/>
              </a:rPr>
              <a:t> (</a:t>
            </a:r>
            <a:r>
              <a:rPr lang="en-GB" sz="800" b="0" i="1" u="none" strike="noStrike" dirty="0" err="1">
                <a:solidFill>
                  <a:srgbClr val="222222"/>
                </a:solidFill>
                <a:effectLst/>
                <a:latin typeface="Georgia" panose="02040502050405020303" pitchFamily="18" charset="0"/>
              </a:rPr>
              <a:t>acces</a:t>
            </a:r>
            <a:r>
              <a:rPr lang="en-GB" sz="800" b="0" i="1" u="none" strike="noStrike" dirty="0">
                <a:solidFill>
                  <a:srgbClr val="222222"/>
                </a:solidFill>
                <a:effectLst/>
                <a:latin typeface="Georgia" panose="02040502050405020303" pitchFamily="18" charset="0"/>
              </a:rPr>
              <a:t> to court</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sekä</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vaatimus</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oikeudenmukaisesta</a:t>
            </a:r>
            <a:r>
              <a:rPr lang="en-GB" sz="800" b="0" i="0" u="none" strike="noStrike" dirty="0">
                <a:solidFill>
                  <a:srgbClr val="222222"/>
                </a:solidFill>
                <a:effectLst/>
                <a:latin typeface="Georgia" panose="02040502050405020303" pitchFamily="18" charset="0"/>
              </a:rPr>
              <a:t> oikeudenkäyntimenettelystä (</a:t>
            </a:r>
            <a:r>
              <a:rPr lang="en-GB" sz="800" b="0" i="1" u="none" strike="noStrike" dirty="0">
                <a:solidFill>
                  <a:srgbClr val="222222"/>
                </a:solidFill>
                <a:effectLst/>
                <a:latin typeface="Georgia" panose="02040502050405020303" pitchFamily="18" charset="0"/>
              </a:rPr>
              <a:t>fair trial</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Edellinen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tarkoittaa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asianosaisen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oikeutta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ainakin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yhteen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muutoksenhakuasteeseen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oikeuksiaan</a:t>
            </a:r>
            <a:r>
              <a:rPr lang="en-GB" sz="800" b="0" i="0" u="none" strike="noStrike" dirty="0">
                <a:solidFill>
                  <a:srgbClr val="222222"/>
                </a:solidFill>
                <a:effectLst/>
                <a:latin typeface="Georgia" panose="02040502050405020303" pitchFamily="18" charset="0"/>
              </a:rPr>
              <a:t> tai </a:t>
            </a:r>
            <a:r>
              <a:rPr lang="en-GB" sz="800" b="0" i="0" u="none" strike="noStrike" dirty="0" err="1">
                <a:solidFill>
                  <a:srgbClr val="222222"/>
                </a:solidFill>
                <a:effectLst/>
                <a:latin typeface="Georgia" panose="02040502050405020303" pitchFamily="18" charset="0"/>
              </a:rPr>
              <a:t>velvollisuuksiaan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koskevassa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asiassa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Lisäksi</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perusoikeussäännös</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edellyttää</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että</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lailla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taataan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eräitä</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keskeisiä</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ennakollisia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oikeussuojakeinoja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kuten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A55858"/>
                </a:solidFill>
                <a:effectLst/>
                <a:latin typeface="Georgia" panose="02040502050405020303" pitchFamily="18" charset="0"/>
                <a:hlinkClick r:id="rId15" tooltip="Oikeustiede:asianosaisen kuuleminen (sivua ei ole)"/>
              </a:rPr>
              <a:t>asianosaisen</a:t>
            </a:r>
            <a:r>
              <a:rPr lang="en-GB" sz="800" b="0" i="0" u="none" strike="noStrike" dirty="0">
                <a:solidFill>
                  <a:srgbClr val="A55858"/>
                </a:solidFill>
                <a:effectLst/>
                <a:latin typeface="Georgia" panose="02040502050405020303" pitchFamily="18" charset="0"/>
                <a:hlinkClick r:id="rId15" tooltip="Oikeustiede:asianosaisen kuuleminen (sivua ei ole)"/>
              </a:rPr>
              <a:t> </a:t>
            </a:r>
            <a:r>
              <a:rPr lang="en-GB" sz="800" b="0" i="0" u="none" strike="noStrike" dirty="0" err="1">
                <a:solidFill>
                  <a:srgbClr val="A55858"/>
                </a:solidFill>
                <a:effectLst/>
                <a:latin typeface="Georgia" panose="02040502050405020303" pitchFamily="18" charset="0"/>
                <a:hlinkClick r:id="rId15" tooltip="Oikeustiede:asianosaisen kuuleminen (sivua ei ole)"/>
              </a:rPr>
              <a:t>kuuleminen</a:t>
            </a:r>
            <a:r>
              <a:rPr lang="en-GB" sz="800" b="0" i="0" u="none" strike="noStrike" dirty="0">
                <a:solidFill>
                  <a:srgbClr val="222222"/>
                </a:solidFill>
                <a:effectLst/>
                <a:latin typeface="Georgia" panose="02040502050405020303" pitchFamily="18" charset="0"/>
              </a:rPr>
              <a:t> ja </a:t>
            </a:r>
            <a:r>
              <a:rPr lang="en-GB" sz="800" b="0" i="0" u="none" strike="noStrike" dirty="0" err="1">
                <a:solidFill>
                  <a:srgbClr val="A55858"/>
                </a:solidFill>
                <a:effectLst/>
                <a:latin typeface="Georgia" panose="02040502050405020303" pitchFamily="18" charset="0"/>
                <a:hlinkClick r:id="rId16" tooltip="Oikeustiede:päätösten perusteleminen (sivua ei ole)"/>
              </a:rPr>
              <a:t>päätösten</a:t>
            </a:r>
            <a:r>
              <a:rPr lang="en-GB" sz="800" b="0" i="0" u="none" strike="noStrike" dirty="0">
                <a:solidFill>
                  <a:srgbClr val="A55858"/>
                </a:solidFill>
                <a:effectLst/>
                <a:latin typeface="Georgia" panose="02040502050405020303" pitchFamily="18" charset="0"/>
                <a:hlinkClick r:id="rId16" tooltip="Oikeustiede:päätösten perusteleminen (sivua ei ole)"/>
              </a:rPr>
              <a:t> </a:t>
            </a:r>
            <a:r>
              <a:rPr lang="en-GB" sz="800" b="0" i="0" u="none" strike="noStrike" dirty="0" err="1">
                <a:solidFill>
                  <a:srgbClr val="A55858"/>
                </a:solidFill>
                <a:effectLst/>
                <a:latin typeface="Georgia" panose="02040502050405020303" pitchFamily="18" charset="0"/>
                <a:hlinkClick r:id="rId16" tooltip="Oikeustiede:päätösten perusteleminen (sivua ei ole)"/>
              </a:rPr>
              <a:t>perusteleminen</a:t>
            </a:r>
            <a:r>
              <a:rPr lang="en-GB" sz="800" b="0" i="0" u="none" strike="noStrike" dirty="0">
                <a:solidFill>
                  <a:srgbClr val="222222"/>
                </a:solidFill>
                <a:effectLst/>
                <a:latin typeface="Georgia" panose="02040502050405020303" pitchFamily="18" charset="0"/>
              </a:rPr>
              <a:t>. </a:t>
            </a:r>
          </a:p>
          <a:p>
            <a:pPr algn="l"/>
            <a:r>
              <a:rPr lang="en-GB" sz="800" b="0" i="0" u="none" strike="noStrike" dirty="0" err="1">
                <a:solidFill>
                  <a:srgbClr val="222222"/>
                </a:solidFill>
                <a:effectLst/>
                <a:latin typeface="Georgia" panose="02040502050405020303" pitchFamily="18" charset="0"/>
              </a:rPr>
              <a:t>Lailla</a:t>
            </a:r>
            <a:r>
              <a:rPr lang="en-GB" sz="800" b="0" i="0" u="none" strike="noStrike" dirty="0">
                <a:solidFill>
                  <a:srgbClr val="222222"/>
                </a:solidFill>
                <a:effectLst/>
                <a:latin typeface="Georgia" panose="02040502050405020303" pitchFamily="18" charset="0"/>
              </a:rPr>
              <a:t> on </a:t>
            </a:r>
            <a:r>
              <a:rPr lang="en-GB" sz="800" b="0" i="0" u="none" strike="noStrike" dirty="0" err="1">
                <a:solidFill>
                  <a:srgbClr val="222222"/>
                </a:solidFill>
                <a:effectLst/>
                <a:latin typeface="Georgia" panose="02040502050405020303" pitchFamily="18" charset="0"/>
              </a:rPr>
              <a:t>säädettävä</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myös</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muista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oikeudenmukaisen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oikeudenkäynnin</a:t>
            </a:r>
            <a:r>
              <a:rPr lang="en-GB" sz="800" b="0" i="0" u="none" strike="noStrike" dirty="0">
                <a:solidFill>
                  <a:srgbClr val="222222"/>
                </a:solidFill>
                <a:effectLst/>
                <a:latin typeface="Georgia" panose="02040502050405020303" pitchFamily="18" charset="0"/>
              </a:rPr>
              <a:t> ja </a:t>
            </a:r>
            <a:r>
              <a:rPr lang="en-GB" sz="800" b="0" i="0" u="none" strike="noStrike" dirty="0" err="1">
                <a:solidFill>
                  <a:srgbClr val="222222"/>
                </a:solidFill>
                <a:effectLst/>
                <a:latin typeface="Georgia" panose="02040502050405020303" pitchFamily="18" charset="0"/>
              </a:rPr>
              <a:t>hyvän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hallinnon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takeista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Käytännössä</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esimerkiksi</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rikosasioissa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tämä</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tarkoittaa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oikeutta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tulla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pidetyksi</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syyttömänä</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kunnes</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syyllisyys</a:t>
            </a:r>
            <a:r>
              <a:rPr lang="en-GB" sz="800" b="0" i="0" u="none" strike="noStrike" dirty="0">
                <a:solidFill>
                  <a:srgbClr val="222222"/>
                </a:solidFill>
                <a:effectLst/>
                <a:latin typeface="Georgia" panose="02040502050405020303" pitchFamily="18" charset="0"/>
              </a:rPr>
              <a:t> on </a:t>
            </a:r>
            <a:r>
              <a:rPr lang="en-GB" sz="800" b="0" i="0" u="none" strike="noStrike" dirty="0" err="1">
                <a:solidFill>
                  <a:srgbClr val="222222"/>
                </a:solidFill>
                <a:effectLst/>
                <a:latin typeface="Georgia" panose="02040502050405020303" pitchFamily="18" charset="0"/>
              </a:rPr>
              <a:t>laillisesti</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näytetty</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toteen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oikeutta</a:t>
            </a:r>
            <a:r>
              <a:rPr lang="en-GB" sz="800" b="0" i="0" u="none" strike="noStrike" dirty="0">
                <a:solidFill>
                  <a:srgbClr val="222222"/>
                </a:solidFill>
                <a:effectLst/>
                <a:latin typeface="Georgia" panose="02040502050405020303" pitchFamily="18" charset="0"/>
              </a:rPr>
              <a:t> olla </a:t>
            </a:r>
            <a:r>
              <a:rPr lang="en-GB" sz="800" b="0" i="0" u="none" strike="noStrike" dirty="0" err="1">
                <a:solidFill>
                  <a:srgbClr val="222222"/>
                </a:solidFill>
                <a:effectLst/>
                <a:latin typeface="Georgia" panose="02040502050405020303" pitchFamily="18" charset="0"/>
              </a:rPr>
              <a:t>todistamatta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itseään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vastaan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oikeutta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saada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viipymättä</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yksityiskohtainen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tieto</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5A2336"/>
                </a:solidFill>
                <a:effectLst/>
                <a:latin typeface="Georgia" panose="02040502050405020303" pitchFamily="18" charset="0"/>
                <a:hlinkClick r:id="rId17" tooltip="Oikeustiede:syyte"/>
              </a:rPr>
              <a:t>syytteiden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sisällöstä</a:t>
            </a:r>
            <a:r>
              <a:rPr lang="en-GB" sz="800" b="0" i="0" u="none" strike="noStrike" dirty="0">
                <a:solidFill>
                  <a:srgbClr val="222222"/>
                </a:solidFill>
                <a:effectLst/>
                <a:latin typeface="Georgia" panose="02040502050405020303" pitchFamily="18" charset="0"/>
              </a:rPr>
              <a:t> ja </a:t>
            </a:r>
            <a:r>
              <a:rPr lang="en-GB" sz="800" b="0" i="0" u="none" strike="noStrike" dirty="0" err="1">
                <a:solidFill>
                  <a:srgbClr val="222222"/>
                </a:solidFill>
                <a:effectLst/>
                <a:latin typeface="Georgia" panose="02040502050405020303" pitchFamily="18" charset="0"/>
              </a:rPr>
              <a:t>perusteista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kielellä</a:t>
            </a:r>
            <a:r>
              <a:rPr lang="en-GB" sz="800" b="0" i="0" u="none" strike="noStrike" dirty="0">
                <a:solidFill>
                  <a:srgbClr val="222222"/>
                </a:solidFill>
                <a:effectLst/>
                <a:latin typeface="Georgia" panose="02040502050405020303" pitchFamily="18" charset="0"/>
              </a:rPr>
              <a:t>, jota </a:t>
            </a:r>
            <a:r>
              <a:rPr lang="en-GB" sz="800" b="0" i="0" u="none" strike="noStrike" dirty="0" err="1">
                <a:solidFill>
                  <a:srgbClr val="222222"/>
                </a:solidFill>
                <a:effectLst/>
                <a:latin typeface="Georgia" panose="02040502050405020303" pitchFamily="18" charset="0"/>
              </a:rPr>
              <a:t>henkilö</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ymmärtää</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oikeutta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saada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riittävästi</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aikaa</a:t>
            </a:r>
            <a:r>
              <a:rPr lang="en-GB" sz="800" b="0" i="0" u="none" strike="noStrike" dirty="0">
                <a:solidFill>
                  <a:srgbClr val="222222"/>
                </a:solidFill>
                <a:effectLst/>
                <a:latin typeface="Georgia" panose="02040502050405020303" pitchFamily="18" charset="0"/>
              </a:rPr>
              <a:t> ja </a:t>
            </a:r>
            <a:r>
              <a:rPr lang="en-GB" sz="800" b="0" i="0" u="none" strike="noStrike" dirty="0" err="1">
                <a:solidFill>
                  <a:srgbClr val="222222"/>
                </a:solidFill>
                <a:effectLst/>
                <a:latin typeface="Georgia" panose="02040502050405020303" pitchFamily="18" charset="0"/>
              </a:rPr>
              <a:t>edellytyksiä</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valmistella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puolustustaan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oikeutta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kuulustella</a:t>
            </a:r>
            <a:r>
              <a:rPr lang="en-GB" sz="800" b="0" i="0" u="none" strike="noStrike" dirty="0">
                <a:solidFill>
                  <a:srgbClr val="222222"/>
                </a:solidFill>
                <a:effectLst/>
                <a:latin typeface="Georgia" panose="02040502050405020303" pitchFamily="18" charset="0"/>
              </a:rPr>
              <a:t> ja </a:t>
            </a:r>
            <a:r>
              <a:rPr lang="en-GB" sz="800" b="0" i="0" u="none" strike="noStrike" dirty="0" err="1">
                <a:solidFill>
                  <a:srgbClr val="222222"/>
                </a:solidFill>
                <a:effectLst/>
                <a:latin typeface="Georgia" panose="02040502050405020303" pitchFamily="18" charset="0"/>
              </a:rPr>
              <a:t>kuulusteluttaa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5A2336"/>
                </a:solidFill>
                <a:effectLst/>
                <a:latin typeface="Georgia" panose="02040502050405020303" pitchFamily="18" charset="0"/>
                <a:hlinkClick r:id="rId18" tooltip="Oikeustiede:todistaja"/>
              </a:rPr>
              <a:t>todistajia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oikeutta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saada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maksutta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tulkkausapua</a:t>
            </a:r>
            <a:r>
              <a:rPr lang="en-GB" sz="800" b="0" i="0" u="none" strike="noStrike" dirty="0">
                <a:solidFill>
                  <a:srgbClr val="222222"/>
                </a:solidFill>
                <a:effectLst/>
                <a:latin typeface="Georgia" panose="02040502050405020303" pitchFamily="18" charset="0"/>
              </a:rPr>
              <a:t> ja </a:t>
            </a:r>
            <a:r>
              <a:rPr lang="en-GB" sz="800" b="0" i="0" u="none" strike="noStrike" dirty="0" err="1">
                <a:solidFill>
                  <a:srgbClr val="222222"/>
                </a:solidFill>
                <a:effectLst/>
                <a:latin typeface="Georgia" panose="02040502050405020303" pitchFamily="18" charset="0"/>
              </a:rPr>
              <a:t>oikeutta</a:t>
            </a:r>
            <a:r>
              <a:rPr lang="en-GB" sz="800" b="0" i="0" u="none" strike="noStrike" dirty="0">
                <a:solidFill>
                  <a:srgbClr val="222222"/>
                </a:solidFill>
                <a:effectLst/>
                <a:latin typeface="Georgia" panose="02040502050405020303" pitchFamily="18" charset="0"/>
              </a:rPr>
              <a:t> olla </a:t>
            </a:r>
            <a:r>
              <a:rPr lang="en-GB" sz="800" b="0" i="0" u="none" strike="noStrike" dirty="0" err="1">
                <a:solidFill>
                  <a:srgbClr val="222222"/>
                </a:solidFill>
                <a:effectLst/>
                <a:latin typeface="Georgia" panose="02040502050405020303" pitchFamily="18" charset="0"/>
              </a:rPr>
              <a:t>tulematta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syytetyksi</a:t>
            </a:r>
            <a:r>
              <a:rPr lang="en-GB" sz="800" b="0" i="0" u="none" strike="noStrike" dirty="0">
                <a:solidFill>
                  <a:srgbClr val="222222"/>
                </a:solidFill>
                <a:effectLst/>
                <a:latin typeface="Georgia" panose="02040502050405020303" pitchFamily="18" charset="0"/>
              </a:rPr>
              <a:t> tai </a:t>
            </a:r>
            <a:r>
              <a:rPr lang="en-GB" sz="800" b="0" i="0" u="none" strike="noStrike" dirty="0" err="1">
                <a:solidFill>
                  <a:srgbClr val="222222"/>
                </a:solidFill>
                <a:effectLst/>
                <a:latin typeface="Georgia" panose="02040502050405020303" pitchFamily="18" charset="0"/>
              </a:rPr>
              <a:t>tuomituksi</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toistamiseen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saman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teon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perusteella</a:t>
            </a:r>
            <a:r>
              <a:rPr lang="en-GB" sz="800" b="0" i="0" u="none" strike="noStrike" dirty="0">
                <a:solidFill>
                  <a:srgbClr val="222222"/>
                </a:solidFill>
                <a:effectLst/>
                <a:latin typeface="Georgia" panose="02040502050405020303" pitchFamily="18" charset="0"/>
              </a:rPr>
              <a:t>.</a:t>
            </a:r>
          </a:p>
          <a:p>
            <a:r>
              <a:rPr lang="en-GB" sz="800" b="0" i="0" u="none" strike="noStrike" dirty="0" err="1">
                <a:solidFill>
                  <a:srgbClr val="222222"/>
                </a:solidFill>
                <a:effectLst/>
                <a:latin typeface="Georgia" panose="02040502050405020303" pitchFamily="18" charset="0"/>
              </a:rPr>
              <a:t>Hyvän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hallinnon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takeista</a:t>
            </a:r>
            <a:r>
              <a:rPr lang="en-GB" sz="800" b="0" i="0" u="none" strike="noStrike" dirty="0">
                <a:solidFill>
                  <a:srgbClr val="222222"/>
                </a:solidFill>
                <a:effectLst/>
                <a:latin typeface="Georgia" panose="02040502050405020303" pitchFamily="18" charset="0"/>
              </a:rPr>
              <a:t> on </a:t>
            </a:r>
            <a:r>
              <a:rPr lang="en-GB" sz="800" b="0" i="0" u="none" strike="noStrike" dirty="0" err="1">
                <a:solidFill>
                  <a:srgbClr val="222222"/>
                </a:solidFill>
                <a:effectLst/>
                <a:latin typeface="Georgia" panose="02040502050405020303" pitchFamily="18" charset="0"/>
              </a:rPr>
              <a:t>käytännössä</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säädetty</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laajasti</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hallintolaissa</a:t>
            </a:r>
            <a:r>
              <a:rPr lang="en-GB" sz="800" b="0" i="0" u="none" strike="noStrike" dirty="0">
                <a:solidFill>
                  <a:srgbClr val="222222"/>
                </a:solidFill>
                <a:effectLst/>
                <a:latin typeface="Georgia" panose="02040502050405020303" pitchFamily="18" charset="0"/>
              </a:rPr>
              <a:t>.</a:t>
            </a:r>
            <a:endParaRPr lang="en-US" sz="800" dirty="0"/>
          </a:p>
        </p:txBody>
      </p:sp>
      <p:sp>
        <p:nvSpPr>
          <p:cNvPr id="14" name="TextBox 13">
            <a:extLst>
              <a:ext uri="{FF2B5EF4-FFF2-40B4-BE49-F238E27FC236}">
                <a16:creationId xmlns:a16="http://schemas.microsoft.com/office/drawing/2014/main" id="{54A8C810-1F20-6347-8A56-80EEC305F7B3}"/>
              </a:ext>
            </a:extLst>
          </p:cNvPr>
          <p:cNvSpPr txBox="1"/>
          <p:nvPr/>
        </p:nvSpPr>
        <p:spPr>
          <a:xfrm>
            <a:off x="2977415" y="4176703"/>
            <a:ext cx="2771387" cy="1200329"/>
          </a:xfrm>
          <a:prstGeom prst="rect">
            <a:avLst/>
          </a:prstGeom>
          <a:noFill/>
        </p:spPr>
        <p:txBody>
          <a:bodyPr wrap="square">
            <a:spAutoFit/>
          </a:bodyPr>
          <a:lstStyle/>
          <a:p>
            <a:r>
              <a:rPr lang="en-GB" sz="800" b="0" i="0" u="none" strike="noStrike" dirty="0" err="1">
                <a:solidFill>
                  <a:srgbClr val="222222"/>
                </a:solidFill>
                <a:effectLst/>
                <a:latin typeface="Georgia" panose="02040502050405020303" pitchFamily="18" charset="0"/>
              </a:rPr>
              <a:t>Viranomainen</a:t>
            </a:r>
            <a:r>
              <a:rPr lang="en-GB" sz="800" b="0" i="0" u="none" strike="noStrike" dirty="0">
                <a:solidFill>
                  <a:srgbClr val="222222"/>
                </a:solidFill>
                <a:effectLst/>
                <a:latin typeface="Georgia" panose="02040502050405020303" pitchFamily="18" charset="0"/>
              </a:rPr>
              <a:t> on </a:t>
            </a:r>
            <a:r>
              <a:rPr lang="en-GB" sz="800" b="0" i="0" u="none" strike="noStrike" dirty="0" err="1">
                <a:solidFill>
                  <a:srgbClr val="222222"/>
                </a:solidFill>
                <a:effectLst/>
                <a:latin typeface="Georgia" panose="02040502050405020303" pitchFamily="18" charset="0"/>
              </a:rPr>
              <a:t>velvollinen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neuvomaan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asiakasta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toimivaltaansa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kuuluvissa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asioissa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Asiakas</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voi</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myös</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pyytää</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neuvoja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Neuvonta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kattaa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ensisijassa</a:t>
            </a:r>
            <a:r>
              <a:rPr lang="en-GB" sz="800" b="0" i="0" u="none" strike="noStrike" dirty="0">
                <a:solidFill>
                  <a:srgbClr val="222222"/>
                </a:solidFill>
                <a:effectLst/>
                <a:latin typeface="Georgia" panose="02040502050405020303" pitchFamily="18" charset="0"/>
              </a:rPr>
              <a:t> </a:t>
            </a:r>
            <a:r>
              <a:rPr lang="en-GB" sz="800" b="0" i="1" u="none" strike="noStrike" dirty="0" err="1">
                <a:solidFill>
                  <a:srgbClr val="222222"/>
                </a:solidFill>
                <a:effectLst/>
                <a:latin typeface="Georgia" panose="02040502050405020303" pitchFamily="18" charset="0"/>
              </a:rPr>
              <a:t>menettelyyn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liittyvät</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seikat</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Sisällöllisessä</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neuvonnassa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viranomaisen</a:t>
            </a:r>
            <a:r>
              <a:rPr lang="en-GB" sz="800" b="0" i="0" u="none" strike="noStrike" dirty="0">
                <a:solidFill>
                  <a:srgbClr val="222222"/>
                </a:solidFill>
                <a:effectLst/>
                <a:latin typeface="Georgia" panose="02040502050405020303" pitchFamily="18" charset="0"/>
              </a:rPr>
              <a:t> on </a:t>
            </a:r>
            <a:r>
              <a:rPr lang="en-GB" sz="800" b="0" i="0" u="none" strike="noStrike" dirty="0" err="1">
                <a:solidFill>
                  <a:srgbClr val="222222"/>
                </a:solidFill>
                <a:effectLst/>
                <a:latin typeface="Georgia" panose="02040502050405020303" pitchFamily="18" charset="0"/>
              </a:rPr>
              <a:t>otettava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huomioon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5A2336"/>
                </a:solidFill>
                <a:effectLst/>
                <a:latin typeface="Georgia" panose="02040502050405020303" pitchFamily="18" charset="0"/>
                <a:hlinkClick r:id="rId19" tooltip="Oikeustiede:yhdenvertaisuusperiaate hallinnossa"/>
              </a:rPr>
              <a:t>yhdenvertaisuus</a:t>
            </a:r>
            <a:r>
              <a:rPr lang="en-GB" sz="800" b="0" i="0" u="none" strike="noStrike" dirty="0">
                <a:solidFill>
                  <a:srgbClr val="222222"/>
                </a:solidFill>
                <a:effectLst/>
                <a:latin typeface="Georgia" panose="02040502050405020303" pitchFamily="18" charset="0"/>
              </a:rPr>
              <a:t> ja </a:t>
            </a:r>
            <a:r>
              <a:rPr lang="en-GB" sz="800" b="0" i="0" u="none" strike="noStrike" dirty="0" err="1">
                <a:solidFill>
                  <a:srgbClr val="5A2336"/>
                </a:solidFill>
                <a:effectLst/>
                <a:latin typeface="Georgia" panose="02040502050405020303" pitchFamily="18" charset="0"/>
                <a:hlinkClick r:id="rId20" tooltip="Oikeustiede:puolueettomuusperiaate hallinnossa"/>
              </a:rPr>
              <a:t>puolueettomuus</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Neuvonnassa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pääpaino</a:t>
            </a:r>
            <a:r>
              <a:rPr lang="en-GB" sz="800" b="0" i="0" u="none" strike="noStrike" dirty="0">
                <a:solidFill>
                  <a:srgbClr val="222222"/>
                </a:solidFill>
                <a:effectLst/>
                <a:latin typeface="Georgia" panose="02040502050405020303" pitchFamily="18" charset="0"/>
              </a:rPr>
              <a:t> on </a:t>
            </a:r>
            <a:r>
              <a:rPr lang="en-GB" sz="800" b="0" i="0" u="none" strike="noStrike" dirty="0" err="1">
                <a:solidFill>
                  <a:srgbClr val="222222"/>
                </a:solidFill>
                <a:effectLst/>
                <a:latin typeface="Georgia" panose="02040502050405020303" pitchFamily="18" charset="0"/>
              </a:rPr>
              <a:t>tilannekohtaisessa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ohjaamisessa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mutta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myös</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yleinen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tiedottaminen</a:t>
            </a:r>
            <a:r>
              <a:rPr lang="en-GB" sz="800" b="0" i="0" u="none" strike="noStrike" dirty="0">
                <a:solidFill>
                  <a:srgbClr val="222222"/>
                </a:solidFill>
                <a:effectLst/>
                <a:latin typeface="Georgia" panose="02040502050405020303" pitchFamily="18" charset="0"/>
              </a:rPr>
              <a:t> on </a:t>
            </a:r>
            <a:r>
              <a:rPr lang="en-GB" sz="800" b="0" i="0" u="none" strike="noStrike" dirty="0" err="1">
                <a:solidFill>
                  <a:srgbClr val="222222"/>
                </a:solidFill>
                <a:effectLst/>
                <a:latin typeface="Georgia" panose="02040502050405020303" pitchFamily="18" charset="0"/>
              </a:rPr>
              <a:t>tärkeää</a:t>
            </a:r>
            <a:r>
              <a:rPr lang="en-GB" sz="800" b="0" i="0" u="none" strike="noStrike" dirty="0">
                <a:solidFill>
                  <a:srgbClr val="222222"/>
                </a:solidFill>
                <a:effectLst/>
                <a:latin typeface="Georgia" panose="02040502050405020303" pitchFamily="18" charset="0"/>
              </a:rPr>
              <a:t>.</a:t>
            </a:r>
            <a:endParaRPr lang="en-US" sz="800" dirty="0"/>
          </a:p>
        </p:txBody>
      </p:sp>
      <p:sp>
        <p:nvSpPr>
          <p:cNvPr id="16" name="TextBox 15">
            <a:extLst>
              <a:ext uri="{FF2B5EF4-FFF2-40B4-BE49-F238E27FC236}">
                <a16:creationId xmlns:a16="http://schemas.microsoft.com/office/drawing/2014/main" id="{896B0471-050F-1840-ADBE-59658D0CD9E9}"/>
              </a:ext>
            </a:extLst>
          </p:cNvPr>
          <p:cNvSpPr txBox="1"/>
          <p:nvPr/>
        </p:nvSpPr>
        <p:spPr>
          <a:xfrm>
            <a:off x="40294" y="6050822"/>
            <a:ext cx="2976083" cy="830997"/>
          </a:xfrm>
          <a:prstGeom prst="rect">
            <a:avLst/>
          </a:prstGeom>
          <a:noFill/>
        </p:spPr>
        <p:txBody>
          <a:bodyPr wrap="square">
            <a:spAutoFit/>
          </a:bodyPr>
          <a:lstStyle/>
          <a:p>
            <a:pPr algn="l"/>
            <a:r>
              <a:rPr lang="en-GB" sz="800" b="0" i="0" u="none" strike="noStrike" dirty="0" err="1">
                <a:solidFill>
                  <a:srgbClr val="222222"/>
                </a:solidFill>
                <a:effectLst/>
                <a:latin typeface="Georgia" panose="02040502050405020303" pitchFamily="18" charset="0"/>
              </a:rPr>
              <a:t>Periaate</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sisältää</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yleisen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kiellon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käyttää</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väärin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viranomaisen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toimivaltaa</a:t>
            </a:r>
            <a:r>
              <a:rPr lang="en-GB" sz="800" b="0" i="0" u="none" strike="noStrike" dirty="0">
                <a:solidFill>
                  <a:srgbClr val="222222"/>
                </a:solidFill>
                <a:effectLst/>
                <a:latin typeface="Georgia" panose="02040502050405020303" pitchFamily="18" charset="0"/>
              </a:rPr>
              <a:t> tai </a:t>
            </a:r>
            <a:r>
              <a:rPr lang="en-GB" sz="800" b="0" i="0" u="none" strike="noStrike" dirty="0" err="1">
                <a:solidFill>
                  <a:srgbClr val="222222"/>
                </a:solidFill>
                <a:effectLst/>
                <a:latin typeface="Georgia" panose="02040502050405020303" pitchFamily="18" charset="0"/>
              </a:rPr>
              <a:t>harkintavaltaa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Viranomaisen</a:t>
            </a:r>
            <a:r>
              <a:rPr lang="en-GB" sz="800" b="0" i="0" u="none" strike="noStrike" dirty="0">
                <a:solidFill>
                  <a:srgbClr val="222222"/>
                </a:solidFill>
                <a:effectLst/>
                <a:latin typeface="Georgia" panose="02040502050405020303" pitchFamily="18" charset="0"/>
              </a:rPr>
              <a:t> on </a:t>
            </a:r>
            <a:r>
              <a:rPr lang="en-GB" sz="800" b="0" i="0" u="none" strike="noStrike" dirty="0" err="1">
                <a:solidFill>
                  <a:srgbClr val="222222"/>
                </a:solidFill>
                <a:effectLst/>
                <a:latin typeface="Georgia" panose="02040502050405020303" pitchFamily="18" charset="0"/>
              </a:rPr>
              <a:t>siten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käytettävä</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toimivaltaansa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lainmukaisen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tavoitteen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toteuttamiseen</a:t>
            </a:r>
            <a:r>
              <a:rPr lang="en-GB" sz="800" b="0" i="0" u="none" strike="noStrike" dirty="0">
                <a:solidFill>
                  <a:srgbClr val="222222"/>
                </a:solidFill>
                <a:effectLst/>
                <a:latin typeface="Georgia" panose="02040502050405020303" pitchFamily="18" charset="0"/>
              </a:rPr>
              <a:t> ja </a:t>
            </a:r>
            <a:r>
              <a:rPr lang="en-GB" sz="800" b="0" i="0" u="none" strike="noStrike" dirty="0" err="1">
                <a:solidFill>
                  <a:srgbClr val="222222"/>
                </a:solidFill>
                <a:effectLst/>
                <a:latin typeface="Georgia" panose="02040502050405020303" pitchFamily="18" charset="0"/>
              </a:rPr>
              <a:t>harkintavaltansa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rajoissa</a:t>
            </a:r>
            <a:r>
              <a:rPr lang="en-GB" sz="800" b="0" i="0" u="none" strike="noStrike" dirty="0">
                <a:solidFill>
                  <a:srgbClr val="222222"/>
                </a:solidFill>
                <a:effectLst/>
                <a:latin typeface="Georgia" panose="02040502050405020303" pitchFamily="18" charset="0"/>
              </a:rPr>
              <a:t>.</a:t>
            </a:r>
          </a:p>
          <a:p>
            <a:br>
              <a:rPr lang="en-GB" sz="800" dirty="0"/>
            </a:br>
            <a:endParaRPr lang="en-US" sz="800" dirty="0"/>
          </a:p>
        </p:txBody>
      </p:sp>
      <p:sp>
        <p:nvSpPr>
          <p:cNvPr id="9" name="TextBox 8">
            <a:extLst>
              <a:ext uri="{FF2B5EF4-FFF2-40B4-BE49-F238E27FC236}">
                <a16:creationId xmlns:a16="http://schemas.microsoft.com/office/drawing/2014/main" id="{CA04275E-0FE2-BD48-8F26-6E40CE15771C}"/>
              </a:ext>
            </a:extLst>
          </p:cNvPr>
          <p:cNvSpPr txBox="1"/>
          <p:nvPr/>
        </p:nvSpPr>
        <p:spPr>
          <a:xfrm>
            <a:off x="40294" y="5904462"/>
            <a:ext cx="1828800" cy="215444"/>
          </a:xfrm>
          <a:prstGeom prst="rect">
            <a:avLst/>
          </a:prstGeom>
          <a:noFill/>
        </p:spPr>
        <p:txBody>
          <a:bodyPr wrap="square" rtlCol="0">
            <a:spAutoFit/>
          </a:bodyPr>
          <a:lstStyle/>
          <a:p>
            <a:pPr algn="l"/>
            <a:r>
              <a:rPr lang="fi-FI" sz="800" dirty="0" err="1"/>
              <a:t>Tarkoitussidonnaisuus</a:t>
            </a:r>
            <a:endParaRPr lang="en-US" sz="800" dirty="0"/>
          </a:p>
        </p:txBody>
      </p:sp>
      <p:sp>
        <p:nvSpPr>
          <p:cNvPr id="18" name="TextBox 17">
            <a:extLst>
              <a:ext uri="{FF2B5EF4-FFF2-40B4-BE49-F238E27FC236}">
                <a16:creationId xmlns:a16="http://schemas.microsoft.com/office/drawing/2014/main" id="{14A50C30-9C08-954A-9FDC-384274352D7B}"/>
              </a:ext>
            </a:extLst>
          </p:cNvPr>
          <p:cNvSpPr txBox="1"/>
          <p:nvPr/>
        </p:nvSpPr>
        <p:spPr>
          <a:xfrm>
            <a:off x="2934799" y="2206933"/>
            <a:ext cx="2976084" cy="1692771"/>
          </a:xfrm>
          <a:prstGeom prst="rect">
            <a:avLst/>
          </a:prstGeom>
          <a:noFill/>
        </p:spPr>
        <p:txBody>
          <a:bodyPr wrap="square">
            <a:spAutoFit/>
          </a:bodyPr>
          <a:lstStyle/>
          <a:p>
            <a:r>
              <a:rPr lang="en-GB" sz="800" b="0" i="0" u="none" strike="noStrike" dirty="0" err="1">
                <a:solidFill>
                  <a:srgbClr val="222222"/>
                </a:solidFill>
                <a:effectLst/>
                <a:latin typeface="Georgia" panose="02040502050405020303" pitchFamily="18" charset="0"/>
              </a:rPr>
              <a:t>Periaatteen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keskeisenä</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sisältönä</a:t>
            </a:r>
            <a:r>
              <a:rPr lang="en-GB" sz="800" b="0" i="0" u="none" strike="noStrike" dirty="0">
                <a:solidFill>
                  <a:srgbClr val="222222"/>
                </a:solidFill>
                <a:effectLst/>
                <a:latin typeface="Georgia" panose="02040502050405020303" pitchFamily="18" charset="0"/>
              </a:rPr>
              <a:t> on </a:t>
            </a:r>
            <a:r>
              <a:rPr lang="en-GB" sz="800" b="0" i="0" u="none" strike="noStrike" dirty="0" err="1">
                <a:solidFill>
                  <a:srgbClr val="222222"/>
                </a:solidFill>
                <a:effectLst/>
                <a:latin typeface="Georgia" panose="02040502050405020303" pitchFamily="18" charset="0"/>
              </a:rPr>
              <a:t>vaatimus</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kohdella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samanlaisia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tapauksia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samalla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tavoin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mutta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erilaisia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tilanteita</a:t>
            </a:r>
            <a:r>
              <a:rPr lang="en-GB" sz="800" b="0" i="0" u="none" strike="noStrike" dirty="0">
                <a:solidFill>
                  <a:srgbClr val="222222"/>
                </a:solidFill>
                <a:effectLst/>
                <a:latin typeface="Georgia" panose="02040502050405020303" pitchFamily="18" charset="0"/>
              </a:rPr>
              <a:t> sen </a:t>
            </a:r>
            <a:r>
              <a:rPr lang="en-GB" sz="800" b="0" i="0" u="none" strike="noStrike" dirty="0" err="1">
                <a:solidFill>
                  <a:srgbClr val="222222"/>
                </a:solidFill>
                <a:effectLst/>
                <a:latin typeface="Georgia" panose="02040502050405020303" pitchFamily="18" charset="0"/>
              </a:rPr>
              <a:t>sijaan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niiden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eroavuudet</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huomioon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ottaen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Yhdenvertaisuusperiaate</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sisältää</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myös</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viranomaiseen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kohdistuvan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yleisen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syrjintäkiellon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eli</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kiellon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asettaa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ketään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ilman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hyväksyttävää</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perustetta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eriarvoiseen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asemaan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esimerkiksi</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alkuperän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uskonnon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sukupuolen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iän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poliittisen</a:t>
            </a:r>
            <a:r>
              <a:rPr lang="en-GB" sz="800" b="0" i="0" u="none" strike="noStrike" dirty="0">
                <a:solidFill>
                  <a:srgbClr val="222222"/>
                </a:solidFill>
                <a:effectLst/>
                <a:latin typeface="Georgia" panose="02040502050405020303" pitchFamily="18" charset="0"/>
              </a:rPr>
              <a:t> tai </a:t>
            </a:r>
            <a:r>
              <a:rPr lang="en-GB" sz="800" b="0" i="0" u="none" strike="noStrike" dirty="0" err="1">
                <a:solidFill>
                  <a:srgbClr val="222222"/>
                </a:solidFill>
                <a:effectLst/>
                <a:latin typeface="Georgia" panose="02040502050405020303" pitchFamily="18" charset="0"/>
              </a:rPr>
              <a:t>yhteiskunnallisen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näkemyksen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ammattiyhdistystoiminnan</a:t>
            </a:r>
            <a:r>
              <a:rPr lang="en-GB" sz="800" b="0" i="0" u="none" strike="noStrike" dirty="0">
                <a:solidFill>
                  <a:srgbClr val="222222"/>
                </a:solidFill>
                <a:effectLst/>
                <a:latin typeface="Georgia" panose="02040502050405020303" pitchFamily="18" charset="0"/>
              </a:rPr>
              <a:t> tai </a:t>
            </a:r>
            <a:r>
              <a:rPr lang="en-GB" sz="800" b="0" i="0" u="none" strike="noStrike" dirty="0" err="1">
                <a:solidFill>
                  <a:srgbClr val="222222"/>
                </a:solidFill>
                <a:effectLst/>
                <a:latin typeface="Georgia" panose="02040502050405020303" pitchFamily="18" charset="0"/>
              </a:rPr>
              <a:t>muun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vastaavan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syyn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vuoksi</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Periaate</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edellyttää</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myös</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päätöksenteon</a:t>
            </a:r>
            <a:r>
              <a:rPr lang="en-GB" sz="800" b="0" i="0" u="none" strike="noStrike" dirty="0">
                <a:solidFill>
                  <a:srgbClr val="222222"/>
                </a:solidFill>
                <a:effectLst/>
                <a:latin typeface="Georgia" panose="02040502050405020303" pitchFamily="18" charset="0"/>
              </a:rPr>
              <a:t> ja </a:t>
            </a:r>
            <a:r>
              <a:rPr lang="en-GB" sz="800" b="0" i="0" u="none" strike="noStrike" dirty="0" err="1">
                <a:solidFill>
                  <a:srgbClr val="222222"/>
                </a:solidFill>
                <a:effectLst/>
                <a:latin typeface="Georgia" panose="02040502050405020303" pitchFamily="18" charset="0"/>
              </a:rPr>
              <a:t>kohtelun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johdonmukaisuutta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Samanlaisissa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asioissa</a:t>
            </a:r>
            <a:r>
              <a:rPr lang="en-GB" sz="800" b="0" i="0" u="none" strike="noStrike" dirty="0">
                <a:solidFill>
                  <a:srgbClr val="222222"/>
                </a:solidFill>
                <a:effectLst/>
                <a:latin typeface="Georgia" panose="02040502050405020303" pitchFamily="18" charset="0"/>
              </a:rPr>
              <a:t> on </a:t>
            </a:r>
            <a:r>
              <a:rPr lang="en-GB" sz="800" b="0" i="0" u="none" strike="noStrike" dirty="0" err="1">
                <a:solidFill>
                  <a:srgbClr val="222222"/>
                </a:solidFill>
                <a:effectLst/>
                <a:latin typeface="Georgia" panose="02040502050405020303" pitchFamily="18" charset="0"/>
              </a:rPr>
              <a:t>siten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yleensä</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noudatettava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samanlaista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menettelyä</a:t>
            </a:r>
            <a:r>
              <a:rPr lang="en-GB" sz="800" b="0" i="0" u="none" strike="noStrike" dirty="0">
                <a:solidFill>
                  <a:srgbClr val="222222"/>
                </a:solidFill>
                <a:effectLst/>
                <a:latin typeface="Georgia" panose="02040502050405020303" pitchFamily="18" charset="0"/>
              </a:rPr>
              <a:t> ja </a:t>
            </a:r>
            <a:r>
              <a:rPr lang="en-GB" sz="800" b="0" i="0" u="none" strike="noStrike" dirty="0" err="1">
                <a:solidFill>
                  <a:srgbClr val="222222"/>
                </a:solidFill>
                <a:effectLst/>
                <a:latin typeface="Georgia" panose="02040502050405020303" pitchFamily="18" charset="0"/>
              </a:rPr>
              <a:t>johdonmukaista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ratkaisulinjaa</a:t>
            </a:r>
            <a:r>
              <a:rPr lang="en-GB" sz="800" b="0" i="0" u="none" strike="noStrike" dirty="0">
                <a:solidFill>
                  <a:srgbClr val="222222"/>
                </a:solidFill>
                <a:effectLst/>
                <a:latin typeface="Georgia" panose="02040502050405020303" pitchFamily="18" charset="0"/>
              </a:rPr>
              <a:t>.</a:t>
            </a:r>
            <a:endParaRPr lang="en-US" sz="800" dirty="0"/>
          </a:p>
        </p:txBody>
      </p:sp>
      <p:sp>
        <p:nvSpPr>
          <p:cNvPr id="4" name="TextBox 3">
            <a:extLst>
              <a:ext uri="{FF2B5EF4-FFF2-40B4-BE49-F238E27FC236}">
                <a16:creationId xmlns:a16="http://schemas.microsoft.com/office/drawing/2014/main" id="{ECF4E356-3972-5940-A2BE-A5CA99701912}"/>
              </a:ext>
            </a:extLst>
          </p:cNvPr>
          <p:cNvSpPr txBox="1"/>
          <p:nvPr/>
        </p:nvSpPr>
        <p:spPr>
          <a:xfrm>
            <a:off x="2934798" y="1991489"/>
            <a:ext cx="1828800" cy="215444"/>
          </a:xfrm>
          <a:prstGeom prst="rect">
            <a:avLst/>
          </a:prstGeom>
          <a:noFill/>
        </p:spPr>
        <p:txBody>
          <a:bodyPr wrap="square" rtlCol="0">
            <a:spAutoFit/>
          </a:bodyPr>
          <a:lstStyle/>
          <a:p>
            <a:pPr algn="l"/>
            <a:r>
              <a:rPr lang="fi-FI" sz="800" dirty="0"/>
              <a:t>Yhdenvertaisuusperiaate</a:t>
            </a:r>
            <a:endParaRPr lang="en-US" sz="800" dirty="0"/>
          </a:p>
        </p:txBody>
      </p:sp>
      <p:sp>
        <p:nvSpPr>
          <p:cNvPr id="19" name="TextBox 18">
            <a:extLst>
              <a:ext uri="{FF2B5EF4-FFF2-40B4-BE49-F238E27FC236}">
                <a16:creationId xmlns:a16="http://schemas.microsoft.com/office/drawing/2014/main" id="{16606987-2E6E-B446-B596-FCAF0BB96585}"/>
              </a:ext>
            </a:extLst>
          </p:cNvPr>
          <p:cNvSpPr txBox="1"/>
          <p:nvPr/>
        </p:nvSpPr>
        <p:spPr>
          <a:xfrm>
            <a:off x="91328" y="2628873"/>
            <a:ext cx="2514579" cy="1692771"/>
          </a:xfrm>
          <a:prstGeom prst="rect">
            <a:avLst/>
          </a:prstGeom>
          <a:noFill/>
        </p:spPr>
        <p:txBody>
          <a:bodyPr wrap="square">
            <a:spAutoFit/>
          </a:bodyPr>
          <a:lstStyle/>
          <a:p>
            <a:r>
              <a:rPr lang="en-GB" sz="800" b="0" i="0" u="none" strike="noStrike" dirty="0" err="1">
                <a:solidFill>
                  <a:srgbClr val="222222"/>
                </a:solidFill>
                <a:effectLst/>
                <a:latin typeface="Georgia" panose="02040502050405020303" pitchFamily="18" charset="0"/>
              </a:rPr>
              <a:t>Hallintolain</a:t>
            </a:r>
            <a:r>
              <a:rPr lang="en-GB" sz="800" b="0" i="0" u="none" strike="noStrike" dirty="0">
                <a:solidFill>
                  <a:srgbClr val="222222"/>
                </a:solidFill>
                <a:effectLst/>
                <a:latin typeface="Georgia" panose="02040502050405020303" pitchFamily="18" charset="0"/>
              </a:rPr>
              <a:t> 6 §:</a:t>
            </a:r>
            <a:r>
              <a:rPr lang="en-GB" sz="800" b="0" i="0" u="none" strike="noStrike" dirty="0" err="1">
                <a:solidFill>
                  <a:srgbClr val="222222"/>
                </a:solidFill>
                <a:effectLst/>
                <a:latin typeface="Georgia" panose="02040502050405020303" pitchFamily="18" charset="0"/>
              </a:rPr>
              <a:t>ssä</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määritelty</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periaate</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turvaa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yksityisen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perusteltuja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odotuksia</a:t>
            </a:r>
            <a:r>
              <a:rPr lang="en-GB" sz="800" b="0" i="0" u="none" strike="noStrike" dirty="0">
                <a:solidFill>
                  <a:srgbClr val="222222"/>
                </a:solidFill>
                <a:effectLst/>
                <a:latin typeface="Georgia" panose="02040502050405020303" pitchFamily="18" charset="0"/>
              </a:rPr>
              <a:t> ja </a:t>
            </a:r>
            <a:r>
              <a:rPr lang="en-GB" sz="800" b="0" i="0" u="none" strike="noStrike" dirty="0" err="1">
                <a:solidFill>
                  <a:srgbClr val="222222"/>
                </a:solidFill>
                <a:effectLst/>
                <a:latin typeface="Georgia" panose="02040502050405020303" pitchFamily="18" charset="0"/>
              </a:rPr>
              <a:t>asemaa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etenkin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suhteessa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viranomaistoiminnan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odottamattomiin</a:t>
            </a:r>
            <a:r>
              <a:rPr lang="en-GB" sz="800" b="0" i="0" u="none" strike="noStrike" dirty="0">
                <a:solidFill>
                  <a:srgbClr val="222222"/>
                </a:solidFill>
                <a:effectLst/>
                <a:latin typeface="Georgia" panose="02040502050405020303" pitchFamily="18" charset="0"/>
              </a:rPr>
              <a:t> ja </a:t>
            </a:r>
            <a:r>
              <a:rPr lang="en-GB" sz="800" b="0" i="0" u="none" strike="noStrike" dirty="0" err="1">
                <a:solidFill>
                  <a:srgbClr val="222222"/>
                </a:solidFill>
                <a:effectLst/>
                <a:latin typeface="Georgia" panose="02040502050405020303" pitchFamily="18" charset="0"/>
              </a:rPr>
              <a:t>yksityisen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kannalta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haitallisiin</a:t>
            </a:r>
            <a:r>
              <a:rPr lang="en-GB" sz="800" b="0" i="0" u="none" strike="noStrike" dirty="0">
                <a:solidFill>
                  <a:srgbClr val="222222"/>
                </a:solidFill>
                <a:effectLst/>
                <a:latin typeface="Georgia" panose="02040502050405020303" pitchFamily="18" charset="0"/>
              </a:rPr>
              <a:t> tai </a:t>
            </a:r>
            <a:r>
              <a:rPr lang="en-GB" sz="800" b="0" i="0" u="none" strike="noStrike" dirty="0" err="1">
                <a:solidFill>
                  <a:srgbClr val="222222"/>
                </a:solidFill>
                <a:effectLst/>
                <a:latin typeface="Georgia" panose="02040502050405020303" pitchFamily="18" charset="0"/>
              </a:rPr>
              <a:t>muuten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epäedullisiin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muutoksiin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Viranomainen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ei</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siten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saa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toimenpiteillään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puuttua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voimassa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oleviin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oikeussuhteisiin</a:t>
            </a:r>
            <a:r>
              <a:rPr lang="en-GB" sz="800" b="0" i="0" u="none" strike="noStrike" dirty="0">
                <a:solidFill>
                  <a:srgbClr val="222222"/>
                </a:solidFill>
                <a:effectLst/>
                <a:latin typeface="Georgia" panose="02040502050405020303" pitchFamily="18" charset="0"/>
              </a:rPr>
              <a:t> tai </a:t>
            </a:r>
            <a:r>
              <a:rPr lang="en-GB" sz="800" b="0" i="0" u="none" strike="noStrike" dirty="0" err="1">
                <a:solidFill>
                  <a:srgbClr val="222222"/>
                </a:solidFill>
                <a:effectLst/>
                <a:latin typeface="Georgia" panose="02040502050405020303" pitchFamily="18" charset="0"/>
              </a:rPr>
              <a:t>muihin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oikeutettuihin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odotuksiin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ellei</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siihen</a:t>
            </a:r>
            <a:r>
              <a:rPr lang="en-GB" sz="800" b="0" i="0" u="none" strike="noStrike" dirty="0">
                <a:solidFill>
                  <a:srgbClr val="222222"/>
                </a:solidFill>
                <a:effectLst/>
                <a:latin typeface="Georgia" panose="02040502050405020303" pitchFamily="18" charset="0"/>
              </a:rPr>
              <a:t> ole </a:t>
            </a:r>
            <a:r>
              <a:rPr lang="en-GB" sz="800" b="0" i="0" u="none" strike="noStrike" dirty="0" err="1">
                <a:solidFill>
                  <a:srgbClr val="222222"/>
                </a:solidFill>
                <a:effectLst/>
                <a:latin typeface="Georgia" panose="02040502050405020303" pitchFamily="18" charset="0"/>
              </a:rPr>
              <a:t>lakiin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perustuvaa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toimivaltaa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Luottamuksensuojan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kohteena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olevat</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odotukset</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kohdistuvat</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paitsi</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voimassa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olevien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oikeussuhteiden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pysyvyyteen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myös</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siihen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että</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viranomainen</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noudattaa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sillä</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olevia</a:t>
            </a:r>
            <a:r>
              <a:rPr lang="en-GB" sz="800" b="0" i="0" u="none" strike="noStrike" dirty="0">
                <a:solidFill>
                  <a:srgbClr val="222222"/>
                </a:solidFill>
                <a:effectLst/>
                <a:latin typeface="Georgia" panose="02040502050405020303" pitchFamily="18" charset="0"/>
              </a:rPr>
              <a:t> </a:t>
            </a:r>
            <a:r>
              <a:rPr lang="en-GB" sz="800" b="0" i="0" u="none" strike="noStrike" dirty="0" err="1">
                <a:solidFill>
                  <a:srgbClr val="222222"/>
                </a:solidFill>
                <a:effectLst/>
                <a:latin typeface="Georgia" panose="02040502050405020303" pitchFamily="18" charset="0"/>
              </a:rPr>
              <a:t>velvollisuuksia</a:t>
            </a:r>
            <a:r>
              <a:rPr lang="en-GB" sz="800" b="0" i="0" u="none" strike="noStrike" dirty="0">
                <a:solidFill>
                  <a:srgbClr val="222222"/>
                </a:solidFill>
                <a:effectLst/>
                <a:latin typeface="Georgia" panose="02040502050405020303" pitchFamily="18" charset="0"/>
              </a:rPr>
              <a:t> ja </a:t>
            </a:r>
            <a:r>
              <a:rPr lang="en-GB" sz="800" b="0" i="0" u="none" strike="noStrike" dirty="0" err="1">
                <a:solidFill>
                  <a:srgbClr val="222222"/>
                </a:solidFill>
                <a:effectLst/>
                <a:latin typeface="Georgia" panose="02040502050405020303" pitchFamily="18" charset="0"/>
              </a:rPr>
              <a:t>sitoumuksia</a:t>
            </a:r>
            <a:r>
              <a:rPr lang="en-GB" sz="800" b="0" i="0" u="none" strike="noStrike" dirty="0">
                <a:solidFill>
                  <a:srgbClr val="222222"/>
                </a:solidFill>
                <a:effectLst/>
                <a:latin typeface="Georgia" panose="02040502050405020303" pitchFamily="18" charset="0"/>
              </a:rPr>
              <a:t>.</a:t>
            </a:r>
            <a:endParaRPr lang="en-US" sz="800" dirty="0"/>
          </a:p>
        </p:txBody>
      </p:sp>
      <p:sp>
        <p:nvSpPr>
          <p:cNvPr id="12" name="TextBox 11">
            <a:extLst>
              <a:ext uri="{FF2B5EF4-FFF2-40B4-BE49-F238E27FC236}">
                <a16:creationId xmlns:a16="http://schemas.microsoft.com/office/drawing/2014/main" id="{043C84C2-C5D7-4644-A276-C94D3A9D9786}"/>
              </a:ext>
            </a:extLst>
          </p:cNvPr>
          <p:cNvSpPr txBox="1"/>
          <p:nvPr/>
        </p:nvSpPr>
        <p:spPr>
          <a:xfrm>
            <a:off x="119558" y="2398670"/>
            <a:ext cx="2151788" cy="215444"/>
          </a:xfrm>
          <a:prstGeom prst="rect">
            <a:avLst/>
          </a:prstGeom>
          <a:noFill/>
        </p:spPr>
        <p:txBody>
          <a:bodyPr wrap="square" rtlCol="0">
            <a:spAutoFit/>
          </a:bodyPr>
          <a:lstStyle/>
          <a:p>
            <a:pPr algn="l"/>
            <a:r>
              <a:rPr lang="fi-FI" sz="800" dirty="0" err="1"/>
              <a:t>Luottamuksensuoja</a:t>
            </a:r>
            <a:endParaRPr lang="en-US" sz="800" dirty="0"/>
          </a:p>
        </p:txBody>
      </p:sp>
      <p:sp>
        <p:nvSpPr>
          <p:cNvPr id="22" name="TextBox 21">
            <a:extLst>
              <a:ext uri="{FF2B5EF4-FFF2-40B4-BE49-F238E27FC236}">
                <a16:creationId xmlns:a16="http://schemas.microsoft.com/office/drawing/2014/main" id="{1E8DAD21-5E2D-FD42-B269-E6CE06C2F792}"/>
              </a:ext>
            </a:extLst>
          </p:cNvPr>
          <p:cNvSpPr txBox="1"/>
          <p:nvPr/>
        </p:nvSpPr>
        <p:spPr>
          <a:xfrm>
            <a:off x="5910883" y="2082748"/>
            <a:ext cx="1828800" cy="215444"/>
          </a:xfrm>
          <a:prstGeom prst="rect">
            <a:avLst/>
          </a:prstGeom>
          <a:noFill/>
        </p:spPr>
        <p:txBody>
          <a:bodyPr wrap="square" rtlCol="0">
            <a:spAutoFit/>
          </a:bodyPr>
          <a:lstStyle/>
          <a:p>
            <a:pPr algn="l"/>
            <a:r>
              <a:rPr lang="fi-FI" sz="800" dirty="0" err="1"/>
              <a:t>Oikeusturvaperusoikeus</a:t>
            </a:r>
            <a:endParaRPr lang="en-US" sz="800" dirty="0"/>
          </a:p>
        </p:txBody>
      </p:sp>
      <p:sp>
        <p:nvSpPr>
          <p:cNvPr id="24" name="TextBox 23">
            <a:extLst>
              <a:ext uri="{FF2B5EF4-FFF2-40B4-BE49-F238E27FC236}">
                <a16:creationId xmlns:a16="http://schemas.microsoft.com/office/drawing/2014/main" id="{7B2514DA-2122-6849-A7F3-947D4226A28F}"/>
              </a:ext>
            </a:extLst>
          </p:cNvPr>
          <p:cNvSpPr txBox="1"/>
          <p:nvPr/>
        </p:nvSpPr>
        <p:spPr>
          <a:xfrm>
            <a:off x="3004823" y="3968328"/>
            <a:ext cx="1828800" cy="215444"/>
          </a:xfrm>
          <a:prstGeom prst="rect">
            <a:avLst/>
          </a:prstGeom>
          <a:noFill/>
        </p:spPr>
        <p:txBody>
          <a:bodyPr wrap="square" rtlCol="0">
            <a:spAutoFit/>
          </a:bodyPr>
          <a:lstStyle/>
          <a:p>
            <a:pPr algn="l"/>
            <a:r>
              <a:rPr lang="fi-FI" sz="800" dirty="0"/>
              <a:t>Neuvonta</a:t>
            </a:r>
            <a:endParaRPr lang="en-US" sz="800" dirty="0"/>
          </a:p>
        </p:txBody>
      </p:sp>
      <p:sp>
        <p:nvSpPr>
          <p:cNvPr id="26" name="TextBox 25">
            <a:extLst>
              <a:ext uri="{FF2B5EF4-FFF2-40B4-BE49-F238E27FC236}">
                <a16:creationId xmlns:a16="http://schemas.microsoft.com/office/drawing/2014/main" id="{61C4C209-31E2-CB4A-9215-3171D9BFBAEF}"/>
              </a:ext>
            </a:extLst>
          </p:cNvPr>
          <p:cNvSpPr txBox="1"/>
          <p:nvPr/>
        </p:nvSpPr>
        <p:spPr>
          <a:xfrm>
            <a:off x="5833916" y="83275"/>
            <a:ext cx="1828800" cy="215444"/>
          </a:xfrm>
          <a:prstGeom prst="rect">
            <a:avLst/>
          </a:prstGeom>
          <a:noFill/>
        </p:spPr>
        <p:txBody>
          <a:bodyPr wrap="square" rtlCol="0">
            <a:spAutoFit/>
          </a:bodyPr>
          <a:lstStyle/>
          <a:p>
            <a:pPr algn="l"/>
            <a:r>
              <a:rPr lang="fi-FI" sz="800" dirty="0"/>
              <a:t>Hallinnon avoimuus</a:t>
            </a:r>
            <a:endParaRPr lang="en-US" sz="800" dirty="0"/>
          </a:p>
        </p:txBody>
      </p:sp>
    </p:spTree>
    <p:extLst>
      <p:ext uri="{BB962C8B-B14F-4D97-AF65-F5344CB8AC3E}">
        <p14:creationId xmlns:p14="http://schemas.microsoft.com/office/powerpoint/2010/main" val="974159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3071" y="0"/>
            <a:ext cx="7916752" cy="1723549"/>
          </a:xfrm>
          <a:prstGeom prst="rect">
            <a:avLst/>
          </a:prstGeom>
          <a:noFill/>
          <a:ln>
            <a:noFill/>
          </a:ln>
          <a:effectLst/>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400" i="1" dirty="0">
                <a:solidFill>
                  <a:prstClr val="black">
                    <a:lumMod val="65000"/>
                    <a:lumOff val="35000"/>
                  </a:prstClr>
                </a:solidFill>
                <a:latin typeface="Arial" panose="020B0604020202020204" pitchFamily="34" charset="0"/>
                <a:cs typeface="Arial" panose="020B0604020202020204" pitchFamily="34" charset="0"/>
              </a:rPr>
              <a:t>Instructions To Edit This Slide</a:t>
            </a:r>
          </a:p>
          <a:p>
            <a:endParaRPr lang="en-US" dirty="0">
              <a:solidFill>
                <a:prstClr val="white">
                  <a:lumMod val="50000"/>
                </a:prstClr>
              </a:solidFill>
              <a:latin typeface="Arial" panose="020B0604020202020204" pitchFamily="34" charset="0"/>
              <a:cs typeface="Arial" panose="020B0604020202020204" pitchFamily="34" charset="0"/>
            </a:endParaRPr>
          </a:p>
          <a:p>
            <a:pPr algn="just"/>
            <a:r>
              <a:rPr lang="en-US" sz="1600" dirty="0">
                <a:solidFill>
                  <a:prstClr val="white">
                    <a:lumMod val="50000"/>
                  </a:prstClr>
                </a:solidFill>
                <a:latin typeface="Arial" panose="020B0604020202020204" pitchFamily="34" charset="0"/>
                <a:cs typeface="Arial" panose="020B0604020202020204" pitchFamily="34" charset="0"/>
              </a:rPr>
              <a:t>This slide has been made in PowerPoint using basic PowerPoint shapes, and all graphics are 100% editable in PowerPoint.</a:t>
            </a:r>
          </a:p>
          <a:p>
            <a:pPr algn="just"/>
            <a:r>
              <a:rPr lang="en-US" sz="1600" dirty="0">
                <a:solidFill>
                  <a:prstClr val="white">
                    <a:lumMod val="50000"/>
                  </a:prstClr>
                </a:solidFill>
                <a:latin typeface="Arial" panose="020B0604020202020204" pitchFamily="34" charset="0"/>
                <a:cs typeface="Arial" panose="020B0604020202020204" pitchFamily="34" charset="0"/>
              </a:rPr>
              <a:t>You can change color, size and orientation of any element to your liking, and add/edit any piece of text anywhere.</a:t>
            </a:r>
          </a:p>
        </p:txBody>
      </p:sp>
      <p:grpSp>
        <p:nvGrpSpPr>
          <p:cNvPr id="6" name="Group 5"/>
          <p:cNvGrpSpPr/>
          <p:nvPr/>
        </p:nvGrpSpPr>
        <p:grpSpPr>
          <a:xfrm>
            <a:off x="732559" y="2337548"/>
            <a:ext cx="7678882" cy="3810001"/>
            <a:chOff x="571499" y="2324101"/>
            <a:chExt cx="7678882" cy="3810001"/>
          </a:xfrm>
        </p:grpSpPr>
        <p:grpSp>
          <p:nvGrpSpPr>
            <p:cNvPr id="3" name="Group 2"/>
            <p:cNvGrpSpPr/>
            <p:nvPr/>
          </p:nvGrpSpPr>
          <p:grpSpPr>
            <a:xfrm>
              <a:off x="571499" y="2324101"/>
              <a:ext cx="7678882" cy="1423555"/>
              <a:chOff x="571499" y="2324101"/>
              <a:chExt cx="7678882" cy="1423555"/>
            </a:xfrm>
          </p:grpSpPr>
          <p:sp>
            <p:nvSpPr>
              <p:cNvPr id="2" name="Oval 1"/>
              <p:cNvSpPr/>
              <p:nvPr/>
            </p:nvSpPr>
            <p:spPr>
              <a:xfrm>
                <a:off x="571499" y="2324101"/>
                <a:ext cx="1423555" cy="1423555"/>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Rectangle 8"/>
              <p:cNvSpPr/>
              <p:nvPr/>
            </p:nvSpPr>
            <p:spPr>
              <a:xfrm>
                <a:off x="2656608" y="2324101"/>
                <a:ext cx="1423555" cy="1423555"/>
              </a:xfrm>
              <a:prstGeom prst="rect">
                <a:avLst/>
              </a:prstGeom>
              <a:solidFill>
                <a:srgbClr val="2688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Isosceles Triangle 9"/>
              <p:cNvSpPr/>
              <p:nvPr/>
            </p:nvSpPr>
            <p:spPr>
              <a:xfrm>
                <a:off x="4741717" y="2324101"/>
                <a:ext cx="1423555" cy="1423555"/>
              </a:xfrm>
              <a:prstGeom prst="triangl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Diamond 12"/>
              <p:cNvSpPr/>
              <p:nvPr/>
            </p:nvSpPr>
            <p:spPr>
              <a:xfrm>
                <a:off x="6826826" y="2324101"/>
                <a:ext cx="1423555" cy="1423555"/>
              </a:xfrm>
              <a:prstGeom prst="diamond">
                <a:avLst/>
              </a:prstGeom>
              <a:solidFill>
                <a:srgbClr val="2688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5" name="Group 4"/>
            <p:cNvGrpSpPr/>
            <p:nvPr/>
          </p:nvGrpSpPr>
          <p:grpSpPr>
            <a:xfrm>
              <a:off x="571499" y="4710547"/>
              <a:ext cx="7678882" cy="1423555"/>
              <a:chOff x="571499" y="4710547"/>
              <a:chExt cx="7678882" cy="1423555"/>
            </a:xfrm>
          </p:grpSpPr>
          <p:sp>
            <p:nvSpPr>
              <p:cNvPr id="14" name="Regular Pentagon 13"/>
              <p:cNvSpPr/>
              <p:nvPr/>
            </p:nvSpPr>
            <p:spPr>
              <a:xfrm>
                <a:off x="571499" y="4710547"/>
                <a:ext cx="1423555" cy="1423555"/>
              </a:xfrm>
              <a:prstGeom prst="pentagon">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5" name="Chevron 14"/>
              <p:cNvSpPr/>
              <p:nvPr/>
            </p:nvSpPr>
            <p:spPr>
              <a:xfrm>
                <a:off x="2656608" y="4710547"/>
                <a:ext cx="1423555" cy="1423555"/>
              </a:xfrm>
              <a:prstGeom prst="chevron">
                <a:avLst/>
              </a:prstGeom>
              <a:solidFill>
                <a:srgbClr val="2688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Left Arrow 15"/>
              <p:cNvSpPr/>
              <p:nvPr/>
            </p:nvSpPr>
            <p:spPr>
              <a:xfrm>
                <a:off x="4741717" y="4710547"/>
                <a:ext cx="1423555" cy="1423555"/>
              </a:xfrm>
              <a:prstGeom prst="left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Oval Callout 16"/>
              <p:cNvSpPr/>
              <p:nvPr/>
            </p:nvSpPr>
            <p:spPr>
              <a:xfrm>
                <a:off x="6826826" y="4859484"/>
                <a:ext cx="1423555" cy="1125681"/>
              </a:xfrm>
              <a:prstGeom prst="wedgeEllipseCallout">
                <a:avLst>
                  <a:gd name="adj1" fmla="val -42731"/>
                  <a:gd name="adj2" fmla="val 70850"/>
                </a:avLst>
              </a:prstGeom>
              <a:solidFill>
                <a:srgbClr val="2688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pic>
        <p:nvPicPr>
          <p:cNvPr id="7" name="Picture 12">
            <a:extLst>
              <a:ext uri="{FF2B5EF4-FFF2-40B4-BE49-F238E27FC236}">
                <a16:creationId xmlns:a16="http://schemas.microsoft.com/office/drawing/2014/main" id="{0C31B0DD-C012-3946-9CE2-EAF3DA418D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581" y="2078576"/>
            <a:ext cx="5397500" cy="3898900"/>
          </a:xfrm>
          <a:prstGeom prst="rect">
            <a:avLst/>
          </a:prstGeom>
        </p:spPr>
      </p:pic>
    </p:spTree>
    <p:extLst>
      <p:ext uri="{BB962C8B-B14F-4D97-AF65-F5344CB8AC3E}">
        <p14:creationId xmlns:p14="http://schemas.microsoft.com/office/powerpoint/2010/main" val="48494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 name="Table 39">
            <a:extLst>
              <a:ext uri="{FF2B5EF4-FFF2-40B4-BE49-F238E27FC236}">
                <a16:creationId xmlns:a16="http://schemas.microsoft.com/office/drawing/2014/main" id="{0AE7EF97-79BA-D04D-971B-0A1016D5EDAB}"/>
              </a:ext>
            </a:extLst>
          </p:cNvPr>
          <p:cNvGraphicFramePr/>
          <p:nvPr>
            <p:extLst>
              <p:ext uri="{D42A27DB-BD31-4B8C-83A1-F6EECF244321}">
                <p14:modId xmlns:p14="http://schemas.microsoft.com/office/powerpoint/2010/main" val="3025987415"/>
              </p:ext>
            </p:extLst>
          </p:nvPr>
        </p:nvGraphicFramePr>
        <p:xfrm>
          <a:off x="3181781" y="1911533"/>
          <a:ext cx="1096518" cy="1417320"/>
        </p:xfrm>
        <a:graphic>
          <a:graphicData uri="http://schemas.openxmlformats.org/drawingml/2006/table">
            <a:tbl>
              <a:tblPr firstRow="1">
                <a:tableStyleId>{2D5ABB26-0587-4C30-8999-92F81FD0307C}</a:tableStyleId>
              </a:tblPr>
              <a:tblGrid>
                <a:gridCol w="1096518">
                  <a:extLst>
                    <a:ext uri="{9D8B030D-6E8A-4147-A177-3AD203B41FA5}">
                      <a16:colId xmlns:a16="http://schemas.microsoft.com/office/drawing/2014/main" val="1181032750"/>
                    </a:ext>
                  </a:extLst>
                </a:gridCol>
              </a:tblGrid>
              <a:tr h="142004">
                <a:tc>
                  <a:txBody>
                    <a:bodyPr/>
                    <a:lstStyle/>
                    <a:p>
                      <a:pPr algn="r" fontAlgn="b"/>
                      <a:r>
                        <a:rPr lang="en-GB" sz="800" b="1" u="none" strike="noStrike" dirty="0" err="1">
                          <a:effectLst/>
                        </a:rPr>
                        <a:t>Lainmukaisuus</a:t>
                      </a:r>
                      <a:endParaRPr lang="en-GB" sz="800" b="1" i="0" u="none" strike="noStrike" dirty="0">
                        <a:solidFill>
                          <a:srgbClr val="FFFFFF"/>
                        </a:solidFill>
                        <a:effectLst/>
                        <a:latin typeface="Calibri" panose="020F0502020204030204" pitchFamily="34" charset="0"/>
                      </a:endParaRPr>
                    </a:p>
                  </a:txBody>
                  <a:tcPr marL="9525" marR="9525" marT="9525" anchor="b"/>
                </a:tc>
                <a:extLst>
                  <a:ext uri="{0D108BD9-81ED-4DB2-BD59-A6C34878D82A}">
                    <a16:rowId xmlns:a16="http://schemas.microsoft.com/office/drawing/2014/main" val="3743836699"/>
                  </a:ext>
                </a:extLst>
              </a:tr>
              <a:tr h="142004">
                <a:tc>
                  <a:txBody>
                    <a:bodyPr/>
                    <a:lstStyle/>
                    <a:p>
                      <a:pPr algn="r" fontAlgn="b"/>
                      <a:r>
                        <a:rPr lang="en-GB" sz="800" u="none" strike="noStrike">
                          <a:effectLst/>
                        </a:rPr>
                        <a:t>Demokraattisuus</a:t>
                      </a:r>
                      <a:endParaRPr lang="en-GB" sz="8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1522488395"/>
                  </a:ext>
                </a:extLst>
              </a:tr>
              <a:tr h="142004">
                <a:tc>
                  <a:txBody>
                    <a:bodyPr/>
                    <a:lstStyle/>
                    <a:p>
                      <a:pPr algn="r" fontAlgn="b"/>
                      <a:r>
                        <a:rPr lang="en-GB" sz="800" u="none" strike="noStrike">
                          <a:effectLst/>
                        </a:rPr>
                        <a:t>Esteettömyys</a:t>
                      </a:r>
                      <a:endParaRPr lang="en-GB" sz="8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1806243113"/>
                  </a:ext>
                </a:extLst>
              </a:tr>
              <a:tr h="142004">
                <a:tc>
                  <a:txBody>
                    <a:bodyPr/>
                    <a:lstStyle/>
                    <a:p>
                      <a:pPr algn="r" fontAlgn="b"/>
                      <a:r>
                        <a:rPr lang="en-GB" sz="800" u="none" strike="noStrike">
                          <a:effectLst/>
                        </a:rPr>
                        <a:t>Lahjomattomuus</a:t>
                      </a:r>
                      <a:endParaRPr lang="en-GB" sz="8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811420999"/>
                  </a:ext>
                </a:extLst>
              </a:tr>
              <a:tr h="142004">
                <a:tc>
                  <a:txBody>
                    <a:bodyPr/>
                    <a:lstStyle/>
                    <a:p>
                      <a:pPr algn="r" fontAlgn="b"/>
                      <a:r>
                        <a:rPr lang="en-GB" sz="800" u="none" strike="noStrike" dirty="0" err="1">
                          <a:effectLst/>
                        </a:rPr>
                        <a:t>Oikeudenmukaisuus</a:t>
                      </a:r>
                      <a:endParaRPr lang="en-GB" sz="800" b="0" i="0" u="none" strike="noStrike" dirty="0">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3877452882"/>
                  </a:ext>
                </a:extLst>
              </a:tr>
              <a:tr h="142004">
                <a:tc>
                  <a:txBody>
                    <a:bodyPr/>
                    <a:lstStyle/>
                    <a:p>
                      <a:pPr algn="r" fontAlgn="b"/>
                      <a:r>
                        <a:rPr lang="en-GB" sz="800" u="none" strike="noStrike">
                          <a:effectLst/>
                        </a:rPr>
                        <a:t>Puolueettomuus</a:t>
                      </a:r>
                      <a:endParaRPr lang="en-GB" sz="8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3720269415"/>
                  </a:ext>
                </a:extLst>
              </a:tr>
              <a:tr h="142004">
                <a:tc>
                  <a:txBody>
                    <a:bodyPr/>
                    <a:lstStyle/>
                    <a:p>
                      <a:pPr algn="r" fontAlgn="b"/>
                      <a:r>
                        <a:rPr lang="en-GB" sz="800" u="none" strike="noStrike">
                          <a:effectLst/>
                        </a:rPr>
                        <a:t>Riippumattomuus</a:t>
                      </a:r>
                      <a:endParaRPr lang="en-GB" sz="800" b="0" i="0" u="none" strike="noStrike">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2808687165"/>
                  </a:ext>
                </a:extLst>
              </a:tr>
              <a:tr h="142004">
                <a:tc>
                  <a:txBody>
                    <a:bodyPr/>
                    <a:lstStyle/>
                    <a:p>
                      <a:pPr algn="r" fontAlgn="b"/>
                      <a:r>
                        <a:rPr lang="en-GB" sz="800" u="none" strike="noStrike" dirty="0" err="1">
                          <a:effectLst/>
                        </a:rPr>
                        <a:t>Tasapuolisuus</a:t>
                      </a:r>
                      <a:endParaRPr lang="en-GB" sz="800" b="0" i="0" u="none" strike="noStrike" dirty="0">
                        <a:solidFill>
                          <a:srgbClr val="000000"/>
                        </a:solidFill>
                        <a:effectLst/>
                        <a:latin typeface="Calibri" panose="020F0502020204030204" pitchFamily="34" charset="0"/>
                      </a:endParaRPr>
                    </a:p>
                  </a:txBody>
                  <a:tcPr marL="9525" marR="9525" marT="9525" anchor="b"/>
                </a:tc>
                <a:extLst>
                  <a:ext uri="{0D108BD9-81ED-4DB2-BD59-A6C34878D82A}">
                    <a16:rowId xmlns:a16="http://schemas.microsoft.com/office/drawing/2014/main" val="381240967"/>
                  </a:ext>
                </a:extLst>
              </a:tr>
            </a:tbl>
          </a:graphicData>
        </a:graphic>
      </p:graphicFrame>
    </p:spTree>
    <p:extLst>
      <p:ext uri="{BB962C8B-B14F-4D97-AF65-F5344CB8AC3E}">
        <p14:creationId xmlns:p14="http://schemas.microsoft.com/office/powerpoint/2010/main" val="2787535433"/>
      </p:ext>
    </p:extLst>
  </p:cSld>
  <p:clrMapOvr>
    <a:masterClrMapping/>
  </p:clrMapOvr>
</p:sld>
</file>

<file path=ppt/theme/theme1.xml><?xml version="1.0" encoding="utf-8"?>
<a:theme xmlns:a="http://schemas.openxmlformats.org/drawingml/2006/main" name="1_Office Theme">
  <a:themeElements>
    <a:clrScheme name="Custom 102">
      <a:dk1>
        <a:sysClr val="windowText" lastClr="000000"/>
      </a:dk1>
      <a:lt1>
        <a:sysClr val="window" lastClr="FFFFFF"/>
      </a:lt1>
      <a:dk2>
        <a:srgbClr val="000000"/>
      </a:dk2>
      <a:lt2>
        <a:srgbClr val="FFFFFF"/>
      </a:lt2>
      <a:accent1>
        <a:srgbClr val="6DC416"/>
      </a:accent1>
      <a:accent2>
        <a:srgbClr val="BBC0C3"/>
      </a:accent2>
      <a:accent3>
        <a:srgbClr val="6B7278"/>
      </a:accent3>
      <a:accent4>
        <a:srgbClr val="333A42"/>
      </a:accent4>
      <a:accent5>
        <a:srgbClr val="434343"/>
      </a:accent5>
      <a:accent6>
        <a:srgbClr val="2C2C2C"/>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TotalTime>
  <Words>427</Words>
  <Application>Microsoft Office PowerPoint</Application>
  <PresentationFormat>On-screen Show (4:3)</PresentationFormat>
  <Paragraphs>48</Paragraphs>
  <Slides>12</Slides>
  <Notes>0</Notes>
  <HiddenSlides>0</HiddenSlides>
  <MMClips>0</MMClip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1_Office Theme</vt:lpstr>
      <vt:lpstr>2_Office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About Me (Option 2 of 2)</dc:title>
  <dc:creator>adssd</dc:creator>
  <cp:lastModifiedBy>Harri Kayhko</cp:lastModifiedBy>
  <cp:revision>38</cp:revision>
  <dcterms:created xsi:type="dcterms:W3CDTF">2018-02-20T08:17:07Z</dcterms:created>
  <dcterms:modified xsi:type="dcterms:W3CDTF">2021-12-26T10:39:12Z</dcterms:modified>
</cp:coreProperties>
</file>