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0" autoAdjust="0"/>
    <p:restoredTop sz="94660"/>
  </p:normalViewPr>
  <p:slideViewPr>
    <p:cSldViewPr snapToGrid="0">
      <p:cViewPr>
        <p:scale>
          <a:sx n="100" d="100"/>
          <a:sy n="100" d="100"/>
        </p:scale>
        <p:origin x="-1354" y="11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CD4E-9966-42B9-8DB1-6392253454C5}" type="datetimeFigureOut">
              <a:rPr lang="fi-FI" smtClean="0"/>
              <a:t>14.6.2022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B1D1-35A9-47D0-97C9-56449BF5F8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1730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CD4E-9966-42B9-8DB1-6392253454C5}" type="datetimeFigureOut">
              <a:rPr lang="fi-FI" smtClean="0"/>
              <a:t>14.6.2022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B1D1-35A9-47D0-97C9-56449BF5F8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2522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CD4E-9966-42B9-8DB1-6392253454C5}" type="datetimeFigureOut">
              <a:rPr lang="fi-FI" smtClean="0"/>
              <a:t>14.6.2022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B1D1-35A9-47D0-97C9-56449BF5F8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047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CD4E-9966-42B9-8DB1-6392253454C5}" type="datetimeFigureOut">
              <a:rPr lang="fi-FI" smtClean="0"/>
              <a:t>14.6.2022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B1D1-35A9-47D0-97C9-56449BF5F8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4404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CD4E-9966-42B9-8DB1-6392253454C5}" type="datetimeFigureOut">
              <a:rPr lang="fi-FI" smtClean="0"/>
              <a:t>14.6.2022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B1D1-35A9-47D0-97C9-56449BF5F8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6797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CD4E-9966-42B9-8DB1-6392253454C5}" type="datetimeFigureOut">
              <a:rPr lang="fi-FI" smtClean="0"/>
              <a:t>14.6.2022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B1D1-35A9-47D0-97C9-56449BF5F8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1845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CD4E-9966-42B9-8DB1-6392253454C5}" type="datetimeFigureOut">
              <a:rPr lang="fi-FI" smtClean="0"/>
              <a:t>14.6.2022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B1D1-35A9-47D0-97C9-56449BF5F8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223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CD4E-9966-42B9-8DB1-6392253454C5}" type="datetimeFigureOut">
              <a:rPr lang="fi-FI" smtClean="0"/>
              <a:t>14.6.2022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B1D1-35A9-47D0-97C9-56449BF5F8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9033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CD4E-9966-42B9-8DB1-6392253454C5}" type="datetimeFigureOut">
              <a:rPr lang="fi-FI" smtClean="0"/>
              <a:t>14.6.2022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B1D1-35A9-47D0-97C9-56449BF5F8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6054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CD4E-9966-42B9-8DB1-6392253454C5}" type="datetimeFigureOut">
              <a:rPr lang="fi-FI" smtClean="0"/>
              <a:t>14.6.2022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B1D1-35A9-47D0-97C9-56449BF5F8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7369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CD4E-9966-42B9-8DB1-6392253454C5}" type="datetimeFigureOut">
              <a:rPr lang="fi-FI" smtClean="0"/>
              <a:t>14.6.2022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B1D1-35A9-47D0-97C9-56449BF5F8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6612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CD4E-9966-42B9-8DB1-6392253454C5}" type="datetimeFigureOut">
              <a:rPr lang="fi-FI" smtClean="0"/>
              <a:t>14.6.2022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FB1D1-35A9-47D0-97C9-56449BF5F8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2279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uva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801" y="4094165"/>
            <a:ext cx="1755000" cy="1593000"/>
          </a:xfrm>
          <a:prstGeom prst="rect">
            <a:avLst/>
          </a:prstGeom>
        </p:spPr>
      </p:pic>
      <p:pic>
        <p:nvPicPr>
          <p:cNvPr id="10" name="Kuva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991" y="2323989"/>
            <a:ext cx="1795500" cy="1777500"/>
          </a:xfrm>
          <a:prstGeom prst="rect">
            <a:avLst/>
          </a:prstGeom>
        </p:spPr>
      </p:pic>
      <p:pic>
        <p:nvPicPr>
          <p:cNvPr id="8" name="Kuva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899" y="2322115"/>
            <a:ext cx="1836000" cy="1800000"/>
          </a:xfrm>
          <a:prstGeom prst="rect">
            <a:avLst/>
          </a:prstGeom>
        </p:spPr>
      </p:pic>
      <p:pic>
        <p:nvPicPr>
          <p:cNvPr id="4" name="Kuva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3897" y="712980"/>
            <a:ext cx="3627000" cy="1881000"/>
          </a:xfrm>
          <a:prstGeom prst="rect">
            <a:avLst/>
          </a:prstGeom>
        </p:spPr>
      </p:pic>
      <p:pic>
        <p:nvPicPr>
          <p:cNvPr id="6" name="Kuva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2232" y="2555642"/>
            <a:ext cx="2754000" cy="3388500"/>
          </a:xfrm>
          <a:prstGeom prst="rect">
            <a:avLst/>
          </a:prstGeom>
        </p:spPr>
      </p:pic>
      <p:pic>
        <p:nvPicPr>
          <p:cNvPr id="7" name="Kuva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1797" y="2543081"/>
            <a:ext cx="2749500" cy="3411000"/>
          </a:xfrm>
          <a:prstGeom prst="rect">
            <a:avLst/>
          </a:prstGeom>
        </p:spPr>
      </p:pic>
      <p:sp>
        <p:nvSpPr>
          <p:cNvPr id="11" name="Tekstiruutu 10"/>
          <p:cNvSpPr txBox="1"/>
          <p:nvPr/>
        </p:nvSpPr>
        <p:spPr>
          <a:xfrm>
            <a:off x="4255228" y="244374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Järki</a:t>
            </a:r>
            <a:endParaRPr lang="fi-FI" dirty="0"/>
          </a:p>
        </p:txBody>
      </p:sp>
      <p:sp>
        <p:nvSpPr>
          <p:cNvPr id="12" name="Tekstiruutu 11"/>
          <p:cNvSpPr txBox="1"/>
          <p:nvPr/>
        </p:nvSpPr>
        <p:spPr>
          <a:xfrm>
            <a:off x="7257615" y="249418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Mieli</a:t>
            </a:r>
            <a:endParaRPr lang="fi-FI" dirty="0"/>
          </a:p>
        </p:txBody>
      </p:sp>
      <p:sp>
        <p:nvSpPr>
          <p:cNvPr id="13" name="Tekstiruutu 12"/>
          <p:cNvSpPr txBox="1"/>
          <p:nvPr/>
        </p:nvSpPr>
        <p:spPr>
          <a:xfrm>
            <a:off x="5683159" y="5152110"/>
            <a:ext cx="76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Tunne</a:t>
            </a:r>
            <a:endParaRPr lang="fi-FI" dirty="0"/>
          </a:p>
        </p:txBody>
      </p:sp>
      <p:sp>
        <p:nvSpPr>
          <p:cNvPr id="14" name="Tekstiruutu 13"/>
          <p:cNvSpPr txBox="1"/>
          <p:nvPr/>
        </p:nvSpPr>
        <p:spPr>
          <a:xfrm>
            <a:off x="6896490" y="4034498"/>
            <a:ext cx="68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Tarve</a:t>
            </a:r>
            <a:endParaRPr lang="fi-FI" dirty="0"/>
          </a:p>
        </p:txBody>
      </p:sp>
      <p:sp>
        <p:nvSpPr>
          <p:cNvPr id="15" name="Tekstiruutu 14"/>
          <p:cNvSpPr txBox="1"/>
          <p:nvPr/>
        </p:nvSpPr>
        <p:spPr>
          <a:xfrm>
            <a:off x="5718633" y="212774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Normi</a:t>
            </a:r>
            <a:endParaRPr lang="fi-FI" dirty="0"/>
          </a:p>
        </p:txBody>
      </p:sp>
      <p:sp>
        <p:nvSpPr>
          <p:cNvPr id="16" name="Tekstiruutu 15"/>
          <p:cNvSpPr txBox="1"/>
          <p:nvPr/>
        </p:nvSpPr>
        <p:spPr>
          <a:xfrm>
            <a:off x="4563709" y="397649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Arvo</a:t>
            </a:r>
            <a:endParaRPr lang="fi-FI" dirty="0"/>
          </a:p>
        </p:txBody>
      </p:sp>
      <p:sp>
        <p:nvSpPr>
          <p:cNvPr id="17" name="Tekstiruutu 16"/>
          <p:cNvSpPr txBox="1"/>
          <p:nvPr/>
        </p:nvSpPr>
        <p:spPr>
          <a:xfrm>
            <a:off x="7944888" y="1949340"/>
            <a:ext cx="146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dirty="0" smtClean="0"/>
              <a:t>Navigoi </a:t>
            </a:r>
          </a:p>
          <a:p>
            <a:r>
              <a:rPr lang="fi-FI" dirty="0" smtClean="0"/>
              <a:t>vaakasuoraan</a:t>
            </a:r>
            <a:endParaRPr lang="fi-FI" dirty="0"/>
          </a:p>
        </p:txBody>
      </p:sp>
      <p:sp>
        <p:nvSpPr>
          <p:cNvPr id="18" name="Tekstiruutu 17"/>
          <p:cNvSpPr txBox="1"/>
          <p:nvPr/>
        </p:nvSpPr>
        <p:spPr>
          <a:xfrm>
            <a:off x="5359542" y="5850007"/>
            <a:ext cx="1425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dirty="0" smtClean="0"/>
              <a:t>Reagoi</a:t>
            </a:r>
          </a:p>
          <a:p>
            <a:r>
              <a:rPr lang="fi-FI" dirty="0" smtClean="0"/>
              <a:t>pystysuoraan</a:t>
            </a:r>
            <a:endParaRPr lang="fi-FI" dirty="0"/>
          </a:p>
        </p:txBody>
      </p:sp>
      <p:sp>
        <p:nvSpPr>
          <p:cNvPr id="19" name="Tekstiruutu 18"/>
          <p:cNvSpPr txBox="1"/>
          <p:nvPr/>
        </p:nvSpPr>
        <p:spPr>
          <a:xfrm>
            <a:off x="2637315" y="1949340"/>
            <a:ext cx="1460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dirty="0" smtClean="0"/>
              <a:t>Mallintaa</a:t>
            </a:r>
          </a:p>
          <a:p>
            <a:pPr algn="ctr"/>
            <a:r>
              <a:rPr lang="fi-FI" dirty="0" smtClean="0"/>
              <a:t>ulottuvuuden</a:t>
            </a:r>
          </a:p>
        </p:txBody>
      </p:sp>
      <p:sp>
        <p:nvSpPr>
          <p:cNvPr id="20" name="Tekstiruutu 19"/>
          <p:cNvSpPr txBox="1"/>
          <p:nvPr/>
        </p:nvSpPr>
        <p:spPr>
          <a:xfrm>
            <a:off x="7519969" y="4505779"/>
            <a:ext cx="1205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Motivaatio</a:t>
            </a:r>
          </a:p>
          <a:p>
            <a:r>
              <a:rPr lang="fi-FI" dirty="0" smtClean="0"/>
              <a:t>Halu</a:t>
            </a:r>
            <a:endParaRPr lang="fi-FI" dirty="0"/>
          </a:p>
        </p:txBody>
      </p:sp>
      <p:sp>
        <p:nvSpPr>
          <p:cNvPr id="21" name="Tekstiruutu 20"/>
          <p:cNvSpPr txBox="1"/>
          <p:nvPr/>
        </p:nvSpPr>
        <p:spPr>
          <a:xfrm>
            <a:off x="3396114" y="4248581"/>
            <a:ext cx="852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Tavoite</a:t>
            </a:r>
          </a:p>
          <a:p>
            <a:r>
              <a:rPr lang="fi-FI" dirty="0" smtClean="0"/>
              <a:t>Ihanne</a:t>
            </a:r>
            <a:endParaRPr lang="fi-FI" dirty="0"/>
          </a:p>
        </p:txBody>
      </p:sp>
      <p:sp>
        <p:nvSpPr>
          <p:cNvPr id="22" name="Tekstiruutu 21"/>
          <p:cNvSpPr txBox="1"/>
          <p:nvPr/>
        </p:nvSpPr>
        <p:spPr>
          <a:xfrm>
            <a:off x="5683159" y="814606"/>
            <a:ext cx="1169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Riski</a:t>
            </a:r>
          </a:p>
          <a:p>
            <a:r>
              <a:rPr lang="fi-FI" dirty="0" smtClean="0"/>
              <a:t>Voimavara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3887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18</Words>
  <Application>Microsoft Office PowerPoint</Application>
  <PresentationFormat>Laajakuva</PresentationFormat>
  <Paragraphs>18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Office-teema</vt:lpstr>
      <vt:lpstr>PowerPoint-esitys</vt:lpstr>
    </vt:vector>
  </TitlesOfParts>
  <Company>Uusix-Verstaat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Harri käyhkö</dc:creator>
  <cp:lastModifiedBy>Harri käyhkö</cp:lastModifiedBy>
  <cp:revision>8</cp:revision>
  <dcterms:created xsi:type="dcterms:W3CDTF">2022-06-14T06:12:48Z</dcterms:created>
  <dcterms:modified xsi:type="dcterms:W3CDTF">2022-06-14T07:10:09Z</dcterms:modified>
</cp:coreProperties>
</file>