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9" r:id="rId4"/>
    <p:sldId id="270" r:id="rId5"/>
    <p:sldId id="264" r:id="rId6"/>
    <p:sldId id="259" r:id="rId7"/>
    <p:sldId id="265" r:id="rId8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7"/>
    <a:srgbClr val="F0EEEA"/>
    <a:srgbClr val="F9EDE2"/>
    <a:srgbClr val="FEFCFA"/>
    <a:srgbClr val="FF5656"/>
    <a:srgbClr val="A52222"/>
    <a:srgbClr val="BC190C"/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717" y="58431"/>
            <a:ext cx="12873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psykologi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Robert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Plutchikin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kehittämästä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tunteiden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pyörästä</a:t>
            </a:r>
            <a:endParaRPr sz="10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319" y="9431856"/>
            <a:ext cx="530655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Tunteilla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tarkoitetaan,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kehossa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mielessä</a:t>
            </a:r>
            <a:r>
              <a:rPr lang="fi-FI"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tuntuu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joltakin.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Tunteet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saavat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meidät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usein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toimimaan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tekemään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jotakin</a:t>
            </a:r>
            <a:r>
              <a:rPr sz="12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lang="fi-FI" sz="1200" spc="110" dirty="0">
              <a:solidFill>
                <a:srgbClr val="010202"/>
              </a:solidFill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endParaRPr sz="5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Emootiot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ilmentävät </a:t>
            </a:r>
            <a:r>
              <a:rPr sz="1200" spc="10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yksilöllisen</a:t>
            </a:r>
            <a:r>
              <a:rPr sz="1200" spc="10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tunnekokemuksen</a:t>
            </a:r>
            <a:r>
              <a:rPr lang="fi-FI"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0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lisäksi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sosiaaliskulttuurisen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ympäristön </a:t>
            </a:r>
            <a:r>
              <a:rPr sz="1200" spc="-3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suhdetta,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ne nähdään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sekä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ruumiillisina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 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sosiaalisina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kokemuksina.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7229" y="9177052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87" y="1440982"/>
            <a:ext cx="7683770" cy="7683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6320000">
            <a:off x="1164480" y="5199773"/>
            <a:ext cx="76866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6320000">
            <a:off x="2905841" y="5177312"/>
            <a:ext cx="52270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6320000">
            <a:off x="2223769" y="5197042"/>
            <a:ext cx="423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3354685" y="4012755"/>
            <a:ext cx="5645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sz="1300" spc="-35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639129" y="3507571"/>
            <a:ext cx="1042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4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005265" y="2861466"/>
            <a:ext cx="96464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19080000">
            <a:off x="5640819" y="6370444"/>
            <a:ext cx="7323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672" y="3477418"/>
            <a:ext cx="701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448" y="2763118"/>
            <a:ext cx="2762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-40" dirty="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951" y="1866763"/>
            <a:ext cx="740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845" y="6751958"/>
            <a:ext cx="6184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35" y="4925145"/>
            <a:ext cx="200055" cy="596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-20" dirty="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574" y="4930004"/>
            <a:ext cx="200055" cy="524510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5220000">
            <a:off x="6919509" y="5071298"/>
            <a:ext cx="53340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sz="1450" spc="-30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19080000">
            <a:off x="6132401" y="6902606"/>
            <a:ext cx="7170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2155357" y="7529637"/>
            <a:ext cx="60970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640000">
            <a:off x="2870921" y="6898855"/>
            <a:ext cx="4528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640000">
            <a:off x="3315645" y="6351621"/>
            <a:ext cx="6643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5" dirty="0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sz="1300" spc="-15" dirty="0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2283" y="7603441"/>
            <a:ext cx="4654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3660000">
            <a:off x="3193560" y="2578948"/>
            <a:ext cx="8595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440000">
            <a:off x="1708416" y="4031790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440000">
            <a:off x="1493435" y="4114786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280000">
            <a:off x="7132547" y="408673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140000">
            <a:off x="7114567" y="6461247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20280000">
            <a:off x="1836230" y="6152243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0137" y="3563300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0" y="0"/>
                </a:moveTo>
                <a:lnTo>
                  <a:pt x="1422577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23154" y="3556886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1422577" y="0"/>
                </a:moveTo>
                <a:lnTo>
                  <a:pt x="0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5370" y="4545003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1422577"/>
                </a:moveTo>
                <a:lnTo>
                  <a:pt x="3433902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1624" y="4585420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0"/>
                </a:moveTo>
                <a:lnTo>
                  <a:pt x="3433902" y="1422577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3421" y="3365468"/>
            <a:ext cx="3816985" cy="3816985"/>
          </a:xfrm>
          <a:custGeom>
            <a:avLst/>
            <a:gdLst/>
            <a:ahLst/>
            <a:cxnLst/>
            <a:rect l="l" t="t" r="r" b="b"/>
            <a:pathLst>
              <a:path w="3816985" h="3816984">
                <a:moveTo>
                  <a:pt x="3816718" y="1908365"/>
                </a:moveTo>
                <a:lnTo>
                  <a:pt x="3816114" y="1956865"/>
                </a:lnTo>
                <a:lnTo>
                  <a:pt x="3814310" y="2005068"/>
                </a:lnTo>
                <a:lnTo>
                  <a:pt x="3811322" y="2052958"/>
                </a:lnTo>
                <a:lnTo>
                  <a:pt x="3807164" y="2100523"/>
                </a:lnTo>
                <a:lnTo>
                  <a:pt x="3801849" y="2147746"/>
                </a:lnTo>
                <a:lnTo>
                  <a:pt x="3795392" y="2194615"/>
                </a:lnTo>
                <a:lnTo>
                  <a:pt x="3787808" y="2241114"/>
                </a:lnTo>
                <a:lnTo>
                  <a:pt x="3779111" y="2287230"/>
                </a:lnTo>
                <a:lnTo>
                  <a:pt x="3769315" y="2332948"/>
                </a:lnTo>
                <a:lnTo>
                  <a:pt x="3758434" y="2378254"/>
                </a:lnTo>
                <a:lnTo>
                  <a:pt x="3746484" y="2423134"/>
                </a:lnTo>
                <a:lnTo>
                  <a:pt x="3733477" y="2467572"/>
                </a:lnTo>
                <a:lnTo>
                  <a:pt x="3719428" y="2511556"/>
                </a:lnTo>
                <a:lnTo>
                  <a:pt x="3704352" y="2555070"/>
                </a:lnTo>
                <a:lnTo>
                  <a:pt x="3688263" y="2598100"/>
                </a:lnTo>
                <a:lnTo>
                  <a:pt x="3671175" y="2640633"/>
                </a:lnTo>
                <a:lnTo>
                  <a:pt x="3653103" y="2682653"/>
                </a:lnTo>
                <a:lnTo>
                  <a:pt x="3634061" y="2724147"/>
                </a:lnTo>
                <a:lnTo>
                  <a:pt x="3614062" y="2765099"/>
                </a:lnTo>
                <a:lnTo>
                  <a:pt x="3593123" y="2805497"/>
                </a:lnTo>
                <a:lnTo>
                  <a:pt x="3571256" y="2845325"/>
                </a:lnTo>
                <a:lnTo>
                  <a:pt x="3548476" y="2884569"/>
                </a:lnTo>
                <a:lnTo>
                  <a:pt x="3524798" y="2923215"/>
                </a:lnTo>
                <a:lnTo>
                  <a:pt x="3500235" y="2961248"/>
                </a:lnTo>
                <a:lnTo>
                  <a:pt x="3474802" y="2998655"/>
                </a:lnTo>
                <a:lnTo>
                  <a:pt x="3448514" y="3035421"/>
                </a:lnTo>
                <a:lnTo>
                  <a:pt x="3421384" y="3071531"/>
                </a:lnTo>
                <a:lnTo>
                  <a:pt x="3393427" y="3106971"/>
                </a:lnTo>
                <a:lnTo>
                  <a:pt x="3364658" y="3141728"/>
                </a:lnTo>
                <a:lnTo>
                  <a:pt x="3335090" y="3175786"/>
                </a:lnTo>
                <a:lnTo>
                  <a:pt x="3304737" y="3209132"/>
                </a:lnTo>
                <a:lnTo>
                  <a:pt x="3273615" y="3241751"/>
                </a:lnTo>
                <a:lnTo>
                  <a:pt x="3241738" y="3273628"/>
                </a:lnTo>
                <a:lnTo>
                  <a:pt x="3209119" y="3304750"/>
                </a:lnTo>
                <a:lnTo>
                  <a:pt x="3175773" y="3335102"/>
                </a:lnTo>
                <a:lnTo>
                  <a:pt x="3141715" y="3364670"/>
                </a:lnTo>
                <a:lnTo>
                  <a:pt x="3106959" y="3393440"/>
                </a:lnTo>
                <a:lnTo>
                  <a:pt x="3071518" y="3421397"/>
                </a:lnTo>
                <a:lnTo>
                  <a:pt x="3035408" y="3448526"/>
                </a:lnTo>
                <a:lnTo>
                  <a:pt x="2998642" y="3474815"/>
                </a:lnTo>
                <a:lnTo>
                  <a:pt x="2961235" y="3500247"/>
                </a:lnTo>
                <a:lnTo>
                  <a:pt x="2923202" y="3524810"/>
                </a:lnTo>
                <a:lnTo>
                  <a:pt x="2884556" y="3548489"/>
                </a:lnTo>
                <a:lnTo>
                  <a:pt x="2845312" y="3571268"/>
                </a:lnTo>
                <a:lnTo>
                  <a:pt x="2805484" y="3593135"/>
                </a:lnTo>
                <a:lnTo>
                  <a:pt x="2765087" y="3614075"/>
                </a:lnTo>
                <a:lnTo>
                  <a:pt x="2724134" y="3634073"/>
                </a:lnTo>
                <a:lnTo>
                  <a:pt x="2682640" y="3653116"/>
                </a:lnTo>
                <a:lnTo>
                  <a:pt x="2640620" y="3671188"/>
                </a:lnTo>
                <a:lnTo>
                  <a:pt x="2598088" y="3688276"/>
                </a:lnTo>
                <a:lnTo>
                  <a:pt x="2555057" y="3704365"/>
                </a:lnTo>
                <a:lnTo>
                  <a:pt x="2511543" y="3719441"/>
                </a:lnTo>
                <a:lnTo>
                  <a:pt x="2467559" y="3733489"/>
                </a:lnTo>
                <a:lnTo>
                  <a:pt x="2423121" y="3746496"/>
                </a:lnTo>
                <a:lnTo>
                  <a:pt x="2378241" y="3758447"/>
                </a:lnTo>
                <a:lnTo>
                  <a:pt x="2332936" y="3769328"/>
                </a:lnTo>
                <a:lnTo>
                  <a:pt x="2287217" y="3779124"/>
                </a:lnTo>
                <a:lnTo>
                  <a:pt x="2241102" y="3787821"/>
                </a:lnTo>
                <a:lnTo>
                  <a:pt x="2194602" y="3795405"/>
                </a:lnTo>
                <a:lnTo>
                  <a:pt x="2147733" y="3801862"/>
                </a:lnTo>
                <a:lnTo>
                  <a:pt x="2100510" y="3807176"/>
                </a:lnTo>
                <a:lnTo>
                  <a:pt x="2052946" y="3811335"/>
                </a:lnTo>
                <a:lnTo>
                  <a:pt x="2005055" y="3814323"/>
                </a:lnTo>
                <a:lnTo>
                  <a:pt x="1956853" y="3816126"/>
                </a:lnTo>
                <a:lnTo>
                  <a:pt x="1908352" y="3816730"/>
                </a:lnTo>
                <a:lnTo>
                  <a:pt x="1859853" y="3816126"/>
                </a:lnTo>
                <a:lnTo>
                  <a:pt x="1811651" y="3814323"/>
                </a:lnTo>
                <a:lnTo>
                  <a:pt x="1763761" y="3811335"/>
                </a:lnTo>
                <a:lnTo>
                  <a:pt x="1716197" y="3807176"/>
                </a:lnTo>
                <a:lnTo>
                  <a:pt x="1668974" y="3801862"/>
                </a:lnTo>
                <a:lnTo>
                  <a:pt x="1622106" y="3795405"/>
                </a:lnTo>
                <a:lnTo>
                  <a:pt x="1575607" y="3787821"/>
                </a:lnTo>
                <a:lnTo>
                  <a:pt x="1529491" y="3779124"/>
                </a:lnTo>
                <a:lnTo>
                  <a:pt x="1483774" y="3769328"/>
                </a:lnTo>
                <a:lnTo>
                  <a:pt x="1438468" y="3758447"/>
                </a:lnTo>
                <a:lnTo>
                  <a:pt x="1393589" y="3746496"/>
                </a:lnTo>
                <a:lnTo>
                  <a:pt x="1349151" y="3733489"/>
                </a:lnTo>
                <a:lnTo>
                  <a:pt x="1305168" y="3719441"/>
                </a:lnTo>
                <a:lnTo>
                  <a:pt x="1261654" y="3704365"/>
                </a:lnTo>
                <a:lnTo>
                  <a:pt x="1218624" y="3688276"/>
                </a:lnTo>
                <a:lnTo>
                  <a:pt x="1176092" y="3671188"/>
                </a:lnTo>
                <a:lnTo>
                  <a:pt x="1134072" y="3653116"/>
                </a:lnTo>
                <a:lnTo>
                  <a:pt x="1092578" y="3634073"/>
                </a:lnTo>
                <a:lnTo>
                  <a:pt x="1051626" y="3614075"/>
                </a:lnTo>
                <a:lnTo>
                  <a:pt x="1011229" y="3593135"/>
                </a:lnTo>
                <a:lnTo>
                  <a:pt x="971401" y="3571268"/>
                </a:lnTo>
                <a:lnTo>
                  <a:pt x="932157" y="3548489"/>
                </a:lnTo>
                <a:lnTo>
                  <a:pt x="893512" y="3524810"/>
                </a:lnTo>
                <a:lnTo>
                  <a:pt x="855479" y="3500247"/>
                </a:lnTo>
                <a:lnTo>
                  <a:pt x="818072" y="3474815"/>
                </a:lnTo>
                <a:lnTo>
                  <a:pt x="781307" y="3448526"/>
                </a:lnTo>
                <a:lnTo>
                  <a:pt x="745197" y="3421397"/>
                </a:lnTo>
                <a:lnTo>
                  <a:pt x="709756" y="3393440"/>
                </a:lnTo>
                <a:lnTo>
                  <a:pt x="675000" y="3364670"/>
                </a:lnTo>
                <a:lnTo>
                  <a:pt x="640942" y="3335102"/>
                </a:lnTo>
                <a:lnTo>
                  <a:pt x="607596" y="3304750"/>
                </a:lnTo>
                <a:lnTo>
                  <a:pt x="574978" y="3273628"/>
                </a:lnTo>
                <a:lnTo>
                  <a:pt x="543100" y="3241751"/>
                </a:lnTo>
                <a:lnTo>
                  <a:pt x="511979" y="3209132"/>
                </a:lnTo>
                <a:lnTo>
                  <a:pt x="481627" y="3175786"/>
                </a:lnTo>
                <a:lnTo>
                  <a:pt x="452059" y="3141728"/>
                </a:lnTo>
                <a:lnTo>
                  <a:pt x="423289" y="3106971"/>
                </a:lnTo>
                <a:lnTo>
                  <a:pt x="395332" y="3071531"/>
                </a:lnTo>
                <a:lnTo>
                  <a:pt x="368203" y="3035421"/>
                </a:lnTo>
                <a:lnTo>
                  <a:pt x="341914" y="2998655"/>
                </a:lnTo>
                <a:lnTo>
                  <a:pt x="316482" y="2961248"/>
                </a:lnTo>
                <a:lnTo>
                  <a:pt x="291919" y="2923215"/>
                </a:lnTo>
                <a:lnTo>
                  <a:pt x="268241" y="2884569"/>
                </a:lnTo>
                <a:lnTo>
                  <a:pt x="245461" y="2845325"/>
                </a:lnTo>
                <a:lnTo>
                  <a:pt x="223594" y="2805497"/>
                </a:lnTo>
                <a:lnTo>
                  <a:pt x="202655" y="2765099"/>
                </a:lnTo>
                <a:lnTo>
                  <a:pt x="182656" y="2724147"/>
                </a:lnTo>
                <a:lnTo>
                  <a:pt x="163614" y="2682653"/>
                </a:lnTo>
                <a:lnTo>
                  <a:pt x="145542" y="2640633"/>
                </a:lnTo>
                <a:lnTo>
                  <a:pt x="128454" y="2598100"/>
                </a:lnTo>
                <a:lnTo>
                  <a:pt x="112365" y="2555070"/>
                </a:lnTo>
                <a:lnTo>
                  <a:pt x="97289" y="2511556"/>
                </a:lnTo>
                <a:lnTo>
                  <a:pt x="83241" y="2467572"/>
                </a:lnTo>
                <a:lnTo>
                  <a:pt x="70234" y="2423134"/>
                </a:lnTo>
                <a:lnTo>
                  <a:pt x="58283" y="2378254"/>
                </a:lnTo>
                <a:lnTo>
                  <a:pt x="47402" y="2332948"/>
                </a:lnTo>
                <a:lnTo>
                  <a:pt x="37606" y="2287230"/>
                </a:lnTo>
                <a:lnTo>
                  <a:pt x="28909" y="2241114"/>
                </a:lnTo>
                <a:lnTo>
                  <a:pt x="21325" y="2194615"/>
                </a:lnTo>
                <a:lnTo>
                  <a:pt x="14868" y="2147746"/>
                </a:lnTo>
                <a:lnTo>
                  <a:pt x="9554" y="2100523"/>
                </a:lnTo>
                <a:lnTo>
                  <a:pt x="5395" y="2052958"/>
                </a:lnTo>
                <a:lnTo>
                  <a:pt x="2407" y="2005068"/>
                </a:lnTo>
                <a:lnTo>
                  <a:pt x="604" y="1956865"/>
                </a:lnTo>
                <a:lnTo>
                  <a:pt x="0" y="1908365"/>
                </a:lnTo>
                <a:lnTo>
                  <a:pt x="604" y="1859865"/>
                </a:lnTo>
                <a:lnTo>
                  <a:pt x="2407" y="1811662"/>
                </a:lnTo>
                <a:lnTo>
                  <a:pt x="5395" y="1763772"/>
                </a:lnTo>
                <a:lnTo>
                  <a:pt x="9554" y="1716207"/>
                </a:lnTo>
                <a:lnTo>
                  <a:pt x="14868" y="1668984"/>
                </a:lnTo>
                <a:lnTo>
                  <a:pt x="21325" y="1622115"/>
                </a:lnTo>
                <a:lnTo>
                  <a:pt x="28909" y="1575616"/>
                </a:lnTo>
                <a:lnTo>
                  <a:pt x="37606" y="1529500"/>
                </a:lnTo>
                <a:lnTo>
                  <a:pt x="47402" y="1483782"/>
                </a:lnTo>
                <a:lnTo>
                  <a:pt x="58283" y="1438476"/>
                </a:lnTo>
                <a:lnTo>
                  <a:pt x="70234" y="1393596"/>
                </a:lnTo>
                <a:lnTo>
                  <a:pt x="83241" y="1349158"/>
                </a:lnTo>
                <a:lnTo>
                  <a:pt x="97289" y="1305174"/>
                </a:lnTo>
                <a:lnTo>
                  <a:pt x="112365" y="1261660"/>
                </a:lnTo>
                <a:lnTo>
                  <a:pt x="128454" y="1218630"/>
                </a:lnTo>
                <a:lnTo>
                  <a:pt x="145542" y="1176097"/>
                </a:lnTo>
                <a:lnTo>
                  <a:pt x="163614" y="1134077"/>
                </a:lnTo>
                <a:lnTo>
                  <a:pt x="182656" y="1092583"/>
                </a:lnTo>
                <a:lnTo>
                  <a:pt x="202655" y="1051631"/>
                </a:lnTo>
                <a:lnTo>
                  <a:pt x="223594" y="1011233"/>
                </a:lnTo>
                <a:lnTo>
                  <a:pt x="245461" y="971405"/>
                </a:lnTo>
                <a:lnTo>
                  <a:pt x="268241" y="932161"/>
                </a:lnTo>
                <a:lnTo>
                  <a:pt x="291919" y="893515"/>
                </a:lnTo>
                <a:lnTo>
                  <a:pt x="316482" y="855482"/>
                </a:lnTo>
                <a:lnTo>
                  <a:pt x="341914" y="818075"/>
                </a:lnTo>
                <a:lnTo>
                  <a:pt x="368203" y="781309"/>
                </a:lnTo>
                <a:lnTo>
                  <a:pt x="395332" y="745199"/>
                </a:lnTo>
                <a:lnTo>
                  <a:pt x="423289" y="709759"/>
                </a:lnTo>
                <a:lnTo>
                  <a:pt x="452059" y="675002"/>
                </a:lnTo>
                <a:lnTo>
                  <a:pt x="481627" y="640944"/>
                </a:lnTo>
                <a:lnTo>
                  <a:pt x="511979" y="607598"/>
                </a:lnTo>
                <a:lnTo>
                  <a:pt x="543100" y="574979"/>
                </a:lnTo>
                <a:lnTo>
                  <a:pt x="574978" y="543102"/>
                </a:lnTo>
                <a:lnTo>
                  <a:pt x="607596" y="511980"/>
                </a:lnTo>
                <a:lnTo>
                  <a:pt x="640942" y="481628"/>
                </a:lnTo>
                <a:lnTo>
                  <a:pt x="675000" y="452060"/>
                </a:lnTo>
                <a:lnTo>
                  <a:pt x="709756" y="423290"/>
                </a:lnTo>
                <a:lnTo>
                  <a:pt x="745197" y="395333"/>
                </a:lnTo>
                <a:lnTo>
                  <a:pt x="781307" y="368204"/>
                </a:lnTo>
                <a:lnTo>
                  <a:pt x="818072" y="341915"/>
                </a:lnTo>
                <a:lnTo>
                  <a:pt x="855479" y="316483"/>
                </a:lnTo>
                <a:lnTo>
                  <a:pt x="893512" y="291920"/>
                </a:lnTo>
                <a:lnTo>
                  <a:pt x="932157" y="268241"/>
                </a:lnTo>
                <a:lnTo>
                  <a:pt x="971401" y="245462"/>
                </a:lnTo>
                <a:lnTo>
                  <a:pt x="1011229" y="223595"/>
                </a:lnTo>
                <a:lnTo>
                  <a:pt x="1051626" y="202655"/>
                </a:lnTo>
                <a:lnTo>
                  <a:pt x="1092578" y="182657"/>
                </a:lnTo>
                <a:lnTo>
                  <a:pt x="1134072" y="163614"/>
                </a:lnTo>
                <a:lnTo>
                  <a:pt x="1176092" y="145542"/>
                </a:lnTo>
                <a:lnTo>
                  <a:pt x="1218624" y="128454"/>
                </a:lnTo>
                <a:lnTo>
                  <a:pt x="1261654" y="112365"/>
                </a:lnTo>
                <a:lnTo>
                  <a:pt x="1305168" y="97289"/>
                </a:lnTo>
                <a:lnTo>
                  <a:pt x="1349151" y="83241"/>
                </a:lnTo>
                <a:lnTo>
                  <a:pt x="1393589" y="70234"/>
                </a:lnTo>
                <a:lnTo>
                  <a:pt x="1438468" y="58283"/>
                </a:lnTo>
                <a:lnTo>
                  <a:pt x="1483774" y="47402"/>
                </a:lnTo>
                <a:lnTo>
                  <a:pt x="1529491" y="37606"/>
                </a:lnTo>
                <a:lnTo>
                  <a:pt x="1575607" y="28909"/>
                </a:lnTo>
                <a:lnTo>
                  <a:pt x="1622106" y="21325"/>
                </a:lnTo>
                <a:lnTo>
                  <a:pt x="1668974" y="14868"/>
                </a:lnTo>
                <a:lnTo>
                  <a:pt x="1716197" y="9554"/>
                </a:lnTo>
                <a:lnTo>
                  <a:pt x="1763761" y="5395"/>
                </a:lnTo>
                <a:lnTo>
                  <a:pt x="1811651" y="2407"/>
                </a:lnTo>
                <a:lnTo>
                  <a:pt x="1859853" y="604"/>
                </a:lnTo>
                <a:lnTo>
                  <a:pt x="1908352" y="0"/>
                </a:lnTo>
                <a:lnTo>
                  <a:pt x="1956853" y="604"/>
                </a:lnTo>
                <a:lnTo>
                  <a:pt x="2005055" y="2407"/>
                </a:lnTo>
                <a:lnTo>
                  <a:pt x="2052946" y="5395"/>
                </a:lnTo>
                <a:lnTo>
                  <a:pt x="2100510" y="9554"/>
                </a:lnTo>
                <a:lnTo>
                  <a:pt x="2147733" y="14868"/>
                </a:lnTo>
                <a:lnTo>
                  <a:pt x="2194602" y="21325"/>
                </a:lnTo>
                <a:lnTo>
                  <a:pt x="2241102" y="28909"/>
                </a:lnTo>
                <a:lnTo>
                  <a:pt x="2287217" y="37606"/>
                </a:lnTo>
                <a:lnTo>
                  <a:pt x="2332936" y="47402"/>
                </a:lnTo>
                <a:lnTo>
                  <a:pt x="2378241" y="58283"/>
                </a:lnTo>
                <a:lnTo>
                  <a:pt x="2423121" y="70234"/>
                </a:lnTo>
                <a:lnTo>
                  <a:pt x="2467559" y="83241"/>
                </a:lnTo>
                <a:lnTo>
                  <a:pt x="2511543" y="97289"/>
                </a:lnTo>
                <a:lnTo>
                  <a:pt x="2555057" y="112365"/>
                </a:lnTo>
                <a:lnTo>
                  <a:pt x="2598088" y="128454"/>
                </a:lnTo>
                <a:lnTo>
                  <a:pt x="2640620" y="145542"/>
                </a:lnTo>
                <a:lnTo>
                  <a:pt x="2682640" y="163614"/>
                </a:lnTo>
                <a:lnTo>
                  <a:pt x="2724134" y="182657"/>
                </a:lnTo>
                <a:lnTo>
                  <a:pt x="2765087" y="202655"/>
                </a:lnTo>
                <a:lnTo>
                  <a:pt x="2805484" y="223595"/>
                </a:lnTo>
                <a:lnTo>
                  <a:pt x="2845312" y="245462"/>
                </a:lnTo>
                <a:lnTo>
                  <a:pt x="2884556" y="268241"/>
                </a:lnTo>
                <a:lnTo>
                  <a:pt x="2923202" y="291920"/>
                </a:lnTo>
                <a:lnTo>
                  <a:pt x="2961235" y="316483"/>
                </a:lnTo>
                <a:lnTo>
                  <a:pt x="2998642" y="341915"/>
                </a:lnTo>
                <a:lnTo>
                  <a:pt x="3035408" y="368204"/>
                </a:lnTo>
                <a:lnTo>
                  <a:pt x="3071518" y="395333"/>
                </a:lnTo>
                <a:lnTo>
                  <a:pt x="3106959" y="423290"/>
                </a:lnTo>
                <a:lnTo>
                  <a:pt x="3141715" y="452060"/>
                </a:lnTo>
                <a:lnTo>
                  <a:pt x="3175773" y="481628"/>
                </a:lnTo>
                <a:lnTo>
                  <a:pt x="3209119" y="511980"/>
                </a:lnTo>
                <a:lnTo>
                  <a:pt x="3241738" y="543102"/>
                </a:lnTo>
                <a:lnTo>
                  <a:pt x="3273615" y="574979"/>
                </a:lnTo>
                <a:lnTo>
                  <a:pt x="3304737" y="607598"/>
                </a:lnTo>
                <a:lnTo>
                  <a:pt x="3335090" y="640944"/>
                </a:lnTo>
                <a:lnTo>
                  <a:pt x="3364658" y="675002"/>
                </a:lnTo>
                <a:lnTo>
                  <a:pt x="3393427" y="709759"/>
                </a:lnTo>
                <a:lnTo>
                  <a:pt x="3421384" y="745199"/>
                </a:lnTo>
                <a:lnTo>
                  <a:pt x="3448514" y="781309"/>
                </a:lnTo>
                <a:lnTo>
                  <a:pt x="3474802" y="818075"/>
                </a:lnTo>
                <a:lnTo>
                  <a:pt x="3500235" y="855482"/>
                </a:lnTo>
                <a:lnTo>
                  <a:pt x="3524798" y="893515"/>
                </a:lnTo>
                <a:lnTo>
                  <a:pt x="3548476" y="932161"/>
                </a:lnTo>
                <a:lnTo>
                  <a:pt x="3571256" y="971405"/>
                </a:lnTo>
                <a:lnTo>
                  <a:pt x="3593123" y="1011233"/>
                </a:lnTo>
                <a:lnTo>
                  <a:pt x="3614062" y="1051631"/>
                </a:lnTo>
                <a:lnTo>
                  <a:pt x="3634061" y="1092583"/>
                </a:lnTo>
                <a:lnTo>
                  <a:pt x="3653103" y="1134077"/>
                </a:lnTo>
                <a:lnTo>
                  <a:pt x="3671175" y="1176097"/>
                </a:lnTo>
                <a:lnTo>
                  <a:pt x="3688263" y="1218630"/>
                </a:lnTo>
                <a:lnTo>
                  <a:pt x="3704352" y="1261660"/>
                </a:lnTo>
                <a:lnTo>
                  <a:pt x="3719428" y="1305174"/>
                </a:lnTo>
                <a:lnTo>
                  <a:pt x="3733477" y="1349158"/>
                </a:lnTo>
                <a:lnTo>
                  <a:pt x="3746484" y="1393596"/>
                </a:lnTo>
                <a:lnTo>
                  <a:pt x="3758434" y="1438476"/>
                </a:lnTo>
                <a:lnTo>
                  <a:pt x="3769315" y="1483782"/>
                </a:lnTo>
                <a:lnTo>
                  <a:pt x="3779111" y="1529500"/>
                </a:lnTo>
                <a:lnTo>
                  <a:pt x="3787808" y="1575616"/>
                </a:lnTo>
                <a:lnTo>
                  <a:pt x="3795392" y="1622115"/>
                </a:lnTo>
                <a:lnTo>
                  <a:pt x="3801849" y="1668984"/>
                </a:lnTo>
                <a:lnTo>
                  <a:pt x="3807164" y="1716207"/>
                </a:lnTo>
                <a:lnTo>
                  <a:pt x="3811322" y="1763772"/>
                </a:lnTo>
                <a:lnTo>
                  <a:pt x="3814310" y="1811662"/>
                </a:lnTo>
                <a:lnTo>
                  <a:pt x="3816114" y="1859865"/>
                </a:lnTo>
                <a:lnTo>
                  <a:pt x="3816718" y="1908365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540" y="4977252"/>
            <a:ext cx="420365" cy="5662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918" y="4114579"/>
            <a:ext cx="413603" cy="51631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84" y="4226888"/>
            <a:ext cx="430942" cy="4630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8730" y="3831509"/>
            <a:ext cx="383320" cy="57007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902155" y="6067139"/>
            <a:ext cx="381000" cy="227329"/>
          </a:xfrm>
          <a:custGeom>
            <a:avLst/>
            <a:gdLst/>
            <a:ahLst/>
            <a:cxnLst/>
            <a:rect l="l" t="t" r="r" b="b"/>
            <a:pathLst>
              <a:path w="381000" h="227329">
                <a:moveTo>
                  <a:pt x="342072" y="0"/>
                </a:moveTo>
                <a:lnTo>
                  <a:pt x="305151" y="13798"/>
                </a:lnTo>
                <a:lnTo>
                  <a:pt x="302623" y="14789"/>
                </a:lnTo>
                <a:lnTo>
                  <a:pt x="302153" y="17176"/>
                </a:lnTo>
                <a:lnTo>
                  <a:pt x="310426" y="14722"/>
                </a:lnTo>
                <a:lnTo>
                  <a:pt x="317074" y="13747"/>
                </a:lnTo>
                <a:lnTo>
                  <a:pt x="323653" y="13658"/>
                </a:lnTo>
                <a:lnTo>
                  <a:pt x="330170" y="14408"/>
                </a:lnTo>
                <a:lnTo>
                  <a:pt x="325668" y="16028"/>
                </a:lnTo>
                <a:lnTo>
                  <a:pt x="319900" y="20586"/>
                </a:lnTo>
                <a:lnTo>
                  <a:pt x="305816" y="34517"/>
                </a:lnTo>
                <a:lnTo>
                  <a:pt x="291854" y="49714"/>
                </a:lnTo>
                <a:lnTo>
                  <a:pt x="282380" y="59368"/>
                </a:lnTo>
                <a:lnTo>
                  <a:pt x="272024" y="68132"/>
                </a:lnTo>
                <a:lnTo>
                  <a:pt x="260537" y="75081"/>
                </a:lnTo>
                <a:lnTo>
                  <a:pt x="247670" y="79292"/>
                </a:lnTo>
                <a:lnTo>
                  <a:pt x="235767" y="80152"/>
                </a:lnTo>
                <a:lnTo>
                  <a:pt x="223898" y="79194"/>
                </a:lnTo>
                <a:lnTo>
                  <a:pt x="212021" y="77763"/>
                </a:lnTo>
                <a:lnTo>
                  <a:pt x="200096" y="77209"/>
                </a:lnTo>
                <a:lnTo>
                  <a:pt x="185661" y="78362"/>
                </a:lnTo>
                <a:lnTo>
                  <a:pt x="171370" y="80651"/>
                </a:lnTo>
                <a:lnTo>
                  <a:pt x="142997" y="86531"/>
                </a:lnTo>
                <a:lnTo>
                  <a:pt x="123450" y="89861"/>
                </a:lnTo>
                <a:lnTo>
                  <a:pt x="103481" y="91789"/>
                </a:lnTo>
                <a:lnTo>
                  <a:pt x="83464" y="91849"/>
                </a:lnTo>
                <a:lnTo>
                  <a:pt x="63774" y="89579"/>
                </a:lnTo>
                <a:lnTo>
                  <a:pt x="57195" y="87891"/>
                </a:lnTo>
                <a:lnTo>
                  <a:pt x="47037" y="84145"/>
                </a:lnTo>
                <a:lnTo>
                  <a:pt x="39816" y="78858"/>
                </a:lnTo>
                <a:lnTo>
                  <a:pt x="42045" y="72548"/>
                </a:lnTo>
                <a:lnTo>
                  <a:pt x="52197" y="67121"/>
                </a:lnTo>
                <a:lnTo>
                  <a:pt x="65082" y="63009"/>
                </a:lnTo>
                <a:lnTo>
                  <a:pt x="78406" y="60952"/>
                </a:lnTo>
                <a:lnTo>
                  <a:pt x="90165" y="61779"/>
                </a:lnTo>
                <a:lnTo>
                  <a:pt x="90584" y="61194"/>
                </a:lnTo>
                <a:lnTo>
                  <a:pt x="90267" y="61017"/>
                </a:lnTo>
                <a:lnTo>
                  <a:pt x="71510" y="58330"/>
                </a:lnTo>
                <a:lnTo>
                  <a:pt x="47758" y="63109"/>
                </a:lnTo>
                <a:lnTo>
                  <a:pt x="31929" y="74150"/>
                </a:lnTo>
                <a:lnTo>
                  <a:pt x="36939" y="90252"/>
                </a:lnTo>
                <a:lnTo>
                  <a:pt x="45339" y="96310"/>
                </a:lnTo>
                <a:lnTo>
                  <a:pt x="55115" y="100703"/>
                </a:lnTo>
                <a:lnTo>
                  <a:pt x="65759" y="103645"/>
                </a:lnTo>
                <a:lnTo>
                  <a:pt x="76766" y="105352"/>
                </a:lnTo>
                <a:lnTo>
                  <a:pt x="56234" y="113689"/>
                </a:lnTo>
                <a:lnTo>
                  <a:pt x="21142" y="140062"/>
                </a:lnTo>
                <a:lnTo>
                  <a:pt x="0" y="179209"/>
                </a:lnTo>
                <a:lnTo>
                  <a:pt x="793" y="189074"/>
                </a:lnTo>
                <a:lnTo>
                  <a:pt x="24560" y="219908"/>
                </a:lnTo>
                <a:lnTo>
                  <a:pt x="60020" y="226862"/>
                </a:lnTo>
                <a:lnTo>
                  <a:pt x="74915" y="226421"/>
                </a:lnTo>
                <a:lnTo>
                  <a:pt x="119528" y="213398"/>
                </a:lnTo>
                <a:lnTo>
                  <a:pt x="160485" y="180232"/>
                </a:lnTo>
                <a:lnTo>
                  <a:pt x="186825" y="139160"/>
                </a:lnTo>
                <a:lnTo>
                  <a:pt x="193887" y="128814"/>
                </a:lnTo>
                <a:lnTo>
                  <a:pt x="232994" y="101113"/>
                </a:lnTo>
                <a:lnTo>
                  <a:pt x="256000" y="98062"/>
                </a:lnTo>
                <a:lnTo>
                  <a:pt x="267559" y="98609"/>
                </a:lnTo>
                <a:lnTo>
                  <a:pt x="279085" y="100326"/>
                </a:lnTo>
                <a:lnTo>
                  <a:pt x="301972" y="104770"/>
                </a:lnTo>
                <a:lnTo>
                  <a:pt x="313520" y="106330"/>
                </a:lnTo>
                <a:lnTo>
                  <a:pt x="357827" y="97297"/>
                </a:lnTo>
                <a:lnTo>
                  <a:pt x="376142" y="50651"/>
                </a:lnTo>
                <a:lnTo>
                  <a:pt x="374594" y="37458"/>
                </a:lnTo>
                <a:lnTo>
                  <a:pt x="379344" y="39338"/>
                </a:lnTo>
                <a:lnTo>
                  <a:pt x="357944" y="3016"/>
                </a:lnTo>
                <a:lnTo>
                  <a:pt x="350718" y="831"/>
                </a:lnTo>
                <a:lnTo>
                  <a:pt x="34207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9126" y="6155374"/>
            <a:ext cx="215900" cy="131445"/>
          </a:xfrm>
          <a:custGeom>
            <a:avLst/>
            <a:gdLst/>
            <a:ahLst/>
            <a:cxnLst/>
            <a:rect l="l" t="t" r="r" b="b"/>
            <a:pathLst>
              <a:path w="215900" h="131445">
                <a:moveTo>
                  <a:pt x="209725" y="0"/>
                </a:moveTo>
                <a:lnTo>
                  <a:pt x="166001" y="1603"/>
                </a:lnTo>
                <a:lnTo>
                  <a:pt x="121655" y="13858"/>
                </a:lnTo>
                <a:lnTo>
                  <a:pt x="80378" y="38862"/>
                </a:lnTo>
                <a:lnTo>
                  <a:pt x="52350" y="73160"/>
                </a:lnTo>
                <a:lnTo>
                  <a:pt x="40993" y="92506"/>
                </a:lnTo>
                <a:lnTo>
                  <a:pt x="49526" y="70600"/>
                </a:lnTo>
                <a:lnTo>
                  <a:pt x="61870" y="50619"/>
                </a:lnTo>
                <a:lnTo>
                  <a:pt x="77717" y="32842"/>
                </a:lnTo>
                <a:lnTo>
                  <a:pt x="97305" y="17208"/>
                </a:lnTo>
                <a:lnTo>
                  <a:pt x="87335" y="17868"/>
                </a:lnTo>
                <a:lnTo>
                  <a:pt x="43957" y="35181"/>
                </a:lnTo>
                <a:lnTo>
                  <a:pt x="0" y="77394"/>
                </a:lnTo>
                <a:lnTo>
                  <a:pt x="150" y="101282"/>
                </a:lnTo>
                <a:lnTo>
                  <a:pt x="3795" y="108356"/>
                </a:lnTo>
                <a:lnTo>
                  <a:pt x="6728" y="115023"/>
                </a:lnTo>
                <a:lnTo>
                  <a:pt x="48444" y="130632"/>
                </a:lnTo>
                <a:lnTo>
                  <a:pt x="60475" y="131178"/>
                </a:lnTo>
                <a:lnTo>
                  <a:pt x="74833" y="130313"/>
                </a:lnTo>
                <a:lnTo>
                  <a:pt x="115275" y="116065"/>
                </a:lnTo>
                <a:lnTo>
                  <a:pt x="146497" y="84429"/>
                </a:lnTo>
                <a:lnTo>
                  <a:pt x="168102" y="48062"/>
                </a:lnTo>
                <a:lnTo>
                  <a:pt x="179277" y="30632"/>
                </a:lnTo>
                <a:lnTo>
                  <a:pt x="192767" y="15412"/>
                </a:lnTo>
                <a:lnTo>
                  <a:pt x="209928" y="4406"/>
                </a:lnTo>
                <a:lnTo>
                  <a:pt x="215808" y="1854"/>
                </a:lnTo>
                <a:lnTo>
                  <a:pt x="2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840" y="6084941"/>
            <a:ext cx="94173" cy="75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868041" y="6107658"/>
            <a:ext cx="36195" cy="69215"/>
          </a:xfrm>
          <a:custGeom>
            <a:avLst/>
            <a:gdLst/>
            <a:ahLst/>
            <a:cxnLst/>
            <a:rect l="l" t="t" r="r" b="b"/>
            <a:pathLst>
              <a:path w="36194" h="69214">
                <a:moveTo>
                  <a:pt x="21293" y="0"/>
                </a:moveTo>
                <a:lnTo>
                  <a:pt x="14601" y="756"/>
                </a:lnTo>
                <a:lnTo>
                  <a:pt x="8088" y="5328"/>
                </a:lnTo>
                <a:lnTo>
                  <a:pt x="3357" y="11269"/>
                </a:lnTo>
                <a:lnTo>
                  <a:pt x="0" y="21962"/>
                </a:lnTo>
                <a:lnTo>
                  <a:pt x="587" y="33360"/>
                </a:lnTo>
                <a:lnTo>
                  <a:pt x="28451" y="68613"/>
                </a:lnTo>
                <a:lnTo>
                  <a:pt x="34942" y="67073"/>
                </a:lnTo>
                <a:lnTo>
                  <a:pt x="35488" y="66565"/>
                </a:lnTo>
                <a:lnTo>
                  <a:pt x="35882" y="65599"/>
                </a:lnTo>
                <a:lnTo>
                  <a:pt x="35539" y="64888"/>
                </a:lnTo>
                <a:lnTo>
                  <a:pt x="30834" y="52329"/>
                </a:lnTo>
                <a:lnTo>
                  <a:pt x="27920" y="39185"/>
                </a:lnTo>
                <a:lnTo>
                  <a:pt x="26571" y="25710"/>
                </a:lnTo>
                <a:lnTo>
                  <a:pt x="26560" y="12158"/>
                </a:lnTo>
                <a:lnTo>
                  <a:pt x="26649" y="10304"/>
                </a:lnTo>
                <a:lnTo>
                  <a:pt x="27309" y="7268"/>
                </a:lnTo>
                <a:lnTo>
                  <a:pt x="26560" y="5503"/>
                </a:lnTo>
                <a:lnTo>
                  <a:pt x="2129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6997" y="6196443"/>
            <a:ext cx="45085" cy="61594"/>
          </a:xfrm>
          <a:custGeom>
            <a:avLst/>
            <a:gdLst/>
            <a:ahLst/>
            <a:cxnLst/>
            <a:rect l="l" t="t" r="r" b="b"/>
            <a:pathLst>
              <a:path w="45085" h="61595">
                <a:moveTo>
                  <a:pt x="41262" y="0"/>
                </a:moveTo>
                <a:lnTo>
                  <a:pt x="35839" y="2476"/>
                </a:lnTo>
                <a:lnTo>
                  <a:pt x="28308" y="4978"/>
                </a:lnTo>
                <a:lnTo>
                  <a:pt x="22720" y="7696"/>
                </a:lnTo>
                <a:lnTo>
                  <a:pt x="0" y="41135"/>
                </a:lnTo>
                <a:lnTo>
                  <a:pt x="888" y="50266"/>
                </a:lnTo>
                <a:lnTo>
                  <a:pt x="8369" y="61455"/>
                </a:lnTo>
                <a:lnTo>
                  <a:pt x="15671" y="59512"/>
                </a:lnTo>
                <a:lnTo>
                  <a:pt x="31826" y="26174"/>
                </a:lnTo>
                <a:lnTo>
                  <a:pt x="32905" y="21628"/>
                </a:lnTo>
                <a:lnTo>
                  <a:pt x="37452" y="12712"/>
                </a:lnTo>
                <a:lnTo>
                  <a:pt x="41401" y="8902"/>
                </a:lnTo>
                <a:lnTo>
                  <a:pt x="44703" y="2705"/>
                </a:lnTo>
                <a:lnTo>
                  <a:pt x="44399" y="1816"/>
                </a:lnTo>
                <a:lnTo>
                  <a:pt x="43510" y="1295"/>
                </a:lnTo>
                <a:lnTo>
                  <a:pt x="4126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3982" y="6201593"/>
            <a:ext cx="31750" cy="46990"/>
          </a:xfrm>
          <a:custGeom>
            <a:avLst/>
            <a:gdLst/>
            <a:ahLst/>
            <a:cxnLst/>
            <a:rect l="l" t="t" r="r" b="b"/>
            <a:pathLst>
              <a:path w="31750" h="46989">
                <a:moveTo>
                  <a:pt x="31584" y="0"/>
                </a:moveTo>
                <a:lnTo>
                  <a:pt x="863" y="30378"/>
                </a:lnTo>
                <a:lnTo>
                  <a:pt x="0" y="35826"/>
                </a:lnTo>
                <a:lnTo>
                  <a:pt x="266" y="46888"/>
                </a:lnTo>
                <a:lnTo>
                  <a:pt x="13817" y="42481"/>
                </a:lnTo>
                <a:lnTo>
                  <a:pt x="16141" y="36004"/>
                </a:lnTo>
                <a:lnTo>
                  <a:pt x="18923" y="24320"/>
                </a:lnTo>
                <a:lnTo>
                  <a:pt x="20370" y="16713"/>
                </a:lnTo>
                <a:lnTo>
                  <a:pt x="23964" y="10045"/>
                </a:lnTo>
                <a:lnTo>
                  <a:pt x="26073" y="6134"/>
                </a:lnTo>
                <a:lnTo>
                  <a:pt x="29006" y="3289"/>
                </a:lnTo>
                <a:lnTo>
                  <a:pt x="3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7506" y="5450437"/>
            <a:ext cx="2263775" cy="654050"/>
          </a:xfrm>
          <a:custGeom>
            <a:avLst/>
            <a:gdLst/>
            <a:ahLst/>
            <a:cxnLst/>
            <a:rect l="l" t="t" r="r" b="b"/>
            <a:pathLst>
              <a:path w="2263775" h="654050">
                <a:moveTo>
                  <a:pt x="101079" y="491667"/>
                </a:moveTo>
                <a:lnTo>
                  <a:pt x="63182" y="458724"/>
                </a:lnTo>
                <a:lnTo>
                  <a:pt x="13716" y="444385"/>
                </a:lnTo>
                <a:lnTo>
                  <a:pt x="12331" y="444347"/>
                </a:lnTo>
                <a:lnTo>
                  <a:pt x="13042" y="445922"/>
                </a:lnTo>
                <a:lnTo>
                  <a:pt x="14058" y="445985"/>
                </a:lnTo>
                <a:lnTo>
                  <a:pt x="32880" y="449313"/>
                </a:lnTo>
                <a:lnTo>
                  <a:pt x="51117" y="456234"/>
                </a:lnTo>
                <a:lnTo>
                  <a:pt x="67792" y="466039"/>
                </a:lnTo>
                <a:lnTo>
                  <a:pt x="81889" y="478028"/>
                </a:lnTo>
                <a:lnTo>
                  <a:pt x="71526" y="474218"/>
                </a:lnTo>
                <a:lnTo>
                  <a:pt x="64211" y="471970"/>
                </a:lnTo>
                <a:lnTo>
                  <a:pt x="56743" y="470166"/>
                </a:lnTo>
                <a:lnTo>
                  <a:pt x="49072" y="469011"/>
                </a:lnTo>
                <a:lnTo>
                  <a:pt x="37084" y="468109"/>
                </a:lnTo>
                <a:lnTo>
                  <a:pt x="23964" y="468274"/>
                </a:lnTo>
                <a:lnTo>
                  <a:pt x="11544" y="470649"/>
                </a:lnTo>
                <a:lnTo>
                  <a:pt x="1663" y="476389"/>
                </a:lnTo>
                <a:lnTo>
                  <a:pt x="0" y="478002"/>
                </a:lnTo>
                <a:lnTo>
                  <a:pt x="2806" y="480606"/>
                </a:lnTo>
                <a:lnTo>
                  <a:pt x="5791" y="480136"/>
                </a:lnTo>
                <a:lnTo>
                  <a:pt x="6718" y="480504"/>
                </a:lnTo>
                <a:lnTo>
                  <a:pt x="30505" y="481342"/>
                </a:lnTo>
                <a:lnTo>
                  <a:pt x="53543" y="485470"/>
                </a:lnTo>
                <a:lnTo>
                  <a:pt x="76187" y="491286"/>
                </a:lnTo>
                <a:lnTo>
                  <a:pt x="99580" y="497535"/>
                </a:lnTo>
                <a:lnTo>
                  <a:pt x="100672" y="497065"/>
                </a:lnTo>
                <a:lnTo>
                  <a:pt x="100088" y="494182"/>
                </a:lnTo>
                <a:lnTo>
                  <a:pt x="100965" y="493204"/>
                </a:lnTo>
                <a:lnTo>
                  <a:pt x="101079" y="491667"/>
                </a:lnTo>
                <a:close/>
              </a:path>
              <a:path w="2263775" h="654050">
                <a:moveTo>
                  <a:pt x="127317" y="389674"/>
                </a:moveTo>
                <a:lnTo>
                  <a:pt x="127152" y="382358"/>
                </a:lnTo>
                <a:lnTo>
                  <a:pt x="124460" y="375970"/>
                </a:lnTo>
                <a:lnTo>
                  <a:pt x="124015" y="375399"/>
                </a:lnTo>
                <a:lnTo>
                  <a:pt x="123024" y="376288"/>
                </a:lnTo>
                <a:lnTo>
                  <a:pt x="122897" y="383120"/>
                </a:lnTo>
                <a:lnTo>
                  <a:pt x="118376" y="395198"/>
                </a:lnTo>
                <a:lnTo>
                  <a:pt x="116713" y="398716"/>
                </a:lnTo>
                <a:lnTo>
                  <a:pt x="115303" y="402297"/>
                </a:lnTo>
                <a:lnTo>
                  <a:pt x="111887" y="396024"/>
                </a:lnTo>
                <a:lnTo>
                  <a:pt x="79133" y="366572"/>
                </a:lnTo>
                <a:lnTo>
                  <a:pt x="55854" y="359816"/>
                </a:lnTo>
                <a:lnTo>
                  <a:pt x="43167" y="363220"/>
                </a:lnTo>
                <a:lnTo>
                  <a:pt x="33388" y="371856"/>
                </a:lnTo>
                <a:lnTo>
                  <a:pt x="27813" y="384962"/>
                </a:lnTo>
                <a:lnTo>
                  <a:pt x="27012" y="388937"/>
                </a:lnTo>
                <a:lnTo>
                  <a:pt x="32245" y="387489"/>
                </a:lnTo>
                <a:lnTo>
                  <a:pt x="33553" y="385457"/>
                </a:lnTo>
                <a:lnTo>
                  <a:pt x="44869" y="376288"/>
                </a:lnTo>
                <a:lnTo>
                  <a:pt x="79717" y="395300"/>
                </a:lnTo>
                <a:lnTo>
                  <a:pt x="101257" y="422744"/>
                </a:lnTo>
                <a:lnTo>
                  <a:pt x="108851" y="429628"/>
                </a:lnTo>
                <a:lnTo>
                  <a:pt x="113004" y="428142"/>
                </a:lnTo>
                <a:lnTo>
                  <a:pt x="124358" y="421474"/>
                </a:lnTo>
                <a:lnTo>
                  <a:pt x="125437" y="412813"/>
                </a:lnTo>
                <a:lnTo>
                  <a:pt x="125628" y="404126"/>
                </a:lnTo>
                <a:lnTo>
                  <a:pt x="127317" y="389674"/>
                </a:lnTo>
                <a:close/>
              </a:path>
              <a:path w="2263775" h="654050">
                <a:moveTo>
                  <a:pt x="190754" y="412940"/>
                </a:moveTo>
                <a:lnTo>
                  <a:pt x="186436" y="408927"/>
                </a:lnTo>
                <a:lnTo>
                  <a:pt x="182473" y="402615"/>
                </a:lnTo>
                <a:lnTo>
                  <a:pt x="178676" y="396557"/>
                </a:lnTo>
                <a:lnTo>
                  <a:pt x="177711" y="388162"/>
                </a:lnTo>
                <a:lnTo>
                  <a:pt x="180403" y="381304"/>
                </a:lnTo>
                <a:lnTo>
                  <a:pt x="179984" y="381076"/>
                </a:lnTo>
                <a:lnTo>
                  <a:pt x="179641" y="381304"/>
                </a:lnTo>
                <a:lnTo>
                  <a:pt x="170954" y="392328"/>
                </a:lnTo>
                <a:lnTo>
                  <a:pt x="166471" y="407924"/>
                </a:lnTo>
                <a:lnTo>
                  <a:pt x="169392" y="421513"/>
                </a:lnTo>
                <a:lnTo>
                  <a:pt x="182943" y="426554"/>
                </a:lnTo>
                <a:lnTo>
                  <a:pt x="186220" y="426300"/>
                </a:lnTo>
                <a:lnTo>
                  <a:pt x="189484" y="423189"/>
                </a:lnTo>
                <a:lnTo>
                  <a:pt x="190754" y="412940"/>
                </a:lnTo>
                <a:close/>
              </a:path>
              <a:path w="2263775" h="654050">
                <a:moveTo>
                  <a:pt x="229044" y="550659"/>
                </a:moveTo>
                <a:lnTo>
                  <a:pt x="212750" y="531114"/>
                </a:lnTo>
                <a:lnTo>
                  <a:pt x="191173" y="516470"/>
                </a:lnTo>
                <a:lnTo>
                  <a:pt x="166700" y="506653"/>
                </a:lnTo>
                <a:lnTo>
                  <a:pt x="141084" y="501586"/>
                </a:lnTo>
                <a:lnTo>
                  <a:pt x="143548" y="495414"/>
                </a:lnTo>
                <a:lnTo>
                  <a:pt x="141630" y="486359"/>
                </a:lnTo>
                <a:lnTo>
                  <a:pt x="140487" y="479412"/>
                </a:lnTo>
                <a:lnTo>
                  <a:pt x="139026" y="480415"/>
                </a:lnTo>
                <a:lnTo>
                  <a:pt x="137629" y="487883"/>
                </a:lnTo>
                <a:lnTo>
                  <a:pt x="135674" y="494487"/>
                </a:lnTo>
                <a:lnTo>
                  <a:pt x="134073" y="501167"/>
                </a:lnTo>
                <a:lnTo>
                  <a:pt x="96075" y="506704"/>
                </a:lnTo>
                <a:lnTo>
                  <a:pt x="63449" y="530644"/>
                </a:lnTo>
                <a:lnTo>
                  <a:pt x="60706" y="552500"/>
                </a:lnTo>
                <a:lnTo>
                  <a:pt x="61556" y="563803"/>
                </a:lnTo>
                <a:lnTo>
                  <a:pt x="76263" y="611619"/>
                </a:lnTo>
                <a:lnTo>
                  <a:pt x="102387" y="639508"/>
                </a:lnTo>
                <a:lnTo>
                  <a:pt x="149250" y="653592"/>
                </a:lnTo>
                <a:lnTo>
                  <a:pt x="173736" y="648766"/>
                </a:lnTo>
                <a:lnTo>
                  <a:pt x="169557" y="647814"/>
                </a:lnTo>
                <a:lnTo>
                  <a:pt x="155498" y="642620"/>
                </a:lnTo>
                <a:lnTo>
                  <a:pt x="117119" y="617982"/>
                </a:lnTo>
                <a:lnTo>
                  <a:pt x="90195" y="583501"/>
                </a:lnTo>
                <a:lnTo>
                  <a:pt x="75488" y="543725"/>
                </a:lnTo>
                <a:lnTo>
                  <a:pt x="76771" y="530326"/>
                </a:lnTo>
                <a:lnTo>
                  <a:pt x="116941" y="509600"/>
                </a:lnTo>
                <a:lnTo>
                  <a:pt x="141427" y="507784"/>
                </a:lnTo>
                <a:lnTo>
                  <a:pt x="148234" y="508889"/>
                </a:lnTo>
                <a:lnTo>
                  <a:pt x="182664" y="519087"/>
                </a:lnTo>
                <a:lnTo>
                  <a:pt x="208216" y="533387"/>
                </a:lnTo>
                <a:lnTo>
                  <a:pt x="223989" y="545871"/>
                </a:lnTo>
                <a:lnTo>
                  <a:pt x="229044" y="550659"/>
                </a:lnTo>
                <a:close/>
              </a:path>
              <a:path w="2263775" h="654050">
                <a:moveTo>
                  <a:pt x="335546" y="464515"/>
                </a:moveTo>
                <a:lnTo>
                  <a:pt x="333286" y="462495"/>
                </a:lnTo>
                <a:lnTo>
                  <a:pt x="320052" y="455574"/>
                </a:lnTo>
                <a:lnTo>
                  <a:pt x="303682" y="453161"/>
                </a:lnTo>
                <a:lnTo>
                  <a:pt x="286524" y="453682"/>
                </a:lnTo>
                <a:lnTo>
                  <a:pt x="241871" y="463626"/>
                </a:lnTo>
                <a:lnTo>
                  <a:pt x="228536" y="469188"/>
                </a:lnTo>
                <a:lnTo>
                  <a:pt x="246278" y="452742"/>
                </a:lnTo>
                <a:lnTo>
                  <a:pt x="267512" y="438988"/>
                </a:lnTo>
                <a:lnTo>
                  <a:pt x="290969" y="428904"/>
                </a:lnTo>
                <a:lnTo>
                  <a:pt x="315366" y="423481"/>
                </a:lnTo>
                <a:lnTo>
                  <a:pt x="316687" y="423329"/>
                </a:lnTo>
                <a:lnTo>
                  <a:pt x="317525" y="421233"/>
                </a:lnTo>
                <a:lnTo>
                  <a:pt x="251917" y="442899"/>
                </a:lnTo>
                <a:lnTo>
                  <a:pt x="205562" y="486016"/>
                </a:lnTo>
                <a:lnTo>
                  <a:pt x="204228" y="488099"/>
                </a:lnTo>
                <a:lnTo>
                  <a:pt x="204470" y="490105"/>
                </a:lnTo>
                <a:lnTo>
                  <a:pt x="205663" y="491324"/>
                </a:lnTo>
                <a:lnTo>
                  <a:pt x="205054" y="495134"/>
                </a:lnTo>
                <a:lnTo>
                  <a:pt x="206514" y="495693"/>
                </a:lnTo>
                <a:lnTo>
                  <a:pt x="236740" y="486194"/>
                </a:lnTo>
                <a:lnTo>
                  <a:pt x="266001" y="477316"/>
                </a:lnTo>
                <a:lnTo>
                  <a:pt x="295884" y="470623"/>
                </a:lnTo>
                <a:lnTo>
                  <a:pt x="326910" y="468160"/>
                </a:lnTo>
                <a:lnTo>
                  <a:pt x="328117" y="467626"/>
                </a:lnTo>
                <a:lnTo>
                  <a:pt x="332028" y="468071"/>
                </a:lnTo>
                <a:lnTo>
                  <a:pt x="335546" y="464515"/>
                </a:lnTo>
                <a:close/>
              </a:path>
              <a:path w="2263775" h="654050">
                <a:moveTo>
                  <a:pt x="349326" y="380263"/>
                </a:moveTo>
                <a:lnTo>
                  <a:pt x="332066" y="345719"/>
                </a:lnTo>
                <a:lnTo>
                  <a:pt x="322402" y="342480"/>
                </a:lnTo>
                <a:lnTo>
                  <a:pt x="310819" y="343585"/>
                </a:lnTo>
                <a:lnTo>
                  <a:pt x="272351" y="357416"/>
                </a:lnTo>
                <a:lnTo>
                  <a:pt x="237705" y="374751"/>
                </a:lnTo>
                <a:lnTo>
                  <a:pt x="221538" y="384924"/>
                </a:lnTo>
                <a:lnTo>
                  <a:pt x="223939" y="378663"/>
                </a:lnTo>
                <a:lnTo>
                  <a:pt x="226898" y="372452"/>
                </a:lnTo>
                <a:lnTo>
                  <a:pt x="228587" y="366255"/>
                </a:lnTo>
                <a:lnTo>
                  <a:pt x="227457" y="366572"/>
                </a:lnTo>
                <a:lnTo>
                  <a:pt x="207822" y="387172"/>
                </a:lnTo>
                <a:lnTo>
                  <a:pt x="199351" y="398360"/>
                </a:lnTo>
                <a:lnTo>
                  <a:pt x="194678" y="410273"/>
                </a:lnTo>
                <a:lnTo>
                  <a:pt x="193751" y="415925"/>
                </a:lnTo>
                <a:lnTo>
                  <a:pt x="198742" y="419887"/>
                </a:lnTo>
                <a:lnTo>
                  <a:pt x="205308" y="418960"/>
                </a:lnTo>
                <a:lnTo>
                  <a:pt x="212204" y="416877"/>
                </a:lnTo>
                <a:lnTo>
                  <a:pt x="218389" y="413283"/>
                </a:lnTo>
                <a:lnTo>
                  <a:pt x="229882" y="405155"/>
                </a:lnTo>
                <a:lnTo>
                  <a:pt x="251180" y="392798"/>
                </a:lnTo>
                <a:lnTo>
                  <a:pt x="262102" y="386969"/>
                </a:lnTo>
                <a:lnTo>
                  <a:pt x="273265" y="381469"/>
                </a:lnTo>
                <a:lnTo>
                  <a:pt x="283171" y="377228"/>
                </a:lnTo>
                <a:lnTo>
                  <a:pt x="320713" y="363753"/>
                </a:lnTo>
                <a:lnTo>
                  <a:pt x="321665" y="361467"/>
                </a:lnTo>
                <a:lnTo>
                  <a:pt x="334594" y="370598"/>
                </a:lnTo>
                <a:lnTo>
                  <a:pt x="338683" y="376389"/>
                </a:lnTo>
                <a:lnTo>
                  <a:pt x="345097" y="383730"/>
                </a:lnTo>
                <a:lnTo>
                  <a:pt x="349326" y="380263"/>
                </a:lnTo>
                <a:close/>
              </a:path>
              <a:path w="2263775" h="654050">
                <a:moveTo>
                  <a:pt x="2263165" y="44373"/>
                </a:moveTo>
                <a:lnTo>
                  <a:pt x="2230615" y="23672"/>
                </a:lnTo>
                <a:lnTo>
                  <a:pt x="2194102" y="12090"/>
                </a:lnTo>
                <a:lnTo>
                  <a:pt x="2156168" y="4533"/>
                </a:lnTo>
                <a:lnTo>
                  <a:pt x="2117763" y="38"/>
                </a:lnTo>
                <a:lnTo>
                  <a:pt x="2086140" y="0"/>
                </a:lnTo>
                <a:lnTo>
                  <a:pt x="2052256" y="5765"/>
                </a:lnTo>
                <a:lnTo>
                  <a:pt x="2023440" y="20307"/>
                </a:lnTo>
                <a:lnTo>
                  <a:pt x="2007082" y="46647"/>
                </a:lnTo>
                <a:lnTo>
                  <a:pt x="2011464" y="45123"/>
                </a:lnTo>
                <a:lnTo>
                  <a:pt x="2015451" y="42583"/>
                </a:lnTo>
                <a:lnTo>
                  <a:pt x="2028596" y="37998"/>
                </a:lnTo>
                <a:lnTo>
                  <a:pt x="2071738" y="28879"/>
                </a:lnTo>
                <a:lnTo>
                  <a:pt x="2104212" y="27355"/>
                </a:lnTo>
                <a:lnTo>
                  <a:pt x="2137829" y="27889"/>
                </a:lnTo>
                <a:lnTo>
                  <a:pt x="2189556" y="32118"/>
                </a:lnTo>
                <a:lnTo>
                  <a:pt x="2261641" y="44272"/>
                </a:lnTo>
                <a:lnTo>
                  <a:pt x="2262632" y="44513"/>
                </a:lnTo>
                <a:lnTo>
                  <a:pt x="2263165" y="44373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8265" y="5530408"/>
            <a:ext cx="51435" cy="19685"/>
          </a:xfrm>
          <a:custGeom>
            <a:avLst/>
            <a:gdLst/>
            <a:ahLst/>
            <a:cxnLst/>
            <a:rect l="l" t="t" r="r" b="b"/>
            <a:pathLst>
              <a:path w="51435" h="19685">
                <a:moveTo>
                  <a:pt x="28918" y="0"/>
                </a:moveTo>
                <a:lnTo>
                  <a:pt x="22174" y="386"/>
                </a:lnTo>
                <a:lnTo>
                  <a:pt x="16878" y="996"/>
                </a:lnTo>
                <a:lnTo>
                  <a:pt x="12331" y="3117"/>
                </a:lnTo>
                <a:lnTo>
                  <a:pt x="8255" y="6051"/>
                </a:lnTo>
                <a:lnTo>
                  <a:pt x="6591" y="7016"/>
                </a:lnTo>
                <a:lnTo>
                  <a:pt x="5334" y="7892"/>
                </a:lnTo>
                <a:lnTo>
                  <a:pt x="4902" y="8426"/>
                </a:lnTo>
                <a:lnTo>
                  <a:pt x="4546" y="9048"/>
                </a:lnTo>
                <a:lnTo>
                  <a:pt x="825" y="12604"/>
                </a:lnTo>
                <a:lnTo>
                  <a:pt x="0" y="15157"/>
                </a:lnTo>
                <a:lnTo>
                  <a:pt x="6934" y="17430"/>
                </a:lnTo>
                <a:lnTo>
                  <a:pt x="12395" y="18243"/>
                </a:lnTo>
                <a:lnTo>
                  <a:pt x="17792" y="18243"/>
                </a:lnTo>
                <a:lnTo>
                  <a:pt x="24637" y="18740"/>
                </a:lnTo>
                <a:lnTo>
                  <a:pt x="31075" y="19471"/>
                </a:lnTo>
                <a:lnTo>
                  <a:pt x="37454" y="19321"/>
                </a:lnTo>
                <a:lnTo>
                  <a:pt x="44119" y="17176"/>
                </a:lnTo>
                <a:lnTo>
                  <a:pt x="47548" y="15436"/>
                </a:lnTo>
                <a:lnTo>
                  <a:pt x="50952" y="9581"/>
                </a:lnTo>
                <a:lnTo>
                  <a:pt x="47866" y="7003"/>
                </a:lnTo>
                <a:lnTo>
                  <a:pt x="42692" y="2755"/>
                </a:lnTo>
                <a:lnTo>
                  <a:pt x="36056" y="615"/>
                </a:lnTo>
                <a:lnTo>
                  <a:pt x="28918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5093" y="4967170"/>
            <a:ext cx="446879" cy="41579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5663" y="6053144"/>
            <a:ext cx="484860" cy="55186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065" y="5811223"/>
            <a:ext cx="365166" cy="37190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6550" y="6214490"/>
            <a:ext cx="99302" cy="162540"/>
          </a:xfrm>
          <a:prstGeom prst="rect">
            <a:avLst/>
          </a:prstGeom>
        </p:spPr>
      </p:pic>
      <p:sp>
        <p:nvSpPr>
          <p:cNvPr id="140" name="object 102">
            <a:extLst>
              <a:ext uri="{FF2B5EF4-FFF2-40B4-BE49-F238E27FC236}">
                <a16:creationId xmlns:a16="http://schemas.microsoft.com/office/drawing/2014/main" id="{A78506A8-9FB8-52EF-90C4-152819924E74}"/>
              </a:ext>
            </a:extLst>
          </p:cNvPr>
          <p:cNvSpPr txBox="1"/>
          <p:nvPr/>
        </p:nvSpPr>
        <p:spPr>
          <a:xfrm rot="20166533">
            <a:off x="1655481" y="6334587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HALVEKSUNTA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2" name="object 101">
            <a:extLst>
              <a:ext uri="{FF2B5EF4-FFF2-40B4-BE49-F238E27FC236}">
                <a16:creationId xmlns:a16="http://schemas.microsoft.com/office/drawing/2014/main" id="{27A31D86-0BDD-06EB-0DD0-12FDF960AB00}"/>
              </a:ext>
            </a:extLst>
          </p:cNvPr>
          <p:cNvSpPr txBox="1"/>
          <p:nvPr/>
        </p:nvSpPr>
        <p:spPr>
          <a:xfrm rot="3690448">
            <a:off x="3268048" y="260251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 err="1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 err="1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4" name="object 104">
            <a:extLst>
              <a:ext uri="{FF2B5EF4-FFF2-40B4-BE49-F238E27FC236}">
                <a16:creationId xmlns:a16="http://schemas.microsoft.com/office/drawing/2014/main" id="{86D11E7A-5ED1-D661-6CA5-8484C90556EF}"/>
              </a:ext>
            </a:extLst>
          </p:cNvPr>
          <p:cNvSpPr txBox="1"/>
          <p:nvPr/>
        </p:nvSpPr>
        <p:spPr>
          <a:xfrm rot="18433156">
            <a:off x="5654282" y="244478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RAKKAUS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6" name="object 101">
            <a:extLst>
              <a:ext uri="{FF2B5EF4-FFF2-40B4-BE49-F238E27FC236}">
                <a16:creationId xmlns:a16="http://schemas.microsoft.com/office/drawing/2014/main" id="{363BB68F-3CD0-2FE3-69F5-ABE1D97CEF6C}"/>
              </a:ext>
            </a:extLst>
          </p:cNvPr>
          <p:cNvSpPr txBox="1"/>
          <p:nvPr/>
        </p:nvSpPr>
        <p:spPr>
          <a:xfrm rot="18417873">
            <a:off x="5552456" y="239788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ILO+KIINTYMYS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id="{3F697FD3-3FB6-E1AC-3259-53F393E1DF0D}"/>
              </a:ext>
            </a:extLst>
          </p:cNvPr>
          <p:cNvSpPr txBox="1"/>
          <p:nvPr/>
        </p:nvSpPr>
        <p:spPr>
          <a:xfrm rot="2640000">
            <a:off x="6731169" y="2851428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MIELTYMYS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0" name="object 28">
            <a:extLst>
              <a:ext uri="{FF2B5EF4-FFF2-40B4-BE49-F238E27FC236}">
                <a16:creationId xmlns:a16="http://schemas.microsoft.com/office/drawing/2014/main" id="{C3A5F2DD-4D42-0042-3F2A-C731CE9CEF51}"/>
              </a:ext>
            </a:extLst>
          </p:cNvPr>
          <p:cNvSpPr txBox="1"/>
          <p:nvPr/>
        </p:nvSpPr>
        <p:spPr>
          <a:xfrm rot="2640000">
            <a:off x="6071047" y="3527984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KIINTYMYS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59EBBEF3-16ED-9568-A9A3-5A78D1476259}"/>
              </a:ext>
            </a:extLst>
          </p:cNvPr>
          <p:cNvSpPr txBox="1"/>
          <p:nvPr/>
        </p:nvSpPr>
        <p:spPr>
          <a:xfrm rot="2640000">
            <a:off x="5541659" y="3980663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INTOHIMO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4" name="object 101">
            <a:extLst>
              <a:ext uri="{FF2B5EF4-FFF2-40B4-BE49-F238E27FC236}">
                <a16:creationId xmlns:a16="http://schemas.microsoft.com/office/drawing/2014/main" id="{DD9763D7-428B-7A54-DD3E-FD3BAEFC1207}"/>
              </a:ext>
            </a:extLst>
          </p:cNvPr>
          <p:cNvSpPr txBox="1"/>
          <p:nvPr/>
        </p:nvSpPr>
        <p:spPr>
          <a:xfrm rot="20171201">
            <a:off x="7123506" y="3963212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KIINTYMYS+PELKO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6" name="object 101">
            <a:extLst>
              <a:ext uri="{FF2B5EF4-FFF2-40B4-BE49-F238E27FC236}">
                <a16:creationId xmlns:a16="http://schemas.microsoft.com/office/drawing/2014/main" id="{2BECE6AD-F669-ADAA-33EE-F966C6D28429}"/>
              </a:ext>
            </a:extLst>
          </p:cNvPr>
          <p:cNvSpPr txBox="1"/>
          <p:nvPr/>
        </p:nvSpPr>
        <p:spPr>
          <a:xfrm rot="965190">
            <a:off x="7228348" y="6366811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PELKO+IHMETYS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id="{6C01A26D-7950-2EB9-CFF9-EBDCDDD6812E}"/>
              </a:ext>
            </a:extLst>
          </p:cNvPr>
          <p:cNvSpPr txBox="1"/>
          <p:nvPr/>
        </p:nvSpPr>
        <p:spPr>
          <a:xfrm rot="4019648">
            <a:off x="5408448" y="8054203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PETTYMYS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id="{51E111CB-83AC-7977-F554-EB9A4E852315}"/>
              </a:ext>
            </a:extLst>
          </p:cNvPr>
          <p:cNvSpPr txBox="1"/>
          <p:nvPr/>
        </p:nvSpPr>
        <p:spPr>
          <a:xfrm rot="3879022">
            <a:off x="5554087" y="8085784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IHMETYS+SURU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2" name="object 109">
            <a:extLst>
              <a:ext uri="{FF2B5EF4-FFF2-40B4-BE49-F238E27FC236}">
                <a16:creationId xmlns:a16="http://schemas.microsoft.com/office/drawing/2014/main" id="{13506479-8D46-5595-5B50-DE9E56835FD9}"/>
              </a:ext>
            </a:extLst>
          </p:cNvPr>
          <p:cNvSpPr txBox="1"/>
          <p:nvPr/>
        </p:nvSpPr>
        <p:spPr>
          <a:xfrm rot="18210715">
            <a:off x="3239189" y="7638419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4" name="object 102">
            <a:extLst>
              <a:ext uri="{FF2B5EF4-FFF2-40B4-BE49-F238E27FC236}">
                <a16:creationId xmlns:a16="http://schemas.microsoft.com/office/drawing/2014/main" id="{1DA8F273-9614-A710-3FE8-4DAAA5EA7E08}"/>
              </a:ext>
            </a:extLst>
          </p:cNvPr>
          <p:cNvSpPr txBox="1"/>
          <p:nvPr/>
        </p:nvSpPr>
        <p:spPr>
          <a:xfrm rot="18008522">
            <a:off x="3368069" y="7533744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SÄÄLI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8" name="object 28">
            <a:extLst>
              <a:ext uri="{FF2B5EF4-FFF2-40B4-BE49-F238E27FC236}">
                <a16:creationId xmlns:a16="http://schemas.microsoft.com/office/drawing/2014/main" id="{5C31902F-9D21-C081-B7BE-2589A7556639}"/>
              </a:ext>
            </a:extLst>
          </p:cNvPr>
          <p:cNvSpPr txBox="1"/>
          <p:nvPr/>
        </p:nvSpPr>
        <p:spPr>
          <a:xfrm rot="21445750">
            <a:off x="4413120" y="8541924"/>
            <a:ext cx="10471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ALAKULO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99227D5B-7CAA-8E79-9847-332ABB6068A3}"/>
              </a:ext>
            </a:extLst>
          </p:cNvPr>
          <p:cNvSpPr txBox="1"/>
          <p:nvPr/>
        </p:nvSpPr>
        <p:spPr>
          <a:xfrm rot="19080000">
            <a:off x="6599409" y="7367821"/>
            <a:ext cx="164392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HÄMMENNYS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203" y="125179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85DB28-7FDC-ED4D-EAF3-7B8D824E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93056"/>
              </p:ext>
            </p:extLst>
          </p:nvPr>
        </p:nvGraphicFramePr>
        <p:xfrm>
          <a:off x="9833869" y="1261544"/>
          <a:ext cx="5306554" cy="813809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256536">
                  <a:extLst>
                    <a:ext uri="{9D8B030D-6E8A-4147-A177-3AD203B41FA5}">
                      <a16:colId xmlns:a16="http://schemas.microsoft.com/office/drawing/2014/main" val="2734015965"/>
                    </a:ext>
                  </a:extLst>
                </a:gridCol>
                <a:gridCol w="1539002">
                  <a:extLst>
                    <a:ext uri="{9D8B030D-6E8A-4147-A177-3AD203B41FA5}">
                      <a16:colId xmlns:a16="http://schemas.microsoft.com/office/drawing/2014/main" val="3875454533"/>
                    </a:ext>
                  </a:extLst>
                </a:gridCol>
                <a:gridCol w="2511016">
                  <a:extLst>
                    <a:ext uri="{9D8B030D-6E8A-4147-A177-3AD203B41FA5}">
                      <a16:colId xmlns:a16="http://schemas.microsoft.com/office/drawing/2014/main" val="830849736"/>
                    </a:ext>
                  </a:extLst>
                </a:gridCol>
              </a:tblGrid>
              <a:tr h="68957"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3411288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KIINTYMYS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RAKKAUS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81858566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SYYLLISYYS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94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IHASTUS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051103994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KATKERANSULOISUUS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27373637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IVALLISUUS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74883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YLPEYS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7205175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OPTIMISMI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60398700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ALISTUVUUS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20260243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UTELIAISUUS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0964874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TUNTEELLISUUS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597676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RISTIRIITAISUUS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38178392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PAHEKSUNTA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666261158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KOHTALONOMAISUUS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2114562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SÄIHKÄDYS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9256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HEMPEILY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208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HÄPEÄ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85017402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JÄÄTÄVYYS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73290825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LEVOTTOMUUS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4303663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PETTYMYS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88200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EPÄUSKO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2280837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TYRMISTYS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6468940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HÄMÄÄNNYS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675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KATUMUS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17133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KATEUS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90210720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PESSIMISMI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2225245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HALVEKSUNTA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4294642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KÄRKEVYYS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9165067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AGRESSIIVISUUS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1020765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10031322" y="1272776"/>
            <a:ext cx="5306553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chemeClr val="bg1"/>
                </a:solidFill>
                <a:latin typeface="Myriad Pro"/>
                <a:cs typeface="Myriad Pro"/>
              </a:rPr>
              <a:t>EMOOTIOT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RAKENTUVAT</a:t>
            </a:r>
            <a:r>
              <a:rPr sz="1500" b="1" spc="135" dirty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sz="1500" b="1" spc="5" dirty="0">
                <a:solidFill>
                  <a:schemeClr val="bg1"/>
                </a:solidFill>
                <a:latin typeface="Myriad Pro"/>
                <a:cs typeface="Myriad Pro"/>
              </a:rPr>
              <a:t>PERUSTUNTEIDEN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PÄÄLLE</a:t>
            </a:r>
            <a:endParaRPr sz="1500" b="1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10203" y="429736"/>
            <a:ext cx="11158558" cy="14108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Kahdeksan </a:t>
            </a:r>
            <a:r>
              <a:rPr lang="fi-FI" sz="6600" b="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perustunnetta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6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439" y="362258"/>
            <a:ext cx="383031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1800" dirty="0">
                <a:solidFill>
                  <a:schemeClr val="bg1">
                    <a:lumMod val="50000"/>
                  </a:schemeClr>
                </a:solidFill>
              </a:rPr>
              <a:t>ILO, KIINTYMYS, PELKO, IHMETYS, SURU, INHO, VIHA, TOIVEIKKUUS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4">
            <a:extLst>
              <a:ext uri="{FF2B5EF4-FFF2-40B4-BE49-F238E27FC236}">
                <a16:creationId xmlns:a16="http://schemas.microsoft.com/office/drawing/2014/main" id="{BBEF2683-2514-0AA6-3194-D9E63AB648CC}"/>
              </a:ext>
            </a:extLst>
          </p:cNvPr>
          <p:cNvSpPr txBox="1"/>
          <p:nvPr/>
        </p:nvSpPr>
        <p:spPr>
          <a:xfrm>
            <a:off x="9715582" y="270992"/>
            <a:ext cx="5310809" cy="80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sz="1700" dirty="0"/>
              <a:t>YMMÄRTÄJÄ, AUTTAJA, TUKIJA, KANNUSTAJA, VIIHDYTTÄJÄ, HAAVEILIJA,  OHJAAJA, VAIKUTTAJA, EDELLÄKÄVIJÄ, TARKKAILIJA, UUDISTAJA, </a:t>
            </a:r>
            <a:r>
              <a:rPr sz="1700" dirty="0" err="1"/>
              <a:t>VÄITTELIJÄ</a:t>
            </a:r>
            <a:endParaRPr sz="1700" dirty="0"/>
          </a:p>
        </p:txBody>
      </p:sp>
      <p:sp>
        <p:nvSpPr>
          <p:cNvPr id="261" name="object 5">
            <a:extLst>
              <a:ext uri="{FF2B5EF4-FFF2-40B4-BE49-F238E27FC236}">
                <a16:creationId xmlns:a16="http://schemas.microsoft.com/office/drawing/2014/main" id="{2E143B2C-9611-A8F7-6842-55B82F756FAB}"/>
              </a:ext>
            </a:extLst>
          </p:cNvPr>
          <p:cNvSpPr txBox="1"/>
          <p:nvPr/>
        </p:nvSpPr>
        <p:spPr>
          <a:xfrm>
            <a:off x="1001522" y="10147439"/>
            <a:ext cx="68046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Pohjautuu Jungin, Moulton-Marstonin, Myers-Briggs ja Keirseyn persoonallisuustyyppeihin</a:t>
            </a:r>
            <a:endParaRPr/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DBC2D7B7-DEC3-93A0-C270-F1F5CB9DEDE0}"/>
              </a:ext>
            </a:extLst>
          </p:cNvPr>
          <p:cNvSpPr txBox="1"/>
          <p:nvPr/>
        </p:nvSpPr>
        <p:spPr>
          <a:xfrm>
            <a:off x="10264384" y="9456941"/>
            <a:ext cx="421320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Personaallisuustyyppien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jaottelussa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huomioitu </a:t>
            </a:r>
            <a:r>
              <a:rPr sz="1200" spc="-3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Ajattelu: </a:t>
            </a: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maanläheisyys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mielikuvitus</a:t>
            </a:r>
            <a:endParaRPr lang="fi-FI" sz="1200" spc="114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Taktiikka</a:t>
            </a:r>
            <a:r>
              <a:rPr sz="1200" spc="114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sz="1200" spc="14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suunnittelevuus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3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etsivyys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Toiminta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harkitsevuus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mielijohteisuus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8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Päätökset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järkevyys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periaatteellisuus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Eteneminen: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määrätietoisuus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varovaisuus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5" name="object 30">
            <a:extLst>
              <a:ext uri="{FF2B5EF4-FFF2-40B4-BE49-F238E27FC236}">
                <a16:creationId xmlns:a16="http://schemas.microsoft.com/office/drawing/2014/main" id="{56029B42-2FB4-E6F5-F081-A6A83F8E91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356" y="2437130"/>
            <a:ext cx="5787945" cy="5787945"/>
          </a:xfrm>
          <a:prstGeom prst="rect">
            <a:avLst/>
          </a:prstGeom>
        </p:spPr>
      </p:pic>
      <p:sp>
        <p:nvSpPr>
          <p:cNvPr id="267" name="object 125">
            <a:extLst>
              <a:ext uri="{FF2B5EF4-FFF2-40B4-BE49-F238E27FC236}">
                <a16:creationId xmlns:a16="http://schemas.microsoft.com/office/drawing/2014/main" id="{E20D54C4-24CA-5F01-08BE-A1B989E05068}"/>
              </a:ext>
            </a:extLst>
          </p:cNvPr>
          <p:cNvSpPr txBox="1"/>
          <p:nvPr/>
        </p:nvSpPr>
        <p:spPr>
          <a:xfrm>
            <a:off x="3552208" y="4086942"/>
            <a:ext cx="117221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2465" algn="r">
              <a:lnSpc>
                <a:spcPct val="102299"/>
              </a:lnSpc>
              <a:spcBef>
                <a:spcPts val="90"/>
              </a:spcBef>
            </a:pPr>
            <a:r>
              <a:rPr sz="1300" spc="-7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sz="1300" spc="2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69" name="object 126">
            <a:extLst>
              <a:ext uri="{FF2B5EF4-FFF2-40B4-BE49-F238E27FC236}">
                <a16:creationId xmlns:a16="http://schemas.microsoft.com/office/drawing/2014/main" id="{ADE6757F-6AEA-FC12-CB6A-59E131054ECD}"/>
              </a:ext>
            </a:extLst>
          </p:cNvPr>
          <p:cNvSpPr txBox="1"/>
          <p:nvPr/>
        </p:nvSpPr>
        <p:spPr>
          <a:xfrm>
            <a:off x="4927434" y="4101498"/>
            <a:ext cx="950594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1" name="object 127">
            <a:extLst>
              <a:ext uri="{FF2B5EF4-FFF2-40B4-BE49-F238E27FC236}">
                <a16:creationId xmlns:a16="http://schemas.microsoft.com/office/drawing/2014/main" id="{4007FA0F-F988-D1DB-ED8D-AE6D645B047C}"/>
              </a:ext>
            </a:extLst>
          </p:cNvPr>
          <p:cNvSpPr txBox="1"/>
          <p:nvPr/>
        </p:nvSpPr>
        <p:spPr>
          <a:xfrm>
            <a:off x="3353518" y="5446034"/>
            <a:ext cx="1397635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r">
              <a:lnSpc>
                <a:spcPct val="102299"/>
              </a:lnSpc>
              <a:spcBef>
                <a:spcPts val="90"/>
              </a:spcBef>
            </a:pPr>
            <a:r>
              <a:rPr sz="1300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00">
              <a:latin typeface="Myriad Pro"/>
              <a:cs typeface="Myriad Pro"/>
            </a:endParaRPr>
          </a:p>
          <a:p>
            <a:pPr marL="856615" marR="5080" indent="-60960" algn="r">
              <a:lnSpc>
                <a:spcPct val="102299"/>
              </a:lnSpc>
            </a:pP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3" name="object 128">
            <a:extLst>
              <a:ext uri="{FF2B5EF4-FFF2-40B4-BE49-F238E27FC236}">
                <a16:creationId xmlns:a16="http://schemas.microsoft.com/office/drawing/2014/main" id="{E786129F-B273-59D9-5B60-E1E6166CD96F}"/>
              </a:ext>
            </a:extLst>
          </p:cNvPr>
          <p:cNvSpPr txBox="1"/>
          <p:nvPr/>
        </p:nvSpPr>
        <p:spPr>
          <a:xfrm>
            <a:off x="4928661" y="5460589"/>
            <a:ext cx="116586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Aikaansaava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00">
              <a:latin typeface="Myriad Pro"/>
              <a:cs typeface="Myriad Pro"/>
            </a:endParaRPr>
          </a:p>
        </p:txBody>
      </p:sp>
      <p:grpSp>
        <p:nvGrpSpPr>
          <p:cNvPr id="285" name="object 129">
            <a:extLst>
              <a:ext uri="{FF2B5EF4-FFF2-40B4-BE49-F238E27FC236}">
                <a16:creationId xmlns:a16="http://schemas.microsoft.com/office/drawing/2014/main" id="{B2C9223B-B4CA-AC63-53C6-A94567F36916}"/>
              </a:ext>
            </a:extLst>
          </p:cNvPr>
          <p:cNvGrpSpPr/>
          <p:nvPr/>
        </p:nvGrpSpPr>
        <p:grpSpPr>
          <a:xfrm>
            <a:off x="1692178" y="2325358"/>
            <a:ext cx="6243955" cy="6243955"/>
            <a:chOff x="1464349" y="2466525"/>
            <a:chExt cx="6243955" cy="6243955"/>
          </a:xfrm>
        </p:grpSpPr>
        <p:sp>
          <p:nvSpPr>
            <p:cNvPr id="275" name="object 130">
              <a:extLst>
                <a:ext uri="{FF2B5EF4-FFF2-40B4-BE49-F238E27FC236}">
                  <a16:creationId xmlns:a16="http://schemas.microsoft.com/office/drawing/2014/main" id="{A481B937-FB1B-B647-D9EC-48A93B2A1965}"/>
                </a:ext>
              </a:extLst>
            </p:cNvPr>
            <p:cNvSpPr/>
            <p:nvPr/>
          </p:nvSpPr>
          <p:spPr>
            <a:xfrm>
              <a:off x="4572346" y="2466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1">
              <a:extLst>
                <a:ext uri="{FF2B5EF4-FFF2-40B4-BE49-F238E27FC236}">
                  <a16:creationId xmlns:a16="http://schemas.microsoft.com/office/drawing/2014/main" id="{89680311-9ADB-1CAB-5013-191159176ED6}"/>
                </a:ext>
              </a:extLst>
            </p:cNvPr>
            <p:cNvSpPr/>
            <p:nvPr/>
          </p:nvSpPr>
          <p:spPr>
            <a:xfrm>
              <a:off x="1464349" y="5485934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2">
              <a:extLst>
                <a:ext uri="{FF2B5EF4-FFF2-40B4-BE49-F238E27FC236}">
                  <a16:creationId xmlns:a16="http://schemas.microsoft.com/office/drawing/2014/main" id="{4A98FED5-ABF3-A930-03A6-42D022368A8E}"/>
                </a:ext>
              </a:extLst>
            </p:cNvPr>
            <p:cNvSpPr/>
            <p:nvPr/>
          </p:nvSpPr>
          <p:spPr>
            <a:xfrm>
              <a:off x="5402034" y="2721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33">
              <a:extLst>
                <a:ext uri="{FF2B5EF4-FFF2-40B4-BE49-F238E27FC236}">
                  <a16:creationId xmlns:a16="http://schemas.microsoft.com/office/drawing/2014/main" id="{EA23E96B-3A74-B23E-2E48-0A54E0649143}"/>
                </a:ext>
              </a:extLst>
            </p:cNvPr>
            <p:cNvSpPr/>
            <p:nvPr/>
          </p:nvSpPr>
          <p:spPr>
            <a:xfrm>
              <a:off x="3063770" y="689598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34">
              <a:extLst>
                <a:ext uri="{FF2B5EF4-FFF2-40B4-BE49-F238E27FC236}">
                  <a16:creationId xmlns:a16="http://schemas.microsoft.com/office/drawing/2014/main" id="{D909D7D6-7802-11E7-D291-58DEE07C5540}"/>
                </a:ext>
              </a:extLst>
            </p:cNvPr>
            <p:cNvSpPr/>
            <p:nvPr/>
          </p:nvSpPr>
          <p:spPr>
            <a:xfrm>
              <a:off x="1956763" y="631969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35">
              <a:extLst>
                <a:ext uri="{FF2B5EF4-FFF2-40B4-BE49-F238E27FC236}">
                  <a16:creationId xmlns:a16="http://schemas.microsoft.com/office/drawing/2014/main" id="{58DC6F51-FF84-BC35-0747-CE38EFD13524}"/>
                </a:ext>
              </a:extLst>
            </p:cNvPr>
            <p:cNvSpPr/>
            <p:nvPr/>
          </p:nvSpPr>
          <p:spPr>
            <a:xfrm>
              <a:off x="5990189" y="38645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36">
              <a:extLst>
                <a:ext uri="{FF2B5EF4-FFF2-40B4-BE49-F238E27FC236}">
                  <a16:creationId xmlns:a16="http://schemas.microsoft.com/office/drawing/2014/main" id="{F86D1F83-EAAB-01D8-EC4A-91F4674E1793}"/>
                </a:ext>
              </a:extLst>
            </p:cNvPr>
            <p:cNvSpPr/>
            <p:nvPr/>
          </p:nvSpPr>
          <p:spPr>
            <a:xfrm>
              <a:off x="5395677" y="684113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37">
              <a:extLst>
                <a:ext uri="{FF2B5EF4-FFF2-40B4-BE49-F238E27FC236}">
                  <a16:creationId xmlns:a16="http://schemas.microsoft.com/office/drawing/2014/main" id="{22EA1016-E848-D939-7C1D-3826AD454A89}"/>
                </a:ext>
              </a:extLst>
            </p:cNvPr>
            <p:cNvSpPr/>
            <p:nvPr/>
          </p:nvSpPr>
          <p:spPr>
            <a:xfrm>
              <a:off x="2999003" y="2778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38">
              <a:extLst>
                <a:ext uri="{FF2B5EF4-FFF2-40B4-BE49-F238E27FC236}">
                  <a16:creationId xmlns:a16="http://schemas.microsoft.com/office/drawing/2014/main" id="{749C9B15-B493-DCE2-4B24-0FA13C8FA295}"/>
                </a:ext>
              </a:extLst>
            </p:cNvPr>
            <p:cNvSpPr/>
            <p:nvPr/>
          </p:nvSpPr>
          <p:spPr>
            <a:xfrm>
              <a:off x="1912922" y="3937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39">
              <a:extLst>
                <a:ext uri="{FF2B5EF4-FFF2-40B4-BE49-F238E27FC236}">
                  <a16:creationId xmlns:a16="http://schemas.microsoft.com/office/drawing/2014/main" id="{C30043B2-EBF8-A52F-9E9A-B52682C577FE}"/>
                </a:ext>
              </a:extLst>
            </p:cNvPr>
            <p:cNvSpPr/>
            <p:nvPr/>
          </p:nvSpPr>
          <p:spPr>
            <a:xfrm>
              <a:off x="6034031" y="6275852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140">
            <a:extLst>
              <a:ext uri="{FF2B5EF4-FFF2-40B4-BE49-F238E27FC236}">
                <a16:creationId xmlns:a16="http://schemas.microsoft.com/office/drawing/2014/main" id="{0E7FC061-0E32-77B9-CE12-49FC98FE898D}"/>
              </a:ext>
            </a:extLst>
          </p:cNvPr>
          <p:cNvSpPr txBox="1"/>
          <p:nvPr/>
        </p:nvSpPr>
        <p:spPr>
          <a:xfrm>
            <a:off x="4785618" y="151872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3AF43AD7-BF94-0F62-5ABC-2956CF2F5AF1}"/>
              </a:ext>
            </a:extLst>
          </p:cNvPr>
          <p:cNvSpPr txBox="1"/>
          <p:nvPr/>
        </p:nvSpPr>
        <p:spPr>
          <a:xfrm>
            <a:off x="4810146" y="8199054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1" name="object 142">
            <a:extLst>
              <a:ext uri="{FF2B5EF4-FFF2-40B4-BE49-F238E27FC236}">
                <a16:creationId xmlns:a16="http://schemas.microsoft.com/office/drawing/2014/main" id="{9D6B33B0-6441-9AD0-C95E-707268A793E3}"/>
              </a:ext>
            </a:extLst>
          </p:cNvPr>
          <p:cNvSpPr txBox="1"/>
          <p:nvPr/>
        </p:nvSpPr>
        <p:spPr>
          <a:xfrm rot="10800000">
            <a:off x="7553603" y="5323682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3" name="object 143">
            <a:extLst>
              <a:ext uri="{FF2B5EF4-FFF2-40B4-BE49-F238E27FC236}">
                <a16:creationId xmlns:a16="http://schemas.microsoft.com/office/drawing/2014/main" id="{D2A6FDC5-84A4-32EC-45B9-D9989BFD57CD}"/>
              </a:ext>
            </a:extLst>
          </p:cNvPr>
          <p:cNvSpPr txBox="1"/>
          <p:nvPr/>
        </p:nvSpPr>
        <p:spPr>
          <a:xfrm rot="10800000">
            <a:off x="749950" y="5305601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5" name="object 144">
            <a:extLst>
              <a:ext uri="{FF2B5EF4-FFF2-40B4-BE49-F238E27FC236}">
                <a16:creationId xmlns:a16="http://schemas.microsoft.com/office/drawing/2014/main" id="{996930D2-AEB1-42F9-EFF7-75A204107AA2}"/>
              </a:ext>
            </a:extLst>
          </p:cNvPr>
          <p:cNvSpPr txBox="1"/>
          <p:nvPr/>
        </p:nvSpPr>
        <p:spPr>
          <a:xfrm rot="3822887" flipV="1">
            <a:off x="2345618" y="2352943"/>
            <a:ext cx="1498896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7" name="object 145">
            <a:extLst>
              <a:ext uri="{FF2B5EF4-FFF2-40B4-BE49-F238E27FC236}">
                <a16:creationId xmlns:a16="http://schemas.microsoft.com/office/drawing/2014/main" id="{C325B7D5-0010-C18C-EDFD-CC8FDE3183AA}"/>
              </a:ext>
            </a:extLst>
          </p:cNvPr>
          <p:cNvSpPr txBox="1"/>
          <p:nvPr/>
        </p:nvSpPr>
        <p:spPr>
          <a:xfrm rot="3600000">
            <a:off x="5908485" y="8280935"/>
            <a:ext cx="1436362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9" name="object 146">
            <a:extLst>
              <a:ext uri="{FF2B5EF4-FFF2-40B4-BE49-F238E27FC236}">
                <a16:creationId xmlns:a16="http://schemas.microsoft.com/office/drawing/2014/main" id="{88205870-04D5-3F75-08AF-047174E4EBA0}"/>
              </a:ext>
            </a:extLst>
          </p:cNvPr>
          <p:cNvSpPr txBox="1"/>
          <p:nvPr/>
        </p:nvSpPr>
        <p:spPr>
          <a:xfrm rot="9000000">
            <a:off x="7000635" y="3630645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1" name="object 147">
            <a:extLst>
              <a:ext uri="{FF2B5EF4-FFF2-40B4-BE49-F238E27FC236}">
                <a16:creationId xmlns:a16="http://schemas.microsoft.com/office/drawing/2014/main" id="{860BC648-3811-C9B4-6826-6BE92D42ED0B}"/>
              </a:ext>
            </a:extLst>
          </p:cNvPr>
          <p:cNvSpPr txBox="1"/>
          <p:nvPr/>
        </p:nvSpPr>
        <p:spPr>
          <a:xfrm rot="9000000">
            <a:off x="1268181" y="7070587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3" name="object 152">
            <a:extLst>
              <a:ext uri="{FF2B5EF4-FFF2-40B4-BE49-F238E27FC236}">
                <a16:creationId xmlns:a16="http://schemas.microsoft.com/office/drawing/2014/main" id="{E7BC35C4-AE9E-7C14-A89D-C0643BD2C605}"/>
              </a:ext>
            </a:extLst>
          </p:cNvPr>
          <p:cNvSpPr/>
          <p:nvPr/>
        </p:nvSpPr>
        <p:spPr>
          <a:xfrm>
            <a:off x="2076593" y="25738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284">
            <a:extLst>
              <a:ext uri="{FF2B5EF4-FFF2-40B4-BE49-F238E27FC236}">
                <a16:creationId xmlns:a16="http://schemas.microsoft.com/office/drawing/2014/main" id="{502820F7-795B-1975-CE32-C7309EB4681E}"/>
              </a:ext>
            </a:extLst>
          </p:cNvPr>
          <p:cNvSpPr/>
          <p:nvPr/>
        </p:nvSpPr>
        <p:spPr>
          <a:xfrm>
            <a:off x="5088665" y="7276039"/>
            <a:ext cx="304800" cy="271780"/>
          </a:xfrm>
          <a:custGeom>
            <a:avLst/>
            <a:gdLst/>
            <a:ahLst/>
            <a:cxnLst/>
            <a:rect l="l" t="t" r="r" b="b"/>
            <a:pathLst>
              <a:path w="304800" h="271779">
                <a:moveTo>
                  <a:pt x="65989" y="214045"/>
                </a:moveTo>
                <a:lnTo>
                  <a:pt x="65836" y="213410"/>
                </a:lnTo>
                <a:lnTo>
                  <a:pt x="65557" y="212775"/>
                </a:lnTo>
                <a:lnTo>
                  <a:pt x="65366" y="212521"/>
                </a:lnTo>
                <a:lnTo>
                  <a:pt x="64973" y="211759"/>
                </a:lnTo>
                <a:lnTo>
                  <a:pt x="64541" y="211124"/>
                </a:lnTo>
                <a:lnTo>
                  <a:pt x="64071" y="210489"/>
                </a:lnTo>
                <a:lnTo>
                  <a:pt x="63601" y="209981"/>
                </a:lnTo>
                <a:lnTo>
                  <a:pt x="62318" y="208584"/>
                </a:lnTo>
                <a:lnTo>
                  <a:pt x="61620" y="207949"/>
                </a:lnTo>
                <a:lnTo>
                  <a:pt x="59778" y="206425"/>
                </a:lnTo>
                <a:lnTo>
                  <a:pt x="57988" y="204774"/>
                </a:lnTo>
                <a:lnTo>
                  <a:pt x="56032" y="203377"/>
                </a:lnTo>
                <a:lnTo>
                  <a:pt x="55918" y="203250"/>
                </a:lnTo>
                <a:lnTo>
                  <a:pt x="42176" y="196900"/>
                </a:lnTo>
                <a:lnTo>
                  <a:pt x="40932" y="196646"/>
                </a:lnTo>
                <a:lnTo>
                  <a:pt x="37414" y="196392"/>
                </a:lnTo>
                <a:lnTo>
                  <a:pt x="35852" y="196519"/>
                </a:lnTo>
                <a:lnTo>
                  <a:pt x="31750" y="196900"/>
                </a:lnTo>
                <a:lnTo>
                  <a:pt x="16573" y="202869"/>
                </a:lnTo>
                <a:lnTo>
                  <a:pt x="15900" y="203250"/>
                </a:lnTo>
                <a:lnTo>
                  <a:pt x="0" y="232587"/>
                </a:lnTo>
                <a:lnTo>
                  <a:pt x="241" y="240334"/>
                </a:lnTo>
                <a:lnTo>
                  <a:pt x="9626" y="270179"/>
                </a:lnTo>
                <a:lnTo>
                  <a:pt x="9740" y="270433"/>
                </a:lnTo>
                <a:lnTo>
                  <a:pt x="11099" y="271195"/>
                </a:lnTo>
                <a:lnTo>
                  <a:pt x="11264" y="271322"/>
                </a:lnTo>
                <a:lnTo>
                  <a:pt x="11417" y="271322"/>
                </a:lnTo>
                <a:lnTo>
                  <a:pt x="11569" y="271449"/>
                </a:lnTo>
                <a:lnTo>
                  <a:pt x="11849" y="271449"/>
                </a:lnTo>
                <a:lnTo>
                  <a:pt x="12242" y="271576"/>
                </a:lnTo>
                <a:lnTo>
                  <a:pt x="14033" y="271576"/>
                </a:lnTo>
                <a:lnTo>
                  <a:pt x="14224" y="271449"/>
                </a:lnTo>
                <a:lnTo>
                  <a:pt x="14427" y="271449"/>
                </a:lnTo>
                <a:lnTo>
                  <a:pt x="19342" y="264210"/>
                </a:lnTo>
                <a:lnTo>
                  <a:pt x="19342" y="261035"/>
                </a:lnTo>
                <a:lnTo>
                  <a:pt x="18402" y="258749"/>
                </a:lnTo>
                <a:lnTo>
                  <a:pt x="17424" y="256082"/>
                </a:lnTo>
                <a:lnTo>
                  <a:pt x="15405" y="249732"/>
                </a:lnTo>
                <a:lnTo>
                  <a:pt x="13639" y="243382"/>
                </a:lnTo>
                <a:lnTo>
                  <a:pt x="12268" y="237413"/>
                </a:lnTo>
                <a:lnTo>
                  <a:pt x="12153" y="236778"/>
                </a:lnTo>
                <a:lnTo>
                  <a:pt x="11963" y="236016"/>
                </a:lnTo>
                <a:lnTo>
                  <a:pt x="12280" y="235254"/>
                </a:lnTo>
                <a:lnTo>
                  <a:pt x="14465" y="234619"/>
                </a:lnTo>
                <a:lnTo>
                  <a:pt x="14820" y="236651"/>
                </a:lnTo>
                <a:lnTo>
                  <a:pt x="14935" y="237413"/>
                </a:lnTo>
                <a:lnTo>
                  <a:pt x="16408" y="243001"/>
                </a:lnTo>
                <a:lnTo>
                  <a:pt x="25590" y="265734"/>
                </a:lnTo>
                <a:lnTo>
                  <a:pt x="26250" y="266242"/>
                </a:lnTo>
                <a:lnTo>
                  <a:pt x="26949" y="266242"/>
                </a:lnTo>
                <a:lnTo>
                  <a:pt x="27266" y="266369"/>
                </a:lnTo>
                <a:lnTo>
                  <a:pt x="28359" y="266369"/>
                </a:lnTo>
                <a:lnTo>
                  <a:pt x="28676" y="266242"/>
                </a:lnTo>
                <a:lnTo>
                  <a:pt x="28981" y="266242"/>
                </a:lnTo>
                <a:lnTo>
                  <a:pt x="29133" y="266115"/>
                </a:lnTo>
                <a:lnTo>
                  <a:pt x="29527" y="265988"/>
                </a:lnTo>
                <a:lnTo>
                  <a:pt x="29997" y="265480"/>
                </a:lnTo>
                <a:lnTo>
                  <a:pt x="30543" y="264845"/>
                </a:lnTo>
                <a:lnTo>
                  <a:pt x="30695" y="264718"/>
                </a:lnTo>
                <a:lnTo>
                  <a:pt x="31203" y="263829"/>
                </a:lnTo>
                <a:lnTo>
                  <a:pt x="31635" y="262559"/>
                </a:lnTo>
                <a:lnTo>
                  <a:pt x="32105" y="259638"/>
                </a:lnTo>
                <a:lnTo>
                  <a:pt x="32029" y="258749"/>
                </a:lnTo>
                <a:lnTo>
                  <a:pt x="31089" y="253796"/>
                </a:lnTo>
                <a:lnTo>
                  <a:pt x="30975" y="253415"/>
                </a:lnTo>
                <a:lnTo>
                  <a:pt x="27000" y="245287"/>
                </a:lnTo>
                <a:lnTo>
                  <a:pt x="24295" y="239191"/>
                </a:lnTo>
                <a:lnTo>
                  <a:pt x="22936" y="234619"/>
                </a:lnTo>
                <a:lnTo>
                  <a:pt x="22110" y="231825"/>
                </a:lnTo>
                <a:lnTo>
                  <a:pt x="21958" y="231190"/>
                </a:lnTo>
                <a:lnTo>
                  <a:pt x="22263" y="230555"/>
                </a:lnTo>
                <a:lnTo>
                  <a:pt x="23482" y="230301"/>
                </a:lnTo>
                <a:lnTo>
                  <a:pt x="24104" y="230555"/>
                </a:lnTo>
                <a:lnTo>
                  <a:pt x="24295" y="231190"/>
                </a:lnTo>
                <a:lnTo>
                  <a:pt x="26733" y="237921"/>
                </a:lnTo>
                <a:lnTo>
                  <a:pt x="39293" y="260019"/>
                </a:lnTo>
                <a:lnTo>
                  <a:pt x="39370" y="260146"/>
                </a:lnTo>
                <a:lnTo>
                  <a:pt x="39839" y="260273"/>
                </a:lnTo>
                <a:lnTo>
                  <a:pt x="39992" y="260400"/>
                </a:lnTo>
                <a:lnTo>
                  <a:pt x="41592" y="260400"/>
                </a:lnTo>
                <a:lnTo>
                  <a:pt x="42405" y="260273"/>
                </a:lnTo>
                <a:lnTo>
                  <a:pt x="42570" y="260273"/>
                </a:lnTo>
                <a:lnTo>
                  <a:pt x="42951" y="260146"/>
                </a:lnTo>
                <a:lnTo>
                  <a:pt x="43230" y="260019"/>
                </a:lnTo>
                <a:lnTo>
                  <a:pt x="43586" y="259638"/>
                </a:lnTo>
                <a:lnTo>
                  <a:pt x="44323" y="258749"/>
                </a:lnTo>
                <a:lnTo>
                  <a:pt x="44831" y="257987"/>
                </a:lnTo>
                <a:lnTo>
                  <a:pt x="44983" y="257606"/>
                </a:lnTo>
                <a:lnTo>
                  <a:pt x="45186" y="257225"/>
                </a:lnTo>
                <a:lnTo>
                  <a:pt x="45339" y="256844"/>
                </a:lnTo>
                <a:lnTo>
                  <a:pt x="45694" y="255701"/>
                </a:lnTo>
                <a:lnTo>
                  <a:pt x="45808" y="254939"/>
                </a:lnTo>
                <a:lnTo>
                  <a:pt x="45923" y="253796"/>
                </a:lnTo>
                <a:lnTo>
                  <a:pt x="45808" y="251002"/>
                </a:lnTo>
                <a:lnTo>
                  <a:pt x="42164" y="243636"/>
                </a:lnTo>
                <a:lnTo>
                  <a:pt x="37884" y="237286"/>
                </a:lnTo>
                <a:lnTo>
                  <a:pt x="33832" y="230301"/>
                </a:lnTo>
                <a:lnTo>
                  <a:pt x="32804" y="228523"/>
                </a:lnTo>
                <a:lnTo>
                  <a:pt x="32537" y="228015"/>
                </a:lnTo>
                <a:lnTo>
                  <a:pt x="32689" y="227380"/>
                </a:lnTo>
                <a:lnTo>
                  <a:pt x="33235" y="226999"/>
                </a:lnTo>
                <a:lnTo>
                  <a:pt x="34607" y="226364"/>
                </a:lnTo>
                <a:lnTo>
                  <a:pt x="35077" y="228142"/>
                </a:lnTo>
                <a:lnTo>
                  <a:pt x="35737" y="229031"/>
                </a:lnTo>
                <a:lnTo>
                  <a:pt x="57086" y="254939"/>
                </a:lnTo>
                <a:lnTo>
                  <a:pt x="58572" y="254939"/>
                </a:lnTo>
                <a:lnTo>
                  <a:pt x="63614" y="253034"/>
                </a:lnTo>
                <a:lnTo>
                  <a:pt x="64147" y="252526"/>
                </a:lnTo>
                <a:lnTo>
                  <a:pt x="64935" y="251129"/>
                </a:lnTo>
                <a:lnTo>
                  <a:pt x="65557" y="249097"/>
                </a:lnTo>
                <a:lnTo>
                  <a:pt x="65824" y="247827"/>
                </a:lnTo>
                <a:lnTo>
                  <a:pt x="65709" y="245287"/>
                </a:lnTo>
                <a:lnTo>
                  <a:pt x="41236" y="212902"/>
                </a:lnTo>
                <a:lnTo>
                  <a:pt x="40182" y="212140"/>
                </a:lnTo>
                <a:lnTo>
                  <a:pt x="39954" y="210489"/>
                </a:lnTo>
                <a:lnTo>
                  <a:pt x="41363" y="209981"/>
                </a:lnTo>
                <a:lnTo>
                  <a:pt x="46748" y="211632"/>
                </a:lnTo>
                <a:lnTo>
                  <a:pt x="52171" y="214807"/>
                </a:lnTo>
                <a:lnTo>
                  <a:pt x="58648" y="215950"/>
                </a:lnTo>
                <a:lnTo>
                  <a:pt x="61074" y="216458"/>
                </a:lnTo>
                <a:lnTo>
                  <a:pt x="64033" y="216458"/>
                </a:lnTo>
                <a:lnTo>
                  <a:pt x="65011" y="216204"/>
                </a:lnTo>
                <a:lnTo>
                  <a:pt x="65125" y="216077"/>
                </a:lnTo>
                <a:lnTo>
                  <a:pt x="65290" y="216077"/>
                </a:lnTo>
                <a:lnTo>
                  <a:pt x="65366" y="215950"/>
                </a:lnTo>
                <a:lnTo>
                  <a:pt x="65519" y="215823"/>
                </a:lnTo>
                <a:lnTo>
                  <a:pt x="65633" y="215696"/>
                </a:lnTo>
                <a:lnTo>
                  <a:pt x="65874" y="215315"/>
                </a:lnTo>
                <a:lnTo>
                  <a:pt x="65989" y="214045"/>
                </a:lnTo>
                <a:close/>
              </a:path>
              <a:path w="304800" h="271779">
                <a:moveTo>
                  <a:pt x="304533" y="13512"/>
                </a:moveTo>
                <a:lnTo>
                  <a:pt x="299339" y="3327"/>
                </a:lnTo>
                <a:lnTo>
                  <a:pt x="298437" y="2692"/>
                </a:lnTo>
                <a:lnTo>
                  <a:pt x="297472" y="2184"/>
                </a:lnTo>
                <a:lnTo>
                  <a:pt x="296303" y="1676"/>
                </a:lnTo>
                <a:lnTo>
                  <a:pt x="295313" y="1219"/>
                </a:lnTo>
                <a:lnTo>
                  <a:pt x="289509" y="0"/>
                </a:lnTo>
                <a:lnTo>
                  <a:pt x="288404" y="0"/>
                </a:lnTo>
                <a:lnTo>
                  <a:pt x="286029" y="203"/>
                </a:lnTo>
                <a:lnTo>
                  <a:pt x="284149" y="469"/>
                </a:lnTo>
                <a:lnTo>
                  <a:pt x="282282" y="901"/>
                </a:lnTo>
                <a:lnTo>
                  <a:pt x="282079" y="977"/>
                </a:lnTo>
                <a:lnTo>
                  <a:pt x="281927" y="977"/>
                </a:lnTo>
                <a:lnTo>
                  <a:pt x="280136" y="1409"/>
                </a:lnTo>
                <a:lnTo>
                  <a:pt x="259486" y="29705"/>
                </a:lnTo>
                <a:lnTo>
                  <a:pt x="259791" y="31191"/>
                </a:lnTo>
                <a:lnTo>
                  <a:pt x="259918" y="31546"/>
                </a:lnTo>
                <a:lnTo>
                  <a:pt x="260146" y="32054"/>
                </a:lnTo>
                <a:lnTo>
                  <a:pt x="260337" y="32562"/>
                </a:lnTo>
                <a:lnTo>
                  <a:pt x="271005" y="43726"/>
                </a:lnTo>
                <a:lnTo>
                  <a:pt x="271233" y="43878"/>
                </a:lnTo>
                <a:lnTo>
                  <a:pt x="273494" y="37947"/>
                </a:lnTo>
                <a:lnTo>
                  <a:pt x="275678" y="32016"/>
                </a:lnTo>
                <a:lnTo>
                  <a:pt x="277698" y="25920"/>
                </a:lnTo>
                <a:lnTo>
                  <a:pt x="278142" y="24168"/>
                </a:lnTo>
                <a:lnTo>
                  <a:pt x="276390" y="23380"/>
                </a:lnTo>
                <a:lnTo>
                  <a:pt x="272326" y="23228"/>
                </a:lnTo>
                <a:lnTo>
                  <a:pt x="272643" y="20650"/>
                </a:lnTo>
                <a:lnTo>
                  <a:pt x="273227" y="18656"/>
                </a:lnTo>
                <a:lnTo>
                  <a:pt x="275374" y="19634"/>
                </a:lnTo>
                <a:lnTo>
                  <a:pt x="276694" y="20180"/>
                </a:lnTo>
                <a:lnTo>
                  <a:pt x="282003" y="21666"/>
                </a:lnTo>
                <a:lnTo>
                  <a:pt x="287705" y="22796"/>
                </a:lnTo>
                <a:lnTo>
                  <a:pt x="293204" y="21818"/>
                </a:lnTo>
                <a:lnTo>
                  <a:pt x="304177" y="14681"/>
                </a:lnTo>
                <a:lnTo>
                  <a:pt x="304533" y="13512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285">
            <a:extLst>
              <a:ext uri="{FF2B5EF4-FFF2-40B4-BE49-F238E27FC236}">
                <a16:creationId xmlns:a16="http://schemas.microsoft.com/office/drawing/2014/main" id="{94D54FC2-0E1C-8ECA-866F-73466F533203}"/>
              </a:ext>
            </a:extLst>
          </p:cNvPr>
          <p:cNvSpPr/>
          <p:nvPr/>
        </p:nvSpPr>
        <p:spPr>
          <a:xfrm>
            <a:off x="5156330" y="7286402"/>
            <a:ext cx="41910" cy="170180"/>
          </a:xfrm>
          <a:custGeom>
            <a:avLst/>
            <a:gdLst/>
            <a:ahLst/>
            <a:cxnLst/>
            <a:rect l="l" t="t" r="r" b="b"/>
            <a:pathLst>
              <a:path w="41910" h="170179">
                <a:moveTo>
                  <a:pt x="28752" y="3124"/>
                </a:moveTo>
                <a:lnTo>
                  <a:pt x="27825" y="2108"/>
                </a:lnTo>
                <a:lnTo>
                  <a:pt x="27673" y="2019"/>
                </a:lnTo>
                <a:lnTo>
                  <a:pt x="27127" y="1790"/>
                </a:lnTo>
                <a:lnTo>
                  <a:pt x="26543" y="1600"/>
                </a:lnTo>
                <a:lnTo>
                  <a:pt x="24777" y="1168"/>
                </a:lnTo>
                <a:lnTo>
                  <a:pt x="23609" y="1016"/>
                </a:lnTo>
                <a:lnTo>
                  <a:pt x="22364" y="812"/>
                </a:lnTo>
                <a:lnTo>
                  <a:pt x="13538" y="38"/>
                </a:lnTo>
                <a:lnTo>
                  <a:pt x="9093" y="0"/>
                </a:lnTo>
                <a:lnTo>
                  <a:pt x="7569" y="38"/>
                </a:lnTo>
                <a:lnTo>
                  <a:pt x="6007" y="152"/>
                </a:lnTo>
                <a:lnTo>
                  <a:pt x="4483" y="304"/>
                </a:lnTo>
                <a:lnTo>
                  <a:pt x="3937" y="381"/>
                </a:lnTo>
                <a:lnTo>
                  <a:pt x="3670" y="469"/>
                </a:lnTo>
                <a:lnTo>
                  <a:pt x="3467" y="508"/>
                </a:lnTo>
                <a:lnTo>
                  <a:pt x="3314" y="584"/>
                </a:lnTo>
                <a:lnTo>
                  <a:pt x="3124" y="622"/>
                </a:lnTo>
                <a:lnTo>
                  <a:pt x="2959" y="736"/>
                </a:lnTo>
                <a:lnTo>
                  <a:pt x="2768" y="889"/>
                </a:lnTo>
                <a:lnTo>
                  <a:pt x="2667" y="1168"/>
                </a:lnTo>
                <a:lnTo>
                  <a:pt x="2578" y="3898"/>
                </a:lnTo>
                <a:lnTo>
                  <a:pt x="2730" y="4914"/>
                </a:lnTo>
                <a:lnTo>
                  <a:pt x="2844" y="5384"/>
                </a:lnTo>
                <a:lnTo>
                  <a:pt x="3352" y="6946"/>
                </a:lnTo>
                <a:lnTo>
                  <a:pt x="3746" y="7835"/>
                </a:lnTo>
                <a:lnTo>
                  <a:pt x="5194" y="11277"/>
                </a:lnTo>
                <a:lnTo>
                  <a:pt x="6794" y="14744"/>
                </a:lnTo>
                <a:lnTo>
                  <a:pt x="9321" y="18186"/>
                </a:lnTo>
                <a:lnTo>
                  <a:pt x="9677" y="18542"/>
                </a:lnTo>
                <a:lnTo>
                  <a:pt x="10452" y="19392"/>
                </a:lnTo>
                <a:lnTo>
                  <a:pt x="11430" y="20218"/>
                </a:lnTo>
                <a:lnTo>
                  <a:pt x="11823" y="20485"/>
                </a:lnTo>
                <a:lnTo>
                  <a:pt x="12192" y="20650"/>
                </a:lnTo>
                <a:lnTo>
                  <a:pt x="12369" y="20764"/>
                </a:lnTo>
                <a:lnTo>
                  <a:pt x="12992" y="20993"/>
                </a:lnTo>
                <a:lnTo>
                  <a:pt x="13347" y="21158"/>
                </a:lnTo>
                <a:lnTo>
                  <a:pt x="14173" y="21348"/>
                </a:lnTo>
                <a:lnTo>
                  <a:pt x="15176" y="21348"/>
                </a:lnTo>
                <a:lnTo>
                  <a:pt x="16662" y="21158"/>
                </a:lnTo>
                <a:lnTo>
                  <a:pt x="21539" y="17640"/>
                </a:lnTo>
                <a:lnTo>
                  <a:pt x="22834" y="16040"/>
                </a:lnTo>
                <a:lnTo>
                  <a:pt x="25133" y="12369"/>
                </a:lnTo>
                <a:lnTo>
                  <a:pt x="26657" y="9436"/>
                </a:lnTo>
                <a:lnTo>
                  <a:pt x="27990" y="6324"/>
                </a:lnTo>
                <a:lnTo>
                  <a:pt x="28752" y="3124"/>
                </a:lnTo>
                <a:close/>
              </a:path>
              <a:path w="41910" h="170179">
                <a:moveTo>
                  <a:pt x="41732" y="145592"/>
                </a:moveTo>
                <a:lnTo>
                  <a:pt x="30594" y="88836"/>
                </a:lnTo>
                <a:lnTo>
                  <a:pt x="22796" y="31534"/>
                </a:lnTo>
                <a:lnTo>
                  <a:pt x="22529" y="26733"/>
                </a:lnTo>
                <a:lnTo>
                  <a:pt x="22364" y="24968"/>
                </a:lnTo>
                <a:lnTo>
                  <a:pt x="22250" y="23952"/>
                </a:lnTo>
                <a:lnTo>
                  <a:pt x="22136" y="22631"/>
                </a:lnTo>
                <a:lnTo>
                  <a:pt x="21945" y="22352"/>
                </a:lnTo>
                <a:lnTo>
                  <a:pt x="22021" y="21577"/>
                </a:lnTo>
                <a:lnTo>
                  <a:pt x="19202" y="24079"/>
                </a:lnTo>
                <a:lnTo>
                  <a:pt x="14833" y="24968"/>
                </a:lnTo>
                <a:lnTo>
                  <a:pt x="11366" y="23406"/>
                </a:lnTo>
                <a:lnTo>
                  <a:pt x="10693" y="23063"/>
                </a:lnTo>
                <a:lnTo>
                  <a:pt x="9537" y="32816"/>
                </a:lnTo>
                <a:lnTo>
                  <a:pt x="8623" y="42595"/>
                </a:lnTo>
                <a:lnTo>
                  <a:pt x="7924" y="52387"/>
                </a:lnTo>
                <a:lnTo>
                  <a:pt x="7416" y="62217"/>
                </a:lnTo>
                <a:lnTo>
                  <a:pt x="6667" y="71501"/>
                </a:lnTo>
                <a:lnTo>
                  <a:pt x="5676" y="80772"/>
                </a:lnTo>
                <a:lnTo>
                  <a:pt x="4610" y="90043"/>
                </a:lnTo>
                <a:lnTo>
                  <a:pt x="3670" y="99339"/>
                </a:lnTo>
                <a:lnTo>
                  <a:pt x="2857" y="110896"/>
                </a:lnTo>
                <a:lnTo>
                  <a:pt x="1917" y="122466"/>
                </a:lnTo>
                <a:lnTo>
                  <a:pt x="952" y="134010"/>
                </a:lnTo>
                <a:lnTo>
                  <a:pt x="0" y="145592"/>
                </a:lnTo>
                <a:lnTo>
                  <a:pt x="22910" y="169633"/>
                </a:lnTo>
                <a:lnTo>
                  <a:pt x="23152" y="169329"/>
                </a:lnTo>
                <a:lnTo>
                  <a:pt x="23304" y="169176"/>
                </a:lnTo>
                <a:lnTo>
                  <a:pt x="27838" y="163626"/>
                </a:lnTo>
                <a:lnTo>
                  <a:pt x="32473" y="158013"/>
                </a:lnTo>
                <a:lnTo>
                  <a:pt x="36893" y="152476"/>
                </a:lnTo>
                <a:lnTo>
                  <a:pt x="41148" y="146685"/>
                </a:lnTo>
                <a:lnTo>
                  <a:pt x="41541" y="146062"/>
                </a:lnTo>
                <a:lnTo>
                  <a:pt x="41668" y="145783"/>
                </a:lnTo>
                <a:lnTo>
                  <a:pt x="41732" y="145592"/>
                </a:lnTo>
                <a:close/>
              </a:path>
            </a:pathLst>
          </a:custGeom>
          <a:solidFill>
            <a:srgbClr val="1E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object 286">
            <a:extLst>
              <a:ext uri="{FF2B5EF4-FFF2-40B4-BE49-F238E27FC236}">
                <a16:creationId xmlns:a16="http://schemas.microsoft.com/office/drawing/2014/main" id="{9A7E1D7B-FC08-7BCA-95FD-7F7333E941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481" y="7090665"/>
            <a:ext cx="162809" cy="169456"/>
          </a:xfrm>
          <a:prstGeom prst="rect">
            <a:avLst/>
          </a:prstGeom>
        </p:spPr>
      </p:pic>
      <p:sp>
        <p:nvSpPr>
          <p:cNvPr id="331" name="object 288">
            <a:extLst>
              <a:ext uri="{FF2B5EF4-FFF2-40B4-BE49-F238E27FC236}">
                <a16:creationId xmlns:a16="http://schemas.microsoft.com/office/drawing/2014/main" id="{CBFF5E8F-55CF-0E58-9B84-FB576895B405}"/>
              </a:ext>
            </a:extLst>
          </p:cNvPr>
          <p:cNvSpPr/>
          <p:nvPr/>
        </p:nvSpPr>
        <p:spPr>
          <a:xfrm>
            <a:off x="5149116" y="7133910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1557" y="0"/>
                </a:moveTo>
                <a:lnTo>
                  <a:pt x="5270" y="825"/>
                </a:lnTo>
                <a:lnTo>
                  <a:pt x="2806" y="5384"/>
                </a:lnTo>
                <a:lnTo>
                  <a:pt x="0" y="11404"/>
                </a:lnTo>
                <a:lnTo>
                  <a:pt x="5816" y="16827"/>
                </a:lnTo>
                <a:lnTo>
                  <a:pt x="11709" y="14135"/>
                </a:lnTo>
                <a:lnTo>
                  <a:pt x="15265" y="12928"/>
                </a:lnTo>
                <a:lnTo>
                  <a:pt x="16040" y="8000"/>
                </a:lnTo>
                <a:lnTo>
                  <a:pt x="13817" y="5232"/>
                </a:lnTo>
                <a:lnTo>
                  <a:pt x="11557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90">
            <a:extLst>
              <a:ext uri="{FF2B5EF4-FFF2-40B4-BE49-F238E27FC236}">
                <a16:creationId xmlns:a16="http://schemas.microsoft.com/office/drawing/2014/main" id="{C1CB49C8-67FF-ECA3-6518-CAC84C8D4148}"/>
              </a:ext>
            </a:extLst>
          </p:cNvPr>
          <p:cNvSpPr/>
          <p:nvPr/>
        </p:nvSpPr>
        <p:spPr>
          <a:xfrm>
            <a:off x="5084232" y="6938232"/>
            <a:ext cx="655320" cy="875030"/>
          </a:xfrm>
          <a:custGeom>
            <a:avLst/>
            <a:gdLst/>
            <a:ahLst/>
            <a:cxnLst/>
            <a:rect l="l" t="t" r="r" b="b"/>
            <a:pathLst>
              <a:path w="655320" h="875029">
                <a:moveTo>
                  <a:pt x="39903" y="531317"/>
                </a:moveTo>
                <a:lnTo>
                  <a:pt x="39776" y="531329"/>
                </a:lnTo>
                <a:lnTo>
                  <a:pt x="39903" y="531317"/>
                </a:lnTo>
                <a:close/>
              </a:path>
              <a:path w="655320" h="875029">
                <a:moveTo>
                  <a:pt x="52082" y="532765"/>
                </a:moveTo>
                <a:close/>
              </a:path>
              <a:path w="655320" h="875029">
                <a:moveTo>
                  <a:pt x="587425" y="431482"/>
                </a:moveTo>
                <a:lnTo>
                  <a:pt x="587413" y="431292"/>
                </a:lnTo>
                <a:lnTo>
                  <a:pt x="587425" y="431482"/>
                </a:lnTo>
                <a:close/>
              </a:path>
              <a:path w="655320" h="875029">
                <a:moveTo>
                  <a:pt x="655180" y="172720"/>
                </a:moveTo>
                <a:lnTo>
                  <a:pt x="653034" y="170180"/>
                </a:lnTo>
                <a:lnTo>
                  <a:pt x="650176" y="170180"/>
                </a:lnTo>
                <a:lnTo>
                  <a:pt x="646747" y="169875"/>
                </a:lnTo>
                <a:lnTo>
                  <a:pt x="646747" y="173990"/>
                </a:lnTo>
                <a:lnTo>
                  <a:pt x="639203" y="180340"/>
                </a:lnTo>
                <a:lnTo>
                  <a:pt x="624636" y="193040"/>
                </a:lnTo>
                <a:lnTo>
                  <a:pt x="617156" y="198120"/>
                </a:lnTo>
                <a:lnTo>
                  <a:pt x="616966" y="198120"/>
                </a:lnTo>
                <a:lnTo>
                  <a:pt x="600938" y="210820"/>
                </a:lnTo>
                <a:lnTo>
                  <a:pt x="567829" y="231140"/>
                </a:lnTo>
                <a:lnTo>
                  <a:pt x="551230" y="242570"/>
                </a:lnTo>
                <a:lnTo>
                  <a:pt x="548220" y="243840"/>
                </a:lnTo>
                <a:lnTo>
                  <a:pt x="545325" y="246380"/>
                </a:lnTo>
                <a:lnTo>
                  <a:pt x="542480" y="247650"/>
                </a:lnTo>
                <a:lnTo>
                  <a:pt x="539635" y="250190"/>
                </a:lnTo>
                <a:lnTo>
                  <a:pt x="539508" y="250190"/>
                </a:lnTo>
                <a:lnTo>
                  <a:pt x="534479" y="252730"/>
                </a:lnTo>
                <a:lnTo>
                  <a:pt x="529945" y="256540"/>
                </a:lnTo>
                <a:lnTo>
                  <a:pt x="523824" y="259080"/>
                </a:lnTo>
                <a:lnTo>
                  <a:pt x="521436" y="261620"/>
                </a:lnTo>
                <a:lnTo>
                  <a:pt x="520115" y="262890"/>
                </a:lnTo>
                <a:lnTo>
                  <a:pt x="520230" y="264160"/>
                </a:lnTo>
                <a:lnTo>
                  <a:pt x="520890" y="266700"/>
                </a:lnTo>
                <a:lnTo>
                  <a:pt x="523036" y="274320"/>
                </a:lnTo>
                <a:lnTo>
                  <a:pt x="526275" y="281940"/>
                </a:lnTo>
                <a:lnTo>
                  <a:pt x="529018" y="289560"/>
                </a:lnTo>
                <a:lnTo>
                  <a:pt x="530263" y="294640"/>
                </a:lnTo>
                <a:lnTo>
                  <a:pt x="531901" y="298450"/>
                </a:lnTo>
                <a:lnTo>
                  <a:pt x="534047" y="302260"/>
                </a:lnTo>
                <a:lnTo>
                  <a:pt x="536905" y="309880"/>
                </a:lnTo>
                <a:lnTo>
                  <a:pt x="540067" y="317500"/>
                </a:lnTo>
                <a:lnTo>
                  <a:pt x="543140" y="325120"/>
                </a:lnTo>
                <a:lnTo>
                  <a:pt x="543267" y="326390"/>
                </a:lnTo>
                <a:lnTo>
                  <a:pt x="547839" y="337820"/>
                </a:lnTo>
                <a:lnTo>
                  <a:pt x="556260" y="360680"/>
                </a:lnTo>
                <a:lnTo>
                  <a:pt x="561060" y="373380"/>
                </a:lnTo>
                <a:lnTo>
                  <a:pt x="561263" y="373380"/>
                </a:lnTo>
                <a:lnTo>
                  <a:pt x="572236" y="401320"/>
                </a:lnTo>
                <a:lnTo>
                  <a:pt x="577037" y="414020"/>
                </a:lnTo>
                <a:lnTo>
                  <a:pt x="581596" y="426720"/>
                </a:lnTo>
                <a:lnTo>
                  <a:pt x="562368" y="414020"/>
                </a:lnTo>
                <a:lnTo>
                  <a:pt x="552983" y="407670"/>
                </a:lnTo>
                <a:lnTo>
                  <a:pt x="543687" y="400050"/>
                </a:lnTo>
                <a:lnTo>
                  <a:pt x="531596" y="391160"/>
                </a:lnTo>
                <a:lnTo>
                  <a:pt x="508406" y="370840"/>
                </a:lnTo>
                <a:lnTo>
                  <a:pt x="496620" y="360680"/>
                </a:lnTo>
                <a:lnTo>
                  <a:pt x="484314" y="350520"/>
                </a:lnTo>
                <a:lnTo>
                  <a:pt x="472135" y="339090"/>
                </a:lnTo>
                <a:lnTo>
                  <a:pt x="459765" y="328930"/>
                </a:lnTo>
                <a:lnTo>
                  <a:pt x="446887" y="318770"/>
                </a:lnTo>
                <a:lnTo>
                  <a:pt x="445871" y="317500"/>
                </a:lnTo>
                <a:lnTo>
                  <a:pt x="444703" y="317500"/>
                </a:lnTo>
                <a:lnTo>
                  <a:pt x="441032" y="314960"/>
                </a:lnTo>
                <a:lnTo>
                  <a:pt x="438289" y="312420"/>
                </a:lnTo>
                <a:lnTo>
                  <a:pt x="435521" y="311150"/>
                </a:lnTo>
                <a:lnTo>
                  <a:pt x="432981" y="308610"/>
                </a:lnTo>
                <a:lnTo>
                  <a:pt x="431736" y="308610"/>
                </a:lnTo>
                <a:lnTo>
                  <a:pt x="427672" y="306070"/>
                </a:lnTo>
                <a:lnTo>
                  <a:pt x="419049" y="300990"/>
                </a:lnTo>
                <a:lnTo>
                  <a:pt x="418071" y="300990"/>
                </a:lnTo>
                <a:lnTo>
                  <a:pt x="416941" y="299720"/>
                </a:lnTo>
                <a:lnTo>
                  <a:pt x="415658" y="300990"/>
                </a:lnTo>
                <a:lnTo>
                  <a:pt x="414718" y="300990"/>
                </a:lnTo>
                <a:lnTo>
                  <a:pt x="409282" y="306070"/>
                </a:lnTo>
                <a:lnTo>
                  <a:pt x="403999" y="311150"/>
                </a:lnTo>
                <a:lnTo>
                  <a:pt x="398818" y="316230"/>
                </a:lnTo>
                <a:lnTo>
                  <a:pt x="393560" y="321310"/>
                </a:lnTo>
                <a:lnTo>
                  <a:pt x="390867" y="323850"/>
                </a:lnTo>
                <a:lnTo>
                  <a:pt x="388175" y="327660"/>
                </a:lnTo>
                <a:lnTo>
                  <a:pt x="385521" y="330200"/>
                </a:lnTo>
                <a:lnTo>
                  <a:pt x="384733" y="330200"/>
                </a:lnTo>
                <a:lnTo>
                  <a:pt x="383844" y="331470"/>
                </a:lnTo>
                <a:lnTo>
                  <a:pt x="383057" y="332740"/>
                </a:lnTo>
                <a:lnTo>
                  <a:pt x="382676" y="332740"/>
                </a:lnTo>
                <a:lnTo>
                  <a:pt x="381889" y="334010"/>
                </a:lnTo>
                <a:lnTo>
                  <a:pt x="351637" y="360680"/>
                </a:lnTo>
                <a:lnTo>
                  <a:pt x="320611" y="387350"/>
                </a:lnTo>
                <a:lnTo>
                  <a:pt x="289521" y="412750"/>
                </a:lnTo>
                <a:lnTo>
                  <a:pt x="259080" y="440690"/>
                </a:lnTo>
                <a:lnTo>
                  <a:pt x="258025" y="440690"/>
                </a:lnTo>
                <a:lnTo>
                  <a:pt x="258965" y="438150"/>
                </a:lnTo>
                <a:lnTo>
                  <a:pt x="259397" y="436880"/>
                </a:lnTo>
                <a:lnTo>
                  <a:pt x="259549" y="435610"/>
                </a:lnTo>
                <a:lnTo>
                  <a:pt x="262128" y="427990"/>
                </a:lnTo>
                <a:lnTo>
                  <a:pt x="264426" y="420370"/>
                </a:lnTo>
                <a:lnTo>
                  <a:pt x="267360" y="412750"/>
                </a:lnTo>
                <a:lnTo>
                  <a:pt x="272389" y="401320"/>
                </a:lnTo>
                <a:lnTo>
                  <a:pt x="275247" y="394970"/>
                </a:lnTo>
                <a:lnTo>
                  <a:pt x="275399" y="393700"/>
                </a:lnTo>
                <a:lnTo>
                  <a:pt x="275678" y="393700"/>
                </a:lnTo>
                <a:lnTo>
                  <a:pt x="276923" y="391160"/>
                </a:lnTo>
                <a:lnTo>
                  <a:pt x="277545" y="388620"/>
                </a:lnTo>
                <a:lnTo>
                  <a:pt x="279577" y="383540"/>
                </a:lnTo>
                <a:lnTo>
                  <a:pt x="280047" y="382270"/>
                </a:lnTo>
                <a:lnTo>
                  <a:pt x="281952" y="377190"/>
                </a:lnTo>
                <a:lnTo>
                  <a:pt x="284340" y="369570"/>
                </a:lnTo>
                <a:lnTo>
                  <a:pt x="285356" y="365760"/>
                </a:lnTo>
                <a:lnTo>
                  <a:pt x="285711" y="363220"/>
                </a:lnTo>
                <a:lnTo>
                  <a:pt x="293243" y="364490"/>
                </a:lnTo>
                <a:lnTo>
                  <a:pt x="301078" y="364490"/>
                </a:lnTo>
                <a:lnTo>
                  <a:pt x="303390" y="363220"/>
                </a:lnTo>
                <a:lnTo>
                  <a:pt x="308013" y="360680"/>
                </a:lnTo>
                <a:lnTo>
                  <a:pt x="312839" y="355600"/>
                </a:lnTo>
                <a:lnTo>
                  <a:pt x="313423" y="349250"/>
                </a:lnTo>
                <a:lnTo>
                  <a:pt x="310845" y="342900"/>
                </a:lnTo>
                <a:lnTo>
                  <a:pt x="309092" y="341503"/>
                </a:lnTo>
                <a:lnTo>
                  <a:pt x="309092" y="350520"/>
                </a:lnTo>
                <a:lnTo>
                  <a:pt x="309054" y="351790"/>
                </a:lnTo>
                <a:lnTo>
                  <a:pt x="308622" y="353060"/>
                </a:lnTo>
                <a:lnTo>
                  <a:pt x="308343" y="354330"/>
                </a:lnTo>
                <a:lnTo>
                  <a:pt x="308000" y="354330"/>
                </a:lnTo>
                <a:lnTo>
                  <a:pt x="307403" y="355600"/>
                </a:lnTo>
                <a:lnTo>
                  <a:pt x="306628" y="355600"/>
                </a:lnTo>
                <a:lnTo>
                  <a:pt x="305498" y="356870"/>
                </a:lnTo>
                <a:lnTo>
                  <a:pt x="305104" y="356870"/>
                </a:lnTo>
                <a:lnTo>
                  <a:pt x="304596" y="358140"/>
                </a:lnTo>
                <a:lnTo>
                  <a:pt x="302412" y="358140"/>
                </a:lnTo>
                <a:lnTo>
                  <a:pt x="301205" y="359410"/>
                </a:lnTo>
                <a:lnTo>
                  <a:pt x="299212" y="359410"/>
                </a:lnTo>
                <a:lnTo>
                  <a:pt x="297649" y="360680"/>
                </a:lnTo>
                <a:lnTo>
                  <a:pt x="286448" y="360680"/>
                </a:lnTo>
                <a:lnTo>
                  <a:pt x="281139" y="358140"/>
                </a:lnTo>
                <a:lnTo>
                  <a:pt x="279806" y="358140"/>
                </a:lnTo>
                <a:lnTo>
                  <a:pt x="277660" y="356870"/>
                </a:lnTo>
                <a:lnTo>
                  <a:pt x="277075" y="359410"/>
                </a:lnTo>
                <a:lnTo>
                  <a:pt x="276771" y="361950"/>
                </a:lnTo>
                <a:lnTo>
                  <a:pt x="280822" y="361950"/>
                </a:lnTo>
                <a:lnTo>
                  <a:pt x="282587" y="363220"/>
                </a:lnTo>
                <a:lnTo>
                  <a:pt x="282117" y="364490"/>
                </a:lnTo>
                <a:lnTo>
                  <a:pt x="280123" y="370840"/>
                </a:lnTo>
                <a:lnTo>
                  <a:pt x="277939" y="375920"/>
                </a:lnTo>
                <a:lnTo>
                  <a:pt x="275678" y="382270"/>
                </a:lnTo>
                <a:lnTo>
                  <a:pt x="275170" y="382270"/>
                </a:lnTo>
                <a:lnTo>
                  <a:pt x="273837" y="381000"/>
                </a:lnTo>
                <a:lnTo>
                  <a:pt x="272897" y="381000"/>
                </a:lnTo>
                <a:lnTo>
                  <a:pt x="271970" y="379730"/>
                </a:lnTo>
                <a:lnTo>
                  <a:pt x="269659" y="377190"/>
                </a:lnTo>
                <a:lnTo>
                  <a:pt x="267512" y="374650"/>
                </a:lnTo>
                <a:lnTo>
                  <a:pt x="265480" y="372110"/>
                </a:lnTo>
                <a:lnTo>
                  <a:pt x="265061" y="372110"/>
                </a:lnTo>
                <a:lnTo>
                  <a:pt x="264782" y="370840"/>
                </a:lnTo>
                <a:lnTo>
                  <a:pt x="264591" y="370840"/>
                </a:lnTo>
                <a:lnTo>
                  <a:pt x="264350" y="369570"/>
                </a:lnTo>
                <a:lnTo>
                  <a:pt x="263918" y="368300"/>
                </a:lnTo>
                <a:lnTo>
                  <a:pt x="263842" y="365760"/>
                </a:lnTo>
                <a:lnTo>
                  <a:pt x="264007" y="364490"/>
                </a:lnTo>
                <a:lnTo>
                  <a:pt x="264274" y="363220"/>
                </a:lnTo>
                <a:lnTo>
                  <a:pt x="264388" y="361950"/>
                </a:lnTo>
                <a:lnTo>
                  <a:pt x="282155" y="340360"/>
                </a:lnTo>
                <a:lnTo>
                  <a:pt x="284568" y="340360"/>
                </a:lnTo>
                <a:lnTo>
                  <a:pt x="286372" y="339090"/>
                </a:lnTo>
                <a:lnTo>
                  <a:pt x="290461" y="339090"/>
                </a:lnTo>
                <a:lnTo>
                  <a:pt x="292849" y="337820"/>
                </a:lnTo>
                <a:lnTo>
                  <a:pt x="293941" y="337820"/>
                </a:lnTo>
                <a:lnTo>
                  <a:pt x="294678" y="339090"/>
                </a:lnTo>
                <a:lnTo>
                  <a:pt x="299758" y="339090"/>
                </a:lnTo>
                <a:lnTo>
                  <a:pt x="301904" y="340360"/>
                </a:lnTo>
                <a:lnTo>
                  <a:pt x="302882" y="341630"/>
                </a:lnTo>
                <a:lnTo>
                  <a:pt x="305142" y="342900"/>
                </a:lnTo>
                <a:lnTo>
                  <a:pt x="306044" y="342900"/>
                </a:lnTo>
                <a:lnTo>
                  <a:pt x="306552" y="344170"/>
                </a:lnTo>
                <a:lnTo>
                  <a:pt x="307289" y="344170"/>
                </a:lnTo>
                <a:lnTo>
                  <a:pt x="307568" y="345440"/>
                </a:lnTo>
                <a:lnTo>
                  <a:pt x="308229" y="346710"/>
                </a:lnTo>
                <a:lnTo>
                  <a:pt x="308546" y="346710"/>
                </a:lnTo>
                <a:lnTo>
                  <a:pt x="308775" y="347980"/>
                </a:lnTo>
                <a:lnTo>
                  <a:pt x="308927" y="347980"/>
                </a:lnTo>
                <a:lnTo>
                  <a:pt x="309054" y="349250"/>
                </a:lnTo>
                <a:lnTo>
                  <a:pt x="309092" y="350520"/>
                </a:lnTo>
                <a:lnTo>
                  <a:pt x="309092" y="341503"/>
                </a:lnTo>
                <a:lnTo>
                  <a:pt x="306108" y="339090"/>
                </a:lnTo>
                <a:lnTo>
                  <a:pt x="303161" y="337820"/>
                </a:lnTo>
                <a:lnTo>
                  <a:pt x="300228" y="336550"/>
                </a:lnTo>
                <a:lnTo>
                  <a:pt x="302183" y="331470"/>
                </a:lnTo>
                <a:lnTo>
                  <a:pt x="302958" y="326390"/>
                </a:lnTo>
                <a:lnTo>
                  <a:pt x="307936" y="307340"/>
                </a:lnTo>
                <a:lnTo>
                  <a:pt x="311772" y="294640"/>
                </a:lnTo>
                <a:lnTo>
                  <a:pt x="315518" y="281940"/>
                </a:lnTo>
                <a:lnTo>
                  <a:pt x="318922" y="267970"/>
                </a:lnTo>
                <a:lnTo>
                  <a:pt x="319709" y="264160"/>
                </a:lnTo>
                <a:lnTo>
                  <a:pt x="318033" y="262890"/>
                </a:lnTo>
                <a:lnTo>
                  <a:pt x="282041" y="241300"/>
                </a:lnTo>
                <a:lnTo>
                  <a:pt x="264147" y="231140"/>
                </a:lnTo>
                <a:lnTo>
                  <a:pt x="246468" y="219710"/>
                </a:lnTo>
                <a:lnTo>
                  <a:pt x="246595" y="219710"/>
                </a:lnTo>
                <a:lnTo>
                  <a:pt x="241668" y="217170"/>
                </a:lnTo>
                <a:lnTo>
                  <a:pt x="239255" y="214630"/>
                </a:lnTo>
                <a:lnTo>
                  <a:pt x="238861" y="214630"/>
                </a:lnTo>
                <a:lnTo>
                  <a:pt x="225171" y="205740"/>
                </a:lnTo>
                <a:lnTo>
                  <a:pt x="211759" y="195580"/>
                </a:lnTo>
                <a:lnTo>
                  <a:pt x="185191" y="176530"/>
                </a:lnTo>
                <a:lnTo>
                  <a:pt x="188239" y="176530"/>
                </a:lnTo>
                <a:lnTo>
                  <a:pt x="193624" y="175260"/>
                </a:lnTo>
                <a:lnTo>
                  <a:pt x="204711" y="175260"/>
                </a:lnTo>
                <a:lnTo>
                  <a:pt x="247294" y="170180"/>
                </a:lnTo>
                <a:lnTo>
                  <a:pt x="268249" y="170180"/>
                </a:lnTo>
                <a:lnTo>
                  <a:pt x="278688" y="168910"/>
                </a:lnTo>
                <a:lnTo>
                  <a:pt x="295630" y="168910"/>
                </a:lnTo>
                <a:lnTo>
                  <a:pt x="302158" y="170180"/>
                </a:lnTo>
                <a:lnTo>
                  <a:pt x="338086" y="170180"/>
                </a:lnTo>
                <a:lnTo>
                  <a:pt x="344919" y="168910"/>
                </a:lnTo>
                <a:lnTo>
                  <a:pt x="346405" y="168910"/>
                </a:lnTo>
                <a:lnTo>
                  <a:pt x="347687" y="165100"/>
                </a:lnTo>
                <a:lnTo>
                  <a:pt x="350469" y="158750"/>
                </a:lnTo>
                <a:lnTo>
                  <a:pt x="353047" y="152400"/>
                </a:lnTo>
                <a:lnTo>
                  <a:pt x="356082" y="146050"/>
                </a:lnTo>
                <a:lnTo>
                  <a:pt x="360184" y="137160"/>
                </a:lnTo>
                <a:lnTo>
                  <a:pt x="361048" y="135890"/>
                </a:lnTo>
                <a:lnTo>
                  <a:pt x="361518" y="134620"/>
                </a:lnTo>
                <a:lnTo>
                  <a:pt x="363855" y="129540"/>
                </a:lnTo>
                <a:lnTo>
                  <a:pt x="366356" y="124460"/>
                </a:lnTo>
                <a:lnTo>
                  <a:pt x="368693" y="119380"/>
                </a:lnTo>
                <a:lnTo>
                  <a:pt x="369709" y="116840"/>
                </a:lnTo>
                <a:lnTo>
                  <a:pt x="369900" y="116840"/>
                </a:lnTo>
                <a:lnTo>
                  <a:pt x="381736" y="92710"/>
                </a:lnTo>
                <a:lnTo>
                  <a:pt x="406565" y="45720"/>
                </a:lnTo>
                <a:lnTo>
                  <a:pt x="418465" y="20320"/>
                </a:lnTo>
                <a:lnTo>
                  <a:pt x="420725" y="16510"/>
                </a:lnTo>
                <a:lnTo>
                  <a:pt x="422681" y="11430"/>
                </a:lnTo>
                <a:lnTo>
                  <a:pt x="424751" y="6350"/>
                </a:lnTo>
                <a:lnTo>
                  <a:pt x="426504" y="11430"/>
                </a:lnTo>
                <a:lnTo>
                  <a:pt x="427672" y="16510"/>
                </a:lnTo>
                <a:lnTo>
                  <a:pt x="429361" y="20320"/>
                </a:lnTo>
                <a:lnTo>
                  <a:pt x="431584" y="26670"/>
                </a:lnTo>
                <a:lnTo>
                  <a:pt x="434314" y="33020"/>
                </a:lnTo>
                <a:lnTo>
                  <a:pt x="436930" y="40640"/>
                </a:lnTo>
                <a:lnTo>
                  <a:pt x="438213" y="43180"/>
                </a:lnTo>
                <a:lnTo>
                  <a:pt x="439267" y="46990"/>
                </a:lnTo>
                <a:lnTo>
                  <a:pt x="441579" y="53340"/>
                </a:lnTo>
                <a:lnTo>
                  <a:pt x="446862" y="69850"/>
                </a:lnTo>
                <a:lnTo>
                  <a:pt x="456819" y="101600"/>
                </a:lnTo>
                <a:lnTo>
                  <a:pt x="462102" y="118110"/>
                </a:lnTo>
                <a:lnTo>
                  <a:pt x="462343" y="118110"/>
                </a:lnTo>
                <a:lnTo>
                  <a:pt x="463550" y="121920"/>
                </a:lnTo>
                <a:lnTo>
                  <a:pt x="464718" y="125730"/>
                </a:lnTo>
                <a:lnTo>
                  <a:pt x="466013" y="129540"/>
                </a:lnTo>
                <a:lnTo>
                  <a:pt x="466559" y="130810"/>
                </a:lnTo>
                <a:lnTo>
                  <a:pt x="467690" y="133350"/>
                </a:lnTo>
                <a:lnTo>
                  <a:pt x="468160" y="134620"/>
                </a:lnTo>
                <a:lnTo>
                  <a:pt x="470192" y="142240"/>
                </a:lnTo>
                <a:lnTo>
                  <a:pt x="472287" y="149860"/>
                </a:lnTo>
                <a:lnTo>
                  <a:pt x="474726" y="157480"/>
                </a:lnTo>
                <a:lnTo>
                  <a:pt x="477799" y="165100"/>
                </a:lnTo>
                <a:lnTo>
                  <a:pt x="478307" y="165100"/>
                </a:lnTo>
                <a:lnTo>
                  <a:pt x="478891" y="166370"/>
                </a:lnTo>
                <a:lnTo>
                  <a:pt x="480060" y="166370"/>
                </a:lnTo>
                <a:lnTo>
                  <a:pt x="486625" y="167640"/>
                </a:lnTo>
                <a:lnTo>
                  <a:pt x="506374" y="167640"/>
                </a:lnTo>
                <a:lnTo>
                  <a:pt x="565708" y="170180"/>
                </a:lnTo>
                <a:lnTo>
                  <a:pt x="595363" y="172720"/>
                </a:lnTo>
                <a:lnTo>
                  <a:pt x="625043" y="173990"/>
                </a:lnTo>
                <a:lnTo>
                  <a:pt x="646747" y="173990"/>
                </a:lnTo>
                <a:lnTo>
                  <a:pt x="646747" y="169875"/>
                </a:lnTo>
                <a:lnTo>
                  <a:pt x="636168" y="168910"/>
                </a:lnTo>
                <a:lnTo>
                  <a:pt x="622109" y="168910"/>
                </a:lnTo>
                <a:lnTo>
                  <a:pt x="607529" y="167640"/>
                </a:lnTo>
                <a:lnTo>
                  <a:pt x="578396" y="166370"/>
                </a:lnTo>
                <a:lnTo>
                  <a:pt x="563829" y="165100"/>
                </a:lnTo>
                <a:lnTo>
                  <a:pt x="527799" y="165100"/>
                </a:lnTo>
                <a:lnTo>
                  <a:pt x="521944" y="163830"/>
                </a:lnTo>
                <a:lnTo>
                  <a:pt x="504304" y="163830"/>
                </a:lnTo>
                <a:lnTo>
                  <a:pt x="496811" y="162560"/>
                </a:lnTo>
                <a:lnTo>
                  <a:pt x="489508" y="162560"/>
                </a:lnTo>
                <a:lnTo>
                  <a:pt x="482130" y="161290"/>
                </a:lnTo>
                <a:lnTo>
                  <a:pt x="481241" y="161290"/>
                </a:lnTo>
                <a:lnTo>
                  <a:pt x="480529" y="160020"/>
                </a:lnTo>
                <a:lnTo>
                  <a:pt x="480187" y="158750"/>
                </a:lnTo>
                <a:lnTo>
                  <a:pt x="479831" y="158750"/>
                </a:lnTo>
                <a:lnTo>
                  <a:pt x="478967" y="156210"/>
                </a:lnTo>
                <a:lnTo>
                  <a:pt x="478193" y="152400"/>
                </a:lnTo>
                <a:lnTo>
                  <a:pt x="477253" y="149860"/>
                </a:lnTo>
                <a:lnTo>
                  <a:pt x="476478" y="147320"/>
                </a:lnTo>
                <a:lnTo>
                  <a:pt x="476046" y="146050"/>
                </a:lnTo>
                <a:lnTo>
                  <a:pt x="475653" y="144780"/>
                </a:lnTo>
                <a:lnTo>
                  <a:pt x="475259" y="144780"/>
                </a:lnTo>
                <a:lnTo>
                  <a:pt x="474916" y="143510"/>
                </a:lnTo>
                <a:lnTo>
                  <a:pt x="474789" y="143510"/>
                </a:lnTo>
                <a:lnTo>
                  <a:pt x="474637" y="142240"/>
                </a:lnTo>
                <a:lnTo>
                  <a:pt x="473113" y="138430"/>
                </a:lnTo>
                <a:lnTo>
                  <a:pt x="465137" y="111760"/>
                </a:lnTo>
                <a:lnTo>
                  <a:pt x="459359" y="92710"/>
                </a:lnTo>
                <a:lnTo>
                  <a:pt x="453161" y="74930"/>
                </a:lnTo>
                <a:lnTo>
                  <a:pt x="446570" y="55880"/>
                </a:lnTo>
                <a:lnTo>
                  <a:pt x="445706" y="53340"/>
                </a:lnTo>
                <a:lnTo>
                  <a:pt x="444931" y="52070"/>
                </a:lnTo>
                <a:lnTo>
                  <a:pt x="441655" y="41910"/>
                </a:lnTo>
                <a:lnTo>
                  <a:pt x="438492" y="34290"/>
                </a:lnTo>
                <a:lnTo>
                  <a:pt x="435838" y="25400"/>
                </a:lnTo>
                <a:lnTo>
                  <a:pt x="429628" y="7620"/>
                </a:lnTo>
                <a:lnTo>
                  <a:pt x="429094" y="6350"/>
                </a:lnTo>
                <a:lnTo>
                  <a:pt x="426935" y="1270"/>
                </a:lnTo>
                <a:lnTo>
                  <a:pt x="426504" y="1270"/>
                </a:lnTo>
                <a:lnTo>
                  <a:pt x="425450" y="0"/>
                </a:lnTo>
                <a:lnTo>
                  <a:pt x="424675" y="1270"/>
                </a:lnTo>
                <a:lnTo>
                  <a:pt x="423545" y="0"/>
                </a:lnTo>
                <a:lnTo>
                  <a:pt x="422795" y="1270"/>
                </a:lnTo>
                <a:lnTo>
                  <a:pt x="419620" y="8890"/>
                </a:lnTo>
                <a:lnTo>
                  <a:pt x="416814" y="13970"/>
                </a:lnTo>
                <a:lnTo>
                  <a:pt x="413918" y="20320"/>
                </a:lnTo>
                <a:lnTo>
                  <a:pt x="410933" y="26670"/>
                </a:lnTo>
                <a:lnTo>
                  <a:pt x="400773" y="45720"/>
                </a:lnTo>
                <a:lnTo>
                  <a:pt x="390563" y="66040"/>
                </a:lnTo>
                <a:lnTo>
                  <a:pt x="380492" y="85090"/>
                </a:lnTo>
                <a:lnTo>
                  <a:pt x="370725" y="105410"/>
                </a:lnTo>
                <a:lnTo>
                  <a:pt x="370573" y="105410"/>
                </a:lnTo>
                <a:lnTo>
                  <a:pt x="363512" y="120650"/>
                </a:lnTo>
                <a:lnTo>
                  <a:pt x="356311" y="134620"/>
                </a:lnTo>
                <a:lnTo>
                  <a:pt x="349173" y="149860"/>
                </a:lnTo>
                <a:lnTo>
                  <a:pt x="342303" y="163830"/>
                </a:lnTo>
                <a:lnTo>
                  <a:pt x="298792" y="163830"/>
                </a:lnTo>
                <a:lnTo>
                  <a:pt x="255295" y="166370"/>
                </a:lnTo>
                <a:lnTo>
                  <a:pt x="247180" y="166370"/>
                </a:lnTo>
                <a:lnTo>
                  <a:pt x="237248" y="167640"/>
                </a:lnTo>
                <a:lnTo>
                  <a:pt x="217436" y="168910"/>
                </a:lnTo>
                <a:lnTo>
                  <a:pt x="207518" y="170180"/>
                </a:lnTo>
                <a:lnTo>
                  <a:pt x="200837" y="171450"/>
                </a:lnTo>
                <a:lnTo>
                  <a:pt x="194170" y="171450"/>
                </a:lnTo>
                <a:lnTo>
                  <a:pt x="181051" y="173990"/>
                </a:lnTo>
                <a:lnTo>
                  <a:pt x="180784" y="173990"/>
                </a:lnTo>
                <a:lnTo>
                  <a:pt x="180035" y="175260"/>
                </a:lnTo>
                <a:lnTo>
                  <a:pt x="179730" y="175260"/>
                </a:lnTo>
                <a:lnTo>
                  <a:pt x="184467" y="181610"/>
                </a:lnTo>
                <a:lnTo>
                  <a:pt x="195148" y="190500"/>
                </a:lnTo>
                <a:lnTo>
                  <a:pt x="206413" y="198120"/>
                </a:lnTo>
                <a:lnTo>
                  <a:pt x="213055" y="201930"/>
                </a:lnTo>
                <a:lnTo>
                  <a:pt x="217119" y="204470"/>
                </a:lnTo>
                <a:lnTo>
                  <a:pt x="221030" y="208280"/>
                </a:lnTo>
                <a:lnTo>
                  <a:pt x="225082" y="210820"/>
                </a:lnTo>
                <a:lnTo>
                  <a:pt x="226606" y="212090"/>
                </a:lnTo>
                <a:lnTo>
                  <a:pt x="229806" y="213360"/>
                </a:lnTo>
                <a:lnTo>
                  <a:pt x="240411" y="220980"/>
                </a:lnTo>
                <a:lnTo>
                  <a:pt x="262013" y="233680"/>
                </a:lnTo>
                <a:lnTo>
                  <a:pt x="272745" y="241300"/>
                </a:lnTo>
                <a:lnTo>
                  <a:pt x="282917" y="247650"/>
                </a:lnTo>
                <a:lnTo>
                  <a:pt x="314198" y="266700"/>
                </a:lnTo>
                <a:lnTo>
                  <a:pt x="312877" y="271780"/>
                </a:lnTo>
                <a:lnTo>
                  <a:pt x="311658" y="275590"/>
                </a:lnTo>
                <a:lnTo>
                  <a:pt x="310375" y="280670"/>
                </a:lnTo>
                <a:lnTo>
                  <a:pt x="308851" y="284480"/>
                </a:lnTo>
                <a:lnTo>
                  <a:pt x="307835" y="288290"/>
                </a:lnTo>
                <a:lnTo>
                  <a:pt x="305219" y="297180"/>
                </a:lnTo>
                <a:lnTo>
                  <a:pt x="302691" y="307340"/>
                </a:lnTo>
                <a:lnTo>
                  <a:pt x="301904" y="309880"/>
                </a:lnTo>
                <a:lnTo>
                  <a:pt x="300583" y="316230"/>
                </a:lnTo>
                <a:lnTo>
                  <a:pt x="298780" y="322580"/>
                </a:lnTo>
                <a:lnTo>
                  <a:pt x="297180" y="328930"/>
                </a:lnTo>
                <a:lnTo>
                  <a:pt x="296164" y="335280"/>
                </a:lnTo>
                <a:lnTo>
                  <a:pt x="289839" y="335280"/>
                </a:lnTo>
                <a:lnTo>
                  <a:pt x="286715" y="336550"/>
                </a:lnTo>
                <a:lnTo>
                  <a:pt x="285356" y="336550"/>
                </a:lnTo>
                <a:lnTo>
                  <a:pt x="277393" y="339090"/>
                </a:lnTo>
                <a:lnTo>
                  <a:pt x="270954" y="344170"/>
                </a:lnTo>
                <a:lnTo>
                  <a:pt x="266661" y="349250"/>
                </a:lnTo>
                <a:lnTo>
                  <a:pt x="262636" y="354330"/>
                </a:lnTo>
                <a:lnTo>
                  <a:pt x="259829" y="360680"/>
                </a:lnTo>
                <a:lnTo>
                  <a:pt x="259943" y="367030"/>
                </a:lnTo>
                <a:lnTo>
                  <a:pt x="247027" y="373380"/>
                </a:lnTo>
                <a:lnTo>
                  <a:pt x="233959" y="378460"/>
                </a:lnTo>
                <a:lnTo>
                  <a:pt x="207835" y="391160"/>
                </a:lnTo>
                <a:lnTo>
                  <a:pt x="208064" y="391160"/>
                </a:lnTo>
                <a:lnTo>
                  <a:pt x="200494" y="394970"/>
                </a:lnTo>
                <a:lnTo>
                  <a:pt x="192811" y="397510"/>
                </a:lnTo>
                <a:lnTo>
                  <a:pt x="184962" y="401320"/>
                </a:lnTo>
                <a:lnTo>
                  <a:pt x="176949" y="403860"/>
                </a:lnTo>
                <a:lnTo>
                  <a:pt x="174459" y="403860"/>
                </a:lnTo>
                <a:lnTo>
                  <a:pt x="173202" y="405130"/>
                </a:lnTo>
                <a:lnTo>
                  <a:pt x="168516" y="405130"/>
                </a:lnTo>
                <a:lnTo>
                  <a:pt x="167157" y="403860"/>
                </a:lnTo>
                <a:lnTo>
                  <a:pt x="163055" y="403860"/>
                </a:lnTo>
                <a:lnTo>
                  <a:pt x="160985" y="402590"/>
                </a:lnTo>
                <a:lnTo>
                  <a:pt x="145376" y="392430"/>
                </a:lnTo>
                <a:lnTo>
                  <a:pt x="130441" y="382270"/>
                </a:lnTo>
                <a:lnTo>
                  <a:pt x="105994" y="363220"/>
                </a:lnTo>
                <a:lnTo>
                  <a:pt x="101104" y="359410"/>
                </a:lnTo>
                <a:lnTo>
                  <a:pt x="103822" y="353060"/>
                </a:lnTo>
                <a:lnTo>
                  <a:pt x="102730" y="349250"/>
                </a:lnTo>
                <a:lnTo>
                  <a:pt x="102362" y="347980"/>
                </a:lnTo>
                <a:lnTo>
                  <a:pt x="100876" y="347599"/>
                </a:lnTo>
                <a:lnTo>
                  <a:pt x="100876" y="351790"/>
                </a:lnTo>
                <a:lnTo>
                  <a:pt x="100088" y="355600"/>
                </a:lnTo>
                <a:lnTo>
                  <a:pt x="98767" y="358140"/>
                </a:lnTo>
                <a:lnTo>
                  <a:pt x="97243" y="360680"/>
                </a:lnTo>
                <a:lnTo>
                  <a:pt x="94932" y="364490"/>
                </a:lnTo>
                <a:lnTo>
                  <a:pt x="93649" y="367030"/>
                </a:lnTo>
                <a:lnTo>
                  <a:pt x="92710" y="367030"/>
                </a:lnTo>
                <a:lnTo>
                  <a:pt x="92405" y="368300"/>
                </a:lnTo>
                <a:lnTo>
                  <a:pt x="91033" y="368300"/>
                </a:lnTo>
                <a:lnTo>
                  <a:pt x="89941" y="369570"/>
                </a:lnTo>
                <a:lnTo>
                  <a:pt x="83540" y="369570"/>
                </a:lnTo>
                <a:lnTo>
                  <a:pt x="82562" y="368300"/>
                </a:lnTo>
                <a:lnTo>
                  <a:pt x="81788" y="367030"/>
                </a:lnTo>
                <a:lnTo>
                  <a:pt x="81114" y="367030"/>
                </a:lnTo>
                <a:lnTo>
                  <a:pt x="78892" y="363220"/>
                </a:lnTo>
                <a:lnTo>
                  <a:pt x="77292" y="360680"/>
                </a:lnTo>
                <a:lnTo>
                  <a:pt x="75857" y="356870"/>
                </a:lnTo>
                <a:lnTo>
                  <a:pt x="75184" y="354330"/>
                </a:lnTo>
                <a:lnTo>
                  <a:pt x="74841" y="354330"/>
                </a:lnTo>
                <a:lnTo>
                  <a:pt x="74676" y="353060"/>
                </a:lnTo>
                <a:lnTo>
                  <a:pt x="74599" y="350520"/>
                </a:lnTo>
                <a:lnTo>
                  <a:pt x="74803" y="350520"/>
                </a:lnTo>
                <a:lnTo>
                  <a:pt x="74841" y="349250"/>
                </a:lnTo>
                <a:lnTo>
                  <a:pt x="95719" y="349250"/>
                </a:lnTo>
                <a:lnTo>
                  <a:pt x="96888" y="350520"/>
                </a:lnTo>
                <a:lnTo>
                  <a:pt x="100368" y="350520"/>
                </a:lnTo>
                <a:lnTo>
                  <a:pt x="100799" y="351790"/>
                </a:lnTo>
                <a:lnTo>
                  <a:pt x="100876" y="347599"/>
                </a:lnTo>
                <a:lnTo>
                  <a:pt x="97447" y="346710"/>
                </a:lnTo>
                <a:lnTo>
                  <a:pt x="89789" y="346710"/>
                </a:lnTo>
                <a:lnTo>
                  <a:pt x="89966" y="344170"/>
                </a:lnTo>
                <a:lnTo>
                  <a:pt x="90055" y="336550"/>
                </a:lnTo>
                <a:lnTo>
                  <a:pt x="89636" y="332740"/>
                </a:lnTo>
                <a:lnTo>
                  <a:pt x="89001" y="328930"/>
                </a:lnTo>
                <a:lnTo>
                  <a:pt x="88620" y="326390"/>
                </a:lnTo>
                <a:lnTo>
                  <a:pt x="88531" y="325120"/>
                </a:lnTo>
                <a:lnTo>
                  <a:pt x="99783" y="322580"/>
                </a:lnTo>
                <a:lnTo>
                  <a:pt x="111036" y="320040"/>
                </a:lnTo>
                <a:lnTo>
                  <a:pt x="149733" y="295910"/>
                </a:lnTo>
                <a:lnTo>
                  <a:pt x="169113" y="257810"/>
                </a:lnTo>
                <a:lnTo>
                  <a:pt x="170573" y="236220"/>
                </a:lnTo>
                <a:lnTo>
                  <a:pt x="167284" y="215900"/>
                </a:lnTo>
                <a:lnTo>
                  <a:pt x="166065" y="212991"/>
                </a:lnTo>
                <a:lnTo>
                  <a:pt x="166065" y="247650"/>
                </a:lnTo>
                <a:lnTo>
                  <a:pt x="165862" y="251460"/>
                </a:lnTo>
                <a:lnTo>
                  <a:pt x="165315" y="255270"/>
                </a:lnTo>
                <a:lnTo>
                  <a:pt x="164693" y="257810"/>
                </a:lnTo>
                <a:lnTo>
                  <a:pt x="164655" y="259080"/>
                </a:lnTo>
                <a:lnTo>
                  <a:pt x="148577" y="292100"/>
                </a:lnTo>
                <a:lnTo>
                  <a:pt x="140766" y="299720"/>
                </a:lnTo>
                <a:lnTo>
                  <a:pt x="98882" y="320040"/>
                </a:lnTo>
                <a:lnTo>
                  <a:pt x="98374" y="320040"/>
                </a:lnTo>
                <a:lnTo>
                  <a:pt x="93294" y="321310"/>
                </a:lnTo>
                <a:lnTo>
                  <a:pt x="88188" y="321310"/>
                </a:lnTo>
                <a:lnTo>
                  <a:pt x="82994" y="322580"/>
                </a:lnTo>
                <a:lnTo>
                  <a:pt x="67843" y="322580"/>
                </a:lnTo>
                <a:lnTo>
                  <a:pt x="65392" y="321310"/>
                </a:lnTo>
                <a:lnTo>
                  <a:pt x="60236" y="321310"/>
                </a:lnTo>
                <a:lnTo>
                  <a:pt x="54889" y="318770"/>
                </a:lnTo>
                <a:lnTo>
                  <a:pt x="52705" y="318770"/>
                </a:lnTo>
                <a:lnTo>
                  <a:pt x="48526" y="316230"/>
                </a:lnTo>
                <a:lnTo>
                  <a:pt x="45135" y="314960"/>
                </a:lnTo>
                <a:lnTo>
                  <a:pt x="43573" y="313690"/>
                </a:lnTo>
                <a:lnTo>
                  <a:pt x="34823" y="308610"/>
                </a:lnTo>
                <a:lnTo>
                  <a:pt x="31267" y="304800"/>
                </a:lnTo>
                <a:lnTo>
                  <a:pt x="28460" y="300990"/>
                </a:lnTo>
                <a:lnTo>
                  <a:pt x="25844" y="298450"/>
                </a:lnTo>
                <a:lnTo>
                  <a:pt x="23393" y="294640"/>
                </a:lnTo>
                <a:lnTo>
                  <a:pt x="19177" y="288290"/>
                </a:lnTo>
                <a:lnTo>
                  <a:pt x="15443" y="281940"/>
                </a:lnTo>
                <a:lnTo>
                  <a:pt x="3251" y="238760"/>
                </a:lnTo>
                <a:lnTo>
                  <a:pt x="3327" y="232410"/>
                </a:lnTo>
                <a:lnTo>
                  <a:pt x="3632" y="226060"/>
                </a:lnTo>
                <a:lnTo>
                  <a:pt x="5435" y="219710"/>
                </a:lnTo>
                <a:lnTo>
                  <a:pt x="5511" y="218440"/>
                </a:lnTo>
                <a:lnTo>
                  <a:pt x="28028" y="177800"/>
                </a:lnTo>
                <a:lnTo>
                  <a:pt x="54343" y="158750"/>
                </a:lnTo>
                <a:lnTo>
                  <a:pt x="59182" y="157480"/>
                </a:lnTo>
                <a:lnTo>
                  <a:pt x="64020" y="154940"/>
                </a:lnTo>
                <a:lnTo>
                  <a:pt x="69024" y="154940"/>
                </a:lnTo>
                <a:lnTo>
                  <a:pt x="69608" y="156210"/>
                </a:lnTo>
                <a:lnTo>
                  <a:pt x="70497" y="158750"/>
                </a:lnTo>
                <a:lnTo>
                  <a:pt x="71247" y="160020"/>
                </a:lnTo>
                <a:lnTo>
                  <a:pt x="71755" y="161290"/>
                </a:lnTo>
                <a:lnTo>
                  <a:pt x="71678" y="163830"/>
                </a:lnTo>
                <a:lnTo>
                  <a:pt x="73355" y="162560"/>
                </a:lnTo>
                <a:lnTo>
                  <a:pt x="74129" y="162560"/>
                </a:lnTo>
                <a:lnTo>
                  <a:pt x="74015" y="161290"/>
                </a:lnTo>
                <a:lnTo>
                  <a:pt x="73698" y="161290"/>
                </a:lnTo>
                <a:lnTo>
                  <a:pt x="73037" y="158750"/>
                </a:lnTo>
                <a:lnTo>
                  <a:pt x="72148" y="156210"/>
                </a:lnTo>
                <a:lnTo>
                  <a:pt x="71589" y="153670"/>
                </a:lnTo>
                <a:lnTo>
                  <a:pt x="82956" y="153670"/>
                </a:lnTo>
                <a:lnTo>
                  <a:pt x="83312" y="154940"/>
                </a:lnTo>
                <a:lnTo>
                  <a:pt x="83731" y="154940"/>
                </a:lnTo>
                <a:lnTo>
                  <a:pt x="84328" y="157480"/>
                </a:lnTo>
                <a:lnTo>
                  <a:pt x="84518" y="157480"/>
                </a:lnTo>
                <a:lnTo>
                  <a:pt x="84950" y="158750"/>
                </a:lnTo>
                <a:lnTo>
                  <a:pt x="85064" y="160020"/>
                </a:lnTo>
                <a:lnTo>
                  <a:pt x="87210" y="160020"/>
                </a:lnTo>
                <a:lnTo>
                  <a:pt x="87058" y="158750"/>
                </a:lnTo>
                <a:lnTo>
                  <a:pt x="86741" y="158750"/>
                </a:lnTo>
                <a:lnTo>
                  <a:pt x="86309" y="157480"/>
                </a:lnTo>
                <a:lnTo>
                  <a:pt x="85928" y="156210"/>
                </a:lnTo>
                <a:lnTo>
                  <a:pt x="85648" y="154940"/>
                </a:lnTo>
                <a:lnTo>
                  <a:pt x="85420" y="153670"/>
                </a:lnTo>
                <a:lnTo>
                  <a:pt x="96227" y="153670"/>
                </a:lnTo>
                <a:lnTo>
                  <a:pt x="96189" y="160020"/>
                </a:lnTo>
                <a:lnTo>
                  <a:pt x="97434" y="161290"/>
                </a:lnTo>
                <a:lnTo>
                  <a:pt x="98018" y="160020"/>
                </a:lnTo>
                <a:lnTo>
                  <a:pt x="98882" y="158750"/>
                </a:lnTo>
                <a:lnTo>
                  <a:pt x="98653" y="156210"/>
                </a:lnTo>
                <a:lnTo>
                  <a:pt x="99110" y="154940"/>
                </a:lnTo>
                <a:lnTo>
                  <a:pt x="102438" y="154940"/>
                </a:lnTo>
                <a:lnTo>
                  <a:pt x="104038" y="156210"/>
                </a:lnTo>
                <a:lnTo>
                  <a:pt x="114719" y="160020"/>
                </a:lnTo>
                <a:lnTo>
                  <a:pt x="148069" y="185420"/>
                </a:lnTo>
                <a:lnTo>
                  <a:pt x="165061" y="227330"/>
                </a:lnTo>
                <a:lnTo>
                  <a:pt x="166065" y="247650"/>
                </a:lnTo>
                <a:lnTo>
                  <a:pt x="166065" y="212991"/>
                </a:lnTo>
                <a:lnTo>
                  <a:pt x="144411" y="175260"/>
                </a:lnTo>
                <a:lnTo>
                  <a:pt x="115227" y="154940"/>
                </a:lnTo>
                <a:lnTo>
                  <a:pt x="112293" y="153670"/>
                </a:lnTo>
                <a:lnTo>
                  <a:pt x="106222" y="151130"/>
                </a:lnTo>
                <a:lnTo>
                  <a:pt x="100012" y="149860"/>
                </a:lnTo>
                <a:lnTo>
                  <a:pt x="100876" y="146050"/>
                </a:lnTo>
                <a:lnTo>
                  <a:pt x="102044" y="142240"/>
                </a:lnTo>
                <a:lnTo>
                  <a:pt x="103797" y="138430"/>
                </a:lnTo>
                <a:lnTo>
                  <a:pt x="104546" y="135890"/>
                </a:lnTo>
                <a:lnTo>
                  <a:pt x="109499" y="132080"/>
                </a:lnTo>
                <a:lnTo>
                  <a:pt x="105867" y="129540"/>
                </a:lnTo>
                <a:lnTo>
                  <a:pt x="103454" y="129540"/>
                </a:lnTo>
                <a:lnTo>
                  <a:pt x="102984" y="130810"/>
                </a:lnTo>
                <a:lnTo>
                  <a:pt x="100253" y="137160"/>
                </a:lnTo>
                <a:lnTo>
                  <a:pt x="97751" y="142240"/>
                </a:lnTo>
                <a:lnTo>
                  <a:pt x="96774" y="149860"/>
                </a:lnTo>
                <a:lnTo>
                  <a:pt x="93027" y="148590"/>
                </a:lnTo>
                <a:lnTo>
                  <a:pt x="84556" y="148590"/>
                </a:lnTo>
                <a:lnTo>
                  <a:pt x="83185" y="140970"/>
                </a:lnTo>
                <a:lnTo>
                  <a:pt x="82677" y="137160"/>
                </a:lnTo>
                <a:lnTo>
                  <a:pt x="82372" y="137160"/>
                </a:lnTo>
                <a:lnTo>
                  <a:pt x="81940" y="135890"/>
                </a:lnTo>
                <a:lnTo>
                  <a:pt x="78816" y="135890"/>
                </a:lnTo>
                <a:lnTo>
                  <a:pt x="78854" y="138430"/>
                </a:lnTo>
                <a:lnTo>
                  <a:pt x="79362" y="142240"/>
                </a:lnTo>
                <a:lnTo>
                  <a:pt x="80568" y="144780"/>
                </a:lnTo>
                <a:lnTo>
                  <a:pt x="81546" y="148590"/>
                </a:lnTo>
                <a:lnTo>
                  <a:pt x="76123" y="148590"/>
                </a:lnTo>
                <a:lnTo>
                  <a:pt x="73431" y="149860"/>
                </a:lnTo>
                <a:lnTo>
                  <a:pt x="70662" y="149860"/>
                </a:lnTo>
                <a:lnTo>
                  <a:pt x="69761" y="146050"/>
                </a:lnTo>
                <a:lnTo>
                  <a:pt x="68745" y="142240"/>
                </a:lnTo>
                <a:lnTo>
                  <a:pt x="68389" y="138430"/>
                </a:lnTo>
                <a:lnTo>
                  <a:pt x="68199" y="137160"/>
                </a:lnTo>
                <a:lnTo>
                  <a:pt x="65430" y="137160"/>
                </a:lnTo>
                <a:lnTo>
                  <a:pt x="64731" y="138430"/>
                </a:lnTo>
                <a:lnTo>
                  <a:pt x="65074" y="143510"/>
                </a:lnTo>
                <a:lnTo>
                  <a:pt x="66484" y="147320"/>
                </a:lnTo>
                <a:lnTo>
                  <a:pt x="67652" y="149860"/>
                </a:lnTo>
                <a:lnTo>
                  <a:pt x="57861" y="152400"/>
                </a:lnTo>
                <a:lnTo>
                  <a:pt x="52971" y="154940"/>
                </a:lnTo>
                <a:lnTo>
                  <a:pt x="30543" y="170180"/>
                </a:lnTo>
                <a:lnTo>
                  <a:pt x="12687" y="191770"/>
                </a:lnTo>
                <a:lnTo>
                  <a:pt x="1689" y="217170"/>
                </a:lnTo>
                <a:lnTo>
                  <a:pt x="88" y="241300"/>
                </a:lnTo>
                <a:lnTo>
                  <a:pt x="0" y="245110"/>
                </a:lnTo>
                <a:lnTo>
                  <a:pt x="4102" y="266700"/>
                </a:lnTo>
                <a:lnTo>
                  <a:pt x="22631" y="300990"/>
                </a:lnTo>
                <a:lnTo>
                  <a:pt x="60172" y="323850"/>
                </a:lnTo>
                <a:lnTo>
                  <a:pt x="72428" y="326390"/>
                </a:lnTo>
                <a:lnTo>
                  <a:pt x="84823" y="326390"/>
                </a:lnTo>
                <a:lnTo>
                  <a:pt x="84950" y="327660"/>
                </a:lnTo>
                <a:lnTo>
                  <a:pt x="85458" y="330200"/>
                </a:lnTo>
                <a:lnTo>
                  <a:pt x="86080" y="335280"/>
                </a:lnTo>
                <a:lnTo>
                  <a:pt x="86347" y="339090"/>
                </a:lnTo>
                <a:lnTo>
                  <a:pt x="86817" y="341630"/>
                </a:lnTo>
                <a:lnTo>
                  <a:pt x="86982" y="345440"/>
                </a:lnTo>
                <a:lnTo>
                  <a:pt x="73113" y="345440"/>
                </a:lnTo>
                <a:lnTo>
                  <a:pt x="68554" y="346710"/>
                </a:lnTo>
                <a:lnTo>
                  <a:pt x="73113" y="359410"/>
                </a:lnTo>
                <a:lnTo>
                  <a:pt x="61163" y="369570"/>
                </a:lnTo>
                <a:lnTo>
                  <a:pt x="50876" y="383540"/>
                </a:lnTo>
                <a:lnTo>
                  <a:pt x="41846" y="397510"/>
                </a:lnTo>
                <a:lnTo>
                  <a:pt x="33616" y="411480"/>
                </a:lnTo>
                <a:lnTo>
                  <a:pt x="33337" y="411480"/>
                </a:lnTo>
                <a:lnTo>
                  <a:pt x="33185" y="412750"/>
                </a:lnTo>
                <a:lnTo>
                  <a:pt x="24091" y="434340"/>
                </a:lnTo>
                <a:lnTo>
                  <a:pt x="19342" y="458470"/>
                </a:lnTo>
                <a:lnTo>
                  <a:pt x="17830" y="481330"/>
                </a:lnTo>
                <a:lnTo>
                  <a:pt x="17856" y="488950"/>
                </a:lnTo>
                <a:lnTo>
                  <a:pt x="18199" y="506730"/>
                </a:lnTo>
                <a:lnTo>
                  <a:pt x="19011" y="514350"/>
                </a:lnTo>
                <a:lnTo>
                  <a:pt x="20205" y="521970"/>
                </a:lnTo>
                <a:lnTo>
                  <a:pt x="21640" y="529590"/>
                </a:lnTo>
                <a:lnTo>
                  <a:pt x="23190" y="537210"/>
                </a:lnTo>
                <a:lnTo>
                  <a:pt x="12230" y="543560"/>
                </a:lnTo>
                <a:lnTo>
                  <a:pt x="5270" y="552450"/>
                </a:lnTo>
                <a:lnTo>
                  <a:pt x="1841" y="563880"/>
                </a:lnTo>
                <a:lnTo>
                  <a:pt x="1689" y="568960"/>
                </a:lnTo>
                <a:lnTo>
                  <a:pt x="1574" y="577850"/>
                </a:lnTo>
                <a:lnTo>
                  <a:pt x="2044" y="584200"/>
                </a:lnTo>
                <a:lnTo>
                  <a:pt x="14795" y="612140"/>
                </a:lnTo>
                <a:lnTo>
                  <a:pt x="14998" y="612140"/>
                </a:lnTo>
                <a:lnTo>
                  <a:pt x="18122" y="613410"/>
                </a:lnTo>
                <a:lnTo>
                  <a:pt x="21742" y="612140"/>
                </a:lnTo>
                <a:lnTo>
                  <a:pt x="23901" y="609600"/>
                </a:lnTo>
                <a:lnTo>
                  <a:pt x="25069" y="608330"/>
                </a:lnTo>
                <a:lnTo>
                  <a:pt x="25692" y="605790"/>
                </a:lnTo>
                <a:lnTo>
                  <a:pt x="25768" y="603250"/>
                </a:lnTo>
                <a:lnTo>
                  <a:pt x="26631" y="605790"/>
                </a:lnTo>
                <a:lnTo>
                  <a:pt x="27482" y="607060"/>
                </a:lnTo>
                <a:lnTo>
                  <a:pt x="29362" y="608330"/>
                </a:lnTo>
                <a:lnTo>
                  <a:pt x="33108" y="608330"/>
                </a:lnTo>
                <a:lnTo>
                  <a:pt x="34671" y="607060"/>
                </a:lnTo>
                <a:lnTo>
                  <a:pt x="38061" y="604520"/>
                </a:lnTo>
                <a:lnTo>
                  <a:pt x="39077" y="600710"/>
                </a:lnTo>
                <a:lnTo>
                  <a:pt x="38303" y="596900"/>
                </a:lnTo>
                <a:lnTo>
                  <a:pt x="43192" y="600710"/>
                </a:lnTo>
                <a:lnTo>
                  <a:pt x="48260" y="600710"/>
                </a:lnTo>
                <a:lnTo>
                  <a:pt x="49491" y="599440"/>
                </a:lnTo>
                <a:lnTo>
                  <a:pt x="51930" y="596900"/>
                </a:lnTo>
                <a:lnTo>
                  <a:pt x="52628" y="590550"/>
                </a:lnTo>
                <a:lnTo>
                  <a:pt x="54610" y="593090"/>
                </a:lnTo>
                <a:lnTo>
                  <a:pt x="57353" y="595630"/>
                </a:lnTo>
                <a:lnTo>
                  <a:pt x="60782" y="596900"/>
                </a:lnTo>
                <a:lnTo>
                  <a:pt x="64566" y="596900"/>
                </a:lnTo>
                <a:lnTo>
                  <a:pt x="69253" y="595630"/>
                </a:lnTo>
                <a:lnTo>
                  <a:pt x="71678" y="593090"/>
                </a:lnTo>
                <a:lnTo>
                  <a:pt x="75349" y="586740"/>
                </a:lnTo>
                <a:lnTo>
                  <a:pt x="73152" y="580390"/>
                </a:lnTo>
                <a:lnTo>
                  <a:pt x="69837" y="575310"/>
                </a:lnTo>
                <a:lnTo>
                  <a:pt x="66573" y="570230"/>
                </a:lnTo>
                <a:lnTo>
                  <a:pt x="62814" y="563880"/>
                </a:lnTo>
                <a:lnTo>
                  <a:pt x="58635" y="560070"/>
                </a:lnTo>
                <a:lnTo>
                  <a:pt x="54102" y="554990"/>
                </a:lnTo>
                <a:lnTo>
                  <a:pt x="59499" y="557530"/>
                </a:lnTo>
                <a:lnTo>
                  <a:pt x="65735" y="560070"/>
                </a:lnTo>
                <a:lnTo>
                  <a:pt x="71437" y="557530"/>
                </a:lnTo>
                <a:lnTo>
                  <a:pt x="74371" y="556260"/>
                </a:lnTo>
                <a:lnTo>
                  <a:pt x="74879" y="552450"/>
                </a:lnTo>
                <a:lnTo>
                  <a:pt x="73355" y="549910"/>
                </a:lnTo>
                <a:lnTo>
                  <a:pt x="70421" y="546544"/>
                </a:lnTo>
                <a:lnTo>
                  <a:pt x="70421" y="552450"/>
                </a:lnTo>
                <a:lnTo>
                  <a:pt x="70421" y="553720"/>
                </a:lnTo>
                <a:lnTo>
                  <a:pt x="69837" y="553720"/>
                </a:lnTo>
                <a:lnTo>
                  <a:pt x="69837" y="554990"/>
                </a:lnTo>
                <a:lnTo>
                  <a:pt x="63080" y="554990"/>
                </a:lnTo>
                <a:lnTo>
                  <a:pt x="63042" y="553720"/>
                </a:lnTo>
                <a:lnTo>
                  <a:pt x="56603" y="553720"/>
                </a:lnTo>
                <a:lnTo>
                  <a:pt x="51181" y="549910"/>
                </a:lnTo>
                <a:lnTo>
                  <a:pt x="45796" y="548640"/>
                </a:lnTo>
                <a:lnTo>
                  <a:pt x="44386" y="548640"/>
                </a:lnTo>
                <a:lnTo>
                  <a:pt x="44627" y="549910"/>
                </a:lnTo>
                <a:lnTo>
                  <a:pt x="45681" y="551180"/>
                </a:lnTo>
                <a:lnTo>
                  <a:pt x="50546" y="556260"/>
                </a:lnTo>
                <a:lnTo>
                  <a:pt x="55245" y="560070"/>
                </a:lnTo>
                <a:lnTo>
                  <a:pt x="59651" y="565150"/>
                </a:lnTo>
                <a:lnTo>
                  <a:pt x="63627" y="571500"/>
                </a:lnTo>
                <a:lnTo>
                  <a:pt x="65900" y="574040"/>
                </a:lnTo>
                <a:lnTo>
                  <a:pt x="68199" y="577850"/>
                </a:lnTo>
                <a:lnTo>
                  <a:pt x="69761" y="581660"/>
                </a:lnTo>
                <a:lnTo>
                  <a:pt x="70231" y="584200"/>
                </a:lnTo>
                <a:lnTo>
                  <a:pt x="70231" y="586740"/>
                </a:lnTo>
                <a:lnTo>
                  <a:pt x="69989" y="588010"/>
                </a:lnTo>
                <a:lnTo>
                  <a:pt x="69570" y="589280"/>
                </a:lnTo>
                <a:lnTo>
                  <a:pt x="69062" y="590550"/>
                </a:lnTo>
                <a:lnTo>
                  <a:pt x="68389" y="590550"/>
                </a:lnTo>
                <a:lnTo>
                  <a:pt x="68275" y="591820"/>
                </a:lnTo>
                <a:lnTo>
                  <a:pt x="66281" y="591820"/>
                </a:lnTo>
                <a:lnTo>
                  <a:pt x="65786" y="593090"/>
                </a:lnTo>
                <a:lnTo>
                  <a:pt x="59537" y="593090"/>
                </a:lnTo>
                <a:lnTo>
                  <a:pt x="58559" y="591820"/>
                </a:lnTo>
                <a:lnTo>
                  <a:pt x="57391" y="590550"/>
                </a:lnTo>
                <a:lnTo>
                  <a:pt x="56299" y="590550"/>
                </a:lnTo>
                <a:lnTo>
                  <a:pt x="55791" y="589280"/>
                </a:lnTo>
                <a:lnTo>
                  <a:pt x="51727" y="584200"/>
                </a:lnTo>
                <a:lnTo>
                  <a:pt x="47828" y="579120"/>
                </a:lnTo>
                <a:lnTo>
                  <a:pt x="44030" y="572770"/>
                </a:lnTo>
                <a:lnTo>
                  <a:pt x="40246" y="567690"/>
                </a:lnTo>
                <a:lnTo>
                  <a:pt x="39509" y="566420"/>
                </a:lnTo>
                <a:lnTo>
                  <a:pt x="39039" y="565150"/>
                </a:lnTo>
                <a:lnTo>
                  <a:pt x="37122" y="565150"/>
                </a:lnTo>
                <a:lnTo>
                  <a:pt x="36969" y="566420"/>
                </a:lnTo>
                <a:lnTo>
                  <a:pt x="42316" y="575310"/>
                </a:lnTo>
                <a:lnTo>
                  <a:pt x="45250" y="580390"/>
                </a:lnTo>
                <a:lnTo>
                  <a:pt x="46685" y="581660"/>
                </a:lnTo>
                <a:lnTo>
                  <a:pt x="49580" y="586740"/>
                </a:lnTo>
                <a:lnTo>
                  <a:pt x="49847" y="586740"/>
                </a:lnTo>
                <a:lnTo>
                  <a:pt x="50126" y="588010"/>
                </a:lnTo>
                <a:lnTo>
                  <a:pt x="50241" y="589280"/>
                </a:lnTo>
                <a:lnTo>
                  <a:pt x="50317" y="593090"/>
                </a:lnTo>
                <a:lnTo>
                  <a:pt x="50126" y="594360"/>
                </a:lnTo>
                <a:lnTo>
                  <a:pt x="49771" y="595630"/>
                </a:lnTo>
                <a:lnTo>
                  <a:pt x="49428" y="595630"/>
                </a:lnTo>
                <a:lnTo>
                  <a:pt x="49263" y="596900"/>
                </a:lnTo>
                <a:lnTo>
                  <a:pt x="48679" y="596900"/>
                </a:lnTo>
                <a:lnTo>
                  <a:pt x="48209" y="598170"/>
                </a:lnTo>
                <a:lnTo>
                  <a:pt x="46850" y="598170"/>
                </a:lnTo>
                <a:lnTo>
                  <a:pt x="46024" y="599440"/>
                </a:lnTo>
                <a:lnTo>
                  <a:pt x="45135" y="599440"/>
                </a:lnTo>
                <a:lnTo>
                  <a:pt x="44424" y="598170"/>
                </a:lnTo>
                <a:lnTo>
                  <a:pt x="42786" y="598170"/>
                </a:lnTo>
                <a:lnTo>
                  <a:pt x="41808" y="596900"/>
                </a:lnTo>
                <a:lnTo>
                  <a:pt x="41071" y="595630"/>
                </a:lnTo>
                <a:lnTo>
                  <a:pt x="37261" y="589280"/>
                </a:lnTo>
                <a:lnTo>
                  <a:pt x="33985" y="582930"/>
                </a:lnTo>
                <a:lnTo>
                  <a:pt x="31178" y="576580"/>
                </a:lnTo>
                <a:lnTo>
                  <a:pt x="28536" y="568960"/>
                </a:lnTo>
                <a:lnTo>
                  <a:pt x="26708" y="568960"/>
                </a:lnTo>
                <a:lnTo>
                  <a:pt x="26390" y="570230"/>
                </a:lnTo>
                <a:lnTo>
                  <a:pt x="28740" y="577850"/>
                </a:lnTo>
                <a:lnTo>
                  <a:pt x="31902" y="584200"/>
                </a:lnTo>
                <a:lnTo>
                  <a:pt x="35331" y="591820"/>
                </a:lnTo>
                <a:lnTo>
                  <a:pt x="35521" y="591820"/>
                </a:lnTo>
                <a:lnTo>
                  <a:pt x="36068" y="594360"/>
                </a:lnTo>
                <a:lnTo>
                  <a:pt x="36576" y="598170"/>
                </a:lnTo>
                <a:lnTo>
                  <a:pt x="36118" y="600710"/>
                </a:lnTo>
                <a:lnTo>
                  <a:pt x="35648" y="601980"/>
                </a:lnTo>
                <a:lnTo>
                  <a:pt x="35483" y="601980"/>
                </a:lnTo>
                <a:lnTo>
                  <a:pt x="35331" y="603250"/>
                </a:lnTo>
                <a:lnTo>
                  <a:pt x="34556" y="603250"/>
                </a:lnTo>
                <a:lnTo>
                  <a:pt x="34429" y="604520"/>
                </a:lnTo>
                <a:lnTo>
                  <a:pt x="29946" y="604520"/>
                </a:lnTo>
                <a:lnTo>
                  <a:pt x="29375" y="603250"/>
                </a:lnTo>
                <a:lnTo>
                  <a:pt x="28232" y="600710"/>
                </a:lnTo>
                <a:lnTo>
                  <a:pt x="27406" y="599440"/>
                </a:lnTo>
                <a:lnTo>
                  <a:pt x="26238" y="596900"/>
                </a:lnTo>
                <a:lnTo>
                  <a:pt x="24396" y="593090"/>
                </a:lnTo>
                <a:lnTo>
                  <a:pt x="22567" y="586740"/>
                </a:lnTo>
                <a:lnTo>
                  <a:pt x="20853" y="581660"/>
                </a:lnTo>
                <a:lnTo>
                  <a:pt x="19367" y="575310"/>
                </a:lnTo>
                <a:lnTo>
                  <a:pt x="19215" y="574040"/>
                </a:lnTo>
                <a:lnTo>
                  <a:pt x="18897" y="572770"/>
                </a:lnTo>
                <a:lnTo>
                  <a:pt x="16713" y="574040"/>
                </a:lnTo>
                <a:lnTo>
                  <a:pt x="16395" y="574040"/>
                </a:lnTo>
                <a:lnTo>
                  <a:pt x="16560" y="575310"/>
                </a:lnTo>
                <a:lnTo>
                  <a:pt x="18072" y="581660"/>
                </a:lnTo>
                <a:lnTo>
                  <a:pt x="19837" y="588010"/>
                </a:lnTo>
                <a:lnTo>
                  <a:pt x="22059" y="594360"/>
                </a:lnTo>
                <a:lnTo>
                  <a:pt x="22834" y="596900"/>
                </a:lnTo>
                <a:lnTo>
                  <a:pt x="23774" y="599440"/>
                </a:lnTo>
                <a:lnTo>
                  <a:pt x="23901" y="600710"/>
                </a:lnTo>
                <a:lnTo>
                  <a:pt x="23507" y="604520"/>
                </a:lnTo>
                <a:lnTo>
                  <a:pt x="23266" y="604520"/>
                </a:lnTo>
                <a:lnTo>
                  <a:pt x="22923" y="605790"/>
                </a:lnTo>
                <a:lnTo>
                  <a:pt x="22415" y="607060"/>
                </a:lnTo>
                <a:lnTo>
                  <a:pt x="21945" y="608330"/>
                </a:lnTo>
                <a:lnTo>
                  <a:pt x="20739" y="608330"/>
                </a:lnTo>
                <a:lnTo>
                  <a:pt x="19799" y="609600"/>
                </a:lnTo>
                <a:lnTo>
                  <a:pt x="14643" y="609600"/>
                </a:lnTo>
                <a:lnTo>
                  <a:pt x="14173" y="608330"/>
                </a:lnTo>
                <a:lnTo>
                  <a:pt x="13436" y="608330"/>
                </a:lnTo>
                <a:lnTo>
                  <a:pt x="13119" y="607060"/>
                </a:lnTo>
                <a:lnTo>
                  <a:pt x="12496" y="607060"/>
                </a:lnTo>
                <a:lnTo>
                  <a:pt x="12217" y="605790"/>
                </a:lnTo>
                <a:lnTo>
                  <a:pt x="11988" y="605790"/>
                </a:lnTo>
                <a:lnTo>
                  <a:pt x="7442" y="594360"/>
                </a:lnTo>
                <a:lnTo>
                  <a:pt x="4775" y="581660"/>
                </a:lnTo>
                <a:lnTo>
                  <a:pt x="4394" y="570230"/>
                </a:lnTo>
                <a:lnTo>
                  <a:pt x="6756" y="557530"/>
                </a:lnTo>
                <a:lnTo>
                  <a:pt x="7073" y="556260"/>
                </a:lnTo>
                <a:lnTo>
                  <a:pt x="7416" y="556260"/>
                </a:lnTo>
                <a:lnTo>
                  <a:pt x="7810" y="554990"/>
                </a:lnTo>
                <a:lnTo>
                  <a:pt x="9728" y="551180"/>
                </a:lnTo>
                <a:lnTo>
                  <a:pt x="12534" y="548640"/>
                </a:lnTo>
                <a:lnTo>
                  <a:pt x="15544" y="546100"/>
                </a:lnTo>
                <a:lnTo>
                  <a:pt x="17106" y="543560"/>
                </a:lnTo>
                <a:lnTo>
                  <a:pt x="18707" y="542290"/>
                </a:lnTo>
                <a:lnTo>
                  <a:pt x="21005" y="541020"/>
                </a:lnTo>
                <a:lnTo>
                  <a:pt x="22415" y="539750"/>
                </a:lnTo>
                <a:lnTo>
                  <a:pt x="24396" y="539750"/>
                </a:lnTo>
                <a:lnTo>
                  <a:pt x="25412" y="538480"/>
                </a:lnTo>
                <a:lnTo>
                  <a:pt x="26974" y="538480"/>
                </a:lnTo>
                <a:lnTo>
                  <a:pt x="30175" y="537210"/>
                </a:lnTo>
                <a:lnTo>
                  <a:pt x="31737" y="535940"/>
                </a:lnTo>
                <a:lnTo>
                  <a:pt x="34937" y="535940"/>
                </a:lnTo>
                <a:lnTo>
                  <a:pt x="36195" y="534670"/>
                </a:lnTo>
                <a:lnTo>
                  <a:pt x="46342" y="534670"/>
                </a:lnTo>
                <a:lnTo>
                  <a:pt x="46494" y="535940"/>
                </a:lnTo>
                <a:lnTo>
                  <a:pt x="48793" y="535940"/>
                </a:lnTo>
                <a:lnTo>
                  <a:pt x="51689" y="537210"/>
                </a:lnTo>
                <a:lnTo>
                  <a:pt x="53517" y="537210"/>
                </a:lnTo>
                <a:lnTo>
                  <a:pt x="57073" y="539750"/>
                </a:lnTo>
                <a:lnTo>
                  <a:pt x="60350" y="541020"/>
                </a:lnTo>
                <a:lnTo>
                  <a:pt x="60350" y="542290"/>
                </a:lnTo>
                <a:lnTo>
                  <a:pt x="62420" y="543560"/>
                </a:lnTo>
                <a:lnTo>
                  <a:pt x="66052" y="546100"/>
                </a:lnTo>
                <a:lnTo>
                  <a:pt x="66751" y="547370"/>
                </a:lnTo>
                <a:lnTo>
                  <a:pt x="67386" y="547370"/>
                </a:lnTo>
                <a:lnTo>
                  <a:pt x="68516" y="548640"/>
                </a:lnTo>
                <a:lnTo>
                  <a:pt x="68986" y="549910"/>
                </a:lnTo>
                <a:lnTo>
                  <a:pt x="69608" y="549910"/>
                </a:lnTo>
                <a:lnTo>
                  <a:pt x="70116" y="551180"/>
                </a:lnTo>
                <a:lnTo>
                  <a:pt x="70421" y="552450"/>
                </a:lnTo>
                <a:lnTo>
                  <a:pt x="70421" y="546544"/>
                </a:lnTo>
                <a:lnTo>
                  <a:pt x="64503" y="539750"/>
                </a:lnTo>
                <a:lnTo>
                  <a:pt x="52895" y="533400"/>
                </a:lnTo>
                <a:lnTo>
                  <a:pt x="39992" y="532130"/>
                </a:lnTo>
                <a:lnTo>
                  <a:pt x="27254" y="534670"/>
                </a:lnTo>
                <a:lnTo>
                  <a:pt x="26555" y="533400"/>
                </a:lnTo>
                <a:lnTo>
                  <a:pt x="25996" y="530860"/>
                </a:lnTo>
                <a:lnTo>
                  <a:pt x="25539" y="528320"/>
                </a:lnTo>
                <a:lnTo>
                  <a:pt x="23939" y="520700"/>
                </a:lnTo>
                <a:lnTo>
                  <a:pt x="22491" y="514350"/>
                </a:lnTo>
                <a:lnTo>
                  <a:pt x="21945" y="506730"/>
                </a:lnTo>
                <a:lnTo>
                  <a:pt x="21475" y="494030"/>
                </a:lnTo>
                <a:lnTo>
                  <a:pt x="21386" y="488950"/>
                </a:lnTo>
                <a:lnTo>
                  <a:pt x="22047" y="472440"/>
                </a:lnTo>
                <a:lnTo>
                  <a:pt x="30975" y="426720"/>
                </a:lnTo>
                <a:lnTo>
                  <a:pt x="48793" y="392430"/>
                </a:lnTo>
                <a:lnTo>
                  <a:pt x="73977" y="360680"/>
                </a:lnTo>
                <a:lnTo>
                  <a:pt x="75387" y="364490"/>
                </a:lnTo>
                <a:lnTo>
                  <a:pt x="77177" y="368300"/>
                </a:lnTo>
                <a:lnTo>
                  <a:pt x="80111" y="369570"/>
                </a:lnTo>
                <a:lnTo>
                  <a:pt x="80022" y="370840"/>
                </a:lnTo>
                <a:lnTo>
                  <a:pt x="78765" y="378460"/>
                </a:lnTo>
                <a:lnTo>
                  <a:pt x="77914" y="384810"/>
                </a:lnTo>
                <a:lnTo>
                  <a:pt x="76555" y="400050"/>
                </a:lnTo>
                <a:lnTo>
                  <a:pt x="75514" y="410210"/>
                </a:lnTo>
                <a:lnTo>
                  <a:pt x="72948" y="431800"/>
                </a:lnTo>
                <a:lnTo>
                  <a:pt x="72301" y="441960"/>
                </a:lnTo>
                <a:lnTo>
                  <a:pt x="72250" y="442112"/>
                </a:lnTo>
                <a:lnTo>
                  <a:pt x="72021" y="445770"/>
                </a:lnTo>
                <a:lnTo>
                  <a:pt x="72097" y="449580"/>
                </a:lnTo>
                <a:lnTo>
                  <a:pt x="71945" y="452120"/>
                </a:lnTo>
                <a:lnTo>
                  <a:pt x="71551" y="457200"/>
                </a:lnTo>
                <a:lnTo>
                  <a:pt x="71247" y="462280"/>
                </a:lnTo>
                <a:lnTo>
                  <a:pt x="71208" y="463550"/>
                </a:lnTo>
                <a:lnTo>
                  <a:pt x="71094" y="464820"/>
                </a:lnTo>
                <a:lnTo>
                  <a:pt x="71043" y="466090"/>
                </a:lnTo>
                <a:lnTo>
                  <a:pt x="70497" y="473710"/>
                </a:lnTo>
                <a:lnTo>
                  <a:pt x="69443" y="481330"/>
                </a:lnTo>
                <a:lnTo>
                  <a:pt x="68986" y="488950"/>
                </a:lnTo>
                <a:lnTo>
                  <a:pt x="68935" y="490220"/>
                </a:lnTo>
                <a:lnTo>
                  <a:pt x="68160" y="494030"/>
                </a:lnTo>
                <a:lnTo>
                  <a:pt x="69100" y="495300"/>
                </a:lnTo>
                <a:lnTo>
                  <a:pt x="70345" y="497840"/>
                </a:lnTo>
                <a:lnTo>
                  <a:pt x="71983" y="499110"/>
                </a:lnTo>
                <a:lnTo>
                  <a:pt x="73317" y="500380"/>
                </a:lnTo>
                <a:lnTo>
                  <a:pt x="77787" y="505460"/>
                </a:lnTo>
                <a:lnTo>
                  <a:pt x="82334" y="510540"/>
                </a:lnTo>
                <a:lnTo>
                  <a:pt x="91541" y="519430"/>
                </a:lnTo>
                <a:lnTo>
                  <a:pt x="92405" y="520700"/>
                </a:lnTo>
                <a:lnTo>
                  <a:pt x="92798" y="520700"/>
                </a:lnTo>
                <a:lnTo>
                  <a:pt x="93649" y="523240"/>
                </a:lnTo>
                <a:lnTo>
                  <a:pt x="95681" y="523240"/>
                </a:lnTo>
                <a:lnTo>
                  <a:pt x="96888" y="521970"/>
                </a:lnTo>
                <a:lnTo>
                  <a:pt x="100799" y="518160"/>
                </a:lnTo>
                <a:lnTo>
                  <a:pt x="108572" y="562610"/>
                </a:lnTo>
                <a:lnTo>
                  <a:pt x="111683" y="605790"/>
                </a:lnTo>
                <a:lnTo>
                  <a:pt x="111798" y="612140"/>
                </a:lnTo>
                <a:lnTo>
                  <a:pt x="110909" y="641350"/>
                </a:lnTo>
                <a:lnTo>
                  <a:pt x="108800" y="674370"/>
                </a:lnTo>
                <a:lnTo>
                  <a:pt x="105702" y="707390"/>
                </a:lnTo>
                <a:lnTo>
                  <a:pt x="101765" y="739140"/>
                </a:lnTo>
                <a:lnTo>
                  <a:pt x="98348" y="758190"/>
                </a:lnTo>
                <a:lnTo>
                  <a:pt x="94703" y="777240"/>
                </a:lnTo>
                <a:lnTo>
                  <a:pt x="90982" y="795020"/>
                </a:lnTo>
                <a:lnTo>
                  <a:pt x="87401" y="814070"/>
                </a:lnTo>
                <a:lnTo>
                  <a:pt x="87172" y="814070"/>
                </a:lnTo>
                <a:lnTo>
                  <a:pt x="87096" y="815340"/>
                </a:lnTo>
                <a:lnTo>
                  <a:pt x="73050" y="821690"/>
                </a:lnTo>
                <a:lnTo>
                  <a:pt x="63220" y="831850"/>
                </a:lnTo>
                <a:lnTo>
                  <a:pt x="57670" y="845820"/>
                </a:lnTo>
                <a:lnTo>
                  <a:pt x="56489" y="861060"/>
                </a:lnTo>
                <a:lnTo>
                  <a:pt x="56642" y="862330"/>
                </a:lnTo>
                <a:lnTo>
                  <a:pt x="56134" y="864870"/>
                </a:lnTo>
                <a:lnTo>
                  <a:pt x="57264" y="864870"/>
                </a:lnTo>
                <a:lnTo>
                  <a:pt x="62496" y="866140"/>
                </a:lnTo>
                <a:lnTo>
                  <a:pt x="68199" y="866140"/>
                </a:lnTo>
                <a:lnTo>
                  <a:pt x="73621" y="867410"/>
                </a:lnTo>
                <a:lnTo>
                  <a:pt x="77685" y="867410"/>
                </a:lnTo>
                <a:lnTo>
                  <a:pt x="81864" y="868680"/>
                </a:lnTo>
                <a:lnTo>
                  <a:pt x="85877" y="867410"/>
                </a:lnTo>
                <a:lnTo>
                  <a:pt x="88341" y="866140"/>
                </a:lnTo>
                <a:lnTo>
                  <a:pt x="88239" y="863600"/>
                </a:lnTo>
                <a:lnTo>
                  <a:pt x="88188" y="862330"/>
                </a:lnTo>
                <a:lnTo>
                  <a:pt x="89039" y="859790"/>
                </a:lnTo>
                <a:lnTo>
                  <a:pt x="90487" y="854710"/>
                </a:lnTo>
                <a:lnTo>
                  <a:pt x="91313" y="852170"/>
                </a:lnTo>
                <a:lnTo>
                  <a:pt x="92748" y="857250"/>
                </a:lnTo>
                <a:lnTo>
                  <a:pt x="92798" y="862330"/>
                </a:lnTo>
                <a:lnTo>
                  <a:pt x="95135" y="867410"/>
                </a:lnTo>
                <a:lnTo>
                  <a:pt x="102311" y="868680"/>
                </a:lnTo>
                <a:lnTo>
                  <a:pt x="110045" y="869950"/>
                </a:lnTo>
                <a:lnTo>
                  <a:pt x="117462" y="869950"/>
                </a:lnTo>
                <a:lnTo>
                  <a:pt x="121412" y="871220"/>
                </a:lnTo>
                <a:lnTo>
                  <a:pt x="129679" y="871220"/>
                </a:lnTo>
                <a:lnTo>
                  <a:pt x="143459" y="873760"/>
                </a:lnTo>
                <a:lnTo>
                  <a:pt x="153962" y="873760"/>
                </a:lnTo>
                <a:lnTo>
                  <a:pt x="160324" y="875030"/>
                </a:lnTo>
                <a:lnTo>
                  <a:pt x="181711" y="875030"/>
                </a:lnTo>
                <a:lnTo>
                  <a:pt x="179057" y="867410"/>
                </a:lnTo>
                <a:lnTo>
                  <a:pt x="178041" y="863600"/>
                </a:lnTo>
                <a:lnTo>
                  <a:pt x="175818" y="856729"/>
                </a:lnTo>
                <a:lnTo>
                  <a:pt x="175818" y="871220"/>
                </a:lnTo>
                <a:lnTo>
                  <a:pt x="157086" y="871220"/>
                </a:lnTo>
                <a:lnTo>
                  <a:pt x="132092" y="867410"/>
                </a:lnTo>
                <a:lnTo>
                  <a:pt x="122148" y="867410"/>
                </a:lnTo>
                <a:lnTo>
                  <a:pt x="120548" y="866140"/>
                </a:lnTo>
                <a:lnTo>
                  <a:pt x="111531" y="866140"/>
                </a:lnTo>
                <a:lnTo>
                  <a:pt x="104470" y="864870"/>
                </a:lnTo>
                <a:lnTo>
                  <a:pt x="97358" y="864870"/>
                </a:lnTo>
                <a:lnTo>
                  <a:pt x="95173" y="854710"/>
                </a:lnTo>
                <a:lnTo>
                  <a:pt x="94602" y="852170"/>
                </a:lnTo>
                <a:lnTo>
                  <a:pt x="94043" y="849630"/>
                </a:lnTo>
                <a:lnTo>
                  <a:pt x="93687" y="847090"/>
                </a:lnTo>
                <a:lnTo>
                  <a:pt x="93573" y="844550"/>
                </a:lnTo>
                <a:lnTo>
                  <a:pt x="90728" y="844550"/>
                </a:lnTo>
                <a:lnTo>
                  <a:pt x="87947" y="850900"/>
                </a:lnTo>
                <a:lnTo>
                  <a:pt x="86347" y="857250"/>
                </a:lnTo>
                <a:lnTo>
                  <a:pt x="84124" y="863600"/>
                </a:lnTo>
                <a:lnTo>
                  <a:pt x="69951" y="863600"/>
                </a:lnTo>
                <a:lnTo>
                  <a:pt x="62928" y="862330"/>
                </a:lnTo>
                <a:lnTo>
                  <a:pt x="59956" y="862330"/>
                </a:lnTo>
                <a:lnTo>
                  <a:pt x="60058" y="854710"/>
                </a:lnTo>
                <a:lnTo>
                  <a:pt x="60121" y="853440"/>
                </a:lnTo>
                <a:lnTo>
                  <a:pt x="60934" y="845820"/>
                </a:lnTo>
                <a:lnTo>
                  <a:pt x="62026" y="843280"/>
                </a:lnTo>
                <a:lnTo>
                  <a:pt x="62852" y="840740"/>
                </a:lnTo>
                <a:lnTo>
                  <a:pt x="63627" y="838200"/>
                </a:lnTo>
                <a:lnTo>
                  <a:pt x="64604" y="836930"/>
                </a:lnTo>
                <a:lnTo>
                  <a:pt x="65392" y="835660"/>
                </a:lnTo>
                <a:lnTo>
                  <a:pt x="67183" y="833120"/>
                </a:lnTo>
                <a:lnTo>
                  <a:pt x="68160" y="831850"/>
                </a:lnTo>
                <a:lnTo>
                  <a:pt x="69024" y="830580"/>
                </a:lnTo>
                <a:lnTo>
                  <a:pt x="70040" y="829310"/>
                </a:lnTo>
                <a:lnTo>
                  <a:pt x="70040" y="828040"/>
                </a:lnTo>
                <a:lnTo>
                  <a:pt x="70739" y="828040"/>
                </a:lnTo>
                <a:lnTo>
                  <a:pt x="71399" y="826770"/>
                </a:lnTo>
                <a:lnTo>
                  <a:pt x="72059" y="826770"/>
                </a:lnTo>
                <a:lnTo>
                  <a:pt x="74523" y="824230"/>
                </a:lnTo>
                <a:lnTo>
                  <a:pt x="80111" y="821690"/>
                </a:lnTo>
                <a:lnTo>
                  <a:pt x="82054" y="821690"/>
                </a:lnTo>
                <a:lnTo>
                  <a:pt x="84048" y="820420"/>
                </a:lnTo>
                <a:lnTo>
                  <a:pt x="86042" y="820420"/>
                </a:lnTo>
                <a:lnTo>
                  <a:pt x="96685" y="817880"/>
                </a:lnTo>
                <a:lnTo>
                  <a:pt x="107442" y="817880"/>
                </a:lnTo>
                <a:lnTo>
                  <a:pt x="147764" y="831850"/>
                </a:lnTo>
                <a:lnTo>
                  <a:pt x="165862" y="848360"/>
                </a:lnTo>
                <a:lnTo>
                  <a:pt x="167233" y="849630"/>
                </a:lnTo>
                <a:lnTo>
                  <a:pt x="168440" y="850900"/>
                </a:lnTo>
                <a:lnTo>
                  <a:pt x="171805" y="857250"/>
                </a:lnTo>
                <a:lnTo>
                  <a:pt x="174574" y="862330"/>
                </a:lnTo>
                <a:lnTo>
                  <a:pt x="175742" y="869950"/>
                </a:lnTo>
                <a:lnTo>
                  <a:pt x="175818" y="871220"/>
                </a:lnTo>
                <a:lnTo>
                  <a:pt x="175818" y="856729"/>
                </a:lnTo>
                <a:lnTo>
                  <a:pt x="175577" y="855980"/>
                </a:lnTo>
                <a:lnTo>
                  <a:pt x="168262" y="844550"/>
                </a:lnTo>
                <a:lnTo>
                  <a:pt x="163245" y="839470"/>
                </a:lnTo>
                <a:lnTo>
                  <a:pt x="163055" y="839470"/>
                </a:lnTo>
                <a:lnTo>
                  <a:pt x="160870" y="836930"/>
                </a:lnTo>
                <a:lnTo>
                  <a:pt x="158572" y="835660"/>
                </a:lnTo>
                <a:lnTo>
                  <a:pt x="156032" y="834390"/>
                </a:lnTo>
                <a:lnTo>
                  <a:pt x="155917" y="833120"/>
                </a:lnTo>
                <a:lnTo>
                  <a:pt x="151612" y="830580"/>
                </a:lnTo>
                <a:lnTo>
                  <a:pt x="147167" y="828040"/>
                </a:lnTo>
                <a:lnTo>
                  <a:pt x="131013" y="819150"/>
                </a:lnTo>
                <a:lnTo>
                  <a:pt x="126885" y="817880"/>
                </a:lnTo>
                <a:lnTo>
                  <a:pt x="118630" y="815340"/>
                </a:lnTo>
                <a:lnTo>
                  <a:pt x="105740" y="812800"/>
                </a:lnTo>
                <a:lnTo>
                  <a:pt x="92748" y="812800"/>
                </a:lnTo>
                <a:lnTo>
                  <a:pt x="96393" y="798830"/>
                </a:lnTo>
                <a:lnTo>
                  <a:pt x="99212" y="784860"/>
                </a:lnTo>
                <a:lnTo>
                  <a:pt x="101574" y="770890"/>
                </a:lnTo>
                <a:lnTo>
                  <a:pt x="103873" y="756920"/>
                </a:lnTo>
                <a:lnTo>
                  <a:pt x="104152" y="754380"/>
                </a:lnTo>
                <a:lnTo>
                  <a:pt x="104381" y="753110"/>
                </a:lnTo>
                <a:lnTo>
                  <a:pt x="104660" y="751840"/>
                </a:lnTo>
                <a:lnTo>
                  <a:pt x="106616" y="736600"/>
                </a:lnTo>
                <a:lnTo>
                  <a:pt x="111798" y="693420"/>
                </a:lnTo>
                <a:lnTo>
                  <a:pt x="115239" y="650240"/>
                </a:lnTo>
                <a:lnTo>
                  <a:pt x="115862" y="627380"/>
                </a:lnTo>
                <a:lnTo>
                  <a:pt x="115747" y="610870"/>
                </a:lnTo>
                <a:lnTo>
                  <a:pt x="112801" y="560070"/>
                </a:lnTo>
                <a:lnTo>
                  <a:pt x="111252" y="542290"/>
                </a:lnTo>
                <a:lnTo>
                  <a:pt x="111569" y="542290"/>
                </a:lnTo>
                <a:lnTo>
                  <a:pt x="111925" y="543560"/>
                </a:lnTo>
                <a:lnTo>
                  <a:pt x="112814" y="544830"/>
                </a:lnTo>
                <a:lnTo>
                  <a:pt x="113322" y="544830"/>
                </a:lnTo>
                <a:lnTo>
                  <a:pt x="113792" y="546100"/>
                </a:lnTo>
                <a:lnTo>
                  <a:pt x="116801" y="551180"/>
                </a:lnTo>
                <a:lnTo>
                  <a:pt x="119761" y="556260"/>
                </a:lnTo>
                <a:lnTo>
                  <a:pt x="122923" y="561340"/>
                </a:lnTo>
                <a:lnTo>
                  <a:pt x="129997" y="575310"/>
                </a:lnTo>
                <a:lnTo>
                  <a:pt x="148767" y="617220"/>
                </a:lnTo>
                <a:lnTo>
                  <a:pt x="165074" y="661670"/>
                </a:lnTo>
                <a:lnTo>
                  <a:pt x="178435" y="708660"/>
                </a:lnTo>
                <a:lnTo>
                  <a:pt x="189293" y="763270"/>
                </a:lnTo>
                <a:lnTo>
                  <a:pt x="193624" y="781050"/>
                </a:lnTo>
                <a:lnTo>
                  <a:pt x="190893" y="782320"/>
                </a:lnTo>
                <a:lnTo>
                  <a:pt x="188239" y="782320"/>
                </a:lnTo>
                <a:lnTo>
                  <a:pt x="185889" y="784860"/>
                </a:lnTo>
                <a:lnTo>
                  <a:pt x="169926" y="821690"/>
                </a:lnTo>
                <a:lnTo>
                  <a:pt x="167970" y="829310"/>
                </a:lnTo>
                <a:lnTo>
                  <a:pt x="169189" y="834390"/>
                </a:lnTo>
                <a:lnTo>
                  <a:pt x="187693" y="834390"/>
                </a:lnTo>
                <a:lnTo>
                  <a:pt x="192493" y="835660"/>
                </a:lnTo>
                <a:lnTo>
                  <a:pt x="196938" y="834390"/>
                </a:lnTo>
                <a:lnTo>
                  <a:pt x="197485" y="834390"/>
                </a:lnTo>
                <a:lnTo>
                  <a:pt x="197878" y="833120"/>
                </a:lnTo>
                <a:lnTo>
                  <a:pt x="198335" y="831850"/>
                </a:lnTo>
                <a:lnTo>
                  <a:pt x="199707" y="828040"/>
                </a:lnTo>
                <a:lnTo>
                  <a:pt x="200875" y="821690"/>
                </a:lnTo>
                <a:lnTo>
                  <a:pt x="202526" y="816610"/>
                </a:lnTo>
                <a:lnTo>
                  <a:pt x="204241" y="821690"/>
                </a:lnTo>
                <a:lnTo>
                  <a:pt x="204431" y="829310"/>
                </a:lnTo>
                <a:lnTo>
                  <a:pt x="208838" y="833120"/>
                </a:lnTo>
                <a:lnTo>
                  <a:pt x="213296" y="834390"/>
                </a:lnTo>
                <a:lnTo>
                  <a:pt x="217982" y="833120"/>
                </a:lnTo>
                <a:lnTo>
                  <a:pt x="222504" y="834390"/>
                </a:lnTo>
                <a:lnTo>
                  <a:pt x="245186" y="835660"/>
                </a:lnTo>
                <a:lnTo>
                  <a:pt x="256527" y="835660"/>
                </a:lnTo>
                <a:lnTo>
                  <a:pt x="267868" y="836930"/>
                </a:lnTo>
                <a:lnTo>
                  <a:pt x="273875" y="836930"/>
                </a:lnTo>
                <a:lnTo>
                  <a:pt x="280047" y="835660"/>
                </a:lnTo>
                <a:lnTo>
                  <a:pt x="285750" y="835660"/>
                </a:lnTo>
                <a:lnTo>
                  <a:pt x="286562" y="834390"/>
                </a:lnTo>
                <a:lnTo>
                  <a:pt x="287108" y="834390"/>
                </a:lnTo>
                <a:lnTo>
                  <a:pt x="287350" y="833120"/>
                </a:lnTo>
                <a:lnTo>
                  <a:pt x="287312" y="828040"/>
                </a:lnTo>
                <a:lnTo>
                  <a:pt x="285318" y="824230"/>
                </a:lnTo>
                <a:lnTo>
                  <a:pt x="283324" y="819150"/>
                </a:lnTo>
                <a:lnTo>
                  <a:pt x="282854" y="818502"/>
                </a:lnTo>
                <a:lnTo>
                  <a:pt x="282854" y="831850"/>
                </a:lnTo>
                <a:lnTo>
                  <a:pt x="276771" y="833120"/>
                </a:lnTo>
                <a:lnTo>
                  <a:pt x="264515" y="833120"/>
                </a:lnTo>
                <a:lnTo>
                  <a:pt x="237401" y="830580"/>
                </a:lnTo>
                <a:lnTo>
                  <a:pt x="223850" y="830580"/>
                </a:lnTo>
                <a:lnTo>
                  <a:pt x="210286" y="829310"/>
                </a:lnTo>
                <a:lnTo>
                  <a:pt x="209626" y="828040"/>
                </a:lnTo>
                <a:lnTo>
                  <a:pt x="209156" y="826770"/>
                </a:lnTo>
                <a:lnTo>
                  <a:pt x="208724" y="825500"/>
                </a:lnTo>
                <a:lnTo>
                  <a:pt x="207556" y="821690"/>
                </a:lnTo>
                <a:lnTo>
                  <a:pt x="206540" y="817880"/>
                </a:lnTo>
                <a:lnTo>
                  <a:pt x="206133" y="816610"/>
                </a:lnTo>
                <a:lnTo>
                  <a:pt x="205333" y="814070"/>
                </a:lnTo>
                <a:lnTo>
                  <a:pt x="205092" y="814070"/>
                </a:lnTo>
                <a:lnTo>
                  <a:pt x="204787" y="812800"/>
                </a:lnTo>
                <a:lnTo>
                  <a:pt x="204546" y="811530"/>
                </a:lnTo>
                <a:lnTo>
                  <a:pt x="204635" y="810260"/>
                </a:lnTo>
                <a:lnTo>
                  <a:pt x="202793" y="808990"/>
                </a:lnTo>
                <a:lnTo>
                  <a:pt x="201549" y="810260"/>
                </a:lnTo>
                <a:lnTo>
                  <a:pt x="201041" y="810260"/>
                </a:lnTo>
                <a:lnTo>
                  <a:pt x="201041" y="811530"/>
                </a:lnTo>
                <a:lnTo>
                  <a:pt x="197993" y="820420"/>
                </a:lnTo>
                <a:lnTo>
                  <a:pt x="197053" y="825500"/>
                </a:lnTo>
                <a:lnTo>
                  <a:pt x="195110" y="830580"/>
                </a:lnTo>
                <a:lnTo>
                  <a:pt x="193040" y="831850"/>
                </a:lnTo>
                <a:lnTo>
                  <a:pt x="187147" y="831850"/>
                </a:lnTo>
                <a:lnTo>
                  <a:pt x="184175" y="830580"/>
                </a:lnTo>
                <a:lnTo>
                  <a:pt x="172656" y="830580"/>
                </a:lnTo>
                <a:lnTo>
                  <a:pt x="172656" y="828040"/>
                </a:lnTo>
                <a:lnTo>
                  <a:pt x="172859" y="826770"/>
                </a:lnTo>
                <a:lnTo>
                  <a:pt x="173012" y="824230"/>
                </a:lnTo>
                <a:lnTo>
                  <a:pt x="185623" y="789940"/>
                </a:lnTo>
                <a:lnTo>
                  <a:pt x="185966" y="789940"/>
                </a:lnTo>
                <a:lnTo>
                  <a:pt x="186791" y="788670"/>
                </a:lnTo>
                <a:lnTo>
                  <a:pt x="189407" y="786130"/>
                </a:lnTo>
                <a:lnTo>
                  <a:pt x="195605" y="783590"/>
                </a:lnTo>
                <a:lnTo>
                  <a:pt x="201777" y="782320"/>
                </a:lnTo>
                <a:lnTo>
                  <a:pt x="214744" y="782320"/>
                </a:lnTo>
                <a:lnTo>
                  <a:pt x="233946" y="786130"/>
                </a:lnTo>
                <a:lnTo>
                  <a:pt x="240741" y="787400"/>
                </a:lnTo>
                <a:lnTo>
                  <a:pt x="242722" y="788670"/>
                </a:lnTo>
                <a:lnTo>
                  <a:pt x="242925" y="788670"/>
                </a:lnTo>
                <a:lnTo>
                  <a:pt x="251244" y="792480"/>
                </a:lnTo>
                <a:lnTo>
                  <a:pt x="277507" y="816610"/>
                </a:lnTo>
                <a:lnTo>
                  <a:pt x="278841" y="819150"/>
                </a:lnTo>
                <a:lnTo>
                  <a:pt x="279895" y="821690"/>
                </a:lnTo>
                <a:lnTo>
                  <a:pt x="280987" y="824230"/>
                </a:lnTo>
                <a:lnTo>
                  <a:pt x="280784" y="825500"/>
                </a:lnTo>
                <a:lnTo>
                  <a:pt x="281178" y="825500"/>
                </a:lnTo>
                <a:lnTo>
                  <a:pt x="281292" y="826770"/>
                </a:lnTo>
                <a:lnTo>
                  <a:pt x="281914" y="828040"/>
                </a:lnTo>
                <a:lnTo>
                  <a:pt x="282549" y="830580"/>
                </a:lnTo>
                <a:lnTo>
                  <a:pt x="282816" y="831850"/>
                </a:lnTo>
                <a:lnTo>
                  <a:pt x="282854" y="818502"/>
                </a:lnTo>
                <a:lnTo>
                  <a:pt x="279730" y="812800"/>
                </a:lnTo>
                <a:lnTo>
                  <a:pt x="275907" y="806450"/>
                </a:lnTo>
                <a:lnTo>
                  <a:pt x="271068" y="802640"/>
                </a:lnTo>
                <a:lnTo>
                  <a:pt x="270827" y="802640"/>
                </a:lnTo>
                <a:lnTo>
                  <a:pt x="268262" y="800100"/>
                </a:lnTo>
                <a:lnTo>
                  <a:pt x="265569" y="797560"/>
                </a:lnTo>
                <a:lnTo>
                  <a:pt x="261264" y="795020"/>
                </a:lnTo>
                <a:lnTo>
                  <a:pt x="258229" y="792480"/>
                </a:lnTo>
                <a:lnTo>
                  <a:pt x="256311" y="791210"/>
                </a:lnTo>
                <a:lnTo>
                  <a:pt x="254355" y="791210"/>
                </a:lnTo>
                <a:lnTo>
                  <a:pt x="252285" y="789940"/>
                </a:lnTo>
                <a:lnTo>
                  <a:pt x="252095" y="789940"/>
                </a:lnTo>
                <a:lnTo>
                  <a:pt x="242290" y="784860"/>
                </a:lnTo>
                <a:lnTo>
                  <a:pt x="231978" y="781050"/>
                </a:lnTo>
                <a:lnTo>
                  <a:pt x="221246" y="779780"/>
                </a:lnTo>
                <a:lnTo>
                  <a:pt x="210527" y="778510"/>
                </a:lnTo>
                <a:lnTo>
                  <a:pt x="202361" y="778510"/>
                </a:lnTo>
                <a:lnTo>
                  <a:pt x="198348" y="779780"/>
                </a:lnTo>
                <a:lnTo>
                  <a:pt x="195237" y="760730"/>
                </a:lnTo>
                <a:lnTo>
                  <a:pt x="191592" y="742950"/>
                </a:lnTo>
                <a:lnTo>
                  <a:pt x="187515" y="725170"/>
                </a:lnTo>
                <a:lnTo>
                  <a:pt x="183045" y="707390"/>
                </a:lnTo>
                <a:lnTo>
                  <a:pt x="183007" y="706120"/>
                </a:lnTo>
                <a:lnTo>
                  <a:pt x="177038" y="684530"/>
                </a:lnTo>
                <a:lnTo>
                  <a:pt x="170357" y="662940"/>
                </a:lnTo>
                <a:lnTo>
                  <a:pt x="162991" y="642620"/>
                </a:lnTo>
                <a:lnTo>
                  <a:pt x="154825" y="621030"/>
                </a:lnTo>
                <a:lnTo>
                  <a:pt x="154698" y="621030"/>
                </a:lnTo>
                <a:lnTo>
                  <a:pt x="154622" y="619760"/>
                </a:lnTo>
                <a:lnTo>
                  <a:pt x="154660" y="621030"/>
                </a:lnTo>
                <a:lnTo>
                  <a:pt x="153098" y="615950"/>
                </a:lnTo>
                <a:lnTo>
                  <a:pt x="135839" y="577850"/>
                </a:lnTo>
                <a:lnTo>
                  <a:pt x="121005" y="551180"/>
                </a:lnTo>
                <a:lnTo>
                  <a:pt x="116255" y="543560"/>
                </a:lnTo>
                <a:lnTo>
                  <a:pt x="115138" y="542290"/>
                </a:lnTo>
                <a:lnTo>
                  <a:pt x="110705" y="537210"/>
                </a:lnTo>
                <a:lnTo>
                  <a:pt x="109778" y="530860"/>
                </a:lnTo>
                <a:lnTo>
                  <a:pt x="108724" y="524510"/>
                </a:lnTo>
                <a:lnTo>
                  <a:pt x="107403" y="518160"/>
                </a:lnTo>
                <a:lnTo>
                  <a:pt x="106718" y="515620"/>
                </a:lnTo>
                <a:lnTo>
                  <a:pt x="105676" y="511810"/>
                </a:lnTo>
                <a:lnTo>
                  <a:pt x="109537" y="508000"/>
                </a:lnTo>
                <a:lnTo>
                  <a:pt x="113093" y="502920"/>
                </a:lnTo>
                <a:lnTo>
                  <a:pt x="117348" y="496570"/>
                </a:lnTo>
                <a:lnTo>
                  <a:pt x="118122" y="495300"/>
                </a:lnTo>
                <a:lnTo>
                  <a:pt x="118084" y="494030"/>
                </a:lnTo>
                <a:lnTo>
                  <a:pt x="115925" y="483870"/>
                </a:lnTo>
                <a:lnTo>
                  <a:pt x="113830" y="474789"/>
                </a:lnTo>
                <a:lnTo>
                  <a:pt x="113830" y="494030"/>
                </a:lnTo>
                <a:lnTo>
                  <a:pt x="113639" y="495300"/>
                </a:lnTo>
                <a:lnTo>
                  <a:pt x="113245" y="495300"/>
                </a:lnTo>
                <a:lnTo>
                  <a:pt x="108991" y="501650"/>
                </a:lnTo>
                <a:lnTo>
                  <a:pt x="104508" y="506730"/>
                </a:lnTo>
                <a:lnTo>
                  <a:pt x="99936" y="511810"/>
                </a:lnTo>
                <a:lnTo>
                  <a:pt x="95402" y="518160"/>
                </a:lnTo>
                <a:lnTo>
                  <a:pt x="95021" y="518160"/>
                </a:lnTo>
                <a:lnTo>
                  <a:pt x="89319" y="513080"/>
                </a:lnTo>
                <a:lnTo>
                  <a:pt x="83680" y="506730"/>
                </a:lnTo>
                <a:lnTo>
                  <a:pt x="72529" y="495300"/>
                </a:lnTo>
                <a:lnTo>
                  <a:pt x="72097" y="494030"/>
                </a:lnTo>
                <a:lnTo>
                  <a:pt x="74955" y="459740"/>
                </a:lnTo>
                <a:lnTo>
                  <a:pt x="75768" y="448310"/>
                </a:lnTo>
                <a:lnTo>
                  <a:pt x="77774" y="429260"/>
                </a:lnTo>
                <a:lnTo>
                  <a:pt x="78765" y="420370"/>
                </a:lnTo>
                <a:lnTo>
                  <a:pt x="79527" y="411480"/>
                </a:lnTo>
                <a:lnTo>
                  <a:pt x="80035" y="401320"/>
                </a:lnTo>
                <a:lnTo>
                  <a:pt x="80733" y="391160"/>
                </a:lnTo>
                <a:lnTo>
                  <a:pt x="81635" y="381000"/>
                </a:lnTo>
                <a:lnTo>
                  <a:pt x="82804" y="372110"/>
                </a:lnTo>
                <a:lnTo>
                  <a:pt x="83223" y="372110"/>
                </a:lnTo>
                <a:lnTo>
                  <a:pt x="86931" y="373380"/>
                </a:lnTo>
                <a:lnTo>
                  <a:pt x="91313" y="373380"/>
                </a:lnTo>
                <a:lnTo>
                  <a:pt x="92710" y="372110"/>
                </a:lnTo>
                <a:lnTo>
                  <a:pt x="94119" y="370840"/>
                </a:lnTo>
                <a:lnTo>
                  <a:pt x="94348" y="373380"/>
                </a:lnTo>
                <a:lnTo>
                  <a:pt x="94513" y="374650"/>
                </a:lnTo>
                <a:lnTo>
                  <a:pt x="94627" y="375920"/>
                </a:lnTo>
                <a:lnTo>
                  <a:pt x="94780" y="378460"/>
                </a:lnTo>
                <a:lnTo>
                  <a:pt x="94894" y="379730"/>
                </a:lnTo>
                <a:lnTo>
                  <a:pt x="98336" y="408940"/>
                </a:lnTo>
                <a:lnTo>
                  <a:pt x="102692" y="438150"/>
                </a:lnTo>
                <a:lnTo>
                  <a:pt x="107873" y="466090"/>
                </a:lnTo>
                <a:lnTo>
                  <a:pt x="113830" y="494030"/>
                </a:lnTo>
                <a:lnTo>
                  <a:pt x="113830" y="474789"/>
                </a:lnTo>
                <a:lnTo>
                  <a:pt x="110947" y="462280"/>
                </a:lnTo>
                <a:lnTo>
                  <a:pt x="108762" y="452120"/>
                </a:lnTo>
                <a:lnTo>
                  <a:pt x="104990" y="430530"/>
                </a:lnTo>
                <a:lnTo>
                  <a:pt x="101828" y="410210"/>
                </a:lnTo>
                <a:lnTo>
                  <a:pt x="99034" y="388620"/>
                </a:lnTo>
                <a:lnTo>
                  <a:pt x="96545" y="369570"/>
                </a:lnTo>
                <a:lnTo>
                  <a:pt x="96380" y="368300"/>
                </a:lnTo>
                <a:lnTo>
                  <a:pt x="97358" y="367030"/>
                </a:lnTo>
                <a:lnTo>
                  <a:pt x="98221" y="365760"/>
                </a:lnTo>
                <a:lnTo>
                  <a:pt x="98958" y="364490"/>
                </a:lnTo>
                <a:lnTo>
                  <a:pt x="99237" y="363220"/>
                </a:lnTo>
                <a:lnTo>
                  <a:pt x="100203" y="363220"/>
                </a:lnTo>
                <a:lnTo>
                  <a:pt x="129819" y="386080"/>
                </a:lnTo>
                <a:lnTo>
                  <a:pt x="145021" y="397510"/>
                </a:lnTo>
                <a:lnTo>
                  <a:pt x="160794" y="407670"/>
                </a:lnTo>
                <a:lnTo>
                  <a:pt x="172910" y="408940"/>
                </a:lnTo>
                <a:lnTo>
                  <a:pt x="184848" y="406400"/>
                </a:lnTo>
                <a:lnTo>
                  <a:pt x="187744" y="405130"/>
                </a:lnTo>
                <a:lnTo>
                  <a:pt x="196443" y="401320"/>
                </a:lnTo>
                <a:lnTo>
                  <a:pt x="207518" y="396240"/>
                </a:lnTo>
                <a:lnTo>
                  <a:pt x="210172" y="393700"/>
                </a:lnTo>
                <a:lnTo>
                  <a:pt x="220052" y="389890"/>
                </a:lnTo>
                <a:lnTo>
                  <a:pt x="237159" y="382270"/>
                </a:lnTo>
                <a:lnTo>
                  <a:pt x="245618" y="377190"/>
                </a:lnTo>
                <a:lnTo>
                  <a:pt x="255612" y="372110"/>
                </a:lnTo>
                <a:lnTo>
                  <a:pt x="260210" y="369570"/>
                </a:lnTo>
                <a:lnTo>
                  <a:pt x="262128" y="375920"/>
                </a:lnTo>
                <a:lnTo>
                  <a:pt x="268414" y="382270"/>
                </a:lnTo>
                <a:lnTo>
                  <a:pt x="274815" y="384810"/>
                </a:lnTo>
                <a:lnTo>
                  <a:pt x="271614" y="392430"/>
                </a:lnTo>
                <a:lnTo>
                  <a:pt x="268135" y="398780"/>
                </a:lnTo>
                <a:lnTo>
                  <a:pt x="265290" y="406400"/>
                </a:lnTo>
                <a:lnTo>
                  <a:pt x="264744" y="407670"/>
                </a:lnTo>
                <a:lnTo>
                  <a:pt x="264236" y="408940"/>
                </a:lnTo>
                <a:lnTo>
                  <a:pt x="263690" y="410210"/>
                </a:lnTo>
                <a:lnTo>
                  <a:pt x="261239" y="416560"/>
                </a:lnTo>
                <a:lnTo>
                  <a:pt x="259054" y="422910"/>
                </a:lnTo>
                <a:lnTo>
                  <a:pt x="257022" y="429260"/>
                </a:lnTo>
                <a:lnTo>
                  <a:pt x="255066" y="435610"/>
                </a:lnTo>
                <a:lnTo>
                  <a:pt x="253123" y="445770"/>
                </a:lnTo>
                <a:lnTo>
                  <a:pt x="257352" y="445770"/>
                </a:lnTo>
                <a:lnTo>
                  <a:pt x="264490" y="440690"/>
                </a:lnTo>
                <a:lnTo>
                  <a:pt x="271424" y="435610"/>
                </a:lnTo>
                <a:lnTo>
                  <a:pt x="271614" y="435610"/>
                </a:lnTo>
                <a:lnTo>
                  <a:pt x="271691" y="434340"/>
                </a:lnTo>
                <a:lnTo>
                  <a:pt x="273177" y="434340"/>
                </a:lnTo>
                <a:lnTo>
                  <a:pt x="273570" y="433070"/>
                </a:lnTo>
                <a:lnTo>
                  <a:pt x="273913" y="433070"/>
                </a:lnTo>
                <a:lnTo>
                  <a:pt x="284238" y="425450"/>
                </a:lnTo>
                <a:lnTo>
                  <a:pt x="294157" y="416560"/>
                </a:lnTo>
                <a:lnTo>
                  <a:pt x="303949" y="407670"/>
                </a:lnTo>
                <a:lnTo>
                  <a:pt x="313893" y="398780"/>
                </a:lnTo>
                <a:lnTo>
                  <a:pt x="331647" y="384810"/>
                </a:lnTo>
                <a:lnTo>
                  <a:pt x="349059" y="369570"/>
                </a:lnTo>
                <a:lnTo>
                  <a:pt x="366090" y="354330"/>
                </a:lnTo>
                <a:lnTo>
                  <a:pt x="382676" y="337820"/>
                </a:lnTo>
                <a:lnTo>
                  <a:pt x="387972" y="334010"/>
                </a:lnTo>
                <a:lnTo>
                  <a:pt x="397154" y="323850"/>
                </a:lnTo>
                <a:lnTo>
                  <a:pt x="401129" y="320040"/>
                </a:lnTo>
                <a:lnTo>
                  <a:pt x="402348" y="318770"/>
                </a:lnTo>
                <a:lnTo>
                  <a:pt x="403860" y="318770"/>
                </a:lnTo>
                <a:lnTo>
                  <a:pt x="405003" y="317500"/>
                </a:lnTo>
                <a:lnTo>
                  <a:pt x="409333" y="313690"/>
                </a:lnTo>
                <a:lnTo>
                  <a:pt x="413385" y="309880"/>
                </a:lnTo>
                <a:lnTo>
                  <a:pt x="417487" y="306070"/>
                </a:lnTo>
                <a:lnTo>
                  <a:pt x="418858" y="306070"/>
                </a:lnTo>
                <a:lnTo>
                  <a:pt x="425056" y="309880"/>
                </a:lnTo>
                <a:lnTo>
                  <a:pt x="431215" y="314960"/>
                </a:lnTo>
                <a:lnTo>
                  <a:pt x="443445" y="322580"/>
                </a:lnTo>
                <a:lnTo>
                  <a:pt x="446062" y="325120"/>
                </a:lnTo>
                <a:lnTo>
                  <a:pt x="449110" y="326390"/>
                </a:lnTo>
                <a:lnTo>
                  <a:pt x="451802" y="328930"/>
                </a:lnTo>
                <a:lnTo>
                  <a:pt x="478891" y="351790"/>
                </a:lnTo>
                <a:lnTo>
                  <a:pt x="505612" y="374650"/>
                </a:lnTo>
                <a:lnTo>
                  <a:pt x="532676" y="397510"/>
                </a:lnTo>
                <a:lnTo>
                  <a:pt x="560832" y="419100"/>
                </a:lnTo>
                <a:lnTo>
                  <a:pt x="566127" y="424180"/>
                </a:lnTo>
                <a:lnTo>
                  <a:pt x="571627" y="426720"/>
                </a:lnTo>
                <a:lnTo>
                  <a:pt x="577265" y="430530"/>
                </a:lnTo>
                <a:lnTo>
                  <a:pt x="583044" y="434340"/>
                </a:lnTo>
                <a:lnTo>
                  <a:pt x="585266" y="435610"/>
                </a:lnTo>
                <a:lnTo>
                  <a:pt x="587527" y="434340"/>
                </a:lnTo>
                <a:lnTo>
                  <a:pt x="587451" y="431800"/>
                </a:lnTo>
                <a:lnTo>
                  <a:pt x="587171" y="430530"/>
                </a:lnTo>
                <a:lnTo>
                  <a:pt x="586066" y="426720"/>
                </a:lnTo>
                <a:lnTo>
                  <a:pt x="584974" y="422910"/>
                </a:lnTo>
                <a:lnTo>
                  <a:pt x="582498" y="415290"/>
                </a:lnTo>
                <a:lnTo>
                  <a:pt x="579882" y="408940"/>
                </a:lnTo>
                <a:lnTo>
                  <a:pt x="577303" y="401320"/>
                </a:lnTo>
                <a:lnTo>
                  <a:pt x="570166" y="382270"/>
                </a:lnTo>
                <a:lnTo>
                  <a:pt x="562622" y="363220"/>
                </a:lnTo>
                <a:lnTo>
                  <a:pt x="554977" y="342900"/>
                </a:lnTo>
                <a:lnTo>
                  <a:pt x="547395" y="323850"/>
                </a:lnTo>
                <a:lnTo>
                  <a:pt x="543293" y="313690"/>
                </a:lnTo>
                <a:lnTo>
                  <a:pt x="535216" y="293370"/>
                </a:lnTo>
                <a:lnTo>
                  <a:pt x="531088" y="283210"/>
                </a:lnTo>
                <a:lnTo>
                  <a:pt x="530225" y="280670"/>
                </a:lnTo>
                <a:lnTo>
                  <a:pt x="529475" y="278130"/>
                </a:lnTo>
                <a:lnTo>
                  <a:pt x="528586" y="275590"/>
                </a:lnTo>
                <a:lnTo>
                  <a:pt x="527532" y="271780"/>
                </a:lnTo>
                <a:lnTo>
                  <a:pt x="526122" y="267970"/>
                </a:lnTo>
                <a:lnTo>
                  <a:pt x="525106" y="265430"/>
                </a:lnTo>
                <a:lnTo>
                  <a:pt x="526199" y="264160"/>
                </a:lnTo>
                <a:lnTo>
                  <a:pt x="526834" y="264160"/>
                </a:lnTo>
                <a:lnTo>
                  <a:pt x="531596" y="261620"/>
                </a:lnTo>
                <a:lnTo>
                  <a:pt x="536155" y="257810"/>
                </a:lnTo>
                <a:lnTo>
                  <a:pt x="540524" y="255270"/>
                </a:lnTo>
                <a:lnTo>
                  <a:pt x="580186" y="229870"/>
                </a:lnTo>
                <a:lnTo>
                  <a:pt x="599681" y="217170"/>
                </a:lnTo>
                <a:lnTo>
                  <a:pt x="618477" y="203200"/>
                </a:lnTo>
                <a:lnTo>
                  <a:pt x="627354" y="196850"/>
                </a:lnTo>
                <a:lnTo>
                  <a:pt x="635990" y="189230"/>
                </a:lnTo>
                <a:lnTo>
                  <a:pt x="644423" y="181610"/>
                </a:lnTo>
                <a:lnTo>
                  <a:pt x="652678" y="173990"/>
                </a:lnTo>
                <a:lnTo>
                  <a:pt x="655180" y="1727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291">
            <a:extLst>
              <a:ext uri="{FF2B5EF4-FFF2-40B4-BE49-F238E27FC236}">
                <a16:creationId xmlns:a16="http://schemas.microsoft.com/office/drawing/2014/main" id="{842CB785-DBFC-C7EF-0E06-9F6346932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0486" y="4176522"/>
            <a:ext cx="242122" cy="120525"/>
          </a:xfrm>
          <a:prstGeom prst="rect">
            <a:avLst/>
          </a:prstGeom>
        </p:spPr>
      </p:pic>
      <p:pic>
        <p:nvPicPr>
          <p:cNvPr id="339" name="object 292">
            <a:extLst>
              <a:ext uri="{FF2B5EF4-FFF2-40B4-BE49-F238E27FC236}">
                <a16:creationId xmlns:a16="http://schemas.microsoft.com/office/drawing/2014/main" id="{BC96B5F7-8C69-AD44-7909-B03964393F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142" y="3658025"/>
            <a:ext cx="154108" cy="306837"/>
          </a:xfrm>
          <a:prstGeom prst="rect">
            <a:avLst/>
          </a:prstGeom>
        </p:spPr>
      </p:pic>
      <p:sp>
        <p:nvSpPr>
          <p:cNvPr id="341" name="object 293">
            <a:extLst>
              <a:ext uri="{FF2B5EF4-FFF2-40B4-BE49-F238E27FC236}">
                <a16:creationId xmlns:a16="http://schemas.microsoft.com/office/drawing/2014/main" id="{3A12D4ED-58D9-8396-569F-7CAA0A5C9726}"/>
              </a:ext>
            </a:extLst>
          </p:cNvPr>
          <p:cNvSpPr/>
          <p:nvPr/>
        </p:nvSpPr>
        <p:spPr>
          <a:xfrm>
            <a:off x="3377569" y="3631187"/>
            <a:ext cx="135255" cy="52069"/>
          </a:xfrm>
          <a:custGeom>
            <a:avLst/>
            <a:gdLst/>
            <a:ahLst/>
            <a:cxnLst/>
            <a:rect l="l" t="t" r="r" b="b"/>
            <a:pathLst>
              <a:path w="135254" h="52070">
                <a:moveTo>
                  <a:pt x="31562" y="0"/>
                </a:moveTo>
                <a:lnTo>
                  <a:pt x="5083" y="12560"/>
                </a:lnTo>
                <a:lnTo>
                  <a:pt x="3563" y="13995"/>
                </a:lnTo>
                <a:lnTo>
                  <a:pt x="0" y="25222"/>
                </a:lnTo>
                <a:lnTo>
                  <a:pt x="237" y="26466"/>
                </a:lnTo>
                <a:lnTo>
                  <a:pt x="358" y="26885"/>
                </a:lnTo>
                <a:lnTo>
                  <a:pt x="549" y="27343"/>
                </a:lnTo>
                <a:lnTo>
                  <a:pt x="1006" y="28232"/>
                </a:lnTo>
                <a:lnTo>
                  <a:pt x="1146" y="28549"/>
                </a:lnTo>
                <a:lnTo>
                  <a:pt x="10887" y="37033"/>
                </a:lnTo>
                <a:lnTo>
                  <a:pt x="11534" y="37452"/>
                </a:lnTo>
                <a:lnTo>
                  <a:pt x="18621" y="42227"/>
                </a:lnTo>
                <a:lnTo>
                  <a:pt x="26647" y="45199"/>
                </a:lnTo>
                <a:lnTo>
                  <a:pt x="34661" y="47790"/>
                </a:lnTo>
                <a:lnTo>
                  <a:pt x="37633" y="48577"/>
                </a:lnTo>
                <a:lnTo>
                  <a:pt x="40643" y="49225"/>
                </a:lnTo>
                <a:lnTo>
                  <a:pt x="43653" y="49733"/>
                </a:lnTo>
                <a:lnTo>
                  <a:pt x="43932" y="49733"/>
                </a:lnTo>
                <a:lnTo>
                  <a:pt x="44072" y="49783"/>
                </a:lnTo>
                <a:lnTo>
                  <a:pt x="44491" y="49872"/>
                </a:lnTo>
                <a:lnTo>
                  <a:pt x="45278" y="49974"/>
                </a:lnTo>
                <a:lnTo>
                  <a:pt x="45050" y="49974"/>
                </a:lnTo>
                <a:lnTo>
                  <a:pt x="62303" y="51630"/>
                </a:lnTo>
                <a:lnTo>
                  <a:pt x="79681" y="51611"/>
                </a:lnTo>
                <a:lnTo>
                  <a:pt x="96904" y="49636"/>
                </a:lnTo>
                <a:lnTo>
                  <a:pt x="132248" y="33515"/>
                </a:lnTo>
                <a:lnTo>
                  <a:pt x="133632" y="31521"/>
                </a:lnTo>
                <a:lnTo>
                  <a:pt x="133823" y="31241"/>
                </a:lnTo>
                <a:lnTo>
                  <a:pt x="134055" y="30800"/>
                </a:lnTo>
                <a:lnTo>
                  <a:pt x="46439" y="30800"/>
                </a:lnTo>
                <a:lnTo>
                  <a:pt x="35878" y="29361"/>
                </a:lnTo>
                <a:lnTo>
                  <a:pt x="26520" y="25869"/>
                </a:lnTo>
                <a:lnTo>
                  <a:pt x="24742" y="24980"/>
                </a:lnTo>
                <a:lnTo>
                  <a:pt x="26038" y="22059"/>
                </a:lnTo>
                <a:lnTo>
                  <a:pt x="58059" y="22059"/>
                </a:lnTo>
                <a:lnTo>
                  <a:pt x="58347" y="21742"/>
                </a:lnTo>
                <a:lnTo>
                  <a:pt x="58817" y="20904"/>
                </a:lnTo>
                <a:lnTo>
                  <a:pt x="58905" y="20675"/>
                </a:lnTo>
                <a:lnTo>
                  <a:pt x="59045" y="20396"/>
                </a:lnTo>
                <a:lnTo>
                  <a:pt x="59236" y="19837"/>
                </a:lnTo>
                <a:lnTo>
                  <a:pt x="59413" y="19138"/>
                </a:lnTo>
                <a:lnTo>
                  <a:pt x="59531" y="18211"/>
                </a:lnTo>
                <a:lnTo>
                  <a:pt x="59413" y="15163"/>
                </a:lnTo>
                <a:lnTo>
                  <a:pt x="56073" y="8902"/>
                </a:lnTo>
                <a:lnTo>
                  <a:pt x="55527" y="8254"/>
                </a:lnTo>
                <a:lnTo>
                  <a:pt x="44720" y="2133"/>
                </a:lnTo>
                <a:lnTo>
                  <a:pt x="42815" y="1574"/>
                </a:lnTo>
                <a:lnTo>
                  <a:pt x="39017" y="927"/>
                </a:lnTo>
                <a:lnTo>
                  <a:pt x="31562" y="0"/>
                </a:lnTo>
                <a:close/>
              </a:path>
              <a:path w="135254" h="52070">
                <a:moveTo>
                  <a:pt x="62804" y="21653"/>
                </a:moveTo>
                <a:lnTo>
                  <a:pt x="56131" y="28729"/>
                </a:lnTo>
                <a:lnTo>
                  <a:pt x="46439" y="30800"/>
                </a:lnTo>
                <a:lnTo>
                  <a:pt x="134055" y="30800"/>
                </a:lnTo>
                <a:lnTo>
                  <a:pt x="134191" y="30543"/>
                </a:lnTo>
                <a:lnTo>
                  <a:pt x="134750" y="29159"/>
                </a:lnTo>
                <a:lnTo>
                  <a:pt x="134894" y="28232"/>
                </a:lnTo>
                <a:lnTo>
                  <a:pt x="134788" y="24663"/>
                </a:lnTo>
                <a:lnTo>
                  <a:pt x="134559" y="23406"/>
                </a:lnTo>
                <a:lnTo>
                  <a:pt x="134388" y="22763"/>
                </a:lnTo>
                <a:lnTo>
                  <a:pt x="70799" y="22763"/>
                </a:lnTo>
                <a:lnTo>
                  <a:pt x="62804" y="21653"/>
                </a:lnTo>
                <a:close/>
              </a:path>
              <a:path w="135254" h="52070">
                <a:moveTo>
                  <a:pt x="58059" y="22059"/>
                </a:moveTo>
                <a:lnTo>
                  <a:pt x="26038" y="22059"/>
                </a:lnTo>
                <a:lnTo>
                  <a:pt x="28451" y="22986"/>
                </a:lnTo>
                <a:lnTo>
                  <a:pt x="29393" y="23406"/>
                </a:lnTo>
                <a:lnTo>
                  <a:pt x="29568" y="23507"/>
                </a:lnTo>
                <a:lnTo>
                  <a:pt x="29835" y="23545"/>
                </a:lnTo>
                <a:lnTo>
                  <a:pt x="33925" y="24663"/>
                </a:lnTo>
                <a:lnTo>
                  <a:pt x="37811" y="25450"/>
                </a:lnTo>
                <a:lnTo>
                  <a:pt x="41710" y="26149"/>
                </a:lnTo>
                <a:lnTo>
                  <a:pt x="43932" y="26466"/>
                </a:lnTo>
                <a:lnTo>
                  <a:pt x="46155" y="26555"/>
                </a:lnTo>
                <a:lnTo>
                  <a:pt x="48898" y="26327"/>
                </a:lnTo>
                <a:lnTo>
                  <a:pt x="49444" y="26238"/>
                </a:lnTo>
                <a:lnTo>
                  <a:pt x="49965" y="26098"/>
                </a:lnTo>
                <a:lnTo>
                  <a:pt x="50981" y="25869"/>
                </a:lnTo>
                <a:lnTo>
                  <a:pt x="51959" y="25590"/>
                </a:lnTo>
                <a:lnTo>
                  <a:pt x="52886" y="25222"/>
                </a:lnTo>
                <a:lnTo>
                  <a:pt x="53025" y="25222"/>
                </a:lnTo>
                <a:lnTo>
                  <a:pt x="53940" y="24841"/>
                </a:lnTo>
                <a:lnTo>
                  <a:pt x="55527" y="24104"/>
                </a:lnTo>
                <a:lnTo>
                  <a:pt x="55845" y="23875"/>
                </a:lnTo>
                <a:lnTo>
                  <a:pt x="56175" y="23685"/>
                </a:lnTo>
                <a:lnTo>
                  <a:pt x="57242" y="22898"/>
                </a:lnTo>
                <a:lnTo>
                  <a:pt x="57610" y="22580"/>
                </a:lnTo>
                <a:lnTo>
                  <a:pt x="57788" y="22339"/>
                </a:lnTo>
                <a:lnTo>
                  <a:pt x="58059" y="22059"/>
                </a:lnTo>
                <a:close/>
              </a:path>
              <a:path w="135254" h="52070">
                <a:moveTo>
                  <a:pt x="112499" y="8940"/>
                </a:moveTo>
                <a:lnTo>
                  <a:pt x="110683" y="8940"/>
                </a:lnTo>
                <a:lnTo>
                  <a:pt x="109807" y="8991"/>
                </a:lnTo>
                <a:lnTo>
                  <a:pt x="106975" y="9359"/>
                </a:lnTo>
                <a:lnTo>
                  <a:pt x="105032" y="9829"/>
                </a:lnTo>
                <a:lnTo>
                  <a:pt x="104841" y="9829"/>
                </a:lnTo>
                <a:lnTo>
                  <a:pt x="102898" y="10337"/>
                </a:lnTo>
                <a:lnTo>
                  <a:pt x="101024" y="11214"/>
                </a:lnTo>
                <a:lnTo>
                  <a:pt x="99380" y="12103"/>
                </a:lnTo>
                <a:lnTo>
                  <a:pt x="99101" y="12230"/>
                </a:lnTo>
                <a:lnTo>
                  <a:pt x="97775" y="12928"/>
                </a:lnTo>
                <a:lnTo>
                  <a:pt x="95850" y="13995"/>
                </a:lnTo>
                <a:lnTo>
                  <a:pt x="95253" y="14274"/>
                </a:lnTo>
                <a:lnTo>
                  <a:pt x="94507" y="14744"/>
                </a:lnTo>
                <a:lnTo>
                  <a:pt x="93996" y="15024"/>
                </a:lnTo>
                <a:lnTo>
                  <a:pt x="93856" y="15062"/>
                </a:lnTo>
                <a:lnTo>
                  <a:pt x="93627" y="15201"/>
                </a:lnTo>
                <a:lnTo>
                  <a:pt x="86361" y="18706"/>
                </a:lnTo>
                <a:lnTo>
                  <a:pt x="78702" y="21504"/>
                </a:lnTo>
                <a:lnTo>
                  <a:pt x="70799" y="22763"/>
                </a:lnTo>
                <a:lnTo>
                  <a:pt x="134388" y="22763"/>
                </a:lnTo>
                <a:lnTo>
                  <a:pt x="124818" y="11544"/>
                </a:lnTo>
                <a:lnTo>
                  <a:pt x="124076" y="11175"/>
                </a:lnTo>
                <a:lnTo>
                  <a:pt x="123383" y="10896"/>
                </a:lnTo>
                <a:lnTo>
                  <a:pt x="121770" y="10337"/>
                </a:lnTo>
                <a:lnTo>
                  <a:pt x="120335" y="9918"/>
                </a:lnTo>
                <a:lnTo>
                  <a:pt x="117452" y="9359"/>
                </a:lnTo>
                <a:lnTo>
                  <a:pt x="117224" y="9321"/>
                </a:lnTo>
                <a:lnTo>
                  <a:pt x="117364" y="9321"/>
                </a:lnTo>
                <a:lnTo>
                  <a:pt x="115789" y="9080"/>
                </a:lnTo>
                <a:lnTo>
                  <a:pt x="114112" y="8991"/>
                </a:lnTo>
                <a:lnTo>
                  <a:pt x="112499" y="8940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3" name="object 294">
            <a:extLst>
              <a:ext uri="{FF2B5EF4-FFF2-40B4-BE49-F238E27FC236}">
                <a16:creationId xmlns:a16="http://schemas.microsoft.com/office/drawing/2014/main" id="{3EF3ABF8-6FB6-1813-1AB2-E5F0BD7C9E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4011" y="3409317"/>
            <a:ext cx="213022" cy="213245"/>
          </a:xfrm>
          <a:prstGeom prst="rect">
            <a:avLst/>
          </a:prstGeom>
        </p:spPr>
      </p:pic>
      <p:sp>
        <p:nvSpPr>
          <p:cNvPr id="345" name="object 295">
            <a:extLst>
              <a:ext uri="{FF2B5EF4-FFF2-40B4-BE49-F238E27FC236}">
                <a16:creationId xmlns:a16="http://schemas.microsoft.com/office/drawing/2014/main" id="{2EBE3988-6295-8DC5-7127-C7111E8DA04C}"/>
              </a:ext>
            </a:extLst>
          </p:cNvPr>
          <p:cNvSpPr/>
          <p:nvPr/>
        </p:nvSpPr>
        <p:spPr>
          <a:xfrm>
            <a:off x="3437050" y="3578522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10" h="40004">
                <a:moveTo>
                  <a:pt x="22380" y="0"/>
                </a:moveTo>
                <a:lnTo>
                  <a:pt x="11991" y="3200"/>
                </a:lnTo>
                <a:lnTo>
                  <a:pt x="11013" y="3708"/>
                </a:lnTo>
                <a:lnTo>
                  <a:pt x="9527" y="4686"/>
                </a:lnTo>
                <a:lnTo>
                  <a:pt x="8511" y="5473"/>
                </a:lnTo>
                <a:lnTo>
                  <a:pt x="7584" y="6261"/>
                </a:lnTo>
                <a:lnTo>
                  <a:pt x="5959" y="7835"/>
                </a:lnTo>
                <a:lnTo>
                  <a:pt x="5260" y="8674"/>
                </a:lnTo>
                <a:lnTo>
                  <a:pt x="4625" y="9512"/>
                </a:lnTo>
                <a:lnTo>
                  <a:pt x="235" y="18592"/>
                </a:lnTo>
                <a:lnTo>
                  <a:pt x="28" y="19469"/>
                </a:lnTo>
                <a:lnTo>
                  <a:pt x="3317" y="31623"/>
                </a:lnTo>
                <a:lnTo>
                  <a:pt x="4435" y="33108"/>
                </a:lnTo>
                <a:lnTo>
                  <a:pt x="5540" y="34353"/>
                </a:lnTo>
                <a:lnTo>
                  <a:pt x="6848" y="35420"/>
                </a:lnTo>
                <a:lnTo>
                  <a:pt x="7267" y="35788"/>
                </a:lnTo>
                <a:lnTo>
                  <a:pt x="19687" y="40005"/>
                </a:lnTo>
                <a:lnTo>
                  <a:pt x="22240" y="39827"/>
                </a:lnTo>
                <a:lnTo>
                  <a:pt x="23955" y="39636"/>
                </a:lnTo>
                <a:lnTo>
                  <a:pt x="25567" y="39268"/>
                </a:lnTo>
                <a:lnTo>
                  <a:pt x="27244" y="38938"/>
                </a:lnTo>
                <a:lnTo>
                  <a:pt x="27980" y="38760"/>
                </a:lnTo>
                <a:lnTo>
                  <a:pt x="29974" y="38112"/>
                </a:lnTo>
                <a:lnTo>
                  <a:pt x="30990" y="37604"/>
                </a:lnTo>
                <a:lnTo>
                  <a:pt x="31511" y="37325"/>
                </a:lnTo>
                <a:lnTo>
                  <a:pt x="33314" y="36068"/>
                </a:lnTo>
                <a:lnTo>
                  <a:pt x="41430" y="21882"/>
                </a:lnTo>
                <a:lnTo>
                  <a:pt x="41379" y="17068"/>
                </a:lnTo>
                <a:lnTo>
                  <a:pt x="38598" y="9918"/>
                </a:lnTo>
                <a:lnTo>
                  <a:pt x="37950" y="8902"/>
                </a:lnTo>
                <a:lnTo>
                  <a:pt x="36464" y="6908"/>
                </a:lnTo>
                <a:lnTo>
                  <a:pt x="34750" y="5105"/>
                </a:lnTo>
                <a:lnTo>
                  <a:pt x="32298" y="3149"/>
                </a:lnTo>
                <a:lnTo>
                  <a:pt x="31879" y="2781"/>
                </a:lnTo>
                <a:lnTo>
                  <a:pt x="24640" y="101"/>
                </a:lnTo>
                <a:lnTo>
                  <a:pt x="24323" y="101"/>
                </a:lnTo>
                <a:lnTo>
                  <a:pt x="24043" y="50"/>
                </a:lnTo>
                <a:lnTo>
                  <a:pt x="22380" y="0"/>
                </a:ln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7" name="object 296">
            <a:extLst>
              <a:ext uri="{FF2B5EF4-FFF2-40B4-BE49-F238E27FC236}">
                <a16:creationId xmlns:a16="http://schemas.microsoft.com/office/drawing/2014/main" id="{54E6EEF5-C574-6753-4312-97026A7104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0555" y="3433608"/>
            <a:ext cx="158356" cy="123273"/>
          </a:xfrm>
          <a:prstGeom prst="rect">
            <a:avLst/>
          </a:prstGeom>
        </p:spPr>
      </p:pic>
      <p:sp>
        <p:nvSpPr>
          <p:cNvPr id="349" name="object 297">
            <a:extLst>
              <a:ext uri="{FF2B5EF4-FFF2-40B4-BE49-F238E27FC236}">
                <a16:creationId xmlns:a16="http://schemas.microsoft.com/office/drawing/2014/main" id="{EB44AF05-FBD5-ED57-0AE8-D1FBE0D08AE4}"/>
              </a:ext>
            </a:extLst>
          </p:cNvPr>
          <p:cNvSpPr/>
          <p:nvPr/>
        </p:nvSpPr>
        <p:spPr>
          <a:xfrm>
            <a:off x="3315985" y="3336633"/>
            <a:ext cx="271145" cy="107314"/>
          </a:xfrm>
          <a:custGeom>
            <a:avLst/>
            <a:gdLst/>
            <a:ahLst/>
            <a:cxnLst/>
            <a:rect l="l" t="t" r="r" b="b"/>
            <a:pathLst>
              <a:path w="271145" h="107314">
                <a:moveTo>
                  <a:pt x="237257" y="45059"/>
                </a:moveTo>
                <a:lnTo>
                  <a:pt x="128794" y="45059"/>
                </a:lnTo>
                <a:lnTo>
                  <a:pt x="135830" y="45288"/>
                </a:lnTo>
                <a:lnTo>
                  <a:pt x="142980" y="45808"/>
                </a:lnTo>
                <a:lnTo>
                  <a:pt x="180919" y="57785"/>
                </a:lnTo>
                <a:lnTo>
                  <a:pt x="213439" y="82105"/>
                </a:lnTo>
                <a:lnTo>
                  <a:pt x="224615" y="92060"/>
                </a:lnTo>
                <a:lnTo>
                  <a:pt x="230277" y="96944"/>
                </a:lnTo>
                <a:lnTo>
                  <a:pt x="252238" y="106997"/>
                </a:lnTo>
                <a:lnTo>
                  <a:pt x="253025" y="106997"/>
                </a:lnTo>
                <a:lnTo>
                  <a:pt x="267402" y="98374"/>
                </a:lnTo>
                <a:lnTo>
                  <a:pt x="267719" y="97955"/>
                </a:lnTo>
                <a:lnTo>
                  <a:pt x="268506" y="96659"/>
                </a:lnTo>
                <a:lnTo>
                  <a:pt x="269903" y="94018"/>
                </a:lnTo>
                <a:lnTo>
                  <a:pt x="270310" y="92951"/>
                </a:lnTo>
                <a:lnTo>
                  <a:pt x="270450" y="92341"/>
                </a:lnTo>
                <a:lnTo>
                  <a:pt x="270640" y="91795"/>
                </a:lnTo>
                <a:lnTo>
                  <a:pt x="270818" y="90678"/>
                </a:lnTo>
                <a:lnTo>
                  <a:pt x="270741" y="86271"/>
                </a:lnTo>
                <a:lnTo>
                  <a:pt x="270589" y="85166"/>
                </a:lnTo>
                <a:lnTo>
                  <a:pt x="260023" y="66852"/>
                </a:lnTo>
                <a:lnTo>
                  <a:pt x="259657" y="66382"/>
                </a:lnTo>
                <a:lnTo>
                  <a:pt x="254335" y="60812"/>
                </a:lnTo>
                <a:lnTo>
                  <a:pt x="248769" y="55394"/>
                </a:lnTo>
                <a:lnTo>
                  <a:pt x="243048" y="50142"/>
                </a:lnTo>
                <a:lnTo>
                  <a:pt x="237257" y="45059"/>
                </a:lnTo>
                <a:close/>
              </a:path>
              <a:path w="271145" h="107314">
                <a:moveTo>
                  <a:pt x="136490" y="0"/>
                </a:moveTo>
                <a:lnTo>
                  <a:pt x="88438" y="6291"/>
                </a:lnTo>
                <a:lnTo>
                  <a:pt x="45113" y="27774"/>
                </a:lnTo>
                <a:lnTo>
                  <a:pt x="14608" y="50711"/>
                </a:lnTo>
                <a:lnTo>
                  <a:pt x="11509" y="53454"/>
                </a:lnTo>
                <a:lnTo>
                  <a:pt x="9096" y="56146"/>
                </a:lnTo>
                <a:lnTo>
                  <a:pt x="6366" y="58508"/>
                </a:lnTo>
                <a:lnTo>
                  <a:pt x="3483" y="62166"/>
                </a:lnTo>
                <a:lnTo>
                  <a:pt x="0" y="75128"/>
                </a:lnTo>
                <a:lnTo>
                  <a:pt x="293" y="77279"/>
                </a:lnTo>
                <a:lnTo>
                  <a:pt x="9287" y="92341"/>
                </a:lnTo>
                <a:lnTo>
                  <a:pt x="10392" y="93319"/>
                </a:lnTo>
                <a:lnTo>
                  <a:pt x="11001" y="93776"/>
                </a:lnTo>
                <a:lnTo>
                  <a:pt x="12208" y="94576"/>
                </a:lnTo>
                <a:lnTo>
                  <a:pt x="12855" y="94945"/>
                </a:lnTo>
                <a:lnTo>
                  <a:pt x="13224" y="95084"/>
                </a:lnTo>
                <a:lnTo>
                  <a:pt x="13821" y="95364"/>
                </a:lnTo>
                <a:lnTo>
                  <a:pt x="14468" y="95592"/>
                </a:lnTo>
                <a:lnTo>
                  <a:pt x="15129" y="95770"/>
                </a:lnTo>
                <a:lnTo>
                  <a:pt x="15637" y="95961"/>
                </a:lnTo>
                <a:lnTo>
                  <a:pt x="16196" y="96050"/>
                </a:lnTo>
                <a:lnTo>
                  <a:pt x="16704" y="96189"/>
                </a:lnTo>
                <a:lnTo>
                  <a:pt x="18177" y="96380"/>
                </a:lnTo>
                <a:lnTo>
                  <a:pt x="33760" y="91554"/>
                </a:lnTo>
                <a:lnTo>
                  <a:pt x="36541" y="89839"/>
                </a:lnTo>
                <a:lnTo>
                  <a:pt x="39233" y="88036"/>
                </a:lnTo>
                <a:lnTo>
                  <a:pt x="41596" y="86271"/>
                </a:lnTo>
                <a:lnTo>
                  <a:pt x="42802" y="85344"/>
                </a:lnTo>
                <a:lnTo>
                  <a:pt x="44885" y="83820"/>
                </a:lnTo>
                <a:lnTo>
                  <a:pt x="46917" y="82245"/>
                </a:lnTo>
                <a:lnTo>
                  <a:pt x="48873" y="80479"/>
                </a:lnTo>
                <a:lnTo>
                  <a:pt x="54094" y="75128"/>
                </a:lnTo>
                <a:lnTo>
                  <a:pt x="59728" y="70265"/>
                </a:lnTo>
                <a:lnTo>
                  <a:pt x="65728" y="65874"/>
                </a:lnTo>
                <a:lnTo>
                  <a:pt x="72050" y="61937"/>
                </a:lnTo>
                <a:lnTo>
                  <a:pt x="75009" y="60261"/>
                </a:lnTo>
                <a:lnTo>
                  <a:pt x="76546" y="59524"/>
                </a:lnTo>
                <a:lnTo>
                  <a:pt x="83772" y="55765"/>
                </a:lnTo>
                <a:lnTo>
                  <a:pt x="91519" y="52806"/>
                </a:lnTo>
                <a:lnTo>
                  <a:pt x="99406" y="50533"/>
                </a:lnTo>
                <a:lnTo>
                  <a:pt x="99533" y="50482"/>
                </a:lnTo>
                <a:lnTo>
                  <a:pt x="101108" y="49885"/>
                </a:lnTo>
                <a:lnTo>
                  <a:pt x="102733" y="49415"/>
                </a:lnTo>
                <a:lnTo>
                  <a:pt x="104410" y="49047"/>
                </a:lnTo>
                <a:lnTo>
                  <a:pt x="104549" y="48996"/>
                </a:lnTo>
                <a:lnTo>
                  <a:pt x="110252" y="47523"/>
                </a:lnTo>
                <a:lnTo>
                  <a:pt x="116081" y="46494"/>
                </a:lnTo>
                <a:lnTo>
                  <a:pt x="121834" y="45948"/>
                </a:lnTo>
                <a:lnTo>
                  <a:pt x="128794" y="45059"/>
                </a:lnTo>
                <a:lnTo>
                  <a:pt x="237257" y="45059"/>
                </a:lnTo>
                <a:lnTo>
                  <a:pt x="226484" y="36145"/>
                </a:lnTo>
                <a:lnTo>
                  <a:pt x="215178" y="28051"/>
                </a:lnTo>
                <a:lnTo>
                  <a:pt x="203326" y="20789"/>
                </a:lnTo>
                <a:lnTo>
                  <a:pt x="190960" y="14414"/>
                </a:lnTo>
                <a:lnTo>
                  <a:pt x="190351" y="14147"/>
                </a:lnTo>
                <a:lnTo>
                  <a:pt x="190211" y="14097"/>
                </a:lnTo>
                <a:lnTo>
                  <a:pt x="183023" y="10756"/>
                </a:lnTo>
                <a:lnTo>
                  <a:pt x="175606" y="7924"/>
                </a:lnTo>
                <a:lnTo>
                  <a:pt x="168100" y="5562"/>
                </a:lnTo>
                <a:lnTo>
                  <a:pt x="168240" y="5562"/>
                </a:lnTo>
                <a:lnTo>
                  <a:pt x="167681" y="5422"/>
                </a:lnTo>
                <a:lnTo>
                  <a:pt x="166945" y="5143"/>
                </a:lnTo>
                <a:lnTo>
                  <a:pt x="166157" y="4965"/>
                </a:lnTo>
                <a:lnTo>
                  <a:pt x="165357" y="4737"/>
                </a:lnTo>
                <a:lnTo>
                  <a:pt x="160633" y="3289"/>
                </a:lnTo>
                <a:lnTo>
                  <a:pt x="155857" y="2044"/>
                </a:lnTo>
                <a:lnTo>
                  <a:pt x="151044" y="1117"/>
                </a:lnTo>
                <a:lnTo>
                  <a:pt x="149749" y="889"/>
                </a:lnTo>
                <a:lnTo>
                  <a:pt x="148441" y="749"/>
                </a:lnTo>
                <a:lnTo>
                  <a:pt x="146759" y="692"/>
                </a:lnTo>
                <a:lnTo>
                  <a:pt x="145380" y="609"/>
                </a:lnTo>
                <a:lnTo>
                  <a:pt x="143856" y="469"/>
                </a:lnTo>
                <a:lnTo>
                  <a:pt x="140706" y="279"/>
                </a:lnTo>
                <a:lnTo>
                  <a:pt x="139589" y="241"/>
                </a:lnTo>
                <a:lnTo>
                  <a:pt x="139271" y="190"/>
                </a:lnTo>
                <a:lnTo>
                  <a:pt x="138852" y="190"/>
                </a:lnTo>
                <a:lnTo>
                  <a:pt x="138065" y="139"/>
                </a:lnTo>
                <a:lnTo>
                  <a:pt x="137277" y="50"/>
                </a:lnTo>
                <a:lnTo>
                  <a:pt x="136490" y="0"/>
                </a:lnTo>
                <a:close/>
              </a:path>
              <a:path w="271145" h="107314">
                <a:moveTo>
                  <a:pt x="146771" y="692"/>
                </a:moveTo>
                <a:close/>
              </a:path>
              <a:path w="271145" h="107314">
                <a:moveTo>
                  <a:pt x="146726" y="647"/>
                </a:move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98">
            <a:extLst>
              <a:ext uri="{FF2B5EF4-FFF2-40B4-BE49-F238E27FC236}">
                <a16:creationId xmlns:a16="http://schemas.microsoft.com/office/drawing/2014/main" id="{3CA828C1-8C1A-6B2C-F1FE-694E58C12F1C}"/>
              </a:ext>
            </a:extLst>
          </p:cNvPr>
          <p:cNvSpPr/>
          <p:nvPr/>
        </p:nvSpPr>
        <p:spPr>
          <a:xfrm>
            <a:off x="3130528" y="3462140"/>
            <a:ext cx="82550" cy="19050"/>
          </a:xfrm>
          <a:custGeom>
            <a:avLst/>
            <a:gdLst/>
            <a:ahLst/>
            <a:cxnLst/>
            <a:rect l="l" t="t" r="r" b="b"/>
            <a:pathLst>
              <a:path w="82550" h="19050">
                <a:moveTo>
                  <a:pt x="18910" y="12357"/>
                </a:moveTo>
                <a:lnTo>
                  <a:pt x="18834" y="7124"/>
                </a:lnTo>
                <a:lnTo>
                  <a:pt x="14871" y="3429"/>
                </a:lnTo>
                <a:lnTo>
                  <a:pt x="8610" y="0"/>
                </a:lnTo>
                <a:lnTo>
                  <a:pt x="0" y="7277"/>
                </a:lnTo>
                <a:lnTo>
                  <a:pt x="3517" y="13944"/>
                </a:lnTo>
                <a:lnTo>
                  <a:pt x="4813" y="16725"/>
                </a:lnTo>
                <a:lnTo>
                  <a:pt x="7594" y="18542"/>
                </a:lnTo>
                <a:lnTo>
                  <a:pt x="10795" y="18630"/>
                </a:lnTo>
                <a:lnTo>
                  <a:pt x="15951" y="16929"/>
                </a:lnTo>
                <a:lnTo>
                  <a:pt x="18910" y="12357"/>
                </a:lnTo>
                <a:close/>
              </a:path>
              <a:path w="82550" h="19050">
                <a:moveTo>
                  <a:pt x="81991" y="10096"/>
                </a:moveTo>
                <a:lnTo>
                  <a:pt x="77444" y="1739"/>
                </a:lnTo>
                <a:lnTo>
                  <a:pt x="70954" y="1739"/>
                </a:lnTo>
                <a:lnTo>
                  <a:pt x="66700" y="1930"/>
                </a:lnTo>
                <a:lnTo>
                  <a:pt x="61506" y="6388"/>
                </a:lnTo>
                <a:lnTo>
                  <a:pt x="63131" y="10922"/>
                </a:lnTo>
                <a:lnTo>
                  <a:pt x="64744" y="16713"/>
                </a:lnTo>
                <a:lnTo>
                  <a:pt x="71793" y="18757"/>
                </a:lnTo>
                <a:lnTo>
                  <a:pt x="76060" y="14401"/>
                </a:lnTo>
                <a:lnTo>
                  <a:pt x="81991" y="10096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3" name="object 299">
            <a:extLst>
              <a:ext uri="{FF2B5EF4-FFF2-40B4-BE49-F238E27FC236}">
                <a16:creationId xmlns:a16="http://schemas.microsoft.com/office/drawing/2014/main" id="{F27D9C2A-4CED-1690-6049-1633F5C546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3277" y="3511145"/>
            <a:ext cx="114452" cy="67242"/>
          </a:xfrm>
          <a:prstGeom prst="rect">
            <a:avLst/>
          </a:prstGeom>
        </p:spPr>
      </p:pic>
      <p:pic>
        <p:nvPicPr>
          <p:cNvPr id="357" name="object 301">
            <a:extLst>
              <a:ext uri="{FF2B5EF4-FFF2-40B4-BE49-F238E27FC236}">
                <a16:creationId xmlns:a16="http://schemas.microsoft.com/office/drawing/2014/main" id="{C78A940E-2DCB-97CF-5644-28E1BEAA2A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7403" y="3430377"/>
            <a:ext cx="165712" cy="191539"/>
          </a:xfrm>
          <a:prstGeom prst="rect">
            <a:avLst/>
          </a:prstGeom>
        </p:spPr>
      </p:pic>
      <p:sp>
        <p:nvSpPr>
          <p:cNvPr id="359" name="object 302">
            <a:extLst>
              <a:ext uri="{FF2B5EF4-FFF2-40B4-BE49-F238E27FC236}">
                <a16:creationId xmlns:a16="http://schemas.microsoft.com/office/drawing/2014/main" id="{66AEE734-0ED4-C535-3545-D88173E695D6}"/>
              </a:ext>
            </a:extLst>
          </p:cNvPr>
          <p:cNvSpPr/>
          <p:nvPr/>
        </p:nvSpPr>
        <p:spPr>
          <a:xfrm>
            <a:off x="3190701" y="3332308"/>
            <a:ext cx="400685" cy="969010"/>
          </a:xfrm>
          <a:custGeom>
            <a:avLst/>
            <a:gdLst/>
            <a:ahLst/>
            <a:cxnLst/>
            <a:rect l="l" t="t" r="r" b="b"/>
            <a:pathLst>
              <a:path w="400685" h="969010">
                <a:moveTo>
                  <a:pt x="50" y="968375"/>
                </a:moveTo>
                <a:close/>
              </a:path>
              <a:path w="400685" h="969010">
                <a:moveTo>
                  <a:pt x="190" y="968387"/>
                </a:moveTo>
                <a:close/>
              </a:path>
              <a:path w="400685" h="969010">
                <a:moveTo>
                  <a:pt x="304" y="968413"/>
                </a:moveTo>
                <a:lnTo>
                  <a:pt x="114" y="968400"/>
                </a:lnTo>
                <a:lnTo>
                  <a:pt x="304" y="968413"/>
                </a:lnTo>
                <a:close/>
              </a:path>
              <a:path w="400685" h="969010">
                <a:moveTo>
                  <a:pt x="89154" y="842822"/>
                </a:moveTo>
                <a:close/>
              </a:path>
              <a:path w="400685" h="969010">
                <a:moveTo>
                  <a:pt x="89319" y="842759"/>
                </a:moveTo>
                <a:lnTo>
                  <a:pt x="89154" y="842822"/>
                </a:lnTo>
                <a:lnTo>
                  <a:pt x="89319" y="842759"/>
                </a:lnTo>
                <a:close/>
              </a:path>
              <a:path w="400685" h="969010">
                <a:moveTo>
                  <a:pt x="400659" y="92964"/>
                </a:moveTo>
                <a:lnTo>
                  <a:pt x="400558" y="91948"/>
                </a:lnTo>
                <a:lnTo>
                  <a:pt x="396100" y="79019"/>
                </a:lnTo>
                <a:lnTo>
                  <a:pt x="396100" y="95123"/>
                </a:lnTo>
                <a:lnTo>
                  <a:pt x="395922" y="96139"/>
                </a:lnTo>
                <a:lnTo>
                  <a:pt x="395732" y="96774"/>
                </a:lnTo>
                <a:lnTo>
                  <a:pt x="395592" y="97409"/>
                </a:lnTo>
                <a:lnTo>
                  <a:pt x="395173" y="98425"/>
                </a:lnTo>
                <a:lnTo>
                  <a:pt x="393788" y="101092"/>
                </a:lnTo>
                <a:lnTo>
                  <a:pt x="393001" y="102362"/>
                </a:lnTo>
                <a:lnTo>
                  <a:pt x="392671" y="102743"/>
                </a:lnTo>
                <a:lnTo>
                  <a:pt x="392391" y="103251"/>
                </a:lnTo>
                <a:lnTo>
                  <a:pt x="382752" y="110236"/>
                </a:lnTo>
                <a:lnTo>
                  <a:pt x="381177" y="110998"/>
                </a:lnTo>
                <a:lnTo>
                  <a:pt x="379971" y="111252"/>
                </a:lnTo>
                <a:lnTo>
                  <a:pt x="379133" y="111379"/>
                </a:lnTo>
                <a:lnTo>
                  <a:pt x="377507" y="111379"/>
                </a:lnTo>
                <a:lnTo>
                  <a:pt x="344347" y="91440"/>
                </a:lnTo>
                <a:lnTo>
                  <a:pt x="338709" y="86487"/>
                </a:lnTo>
                <a:lnTo>
                  <a:pt x="306197" y="62230"/>
                </a:lnTo>
                <a:lnTo>
                  <a:pt x="268249" y="50165"/>
                </a:lnTo>
                <a:lnTo>
                  <a:pt x="254063" y="49403"/>
                </a:lnTo>
                <a:lnTo>
                  <a:pt x="247116" y="50292"/>
                </a:lnTo>
                <a:lnTo>
                  <a:pt x="241363" y="50927"/>
                </a:lnTo>
                <a:lnTo>
                  <a:pt x="235521" y="51943"/>
                </a:lnTo>
                <a:lnTo>
                  <a:pt x="229920" y="53467"/>
                </a:lnTo>
                <a:lnTo>
                  <a:pt x="229679" y="53467"/>
                </a:lnTo>
                <a:lnTo>
                  <a:pt x="226390" y="54229"/>
                </a:lnTo>
                <a:lnTo>
                  <a:pt x="224815" y="54864"/>
                </a:lnTo>
                <a:lnTo>
                  <a:pt x="224764" y="54991"/>
                </a:lnTo>
                <a:lnTo>
                  <a:pt x="216801" y="57150"/>
                </a:lnTo>
                <a:lnTo>
                  <a:pt x="209054" y="60198"/>
                </a:lnTo>
                <a:lnTo>
                  <a:pt x="201828" y="63881"/>
                </a:lnTo>
                <a:lnTo>
                  <a:pt x="200291" y="64643"/>
                </a:lnTo>
                <a:lnTo>
                  <a:pt x="174142" y="84836"/>
                </a:lnTo>
                <a:lnTo>
                  <a:pt x="172199" y="86614"/>
                </a:lnTo>
                <a:lnTo>
                  <a:pt x="170154" y="88265"/>
                </a:lnTo>
                <a:lnTo>
                  <a:pt x="166865" y="90678"/>
                </a:lnTo>
                <a:lnTo>
                  <a:pt x="164503" y="92456"/>
                </a:lnTo>
                <a:lnTo>
                  <a:pt x="143459" y="100838"/>
                </a:lnTo>
                <a:lnTo>
                  <a:pt x="141973" y="100584"/>
                </a:lnTo>
                <a:lnTo>
                  <a:pt x="140398" y="100203"/>
                </a:lnTo>
                <a:lnTo>
                  <a:pt x="139750" y="99949"/>
                </a:lnTo>
                <a:lnTo>
                  <a:pt x="139103" y="99822"/>
                </a:lnTo>
                <a:lnTo>
                  <a:pt x="138493" y="99441"/>
                </a:lnTo>
                <a:lnTo>
                  <a:pt x="138125" y="99314"/>
                </a:lnTo>
                <a:lnTo>
                  <a:pt x="137477" y="98933"/>
                </a:lnTo>
                <a:lnTo>
                  <a:pt x="136271" y="98171"/>
                </a:lnTo>
                <a:lnTo>
                  <a:pt x="135674" y="97663"/>
                </a:lnTo>
                <a:lnTo>
                  <a:pt x="133400" y="95885"/>
                </a:lnTo>
                <a:lnTo>
                  <a:pt x="125272" y="79502"/>
                </a:lnTo>
                <a:lnTo>
                  <a:pt x="125361" y="74676"/>
                </a:lnTo>
                <a:lnTo>
                  <a:pt x="134378" y="60579"/>
                </a:lnTo>
                <a:lnTo>
                  <a:pt x="136779" y="57912"/>
                </a:lnTo>
                <a:lnTo>
                  <a:pt x="139890" y="55118"/>
                </a:lnTo>
                <a:lnTo>
                  <a:pt x="142900" y="52324"/>
                </a:lnTo>
                <a:lnTo>
                  <a:pt x="146151" y="49784"/>
                </a:lnTo>
                <a:lnTo>
                  <a:pt x="191325" y="19812"/>
                </a:lnTo>
                <a:lnTo>
                  <a:pt x="237210" y="5334"/>
                </a:lnTo>
                <a:lnTo>
                  <a:pt x="261480" y="4445"/>
                </a:lnTo>
                <a:lnTo>
                  <a:pt x="262547" y="4445"/>
                </a:lnTo>
                <a:lnTo>
                  <a:pt x="263334" y="4572"/>
                </a:lnTo>
                <a:lnTo>
                  <a:pt x="264541" y="4572"/>
                </a:lnTo>
                <a:lnTo>
                  <a:pt x="264871" y="4699"/>
                </a:lnTo>
                <a:lnTo>
                  <a:pt x="269138" y="4826"/>
                </a:lnTo>
                <a:lnTo>
                  <a:pt x="272148" y="5080"/>
                </a:lnTo>
                <a:lnTo>
                  <a:pt x="271919" y="5080"/>
                </a:lnTo>
                <a:lnTo>
                  <a:pt x="273723" y="5207"/>
                </a:lnTo>
                <a:lnTo>
                  <a:pt x="276313" y="5461"/>
                </a:lnTo>
                <a:lnTo>
                  <a:pt x="281139" y="6477"/>
                </a:lnTo>
                <a:lnTo>
                  <a:pt x="285915" y="7747"/>
                </a:lnTo>
                <a:lnTo>
                  <a:pt x="291426" y="9398"/>
                </a:lnTo>
                <a:lnTo>
                  <a:pt x="292214" y="9525"/>
                </a:lnTo>
                <a:lnTo>
                  <a:pt x="292963" y="9779"/>
                </a:lnTo>
                <a:lnTo>
                  <a:pt x="293509" y="10033"/>
                </a:lnTo>
                <a:lnTo>
                  <a:pt x="293382" y="10033"/>
                </a:lnTo>
                <a:lnTo>
                  <a:pt x="300888" y="12319"/>
                </a:lnTo>
                <a:lnTo>
                  <a:pt x="308305" y="15113"/>
                </a:lnTo>
                <a:lnTo>
                  <a:pt x="315493" y="18542"/>
                </a:lnTo>
                <a:lnTo>
                  <a:pt x="315633" y="18542"/>
                </a:lnTo>
                <a:lnTo>
                  <a:pt x="316179" y="18796"/>
                </a:lnTo>
                <a:lnTo>
                  <a:pt x="328599" y="25146"/>
                </a:lnTo>
                <a:lnTo>
                  <a:pt x="362496" y="49403"/>
                </a:lnTo>
                <a:lnTo>
                  <a:pt x="391795" y="79883"/>
                </a:lnTo>
                <a:lnTo>
                  <a:pt x="396100" y="95123"/>
                </a:lnTo>
                <a:lnTo>
                  <a:pt x="396100" y="79019"/>
                </a:lnTo>
                <a:lnTo>
                  <a:pt x="363372" y="43815"/>
                </a:lnTo>
                <a:lnTo>
                  <a:pt x="327672" y="19939"/>
                </a:lnTo>
                <a:lnTo>
                  <a:pt x="290258" y="4445"/>
                </a:lnTo>
                <a:lnTo>
                  <a:pt x="289153" y="4064"/>
                </a:lnTo>
                <a:lnTo>
                  <a:pt x="268617" y="889"/>
                </a:lnTo>
                <a:lnTo>
                  <a:pt x="268249" y="889"/>
                </a:lnTo>
                <a:lnTo>
                  <a:pt x="268071" y="762"/>
                </a:lnTo>
                <a:lnTo>
                  <a:pt x="261023" y="0"/>
                </a:lnTo>
                <a:lnTo>
                  <a:pt x="253923" y="0"/>
                </a:lnTo>
                <a:lnTo>
                  <a:pt x="246875" y="381"/>
                </a:lnTo>
                <a:lnTo>
                  <a:pt x="246646" y="381"/>
                </a:lnTo>
                <a:lnTo>
                  <a:pt x="215912" y="5969"/>
                </a:lnTo>
                <a:lnTo>
                  <a:pt x="187147" y="17653"/>
                </a:lnTo>
                <a:lnTo>
                  <a:pt x="160401" y="34036"/>
                </a:lnTo>
                <a:lnTo>
                  <a:pt x="135712" y="53086"/>
                </a:lnTo>
                <a:lnTo>
                  <a:pt x="134467" y="53975"/>
                </a:lnTo>
                <a:lnTo>
                  <a:pt x="133451" y="54864"/>
                </a:lnTo>
                <a:lnTo>
                  <a:pt x="132473" y="55880"/>
                </a:lnTo>
                <a:lnTo>
                  <a:pt x="130708" y="57277"/>
                </a:lnTo>
                <a:lnTo>
                  <a:pt x="129184" y="59055"/>
                </a:lnTo>
                <a:lnTo>
                  <a:pt x="127558" y="60833"/>
                </a:lnTo>
                <a:lnTo>
                  <a:pt x="126263" y="61976"/>
                </a:lnTo>
                <a:lnTo>
                  <a:pt x="125145" y="63373"/>
                </a:lnTo>
                <a:lnTo>
                  <a:pt x="124307" y="64770"/>
                </a:lnTo>
                <a:lnTo>
                  <a:pt x="121907" y="68326"/>
                </a:lnTo>
                <a:lnTo>
                  <a:pt x="120942" y="72263"/>
                </a:lnTo>
                <a:lnTo>
                  <a:pt x="120840" y="84455"/>
                </a:lnTo>
                <a:lnTo>
                  <a:pt x="124129" y="92202"/>
                </a:lnTo>
                <a:lnTo>
                  <a:pt x="129501" y="98044"/>
                </a:lnTo>
                <a:lnTo>
                  <a:pt x="130530" y="99060"/>
                </a:lnTo>
                <a:lnTo>
                  <a:pt x="131495" y="99949"/>
                </a:lnTo>
                <a:lnTo>
                  <a:pt x="132562" y="100838"/>
                </a:lnTo>
                <a:lnTo>
                  <a:pt x="143344" y="105283"/>
                </a:lnTo>
                <a:lnTo>
                  <a:pt x="154622" y="103632"/>
                </a:lnTo>
                <a:lnTo>
                  <a:pt x="159867" y="100838"/>
                </a:lnTo>
                <a:lnTo>
                  <a:pt x="165354" y="97917"/>
                </a:lnTo>
                <a:lnTo>
                  <a:pt x="174523" y="90297"/>
                </a:lnTo>
                <a:lnTo>
                  <a:pt x="175907" y="88900"/>
                </a:lnTo>
                <a:lnTo>
                  <a:pt x="177203" y="87630"/>
                </a:lnTo>
                <a:lnTo>
                  <a:pt x="178549" y="86614"/>
                </a:lnTo>
                <a:lnTo>
                  <a:pt x="179895" y="85344"/>
                </a:lnTo>
                <a:lnTo>
                  <a:pt x="181940" y="83439"/>
                </a:lnTo>
                <a:lnTo>
                  <a:pt x="183883" y="81915"/>
                </a:lnTo>
                <a:lnTo>
                  <a:pt x="185737" y="80264"/>
                </a:lnTo>
                <a:lnTo>
                  <a:pt x="189585" y="76962"/>
                </a:lnTo>
                <a:lnTo>
                  <a:pt x="193890" y="74422"/>
                </a:lnTo>
                <a:lnTo>
                  <a:pt x="197929" y="71374"/>
                </a:lnTo>
                <a:lnTo>
                  <a:pt x="230974" y="57531"/>
                </a:lnTo>
                <a:lnTo>
                  <a:pt x="235610" y="56515"/>
                </a:lnTo>
                <a:lnTo>
                  <a:pt x="238442" y="56134"/>
                </a:lnTo>
                <a:lnTo>
                  <a:pt x="241173" y="55499"/>
                </a:lnTo>
                <a:lnTo>
                  <a:pt x="244094" y="54864"/>
                </a:lnTo>
                <a:lnTo>
                  <a:pt x="246976" y="54864"/>
                </a:lnTo>
                <a:lnTo>
                  <a:pt x="249847" y="54610"/>
                </a:lnTo>
                <a:lnTo>
                  <a:pt x="256895" y="54102"/>
                </a:lnTo>
                <a:lnTo>
                  <a:pt x="263944" y="54356"/>
                </a:lnTo>
                <a:lnTo>
                  <a:pt x="270979" y="54483"/>
                </a:lnTo>
                <a:lnTo>
                  <a:pt x="271868" y="54483"/>
                </a:lnTo>
                <a:lnTo>
                  <a:pt x="273532" y="54737"/>
                </a:lnTo>
                <a:lnTo>
                  <a:pt x="273621" y="54864"/>
                </a:lnTo>
                <a:lnTo>
                  <a:pt x="273773" y="54864"/>
                </a:lnTo>
                <a:lnTo>
                  <a:pt x="282524" y="56388"/>
                </a:lnTo>
                <a:lnTo>
                  <a:pt x="286791" y="57658"/>
                </a:lnTo>
                <a:lnTo>
                  <a:pt x="289064" y="58420"/>
                </a:lnTo>
                <a:lnTo>
                  <a:pt x="293560" y="60452"/>
                </a:lnTo>
                <a:lnTo>
                  <a:pt x="300139" y="63754"/>
                </a:lnTo>
                <a:lnTo>
                  <a:pt x="306311" y="67183"/>
                </a:lnTo>
                <a:lnTo>
                  <a:pt x="314185" y="72263"/>
                </a:lnTo>
                <a:lnTo>
                  <a:pt x="315163" y="72771"/>
                </a:lnTo>
                <a:lnTo>
                  <a:pt x="319290" y="75565"/>
                </a:lnTo>
                <a:lnTo>
                  <a:pt x="323049" y="78613"/>
                </a:lnTo>
                <a:lnTo>
                  <a:pt x="326758" y="81915"/>
                </a:lnTo>
                <a:lnTo>
                  <a:pt x="332219" y="86487"/>
                </a:lnTo>
                <a:lnTo>
                  <a:pt x="337515" y="91059"/>
                </a:lnTo>
                <a:lnTo>
                  <a:pt x="342684" y="96012"/>
                </a:lnTo>
                <a:lnTo>
                  <a:pt x="347751" y="100965"/>
                </a:lnTo>
                <a:lnTo>
                  <a:pt x="355447" y="107442"/>
                </a:lnTo>
                <a:lnTo>
                  <a:pt x="364337" y="112776"/>
                </a:lnTo>
                <a:lnTo>
                  <a:pt x="373989" y="115443"/>
                </a:lnTo>
                <a:lnTo>
                  <a:pt x="383997" y="114554"/>
                </a:lnTo>
                <a:lnTo>
                  <a:pt x="390347" y="111379"/>
                </a:lnTo>
                <a:lnTo>
                  <a:pt x="390601" y="111252"/>
                </a:lnTo>
                <a:lnTo>
                  <a:pt x="396049" y="106172"/>
                </a:lnTo>
                <a:lnTo>
                  <a:pt x="399592" y="99822"/>
                </a:lnTo>
                <a:lnTo>
                  <a:pt x="399694" y="99441"/>
                </a:lnTo>
                <a:lnTo>
                  <a:pt x="400659" y="92964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04">
            <a:extLst>
              <a:ext uri="{FF2B5EF4-FFF2-40B4-BE49-F238E27FC236}">
                <a16:creationId xmlns:a16="http://schemas.microsoft.com/office/drawing/2014/main" id="{30D878B0-FF55-21CD-0A5B-13A9095C0B9F}"/>
              </a:ext>
            </a:extLst>
          </p:cNvPr>
          <p:cNvSpPr txBox="1"/>
          <p:nvPr/>
        </p:nvSpPr>
        <p:spPr>
          <a:xfrm>
            <a:off x="7320085" y="9104879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5590FEB-95E3-EDDB-10A5-49AA882FA768}"/>
              </a:ext>
            </a:extLst>
          </p:cNvPr>
          <p:cNvSpPr txBox="1"/>
          <p:nvPr/>
        </p:nvSpPr>
        <p:spPr>
          <a:xfrm rot="6996614">
            <a:off x="2055316" y="2589228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VAPAUTUMISTA           KRIITTISYYTTÄ                TIETOA                LÄHEISYYTTÄ               YSTÄVYYTTÄ                 YHTEISÖLLISYYTTÄ           NAUTINTOA               UNELMIA                EDISTYSTÄ                 MUISTOJA             ESIKUVIA                 HAVAINTOJA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8592D80-E489-5ABA-54AC-158B0308DA22}"/>
              </a:ext>
            </a:extLst>
          </p:cNvPr>
          <p:cNvSpPr txBox="1"/>
          <p:nvPr/>
        </p:nvSpPr>
        <p:spPr>
          <a:xfrm rot="7547748">
            <a:off x="1295696" y="1709455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UUDISTAJA           VÄITTELIJÄ           YMMÄRTÄJÄ                AUTTAJA                  TUKIJA                     KANNUSTAJA           VIIHDYTTÄJÄ               HAAVEILIJA                OHJAAJA          VAIKUTTAJA             EDELLÄKÄVIJÄ          TARKKAILIJA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1" name="Table 370">
            <a:extLst>
              <a:ext uri="{FF2B5EF4-FFF2-40B4-BE49-F238E27FC236}">
                <a16:creationId xmlns:a16="http://schemas.microsoft.com/office/drawing/2014/main" id="{1E793240-0CF9-4A32-58E2-18D7EE71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020823"/>
              </p:ext>
            </p:extLst>
          </p:nvPr>
        </p:nvGraphicFramePr>
        <p:xfrm>
          <a:off x="9812200" y="1284240"/>
          <a:ext cx="5313500" cy="8117226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5313500">
                  <a:extLst>
                    <a:ext uri="{9D8B030D-6E8A-4147-A177-3AD203B41FA5}">
                      <a16:colId xmlns:a16="http://schemas.microsoft.com/office/drawing/2014/main" val="1225898240"/>
                    </a:ext>
                  </a:extLst>
                </a:gridCol>
              </a:tblGrid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YMMÄRTÄJÄ</a:t>
                      </a:r>
                      <a:endParaRPr lang="en-GB" sz="2000" b="1" i="0" u="none" strike="noStrike" dirty="0">
                        <a:solidFill>
                          <a:srgbClr val="42988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50300206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ole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hitaasti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kuljet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kunhan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pysähdy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877442397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AUTTAJA</a:t>
                      </a:r>
                      <a:endParaRPr lang="en-GB" sz="2000" b="1" i="0" u="none" strike="noStrike" dirty="0">
                        <a:solidFill>
                          <a:srgbClr val="3CA3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3421177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lähimmäistäsi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46712591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TUKIJA</a:t>
                      </a:r>
                      <a:endParaRPr lang="en-GB" sz="2000" b="1" i="0" u="none" strike="noStrike" dirty="0">
                        <a:solidFill>
                          <a:srgbClr val="9DB8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3520406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luulet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syleile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olet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65365858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KANNUSTAJA</a:t>
                      </a:r>
                      <a:endParaRPr lang="en-GB" sz="2000" b="1" i="0" u="none" strike="noStrike" dirty="0">
                        <a:solidFill>
                          <a:srgbClr val="DFC7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71002355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palkintoon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417877459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VIIHDYTTÄJÄ</a:t>
                      </a:r>
                      <a:endParaRPr lang="en-GB" sz="2000" b="1" i="0" u="none" strike="noStrike" dirty="0">
                        <a:solidFill>
                          <a:srgbClr val="E1A52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1917986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jokaista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päivää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viimeinen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624864867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HAAVEILIJA</a:t>
                      </a:r>
                      <a:endParaRPr lang="en-GB" sz="2000" b="1" i="0" u="none" strike="noStrike" dirty="0">
                        <a:solidFill>
                          <a:srgbClr val="CA783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25481959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kuvitella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voidaan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5191814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OHJAAJA</a:t>
                      </a:r>
                      <a:endParaRPr lang="en-GB" sz="2000" b="1" i="0" u="none" strike="noStrike" dirty="0">
                        <a:solidFill>
                          <a:srgbClr val="C84F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18945365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Edistystä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täydellisyyttä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63808928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VAIKUTTAJA</a:t>
                      </a:r>
                      <a:endParaRPr lang="en-GB" sz="2000" b="1" i="0" u="none" strike="noStrike" dirty="0">
                        <a:solidFill>
                          <a:srgbClr val="B8376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552777676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Mistä löytyy tahtoa, löytyy myös keinoja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377904776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EDELLÄKÄVIJÄ</a:t>
                      </a:r>
                      <a:endParaRPr lang="en-GB" sz="2000" b="1" i="0" u="none" strike="noStrike" dirty="0">
                        <a:solidFill>
                          <a:srgbClr val="8F4D8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17879313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muutos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80099964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TARKKAILIJA</a:t>
                      </a:r>
                      <a:endParaRPr lang="en-GB" sz="2000" b="1" i="0" u="none" strike="noStrike" dirty="0">
                        <a:solidFill>
                          <a:srgbClr val="3E579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760480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Rehellisyys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politiikkaa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8194727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UUDISTAJA</a:t>
                      </a:r>
                      <a:endParaRPr lang="en-GB" sz="2000" b="1" i="0" u="none" strike="noStrike" dirty="0">
                        <a:solidFill>
                          <a:srgbClr val="3A84C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85255442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Säännöt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tehty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rikottaviksi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77666012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VÄITTELIJÄ</a:t>
                      </a:r>
                      <a:endParaRPr lang="en-GB" sz="2000" b="1" i="0" u="none" strike="noStrike" dirty="0">
                        <a:solidFill>
                          <a:srgbClr val="45A9D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617922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miehet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naiset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luotu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23817043"/>
                  </a:ext>
                </a:extLst>
              </a:tr>
            </a:tbl>
          </a:graphicData>
        </a:graphic>
      </p:graphicFrame>
      <p:sp>
        <p:nvSpPr>
          <p:cNvPr id="373" name="object 119">
            <a:extLst>
              <a:ext uri="{FF2B5EF4-FFF2-40B4-BE49-F238E27FC236}">
                <a16:creationId xmlns:a16="http://schemas.microsoft.com/office/drawing/2014/main" id="{BB263549-C2F2-7358-2EF5-B475F3417947}"/>
              </a:ext>
            </a:extLst>
          </p:cNvPr>
          <p:cNvSpPr/>
          <p:nvPr/>
        </p:nvSpPr>
        <p:spPr>
          <a:xfrm>
            <a:off x="0" y="1276278"/>
            <a:ext cx="9817048" cy="8133150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00">
            <a:extLst>
              <a:ext uri="{FF2B5EF4-FFF2-40B4-BE49-F238E27FC236}">
                <a16:creationId xmlns:a16="http://schemas.microsoft.com/office/drawing/2014/main" id="{10D05E6D-198C-6B3F-6681-846C110B5A98}"/>
              </a:ext>
            </a:extLst>
          </p:cNvPr>
          <p:cNvSpPr/>
          <p:nvPr/>
        </p:nvSpPr>
        <p:spPr>
          <a:xfrm>
            <a:off x="3025232" y="3384886"/>
            <a:ext cx="491490" cy="916940"/>
          </a:xfrm>
          <a:custGeom>
            <a:avLst/>
            <a:gdLst/>
            <a:ahLst/>
            <a:cxnLst/>
            <a:rect l="l" t="t" r="r" b="b"/>
            <a:pathLst>
              <a:path w="491489" h="916939">
                <a:moveTo>
                  <a:pt x="81330" y="561492"/>
                </a:moveTo>
                <a:lnTo>
                  <a:pt x="81318" y="561657"/>
                </a:lnTo>
                <a:lnTo>
                  <a:pt x="81330" y="561492"/>
                </a:lnTo>
                <a:close/>
              </a:path>
              <a:path w="491489" h="916939">
                <a:moveTo>
                  <a:pt x="156425" y="429971"/>
                </a:moveTo>
                <a:lnTo>
                  <a:pt x="156413" y="430149"/>
                </a:lnTo>
                <a:lnTo>
                  <a:pt x="156425" y="429971"/>
                </a:lnTo>
                <a:close/>
              </a:path>
              <a:path w="491489" h="916939">
                <a:moveTo>
                  <a:pt x="490880" y="274320"/>
                </a:moveTo>
                <a:lnTo>
                  <a:pt x="489877" y="267970"/>
                </a:lnTo>
                <a:lnTo>
                  <a:pt x="487311" y="262674"/>
                </a:lnTo>
                <a:lnTo>
                  <a:pt x="487311" y="273050"/>
                </a:lnTo>
                <a:lnTo>
                  <a:pt x="487311" y="274320"/>
                </a:lnTo>
                <a:lnTo>
                  <a:pt x="487172" y="275590"/>
                </a:lnTo>
                <a:lnTo>
                  <a:pt x="486524" y="276860"/>
                </a:lnTo>
                <a:lnTo>
                  <a:pt x="486156" y="278130"/>
                </a:lnTo>
                <a:lnTo>
                  <a:pt x="485965" y="278130"/>
                </a:lnTo>
                <a:lnTo>
                  <a:pt x="485546" y="279400"/>
                </a:lnTo>
                <a:lnTo>
                  <a:pt x="485089" y="279400"/>
                </a:lnTo>
                <a:lnTo>
                  <a:pt x="484581" y="280670"/>
                </a:lnTo>
                <a:lnTo>
                  <a:pt x="482904" y="281940"/>
                </a:lnTo>
                <a:lnTo>
                  <a:pt x="482028" y="283210"/>
                </a:lnTo>
                <a:lnTo>
                  <a:pt x="479704" y="285750"/>
                </a:lnTo>
                <a:lnTo>
                  <a:pt x="478459" y="285750"/>
                </a:lnTo>
                <a:lnTo>
                  <a:pt x="476237" y="288290"/>
                </a:lnTo>
                <a:lnTo>
                  <a:pt x="472147" y="289560"/>
                </a:lnTo>
                <a:lnTo>
                  <a:pt x="469138" y="290830"/>
                </a:lnTo>
                <a:lnTo>
                  <a:pt x="466039" y="292100"/>
                </a:lnTo>
                <a:lnTo>
                  <a:pt x="449237" y="297180"/>
                </a:lnTo>
                <a:lnTo>
                  <a:pt x="432015" y="298450"/>
                </a:lnTo>
                <a:lnTo>
                  <a:pt x="414629" y="298450"/>
                </a:lnTo>
                <a:lnTo>
                  <a:pt x="397383" y="297180"/>
                </a:lnTo>
                <a:lnTo>
                  <a:pt x="395986" y="297180"/>
                </a:lnTo>
                <a:lnTo>
                  <a:pt x="392976" y="295910"/>
                </a:lnTo>
                <a:lnTo>
                  <a:pt x="389966" y="295910"/>
                </a:lnTo>
                <a:lnTo>
                  <a:pt x="386994" y="294640"/>
                </a:lnTo>
                <a:lnTo>
                  <a:pt x="370954" y="289560"/>
                </a:lnTo>
                <a:lnTo>
                  <a:pt x="363905" y="284480"/>
                </a:lnTo>
                <a:lnTo>
                  <a:pt x="363220" y="284480"/>
                </a:lnTo>
                <a:lnTo>
                  <a:pt x="361873" y="283210"/>
                </a:lnTo>
                <a:lnTo>
                  <a:pt x="360667" y="281940"/>
                </a:lnTo>
                <a:lnTo>
                  <a:pt x="359511" y="281940"/>
                </a:lnTo>
                <a:lnTo>
                  <a:pt x="358394" y="280670"/>
                </a:lnTo>
                <a:lnTo>
                  <a:pt x="356539" y="279400"/>
                </a:lnTo>
                <a:lnTo>
                  <a:pt x="355053" y="278130"/>
                </a:lnTo>
                <a:lnTo>
                  <a:pt x="353669" y="275590"/>
                </a:lnTo>
                <a:lnTo>
                  <a:pt x="353339" y="275590"/>
                </a:lnTo>
                <a:lnTo>
                  <a:pt x="352882" y="274320"/>
                </a:lnTo>
                <a:lnTo>
                  <a:pt x="352691" y="274320"/>
                </a:lnTo>
                <a:lnTo>
                  <a:pt x="352640" y="273050"/>
                </a:lnTo>
                <a:lnTo>
                  <a:pt x="352323" y="271780"/>
                </a:lnTo>
                <a:lnTo>
                  <a:pt x="352272" y="269240"/>
                </a:lnTo>
                <a:lnTo>
                  <a:pt x="352412" y="267970"/>
                </a:lnTo>
                <a:lnTo>
                  <a:pt x="352640" y="266700"/>
                </a:lnTo>
                <a:lnTo>
                  <a:pt x="353110" y="265430"/>
                </a:lnTo>
                <a:lnTo>
                  <a:pt x="353428" y="265430"/>
                </a:lnTo>
                <a:lnTo>
                  <a:pt x="353758" y="264160"/>
                </a:lnTo>
                <a:lnTo>
                  <a:pt x="354126" y="262890"/>
                </a:lnTo>
                <a:lnTo>
                  <a:pt x="354774" y="262890"/>
                </a:lnTo>
                <a:lnTo>
                  <a:pt x="355282" y="261620"/>
                </a:lnTo>
                <a:lnTo>
                  <a:pt x="355930" y="260350"/>
                </a:lnTo>
                <a:lnTo>
                  <a:pt x="356311" y="260350"/>
                </a:lnTo>
                <a:lnTo>
                  <a:pt x="357416" y="259080"/>
                </a:lnTo>
                <a:lnTo>
                  <a:pt x="358482" y="257810"/>
                </a:lnTo>
                <a:lnTo>
                  <a:pt x="361035" y="256540"/>
                </a:lnTo>
                <a:lnTo>
                  <a:pt x="362521" y="255270"/>
                </a:lnTo>
                <a:lnTo>
                  <a:pt x="365671" y="252730"/>
                </a:lnTo>
                <a:lnTo>
                  <a:pt x="369100" y="250190"/>
                </a:lnTo>
                <a:lnTo>
                  <a:pt x="376199" y="247650"/>
                </a:lnTo>
                <a:lnTo>
                  <a:pt x="383895" y="246380"/>
                </a:lnTo>
                <a:lnTo>
                  <a:pt x="391350" y="247650"/>
                </a:lnTo>
                <a:lnTo>
                  <a:pt x="395147" y="248920"/>
                </a:lnTo>
                <a:lnTo>
                  <a:pt x="398310" y="248920"/>
                </a:lnTo>
                <a:lnTo>
                  <a:pt x="399554" y="250190"/>
                </a:lnTo>
                <a:lnTo>
                  <a:pt x="400812" y="250190"/>
                </a:lnTo>
                <a:lnTo>
                  <a:pt x="402666" y="251460"/>
                </a:lnTo>
                <a:lnTo>
                  <a:pt x="404380" y="252730"/>
                </a:lnTo>
                <a:lnTo>
                  <a:pt x="406006" y="254000"/>
                </a:lnTo>
                <a:lnTo>
                  <a:pt x="407250" y="254000"/>
                </a:lnTo>
                <a:lnTo>
                  <a:pt x="407860" y="255270"/>
                </a:lnTo>
                <a:lnTo>
                  <a:pt x="408419" y="255270"/>
                </a:lnTo>
                <a:lnTo>
                  <a:pt x="409016" y="256540"/>
                </a:lnTo>
                <a:lnTo>
                  <a:pt x="409943" y="257810"/>
                </a:lnTo>
                <a:lnTo>
                  <a:pt x="410679" y="259080"/>
                </a:lnTo>
                <a:lnTo>
                  <a:pt x="411060" y="260350"/>
                </a:lnTo>
                <a:lnTo>
                  <a:pt x="411378" y="260350"/>
                </a:lnTo>
                <a:lnTo>
                  <a:pt x="411657" y="261620"/>
                </a:lnTo>
                <a:lnTo>
                  <a:pt x="411810" y="262890"/>
                </a:lnTo>
                <a:lnTo>
                  <a:pt x="411886" y="265430"/>
                </a:lnTo>
                <a:lnTo>
                  <a:pt x="411746" y="266700"/>
                </a:lnTo>
                <a:lnTo>
                  <a:pt x="411378" y="266700"/>
                </a:lnTo>
                <a:lnTo>
                  <a:pt x="411060" y="267970"/>
                </a:lnTo>
                <a:lnTo>
                  <a:pt x="410679" y="269240"/>
                </a:lnTo>
                <a:lnTo>
                  <a:pt x="409575" y="269240"/>
                </a:lnTo>
                <a:lnTo>
                  <a:pt x="408508" y="270510"/>
                </a:lnTo>
                <a:lnTo>
                  <a:pt x="407860" y="270510"/>
                </a:lnTo>
                <a:lnTo>
                  <a:pt x="406273" y="271780"/>
                </a:lnTo>
                <a:lnTo>
                  <a:pt x="405218" y="271780"/>
                </a:lnTo>
                <a:lnTo>
                  <a:pt x="404291" y="273050"/>
                </a:lnTo>
                <a:lnTo>
                  <a:pt x="394042" y="273050"/>
                </a:lnTo>
                <a:lnTo>
                  <a:pt x="390144" y="271780"/>
                </a:lnTo>
                <a:lnTo>
                  <a:pt x="386257" y="271780"/>
                </a:lnTo>
                <a:lnTo>
                  <a:pt x="382168" y="270510"/>
                </a:lnTo>
                <a:lnTo>
                  <a:pt x="380784" y="270510"/>
                </a:lnTo>
                <a:lnTo>
                  <a:pt x="378371" y="269240"/>
                </a:lnTo>
                <a:lnTo>
                  <a:pt x="377075" y="271780"/>
                </a:lnTo>
                <a:lnTo>
                  <a:pt x="378929" y="273050"/>
                </a:lnTo>
                <a:lnTo>
                  <a:pt x="388213" y="276860"/>
                </a:lnTo>
                <a:lnTo>
                  <a:pt x="398767" y="278130"/>
                </a:lnTo>
                <a:lnTo>
                  <a:pt x="408457" y="275590"/>
                </a:lnTo>
                <a:lnTo>
                  <a:pt x="410679" y="273050"/>
                </a:lnTo>
                <a:lnTo>
                  <a:pt x="415137" y="267970"/>
                </a:lnTo>
                <a:lnTo>
                  <a:pt x="423125" y="269240"/>
                </a:lnTo>
                <a:lnTo>
                  <a:pt x="431038" y="267970"/>
                </a:lnTo>
                <a:lnTo>
                  <a:pt x="438696" y="265430"/>
                </a:lnTo>
                <a:lnTo>
                  <a:pt x="445960" y="261620"/>
                </a:lnTo>
                <a:lnTo>
                  <a:pt x="447586" y="261620"/>
                </a:lnTo>
                <a:lnTo>
                  <a:pt x="448183" y="260350"/>
                </a:lnTo>
                <a:lnTo>
                  <a:pt x="450176" y="260350"/>
                </a:lnTo>
                <a:lnTo>
                  <a:pt x="451205" y="259080"/>
                </a:lnTo>
                <a:lnTo>
                  <a:pt x="451713" y="259080"/>
                </a:lnTo>
                <a:lnTo>
                  <a:pt x="453428" y="257810"/>
                </a:lnTo>
                <a:lnTo>
                  <a:pt x="455231" y="257810"/>
                </a:lnTo>
                <a:lnTo>
                  <a:pt x="457136" y="256540"/>
                </a:lnTo>
                <a:lnTo>
                  <a:pt x="462140" y="256540"/>
                </a:lnTo>
                <a:lnTo>
                  <a:pt x="463016" y="255270"/>
                </a:lnTo>
                <a:lnTo>
                  <a:pt x="464832" y="255270"/>
                </a:lnTo>
                <a:lnTo>
                  <a:pt x="466445" y="256540"/>
                </a:lnTo>
                <a:lnTo>
                  <a:pt x="472668" y="256540"/>
                </a:lnTo>
                <a:lnTo>
                  <a:pt x="474103" y="257810"/>
                </a:lnTo>
                <a:lnTo>
                  <a:pt x="476516" y="257810"/>
                </a:lnTo>
                <a:lnTo>
                  <a:pt x="477164" y="259080"/>
                </a:lnTo>
                <a:lnTo>
                  <a:pt x="479018" y="259080"/>
                </a:lnTo>
                <a:lnTo>
                  <a:pt x="479564" y="260350"/>
                </a:lnTo>
                <a:lnTo>
                  <a:pt x="480872" y="260350"/>
                </a:lnTo>
                <a:lnTo>
                  <a:pt x="481609" y="261620"/>
                </a:lnTo>
                <a:lnTo>
                  <a:pt x="483006" y="262890"/>
                </a:lnTo>
                <a:lnTo>
                  <a:pt x="483654" y="264160"/>
                </a:lnTo>
                <a:lnTo>
                  <a:pt x="484251" y="264160"/>
                </a:lnTo>
                <a:lnTo>
                  <a:pt x="484670" y="265430"/>
                </a:lnTo>
                <a:lnTo>
                  <a:pt x="485089" y="265430"/>
                </a:lnTo>
                <a:lnTo>
                  <a:pt x="485787" y="266700"/>
                </a:lnTo>
                <a:lnTo>
                  <a:pt x="486016" y="267970"/>
                </a:lnTo>
                <a:lnTo>
                  <a:pt x="486295" y="267970"/>
                </a:lnTo>
                <a:lnTo>
                  <a:pt x="486524" y="269240"/>
                </a:lnTo>
                <a:lnTo>
                  <a:pt x="486892" y="270510"/>
                </a:lnTo>
                <a:lnTo>
                  <a:pt x="487172" y="271780"/>
                </a:lnTo>
                <a:lnTo>
                  <a:pt x="487311" y="273050"/>
                </a:lnTo>
                <a:lnTo>
                  <a:pt x="487311" y="262674"/>
                </a:lnTo>
                <a:lnTo>
                  <a:pt x="486803" y="261620"/>
                </a:lnTo>
                <a:lnTo>
                  <a:pt x="482396" y="257810"/>
                </a:lnTo>
                <a:lnTo>
                  <a:pt x="478878" y="255270"/>
                </a:lnTo>
                <a:lnTo>
                  <a:pt x="475449" y="252730"/>
                </a:lnTo>
                <a:lnTo>
                  <a:pt x="466445" y="251460"/>
                </a:lnTo>
                <a:lnTo>
                  <a:pt x="458571" y="252730"/>
                </a:lnTo>
                <a:lnTo>
                  <a:pt x="451853" y="255270"/>
                </a:lnTo>
                <a:lnTo>
                  <a:pt x="445389" y="257810"/>
                </a:lnTo>
                <a:lnTo>
                  <a:pt x="438988" y="261620"/>
                </a:lnTo>
                <a:lnTo>
                  <a:pt x="432422" y="264160"/>
                </a:lnTo>
                <a:lnTo>
                  <a:pt x="430707" y="264160"/>
                </a:lnTo>
                <a:lnTo>
                  <a:pt x="428993" y="265430"/>
                </a:lnTo>
                <a:lnTo>
                  <a:pt x="425615" y="265430"/>
                </a:lnTo>
                <a:lnTo>
                  <a:pt x="423938" y="266700"/>
                </a:lnTo>
                <a:lnTo>
                  <a:pt x="415645" y="266700"/>
                </a:lnTo>
                <a:lnTo>
                  <a:pt x="416801" y="259080"/>
                </a:lnTo>
                <a:lnTo>
                  <a:pt x="412165" y="254000"/>
                </a:lnTo>
                <a:lnTo>
                  <a:pt x="406882" y="250190"/>
                </a:lnTo>
                <a:lnTo>
                  <a:pt x="406374" y="250190"/>
                </a:lnTo>
                <a:lnTo>
                  <a:pt x="405815" y="248920"/>
                </a:lnTo>
                <a:lnTo>
                  <a:pt x="404152" y="247650"/>
                </a:lnTo>
                <a:lnTo>
                  <a:pt x="401688" y="247650"/>
                </a:lnTo>
                <a:lnTo>
                  <a:pt x="398399" y="245110"/>
                </a:lnTo>
                <a:lnTo>
                  <a:pt x="395020" y="243840"/>
                </a:lnTo>
                <a:lnTo>
                  <a:pt x="391033" y="243840"/>
                </a:lnTo>
                <a:lnTo>
                  <a:pt x="383844" y="242570"/>
                </a:lnTo>
                <a:lnTo>
                  <a:pt x="376656" y="243840"/>
                </a:lnTo>
                <a:lnTo>
                  <a:pt x="369938" y="246380"/>
                </a:lnTo>
                <a:lnTo>
                  <a:pt x="369709" y="246380"/>
                </a:lnTo>
                <a:lnTo>
                  <a:pt x="363956" y="248920"/>
                </a:lnTo>
                <a:lnTo>
                  <a:pt x="359041" y="252730"/>
                </a:lnTo>
                <a:lnTo>
                  <a:pt x="354774" y="256540"/>
                </a:lnTo>
                <a:lnTo>
                  <a:pt x="353898" y="257810"/>
                </a:lnTo>
                <a:lnTo>
                  <a:pt x="353288" y="257810"/>
                </a:lnTo>
                <a:lnTo>
                  <a:pt x="350100" y="261620"/>
                </a:lnTo>
                <a:lnTo>
                  <a:pt x="348335" y="265430"/>
                </a:lnTo>
                <a:lnTo>
                  <a:pt x="348335" y="274320"/>
                </a:lnTo>
                <a:lnTo>
                  <a:pt x="349631" y="278130"/>
                </a:lnTo>
                <a:lnTo>
                  <a:pt x="352463" y="280670"/>
                </a:lnTo>
                <a:lnTo>
                  <a:pt x="350697" y="283210"/>
                </a:lnTo>
                <a:lnTo>
                  <a:pt x="348792" y="285750"/>
                </a:lnTo>
                <a:lnTo>
                  <a:pt x="346811" y="287020"/>
                </a:lnTo>
                <a:lnTo>
                  <a:pt x="338734" y="295910"/>
                </a:lnTo>
                <a:lnTo>
                  <a:pt x="330796" y="304800"/>
                </a:lnTo>
                <a:lnTo>
                  <a:pt x="322694" y="312420"/>
                </a:lnTo>
                <a:lnTo>
                  <a:pt x="314210" y="321310"/>
                </a:lnTo>
                <a:lnTo>
                  <a:pt x="312077" y="322580"/>
                </a:lnTo>
                <a:lnTo>
                  <a:pt x="309854" y="325120"/>
                </a:lnTo>
                <a:lnTo>
                  <a:pt x="306476" y="327660"/>
                </a:lnTo>
                <a:lnTo>
                  <a:pt x="305828" y="328930"/>
                </a:lnTo>
                <a:lnTo>
                  <a:pt x="305181" y="328930"/>
                </a:lnTo>
                <a:lnTo>
                  <a:pt x="304571" y="330200"/>
                </a:lnTo>
                <a:lnTo>
                  <a:pt x="303555" y="330200"/>
                </a:lnTo>
                <a:lnTo>
                  <a:pt x="303136" y="331470"/>
                </a:lnTo>
                <a:lnTo>
                  <a:pt x="302260" y="331470"/>
                </a:lnTo>
                <a:lnTo>
                  <a:pt x="297014" y="336550"/>
                </a:lnTo>
                <a:lnTo>
                  <a:pt x="291642" y="340360"/>
                </a:lnTo>
                <a:lnTo>
                  <a:pt x="285978" y="344170"/>
                </a:lnTo>
                <a:lnTo>
                  <a:pt x="285940" y="345440"/>
                </a:lnTo>
                <a:lnTo>
                  <a:pt x="285051" y="345440"/>
                </a:lnTo>
                <a:lnTo>
                  <a:pt x="283476" y="346710"/>
                </a:lnTo>
                <a:lnTo>
                  <a:pt x="282460" y="346710"/>
                </a:lnTo>
                <a:lnTo>
                  <a:pt x="278942" y="349250"/>
                </a:lnTo>
                <a:lnTo>
                  <a:pt x="275094" y="351790"/>
                </a:lnTo>
                <a:lnTo>
                  <a:pt x="270916" y="353060"/>
                </a:lnTo>
                <a:lnTo>
                  <a:pt x="259613" y="353060"/>
                </a:lnTo>
                <a:lnTo>
                  <a:pt x="258546" y="351790"/>
                </a:lnTo>
                <a:lnTo>
                  <a:pt x="251447" y="349250"/>
                </a:lnTo>
                <a:lnTo>
                  <a:pt x="248069" y="347980"/>
                </a:lnTo>
                <a:lnTo>
                  <a:pt x="238239" y="342900"/>
                </a:lnTo>
                <a:lnTo>
                  <a:pt x="233375" y="339090"/>
                </a:lnTo>
                <a:lnTo>
                  <a:pt x="230314" y="337820"/>
                </a:lnTo>
                <a:lnTo>
                  <a:pt x="227253" y="335280"/>
                </a:lnTo>
                <a:lnTo>
                  <a:pt x="224142" y="332740"/>
                </a:lnTo>
                <a:lnTo>
                  <a:pt x="222986" y="332740"/>
                </a:lnTo>
                <a:lnTo>
                  <a:pt x="212915" y="326390"/>
                </a:lnTo>
                <a:lnTo>
                  <a:pt x="203034" y="318770"/>
                </a:lnTo>
                <a:lnTo>
                  <a:pt x="183299" y="306070"/>
                </a:lnTo>
                <a:lnTo>
                  <a:pt x="178396" y="302260"/>
                </a:lnTo>
                <a:lnTo>
                  <a:pt x="173202" y="299720"/>
                </a:lnTo>
                <a:lnTo>
                  <a:pt x="168186" y="295910"/>
                </a:lnTo>
                <a:lnTo>
                  <a:pt x="167919" y="295910"/>
                </a:lnTo>
                <a:lnTo>
                  <a:pt x="165785" y="294640"/>
                </a:lnTo>
                <a:lnTo>
                  <a:pt x="165455" y="294640"/>
                </a:lnTo>
                <a:lnTo>
                  <a:pt x="164757" y="293370"/>
                </a:lnTo>
                <a:lnTo>
                  <a:pt x="164528" y="293370"/>
                </a:lnTo>
                <a:lnTo>
                  <a:pt x="160540" y="290830"/>
                </a:lnTo>
                <a:lnTo>
                  <a:pt x="156692" y="288290"/>
                </a:lnTo>
                <a:lnTo>
                  <a:pt x="152946" y="285750"/>
                </a:lnTo>
                <a:lnTo>
                  <a:pt x="152387" y="285750"/>
                </a:lnTo>
                <a:lnTo>
                  <a:pt x="153606" y="275590"/>
                </a:lnTo>
                <a:lnTo>
                  <a:pt x="152044" y="274320"/>
                </a:lnTo>
                <a:lnTo>
                  <a:pt x="149326" y="272097"/>
                </a:lnTo>
                <a:lnTo>
                  <a:pt x="149326" y="275590"/>
                </a:lnTo>
                <a:lnTo>
                  <a:pt x="149326" y="278130"/>
                </a:lnTo>
                <a:lnTo>
                  <a:pt x="149186" y="279400"/>
                </a:lnTo>
                <a:lnTo>
                  <a:pt x="148996" y="280670"/>
                </a:lnTo>
                <a:lnTo>
                  <a:pt x="148767" y="280670"/>
                </a:lnTo>
                <a:lnTo>
                  <a:pt x="148488" y="281940"/>
                </a:lnTo>
                <a:lnTo>
                  <a:pt x="147751" y="284480"/>
                </a:lnTo>
                <a:lnTo>
                  <a:pt x="146964" y="285750"/>
                </a:lnTo>
                <a:lnTo>
                  <a:pt x="146634" y="287020"/>
                </a:lnTo>
                <a:lnTo>
                  <a:pt x="146265" y="288290"/>
                </a:lnTo>
                <a:lnTo>
                  <a:pt x="145796" y="288290"/>
                </a:lnTo>
                <a:lnTo>
                  <a:pt x="145618" y="289560"/>
                </a:lnTo>
                <a:lnTo>
                  <a:pt x="145110" y="290830"/>
                </a:lnTo>
                <a:lnTo>
                  <a:pt x="144691" y="290830"/>
                </a:lnTo>
                <a:lnTo>
                  <a:pt x="144322" y="292100"/>
                </a:lnTo>
                <a:lnTo>
                  <a:pt x="143484" y="293370"/>
                </a:lnTo>
                <a:lnTo>
                  <a:pt x="142506" y="295910"/>
                </a:lnTo>
                <a:lnTo>
                  <a:pt x="141630" y="297180"/>
                </a:lnTo>
                <a:lnTo>
                  <a:pt x="140703" y="298450"/>
                </a:lnTo>
                <a:lnTo>
                  <a:pt x="139636" y="299720"/>
                </a:lnTo>
                <a:lnTo>
                  <a:pt x="138671" y="300990"/>
                </a:lnTo>
                <a:lnTo>
                  <a:pt x="136207" y="303530"/>
                </a:lnTo>
                <a:lnTo>
                  <a:pt x="135280" y="303530"/>
                </a:lnTo>
                <a:lnTo>
                  <a:pt x="133705" y="304800"/>
                </a:lnTo>
                <a:lnTo>
                  <a:pt x="131064" y="304800"/>
                </a:lnTo>
                <a:lnTo>
                  <a:pt x="130035" y="303530"/>
                </a:lnTo>
                <a:lnTo>
                  <a:pt x="127533" y="303530"/>
                </a:lnTo>
                <a:lnTo>
                  <a:pt x="127127" y="302260"/>
                </a:lnTo>
                <a:lnTo>
                  <a:pt x="125730" y="302260"/>
                </a:lnTo>
                <a:lnTo>
                  <a:pt x="125501" y="300990"/>
                </a:lnTo>
                <a:lnTo>
                  <a:pt x="124891" y="300990"/>
                </a:lnTo>
                <a:lnTo>
                  <a:pt x="124333" y="299720"/>
                </a:lnTo>
                <a:lnTo>
                  <a:pt x="123736" y="299720"/>
                </a:lnTo>
                <a:lnTo>
                  <a:pt x="123317" y="298450"/>
                </a:lnTo>
                <a:lnTo>
                  <a:pt x="122669" y="298450"/>
                </a:lnTo>
                <a:lnTo>
                  <a:pt x="120167" y="294640"/>
                </a:lnTo>
                <a:lnTo>
                  <a:pt x="118224" y="290830"/>
                </a:lnTo>
                <a:lnTo>
                  <a:pt x="117576" y="289560"/>
                </a:lnTo>
                <a:lnTo>
                  <a:pt x="116370" y="287020"/>
                </a:lnTo>
                <a:lnTo>
                  <a:pt x="115303" y="281940"/>
                </a:lnTo>
                <a:lnTo>
                  <a:pt x="114884" y="278130"/>
                </a:lnTo>
                <a:lnTo>
                  <a:pt x="114833" y="276860"/>
                </a:lnTo>
                <a:lnTo>
                  <a:pt x="114973" y="275590"/>
                </a:lnTo>
                <a:lnTo>
                  <a:pt x="115023" y="274320"/>
                </a:lnTo>
                <a:lnTo>
                  <a:pt x="147751" y="274320"/>
                </a:lnTo>
                <a:lnTo>
                  <a:pt x="148310" y="275590"/>
                </a:lnTo>
                <a:lnTo>
                  <a:pt x="149326" y="275590"/>
                </a:lnTo>
                <a:lnTo>
                  <a:pt x="149326" y="272097"/>
                </a:lnTo>
                <a:lnTo>
                  <a:pt x="148945" y="271780"/>
                </a:lnTo>
                <a:lnTo>
                  <a:pt x="140855" y="270510"/>
                </a:lnTo>
                <a:lnTo>
                  <a:pt x="131800" y="269240"/>
                </a:lnTo>
                <a:lnTo>
                  <a:pt x="131686" y="260350"/>
                </a:lnTo>
                <a:lnTo>
                  <a:pt x="131457" y="255270"/>
                </a:lnTo>
                <a:lnTo>
                  <a:pt x="130987" y="248920"/>
                </a:lnTo>
                <a:lnTo>
                  <a:pt x="130365" y="242570"/>
                </a:lnTo>
                <a:lnTo>
                  <a:pt x="143433" y="242570"/>
                </a:lnTo>
                <a:lnTo>
                  <a:pt x="149834" y="241300"/>
                </a:lnTo>
                <a:lnTo>
                  <a:pt x="150672" y="241300"/>
                </a:lnTo>
                <a:lnTo>
                  <a:pt x="156972" y="238760"/>
                </a:lnTo>
                <a:lnTo>
                  <a:pt x="182181" y="228600"/>
                </a:lnTo>
                <a:lnTo>
                  <a:pt x="210159" y="208280"/>
                </a:lnTo>
                <a:lnTo>
                  <a:pt x="231838" y="180340"/>
                </a:lnTo>
                <a:lnTo>
                  <a:pt x="244449" y="148590"/>
                </a:lnTo>
                <a:lnTo>
                  <a:pt x="244055" y="106680"/>
                </a:lnTo>
                <a:lnTo>
                  <a:pt x="241858" y="101396"/>
                </a:lnTo>
                <a:lnTo>
                  <a:pt x="241858" y="130810"/>
                </a:lnTo>
                <a:lnTo>
                  <a:pt x="241617" y="135890"/>
                </a:lnTo>
                <a:lnTo>
                  <a:pt x="237312" y="157480"/>
                </a:lnTo>
                <a:lnTo>
                  <a:pt x="236105" y="161290"/>
                </a:lnTo>
                <a:lnTo>
                  <a:pt x="234861" y="165100"/>
                </a:lnTo>
                <a:lnTo>
                  <a:pt x="233324" y="167640"/>
                </a:lnTo>
                <a:lnTo>
                  <a:pt x="233095" y="168910"/>
                </a:lnTo>
                <a:lnTo>
                  <a:pt x="232854" y="168910"/>
                </a:lnTo>
                <a:lnTo>
                  <a:pt x="232537" y="170180"/>
                </a:lnTo>
                <a:lnTo>
                  <a:pt x="206667" y="204470"/>
                </a:lnTo>
                <a:lnTo>
                  <a:pt x="202222" y="209550"/>
                </a:lnTo>
                <a:lnTo>
                  <a:pt x="198183" y="212090"/>
                </a:lnTo>
                <a:lnTo>
                  <a:pt x="193967" y="215900"/>
                </a:lnTo>
                <a:lnTo>
                  <a:pt x="189560" y="218440"/>
                </a:lnTo>
                <a:lnTo>
                  <a:pt x="183680" y="223520"/>
                </a:lnTo>
                <a:lnTo>
                  <a:pt x="177368" y="226060"/>
                </a:lnTo>
                <a:lnTo>
                  <a:pt x="171157" y="229870"/>
                </a:lnTo>
                <a:lnTo>
                  <a:pt x="168516" y="231140"/>
                </a:lnTo>
                <a:lnTo>
                  <a:pt x="165785" y="232410"/>
                </a:lnTo>
                <a:lnTo>
                  <a:pt x="158648" y="234950"/>
                </a:lnTo>
                <a:lnTo>
                  <a:pt x="154330" y="236220"/>
                </a:lnTo>
                <a:lnTo>
                  <a:pt x="149047" y="236220"/>
                </a:lnTo>
                <a:lnTo>
                  <a:pt x="146405" y="237490"/>
                </a:lnTo>
                <a:lnTo>
                  <a:pt x="141122" y="237490"/>
                </a:lnTo>
                <a:lnTo>
                  <a:pt x="135089" y="238760"/>
                </a:lnTo>
                <a:lnTo>
                  <a:pt x="129159" y="238760"/>
                </a:lnTo>
                <a:lnTo>
                  <a:pt x="123228" y="237490"/>
                </a:lnTo>
                <a:lnTo>
                  <a:pt x="115481" y="237490"/>
                </a:lnTo>
                <a:lnTo>
                  <a:pt x="100761" y="233680"/>
                </a:lnTo>
                <a:lnTo>
                  <a:pt x="60871" y="212090"/>
                </a:lnTo>
                <a:lnTo>
                  <a:pt x="33058" y="171450"/>
                </a:lnTo>
                <a:lnTo>
                  <a:pt x="32092" y="167640"/>
                </a:lnTo>
                <a:lnTo>
                  <a:pt x="31254" y="165100"/>
                </a:lnTo>
                <a:lnTo>
                  <a:pt x="30556" y="162560"/>
                </a:lnTo>
                <a:lnTo>
                  <a:pt x="30137" y="158750"/>
                </a:lnTo>
                <a:lnTo>
                  <a:pt x="29908" y="157480"/>
                </a:lnTo>
                <a:lnTo>
                  <a:pt x="29260" y="152400"/>
                </a:lnTo>
                <a:lnTo>
                  <a:pt x="28841" y="146050"/>
                </a:lnTo>
                <a:lnTo>
                  <a:pt x="28765" y="143510"/>
                </a:lnTo>
                <a:lnTo>
                  <a:pt x="28803" y="135890"/>
                </a:lnTo>
                <a:lnTo>
                  <a:pt x="35610" y="100330"/>
                </a:lnTo>
                <a:lnTo>
                  <a:pt x="37604" y="93980"/>
                </a:lnTo>
                <a:lnTo>
                  <a:pt x="40157" y="88900"/>
                </a:lnTo>
                <a:lnTo>
                  <a:pt x="42748" y="83820"/>
                </a:lnTo>
                <a:lnTo>
                  <a:pt x="45631" y="77470"/>
                </a:lnTo>
                <a:lnTo>
                  <a:pt x="48869" y="72390"/>
                </a:lnTo>
                <a:lnTo>
                  <a:pt x="50863" y="69850"/>
                </a:lnTo>
                <a:lnTo>
                  <a:pt x="52997" y="66040"/>
                </a:lnTo>
                <a:lnTo>
                  <a:pt x="58877" y="59690"/>
                </a:lnTo>
                <a:lnTo>
                  <a:pt x="62915" y="54610"/>
                </a:lnTo>
                <a:lnTo>
                  <a:pt x="66992" y="50800"/>
                </a:lnTo>
                <a:lnTo>
                  <a:pt x="103708" y="29210"/>
                </a:lnTo>
                <a:lnTo>
                  <a:pt x="106172" y="27940"/>
                </a:lnTo>
                <a:lnTo>
                  <a:pt x="108673" y="27940"/>
                </a:lnTo>
                <a:lnTo>
                  <a:pt x="111175" y="26670"/>
                </a:lnTo>
                <a:lnTo>
                  <a:pt x="116128" y="25400"/>
                </a:lnTo>
                <a:lnTo>
                  <a:pt x="126187" y="25400"/>
                </a:lnTo>
                <a:lnTo>
                  <a:pt x="126657" y="26670"/>
                </a:lnTo>
                <a:lnTo>
                  <a:pt x="127393" y="27940"/>
                </a:lnTo>
                <a:lnTo>
                  <a:pt x="129120" y="31750"/>
                </a:lnTo>
                <a:lnTo>
                  <a:pt x="129349" y="33020"/>
                </a:lnTo>
                <a:lnTo>
                  <a:pt x="130416" y="34290"/>
                </a:lnTo>
                <a:lnTo>
                  <a:pt x="131203" y="35560"/>
                </a:lnTo>
                <a:lnTo>
                  <a:pt x="132816" y="34290"/>
                </a:lnTo>
                <a:lnTo>
                  <a:pt x="131851" y="33020"/>
                </a:lnTo>
                <a:lnTo>
                  <a:pt x="131343" y="31750"/>
                </a:lnTo>
                <a:lnTo>
                  <a:pt x="130733" y="29210"/>
                </a:lnTo>
                <a:lnTo>
                  <a:pt x="130035" y="27940"/>
                </a:lnTo>
                <a:lnTo>
                  <a:pt x="129908" y="26670"/>
                </a:lnTo>
                <a:lnTo>
                  <a:pt x="129717" y="26670"/>
                </a:lnTo>
                <a:lnTo>
                  <a:pt x="129527" y="25400"/>
                </a:lnTo>
                <a:lnTo>
                  <a:pt x="142328" y="25400"/>
                </a:lnTo>
                <a:lnTo>
                  <a:pt x="142646" y="27940"/>
                </a:lnTo>
                <a:lnTo>
                  <a:pt x="143154" y="30480"/>
                </a:lnTo>
                <a:lnTo>
                  <a:pt x="144411" y="33020"/>
                </a:lnTo>
                <a:lnTo>
                  <a:pt x="144691" y="35560"/>
                </a:lnTo>
                <a:lnTo>
                  <a:pt x="147243" y="35560"/>
                </a:lnTo>
                <a:lnTo>
                  <a:pt x="147561" y="34290"/>
                </a:lnTo>
                <a:lnTo>
                  <a:pt x="147281" y="34290"/>
                </a:lnTo>
                <a:lnTo>
                  <a:pt x="147104" y="33020"/>
                </a:lnTo>
                <a:lnTo>
                  <a:pt x="146545" y="30480"/>
                </a:lnTo>
                <a:lnTo>
                  <a:pt x="145567" y="27940"/>
                </a:lnTo>
                <a:lnTo>
                  <a:pt x="145389" y="26670"/>
                </a:lnTo>
                <a:lnTo>
                  <a:pt x="153174" y="26670"/>
                </a:lnTo>
                <a:lnTo>
                  <a:pt x="155676" y="27940"/>
                </a:lnTo>
                <a:lnTo>
                  <a:pt x="155536" y="30480"/>
                </a:lnTo>
                <a:lnTo>
                  <a:pt x="154940" y="33020"/>
                </a:lnTo>
                <a:lnTo>
                  <a:pt x="155117" y="35560"/>
                </a:lnTo>
                <a:lnTo>
                  <a:pt x="155905" y="36830"/>
                </a:lnTo>
                <a:lnTo>
                  <a:pt x="156552" y="36830"/>
                </a:lnTo>
                <a:lnTo>
                  <a:pt x="157861" y="35560"/>
                </a:lnTo>
                <a:lnTo>
                  <a:pt x="157581" y="34290"/>
                </a:lnTo>
                <a:lnTo>
                  <a:pt x="157670" y="31750"/>
                </a:lnTo>
                <a:lnTo>
                  <a:pt x="158318" y="27940"/>
                </a:lnTo>
                <a:lnTo>
                  <a:pt x="172872" y="31750"/>
                </a:lnTo>
                <a:lnTo>
                  <a:pt x="180149" y="33020"/>
                </a:lnTo>
                <a:lnTo>
                  <a:pt x="186639" y="36830"/>
                </a:lnTo>
                <a:lnTo>
                  <a:pt x="193370" y="40640"/>
                </a:lnTo>
                <a:lnTo>
                  <a:pt x="194106" y="40640"/>
                </a:lnTo>
                <a:lnTo>
                  <a:pt x="194894" y="41910"/>
                </a:lnTo>
                <a:lnTo>
                  <a:pt x="195630" y="41910"/>
                </a:lnTo>
                <a:lnTo>
                  <a:pt x="202082" y="46990"/>
                </a:lnTo>
                <a:lnTo>
                  <a:pt x="208470" y="50800"/>
                </a:lnTo>
                <a:lnTo>
                  <a:pt x="213766" y="57150"/>
                </a:lnTo>
                <a:lnTo>
                  <a:pt x="216306" y="59690"/>
                </a:lnTo>
                <a:lnTo>
                  <a:pt x="218630" y="63500"/>
                </a:lnTo>
                <a:lnTo>
                  <a:pt x="220853" y="66040"/>
                </a:lnTo>
                <a:lnTo>
                  <a:pt x="225031" y="72390"/>
                </a:lnTo>
                <a:lnTo>
                  <a:pt x="228968" y="80010"/>
                </a:lnTo>
                <a:lnTo>
                  <a:pt x="232587" y="87630"/>
                </a:lnTo>
                <a:lnTo>
                  <a:pt x="235826" y="93980"/>
                </a:lnTo>
                <a:lnTo>
                  <a:pt x="237312" y="99060"/>
                </a:lnTo>
                <a:lnTo>
                  <a:pt x="238556" y="102870"/>
                </a:lnTo>
                <a:lnTo>
                  <a:pt x="239585" y="107950"/>
                </a:lnTo>
                <a:lnTo>
                  <a:pt x="240550" y="113030"/>
                </a:lnTo>
                <a:lnTo>
                  <a:pt x="241160" y="118110"/>
                </a:lnTo>
                <a:lnTo>
                  <a:pt x="241363" y="120650"/>
                </a:lnTo>
                <a:lnTo>
                  <a:pt x="241477" y="123190"/>
                </a:lnTo>
                <a:lnTo>
                  <a:pt x="241808" y="127000"/>
                </a:lnTo>
                <a:lnTo>
                  <a:pt x="241858" y="130810"/>
                </a:lnTo>
                <a:lnTo>
                  <a:pt x="241858" y="101396"/>
                </a:lnTo>
                <a:lnTo>
                  <a:pt x="228219" y="68580"/>
                </a:lnTo>
                <a:lnTo>
                  <a:pt x="199263" y="39370"/>
                </a:lnTo>
                <a:lnTo>
                  <a:pt x="171754" y="27940"/>
                </a:lnTo>
                <a:lnTo>
                  <a:pt x="168694" y="26670"/>
                </a:lnTo>
                <a:lnTo>
                  <a:pt x="165633" y="25400"/>
                </a:lnTo>
                <a:lnTo>
                  <a:pt x="159524" y="22860"/>
                </a:lnTo>
                <a:lnTo>
                  <a:pt x="160451" y="20320"/>
                </a:lnTo>
                <a:lnTo>
                  <a:pt x="161429" y="17780"/>
                </a:lnTo>
                <a:lnTo>
                  <a:pt x="162902" y="15240"/>
                </a:lnTo>
                <a:lnTo>
                  <a:pt x="164109" y="13970"/>
                </a:lnTo>
                <a:lnTo>
                  <a:pt x="167779" y="11430"/>
                </a:lnTo>
                <a:lnTo>
                  <a:pt x="167271" y="8890"/>
                </a:lnTo>
                <a:lnTo>
                  <a:pt x="166941" y="7620"/>
                </a:lnTo>
                <a:lnTo>
                  <a:pt x="163144" y="7620"/>
                </a:lnTo>
                <a:lnTo>
                  <a:pt x="162636" y="8890"/>
                </a:lnTo>
                <a:lnTo>
                  <a:pt x="159067" y="13970"/>
                </a:lnTo>
                <a:lnTo>
                  <a:pt x="158267" y="16510"/>
                </a:lnTo>
                <a:lnTo>
                  <a:pt x="157949" y="17780"/>
                </a:lnTo>
                <a:lnTo>
                  <a:pt x="157441" y="19050"/>
                </a:lnTo>
                <a:lnTo>
                  <a:pt x="156883" y="20320"/>
                </a:lnTo>
                <a:lnTo>
                  <a:pt x="156464" y="22860"/>
                </a:lnTo>
                <a:lnTo>
                  <a:pt x="152755" y="21590"/>
                </a:lnTo>
                <a:lnTo>
                  <a:pt x="148958" y="21590"/>
                </a:lnTo>
                <a:lnTo>
                  <a:pt x="145148" y="20320"/>
                </a:lnTo>
                <a:lnTo>
                  <a:pt x="145389" y="17780"/>
                </a:lnTo>
                <a:lnTo>
                  <a:pt x="145669" y="13970"/>
                </a:lnTo>
                <a:lnTo>
                  <a:pt x="146177" y="11430"/>
                </a:lnTo>
                <a:lnTo>
                  <a:pt x="146215" y="10160"/>
                </a:lnTo>
                <a:lnTo>
                  <a:pt x="146405" y="8890"/>
                </a:lnTo>
                <a:lnTo>
                  <a:pt x="146634" y="8890"/>
                </a:lnTo>
                <a:lnTo>
                  <a:pt x="146824" y="7620"/>
                </a:lnTo>
                <a:lnTo>
                  <a:pt x="147142" y="5080"/>
                </a:lnTo>
                <a:lnTo>
                  <a:pt x="143116" y="3810"/>
                </a:lnTo>
                <a:lnTo>
                  <a:pt x="142608" y="6350"/>
                </a:lnTo>
                <a:lnTo>
                  <a:pt x="141998" y="11430"/>
                </a:lnTo>
                <a:lnTo>
                  <a:pt x="141033" y="15240"/>
                </a:lnTo>
                <a:lnTo>
                  <a:pt x="141630" y="20320"/>
                </a:lnTo>
                <a:lnTo>
                  <a:pt x="128422" y="20320"/>
                </a:lnTo>
                <a:lnTo>
                  <a:pt x="126796" y="5080"/>
                </a:lnTo>
                <a:lnTo>
                  <a:pt x="127127" y="3810"/>
                </a:lnTo>
                <a:lnTo>
                  <a:pt x="126885" y="1270"/>
                </a:lnTo>
                <a:lnTo>
                  <a:pt x="124752" y="1270"/>
                </a:lnTo>
                <a:lnTo>
                  <a:pt x="123177" y="0"/>
                </a:lnTo>
                <a:lnTo>
                  <a:pt x="121970" y="2540"/>
                </a:lnTo>
                <a:lnTo>
                  <a:pt x="122072" y="3810"/>
                </a:lnTo>
                <a:lnTo>
                  <a:pt x="122339" y="8890"/>
                </a:lnTo>
                <a:lnTo>
                  <a:pt x="122948" y="15240"/>
                </a:lnTo>
                <a:lnTo>
                  <a:pt x="124752" y="20320"/>
                </a:lnTo>
                <a:lnTo>
                  <a:pt x="103822" y="24130"/>
                </a:lnTo>
                <a:lnTo>
                  <a:pt x="84467" y="33020"/>
                </a:lnTo>
                <a:lnTo>
                  <a:pt x="51930" y="59690"/>
                </a:lnTo>
                <a:lnTo>
                  <a:pt x="27152" y="111760"/>
                </a:lnTo>
                <a:lnTo>
                  <a:pt x="23609" y="139700"/>
                </a:lnTo>
                <a:lnTo>
                  <a:pt x="27127" y="167640"/>
                </a:lnTo>
                <a:lnTo>
                  <a:pt x="57810" y="215900"/>
                </a:lnTo>
                <a:lnTo>
                  <a:pt x="110477" y="240030"/>
                </a:lnTo>
                <a:lnTo>
                  <a:pt x="120586" y="242570"/>
                </a:lnTo>
                <a:lnTo>
                  <a:pt x="125679" y="242570"/>
                </a:lnTo>
                <a:lnTo>
                  <a:pt x="125730" y="243840"/>
                </a:lnTo>
                <a:lnTo>
                  <a:pt x="126009" y="245110"/>
                </a:lnTo>
                <a:lnTo>
                  <a:pt x="126098" y="246380"/>
                </a:lnTo>
                <a:lnTo>
                  <a:pt x="126428" y="248920"/>
                </a:lnTo>
                <a:lnTo>
                  <a:pt x="126936" y="252730"/>
                </a:lnTo>
                <a:lnTo>
                  <a:pt x="127076" y="256540"/>
                </a:lnTo>
                <a:lnTo>
                  <a:pt x="127863" y="262890"/>
                </a:lnTo>
                <a:lnTo>
                  <a:pt x="128143" y="266700"/>
                </a:lnTo>
                <a:lnTo>
                  <a:pt x="128371" y="269240"/>
                </a:lnTo>
                <a:lnTo>
                  <a:pt x="123596" y="270510"/>
                </a:lnTo>
                <a:lnTo>
                  <a:pt x="118681" y="269240"/>
                </a:lnTo>
                <a:lnTo>
                  <a:pt x="112382" y="271780"/>
                </a:lnTo>
                <a:lnTo>
                  <a:pt x="110947" y="273050"/>
                </a:lnTo>
                <a:lnTo>
                  <a:pt x="110756" y="274320"/>
                </a:lnTo>
                <a:lnTo>
                  <a:pt x="110337" y="279400"/>
                </a:lnTo>
                <a:lnTo>
                  <a:pt x="110947" y="283210"/>
                </a:lnTo>
                <a:lnTo>
                  <a:pt x="112471" y="288290"/>
                </a:lnTo>
                <a:lnTo>
                  <a:pt x="112331" y="288290"/>
                </a:lnTo>
                <a:lnTo>
                  <a:pt x="83769" y="316230"/>
                </a:lnTo>
                <a:lnTo>
                  <a:pt x="61620" y="351790"/>
                </a:lnTo>
                <a:lnTo>
                  <a:pt x="50406" y="378460"/>
                </a:lnTo>
                <a:lnTo>
                  <a:pt x="46088" y="394970"/>
                </a:lnTo>
                <a:lnTo>
                  <a:pt x="44373" y="403860"/>
                </a:lnTo>
                <a:lnTo>
                  <a:pt x="42799" y="411480"/>
                </a:lnTo>
                <a:lnTo>
                  <a:pt x="42748" y="412750"/>
                </a:lnTo>
                <a:lnTo>
                  <a:pt x="39916" y="433070"/>
                </a:lnTo>
                <a:lnTo>
                  <a:pt x="38823" y="452120"/>
                </a:lnTo>
                <a:lnTo>
                  <a:pt x="38823" y="477520"/>
                </a:lnTo>
                <a:lnTo>
                  <a:pt x="39408" y="495300"/>
                </a:lnTo>
                <a:lnTo>
                  <a:pt x="30835" y="496570"/>
                </a:lnTo>
                <a:lnTo>
                  <a:pt x="23329" y="501650"/>
                </a:lnTo>
                <a:lnTo>
                  <a:pt x="17805" y="509270"/>
                </a:lnTo>
                <a:lnTo>
                  <a:pt x="13169" y="513080"/>
                </a:lnTo>
                <a:lnTo>
                  <a:pt x="9740" y="519430"/>
                </a:lnTo>
                <a:lnTo>
                  <a:pt x="5854" y="528320"/>
                </a:lnTo>
                <a:lnTo>
                  <a:pt x="4838" y="530860"/>
                </a:lnTo>
                <a:lnTo>
                  <a:pt x="4038" y="534670"/>
                </a:lnTo>
                <a:lnTo>
                  <a:pt x="2933" y="537210"/>
                </a:lnTo>
                <a:lnTo>
                  <a:pt x="2184" y="539750"/>
                </a:lnTo>
                <a:lnTo>
                  <a:pt x="1536" y="543560"/>
                </a:lnTo>
                <a:lnTo>
                  <a:pt x="203" y="552450"/>
                </a:lnTo>
                <a:lnTo>
                  <a:pt x="0" y="565150"/>
                </a:lnTo>
                <a:lnTo>
                  <a:pt x="2387" y="576580"/>
                </a:lnTo>
                <a:lnTo>
                  <a:pt x="8813" y="584200"/>
                </a:lnTo>
                <a:lnTo>
                  <a:pt x="14516" y="584200"/>
                </a:lnTo>
                <a:lnTo>
                  <a:pt x="18491" y="580390"/>
                </a:lnTo>
                <a:lnTo>
                  <a:pt x="19812" y="579120"/>
                </a:lnTo>
                <a:lnTo>
                  <a:pt x="20408" y="574040"/>
                </a:lnTo>
                <a:lnTo>
                  <a:pt x="20688" y="579120"/>
                </a:lnTo>
                <a:lnTo>
                  <a:pt x="24765" y="586740"/>
                </a:lnTo>
                <a:lnTo>
                  <a:pt x="31534" y="582930"/>
                </a:lnTo>
                <a:lnTo>
                  <a:pt x="34544" y="581660"/>
                </a:lnTo>
                <a:lnTo>
                  <a:pt x="34975" y="580390"/>
                </a:lnTo>
                <a:lnTo>
                  <a:pt x="35839" y="577850"/>
                </a:lnTo>
                <a:lnTo>
                  <a:pt x="36626" y="572770"/>
                </a:lnTo>
                <a:lnTo>
                  <a:pt x="36766" y="572770"/>
                </a:lnTo>
                <a:lnTo>
                  <a:pt x="36868" y="571500"/>
                </a:lnTo>
                <a:lnTo>
                  <a:pt x="37147" y="572770"/>
                </a:lnTo>
                <a:lnTo>
                  <a:pt x="37515" y="575310"/>
                </a:lnTo>
                <a:lnTo>
                  <a:pt x="38163" y="576580"/>
                </a:lnTo>
                <a:lnTo>
                  <a:pt x="39230" y="580390"/>
                </a:lnTo>
                <a:lnTo>
                  <a:pt x="41084" y="582930"/>
                </a:lnTo>
                <a:lnTo>
                  <a:pt x="44564" y="584200"/>
                </a:lnTo>
                <a:lnTo>
                  <a:pt x="49657" y="584200"/>
                </a:lnTo>
                <a:lnTo>
                  <a:pt x="51752" y="582930"/>
                </a:lnTo>
                <a:lnTo>
                  <a:pt x="54279" y="580390"/>
                </a:lnTo>
                <a:lnTo>
                  <a:pt x="55549" y="579120"/>
                </a:lnTo>
                <a:lnTo>
                  <a:pt x="56007" y="574040"/>
                </a:lnTo>
                <a:lnTo>
                  <a:pt x="56286" y="568960"/>
                </a:lnTo>
                <a:lnTo>
                  <a:pt x="58089" y="576580"/>
                </a:lnTo>
                <a:lnTo>
                  <a:pt x="63055" y="585470"/>
                </a:lnTo>
                <a:lnTo>
                  <a:pt x="71628" y="582930"/>
                </a:lnTo>
                <a:lnTo>
                  <a:pt x="75120" y="579120"/>
                </a:lnTo>
                <a:lnTo>
                  <a:pt x="78600" y="575310"/>
                </a:lnTo>
                <a:lnTo>
                  <a:pt x="81292" y="563880"/>
                </a:lnTo>
                <a:lnTo>
                  <a:pt x="80822" y="551180"/>
                </a:lnTo>
                <a:lnTo>
                  <a:pt x="78308" y="541020"/>
                </a:lnTo>
                <a:lnTo>
                  <a:pt x="78219" y="539750"/>
                </a:lnTo>
                <a:lnTo>
                  <a:pt x="77470" y="535940"/>
                </a:lnTo>
                <a:lnTo>
                  <a:pt x="75336" y="533400"/>
                </a:lnTo>
                <a:lnTo>
                  <a:pt x="73202" y="529590"/>
                </a:lnTo>
                <a:lnTo>
                  <a:pt x="71818" y="527050"/>
                </a:lnTo>
                <a:lnTo>
                  <a:pt x="70332" y="524510"/>
                </a:lnTo>
                <a:lnTo>
                  <a:pt x="68567" y="523240"/>
                </a:lnTo>
                <a:lnTo>
                  <a:pt x="75260" y="525780"/>
                </a:lnTo>
                <a:lnTo>
                  <a:pt x="82804" y="529590"/>
                </a:lnTo>
                <a:lnTo>
                  <a:pt x="90297" y="529590"/>
                </a:lnTo>
                <a:lnTo>
                  <a:pt x="94627" y="527050"/>
                </a:lnTo>
                <a:lnTo>
                  <a:pt x="96799" y="525780"/>
                </a:lnTo>
                <a:lnTo>
                  <a:pt x="98488" y="518160"/>
                </a:lnTo>
                <a:lnTo>
                  <a:pt x="95732" y="512013"/>
                </a:lnTo>
                <a:lnTo>
                  <a:pt x="95732" y="520700"/>
                </a:lnTo>
                <a:lnTo>
                  <a:pt x="95592" y="520700"/>
                </a:lnTo>
                <a:lnTo>
                  <a:pt x="95275" y="521970"/>
                </a:lnTo>
                <a:lnTo>
                  <a:pt x="95135" y="523240"/>
                </a:lnTo>
                <a:lnTo>
                  <a:pt x="94576" y="523240"/>
                </a:lnTo>
                <a:lnTo>
                  <a:pt x="94348" y="524510"/>
                </a:lnTo>
                <a:lnTo>
                  <a:pt x="93472" y="524510"/>
                </a:lnTo>
                <a:lnTo>
                  <a:pt x="93332" y="525780"/>
                </a:lnTo>
                <a:lnTo>
                  <a:pt x="89712" y="525780"/>
                </a:lnTo>
                <a:lnTo>
                  <a:pt x="88277" y="527050"/>
                </a:lnTo>
                <a:lnTo>
                  <a:pt x="86423" y="527050"/>
                </a:lnTo>
                <a:lnTo>
                  <a:pt x="84937" y="525780"/>
                </a:lnTo>
                <a:lnTo>
                  <a:pt x="82016" y="525780"/>
                </a:lnTo>
                <a:lnTo>
                  <a:pt x="79743" y="524510"/>
                </a:lnTo>
                <a:lnTo>
                  <a:pt x="79603" y="524510"/>
                </a:lnTo>
                <a:lnTo>
                  <a:pt x="75844" y="523240"/>
                </a:lnTo>
                <a:lnTo>
                  <a:pt x="72237" y="520700"/>
                </a:lnTo>
                <a:lnTo>
                  <a:pt x="67043" y="518160"/>
                </a:lnTo>
                <a:lnTo>
                  <a:pt x="65328" y="516890"/>
                </a:lnTo>
                <a:lnTo>
                  <a:pt x="61810" y="516890"/>
                </a:lnTo>
                <a:lnTo>
                  <a:pt x="60604" y="518160"/>
                </a:lnTo>
                <a:lnTo>
                  <a:pt x="62865" y="520700"/>
                </a:lnTo>
                <a:lnTo>
                  <a:pt x="63754" y="521970"/>
                </a:lnTo>
                <a:lnTo>
                  <a:pt x="68199" y="527050"/>
                </a:lnTo>
                <a:lnTo>
                  <a:pt x="70142" y="530860"/>
                </a:lnTo>
                <a:lnTo>
                  <a:pt x="70840" y="532130"/>
                </a:lnTo>
                <a:lnTo>
                  <a:pt x="71678" y="533400"/>
                </a:lnTo>
                <a:lnTo>
                  <a:pt x="72326" y="533400"/>
                </a:lnTo>
                <a:lnTo>
                  <a:pt x="73342" y="535940"/>
                </a:lnTo>
                <a:lnTo>
                  <a:pt x="74269" y="537210"/>
                </a:lnTo>
                <a:lnTo>
                  <a:pt x="75018" y="539750"/>
                </a:lnTo>
                <a:lnTo>
                  <a:pt x="76504" y="543560"/>
                </a:lnTo>
                <a:lnTo>
                  <a:pt x="77470" y="548640"/>
                </a:lnTo>
                <a:lnTo>
                  <a:pt x="77838" y="552450"/>
                </a:lnTo>
                <a:lnTo>
                  <a:pt x="77863" y="561340"/>
                </a:lnTo>
                <a:lnTo>
                  <a:pt x="77749" y="562610"/>
                </a:lnTo>
                <a:lnTo>
                  <a:pt x="77520" y="563880"/>
                </a:lnTo>
                <a:lnTo>
                  <a:pt x="76504" y="568960"/>
                </a:lnTo>
                <a:lnTo>
                  <a:pt x="75666" y="572770"/>
                </a:lnTo>
                <a:lnTo>
                  <a:pt x="73761" y="576580"/>
                </a:lnTo>
                <a:lnTo>
                  <a:pt x="73253" y="576580"/>
                </a:lnTo>
                <a:lnTo>
                  <a:pt x="72885" y="577850"/>
                </a:lnTo>
                <a:lnTo>
                  <a:pt x="71907" y="577850"/>
                </a:lnTo>
                <a:lnTo>
                  <a:pt x="71488" y="579120"/>
                </a:lnTo>
                <a:lnTo>
                  <a:pt x="66167" y="579120"/>
                </a:lnTo>
                <a:lnTo>
                  <a:pt x="65747" y="577850"/>
                </a:lnTo>
                <a:lnTo>
                  <a:pt x="64960" y="577850"/>
                </a:lnTo>
                <a:lnTo>
                  <a:pt x="64401" y="576580"/>
                </a:lnTo>
                <a:lnTo>
                  <a:pt x="63754" y="576580"/>
                </a:lnTo>
                <a:lnTo>
                  <a:pt x="63106" y="575310"/>
                </a:lnTo>
                <a:lnTo>
                  <a:pt x="62725" y="575310"/>
                </a:lnTo>
                <a:lnTo>
                  <a:pt x="62179" y="574040"/>
                </a:lnTo>
                <a:lnTo>
                  <a:pt x="61810" y="572770"/>
                </a:lnTo>
                <a:lnTo>
                  <a:pt x="61569" y="572770"/>
                </a:lnTo>
                <a:lnTo>
                  <a:pt x="61341" y="571500"/>
                </a:lnTo>
                <a:lnTo>
                  <a:pt x="60744" y="570230"/>
                </a:lnTo>
                <a:lnTo>
                  <a:pt x="60363" y="570230"/>
                </a:lnTo>
                <a:lnTo>
                  <a:pt x="60007" y="568960"/>
                </a:lnTo>
                <a:lnTo>
                  <a:pt x="58928" y="565150"/>
                </a:lnTo>
                <a:lnTo>
                  <a:pt x="58051" y="562610"/>
                </a:lnTo>
                <a:lnTo>
                  <a:pt x="57404" y="558800"/>
                </a:lnTo>
                <a:lnTo>
                  <a:pt x="54521" y="543560"/>
                </a:lnTo>
                <a:lnTo>
                  <a:pt x="53454" y="535940"/>
                </a:lnTo>
                <a:lnTo>
                  <a:pt x="53416" y="534670"/>
                </a:lnTo>
                <a:lnTo>
                  <a:pt x="53136" y="534670"/>
                </a:lnTo>
                <a:lnTo>
                  <a:pt x="52438" y="533400"/>
                </a:lnTo>
                <a:lnTo>
                  <a:pt x="51511" y="533400"/>
                </a:lnTo>
                <a:lnTo>
                  <a:pt x="50406" y="534670"/>
                </a:lnTo>
                <a:lnTo>
                  <a:pt x="50444" y="535940"/>
                </a:lnTo>
                <a:lnTo>
                  <a:pt x="51231" y="541020"/>
                </a:lnTo>
                <a:lnTo>
                  <a:pt x="51600" y="546100"/>
                </a:lnTo>
                <a:lnTo>
                  <a:pt x="52666" y="551180"/>
                </a:lnTo>
                <a:lnTo>
                  <a:pt x="53365" y="558800"/>
                </a:lnTo>
                <a:lnTo>
                  <a:pt x="54394" y="567690"/>
                </a:lnTo>
                <a:lnTo>
                  <a:pt x="51790" y="576580"/>
                </a:lnTo>
                <a:lnTo>
                  <a:pt x="51333" y="577850"/>
                </a:lnTo>
                <a:lnTo>
                  <a:pt x="50495" y="579120"/>
                </a:lnTo>
                <a:lnTo>
                  <a:pt x="49657" y="579120"/>
                </a:lnTo>
                <a:lnTo>
                  <a:pt x="49517" y="580390"/>
                </a:lnTo>
                <a:lnTo>
                  <a:pt x="44602" y="580390"/>
                </a:lnTo>
                <a:lnTo>
                  <a:pt x="43903" y="579120"/>
                </a:lnTo>
                <a:lnTo>
                  <a:pt x="43395" y="579120"/>
                </a:lnTo>
                <a:lnTo>
                  <a:pt x="42608" y="577850"/>
                </a:lnTo>
                <a:lnTo>
                  <a:pt x="42151" y="577850"/>
                </a:lnTo>
                <a:lnTo>
                  <a:pt x="41541" y="576580"/>
                </a:lnTo>
                <a:lnTo>
                  <a:pt x="37604" y="537210"/>
                </a:lnTo>
                <a:lnTo>
                  <a:pt x="34912" y="537210"/>
                </a:lnTo>
                <a:lnTo>
                  <a:pt x="34823" y="548640"/>
                </a:lnTo>
                <a:lnTo>
                  <a:pt x="35115" y="553720"/>
                </a:lnTo>
                <a:lnTo>
                  <a:pt x="35166" y="563880"/>
                </a:lnTo>
                <a:lnTo>
                  <a:pt x="35420" y="568960"/>
                </a:lnTo>
                <a:lnTo>
                  <a:pt x="33108" y="576580"/>
                </a:lnTo>
                <a:lnTo>
                  <a:pt x="32689" y="576580"/>
                </a:lnTo>
                <a:lnTo>
                  <a:pt x="32321" y="577850"/>
                </a:lnTo>
                <a:lnTo>
                  <a:pt x="31902" y="577850"/>
                </a:lnTo>
                <a:lnTo>
                  <a:pt x="31445" y="579120"/>
                </a:lnTo>
                <a:lnTo>
                  <a:pt x="30746" y="579120"/>
                </a:lnTo>
                <a:lnTo>
                  <a:pt x="30607" y="580390"/>
                </a:lnTo>
                <a:lnTo>
                  <a:pt x="27546" y="580390"/>
                </a:lnTo>
                <a:lnTo>
                  <a:pt x="26619" y="579120"/>
                </a:lnTo>
                <a:lnTo>
                  <a:pt x="25552" y="579120"/>
                </a:lnTo>
                <a:lnTo>
                  <a:pt x="25184" y="577850"/>
                </a:lnTo>
                <a:lnTo>
                  <a:pt x="24485" y="576580"/>
                </a:lnTo>
                <a:lnTo>
                  <a:pt x="23787" y="574040"/>
                </a:lnTo>
                <a:lnTo>
                  <a:pt x="23101" y="571500"/>
                </a:lnTo>
                <a:lnTo>
                  <a:pt x="22860" y="567690"/>
                </a:lnTo>
                <a:lnTo>
                  <a:pt x="22402" y="562610"/>
                </a:lnTo>
                <a:lnTo>
                  <a:pt x="22212" y="558800"/>
                </a:lnTo>
                <a:lnTo>
                  <a:pt x="22110" y="556260"/>
                </a:lnTo>
                <a:lnTo>
                  <a:pt x="22212" y="543560"/>
                </a:lnTo>
                <a:lnTo>
                  <a:pt x="22631" y="539750"/>
                </a:lnTo>
                <a:lnTo>
                  <a:pt x="22910" y="538480"/>
                </a:lnTo>
                <a:lnTo>
                  <a:pt x="19989" y="538480"/>
                </a:lnTo>
                <a:lnTo>
                  <a:pt x="19812" y="539750"/>
                </a:lnTo>
                <a:lnTo>
                  <a:pt x="19392" y="546100"/>
                </a:lnTo>
                <a:lnTo>
                  <a:pt x="19354" y="547370"/>
                </a:lnTo>
                <a:lnTo>
                  <a:pt x="19265" y="556260"/>
                </a:lnTo>
                <a:lnTo>
                  <a:pt x="19329" y="561340"/>
                </a:lnTo>
                <a:lnTo>
                  <a:pt x="19151" y="563880"/>
                </a:lnTo>
                <a:lnTo>
                  <a:pt x="18605" y="567690"/>
                </a:lnTo>
                <a:lnTo>
                  <a:pt x="17259" y="574040"/>
                </a:lnTo>
                <a:lnTo>
                  <a:pt x="16929" y="575310"/>
                </a:lnTo>
                <a:lnTo>
                  <a:pt x="16510" y="576580"/>
                </a:lnTo>
                <a:lnTo>
                  <a:pt x="16052" y="576580"/>
                </a:lnTo>
                <a:lnTo>
                  <a:pt x="15963" y="577850"/>
                </a:lnTo>
                <a:lnTo>
                  <a:pt x="15024" y="577850"/>
                </a:lnTo>
                <a:lnTo>
                  <a:pt x="14058" y="579120"/>
                </a:lnTo>
                <a:lnTo>
                  <a:pt x="13411" y="579120"/>
                </a:lnTo>
                <a:lnTo>
                  <a:pt x="12661" y="580390"/>
                </a:lnTo>
                <a:lnTo>
                  <a:pt x="8267" y="580390"/>
                </a:lnTo>
                <a:lnTo>
                  <a:pt x="7518" y="579120"/>
                </a:lnTo>
                <a:lnTo>
                  <a:pt x="6959" y="579120"/>
                </a:lnTo>
                <a:lnTo>
                  <a:pt x="6680" y="577850"/>
                </a:lnTo>
                <a:lnTo>
                  <a:pt x="6083" y="577850"/>
                </a:lnTo>
                <a:lnTo>
                  <a:pt x="5575" y="576580"/>
                </a:lnTo>
                <a:lnTo>
                  <a:pt x="5207" y="575310"/>
                </a:lnTo>
                <a:lnTo>
                  <a:pt x="4648" y="574040"/>
                </a:lnTo>
                <a:lnTo>
                  <a:pt x="4419" y="572770"/>
                </a:lnTo>
                <a:lnTo>
                  <a:pt x="3810" y="568960"/>
                </a:lnTo>
                <a:lnTo>
                  <a:pt x="3581" y="566420"/>
                </a:lnTo>
                <a:lnTo>
                  <a:pt x="2794" y="554990"/>
                </a:lnTo>
                <a:lnTo>
                  <a:pt x="3530" y="548640"/>
                </a:lnTo>
                <a:lnTo>
                  <a:pt x="5207" y="541020"/>
                </a:lnTo>
                <a:lnTo>
                  <a:pt x="6223" y="538480"/>
                </a:lnTo>
                <a:lnTo>
                  <a:pt x="7150" y="535940"/>
                </a:lnTo>
                <a:lnTo>
                  <a:pt x="7480" y="534670"/>
                </a:lnTo>
                <a:lnTo>
                  <a:pt x="7886" y="533400"/>
                </a:lnTo>
                <a:lnTo>
                  <a:pt x="8216" y="533400"/>
                </a:lnTo>
                <a:lnTo>
                  <a:pt x="8496" y="532130"/>
                </a:lnTo>
                <a:lnTo>
                  <a:pt x="8813" y="530860"/>
                </a:lnTo>
                <a:lnTo>
                  <a:pt x="9791" y="529590"/>
                </a:lnTo>
                <a:lnTo>
                  <a:pt x="13868" y="521970"/>
                </a:lnTo>
                <a:lnTo>
                  <a:pt x="15214" y="518160"/>
                </a:lnTo>
                <a:lnTo>
                  <a:pt x="18135" y="514350"/>
                </a:lnTo>
                <a:lnTo>
                  <a:pt x="19062" y="513080"/>
                </a:lnTo>
                <a:lnTo>
                  <a:pt x="20180" y="510540"/>
                </a:lnTo>
                <a:lnTo>
                  <a:pt x="20688" y="510540"/>
                </a:lnTo>
                <a:lnTo>
                  <a:pt x="21247" y="509270"/>
                </a:lnTo>
                <a:lnTo>
                  <a:pt x="22860" y="508000"/>
                </a:lnTo>
                <a:lnTo>
                  <a:pt x="23837" y="506730"/>
                </a:lnTo>
                <a:lnTo>
                  <a:pt x="25361" y="505460"/>
                </a:lnTo>
                <a:lnTo>
                  <a:pt x="26022" y="505460"/>
                </a:lnTo>
                <a:lnTo>
                  <a:pt x="27038" y="504190"/>
                </a:lnTo>
                <a:lnTo>
                  <a:pt x="28930" y="502920"/>
                </a:lnTo>
                <a:lnTo>
                  <a:pt x="30187" y="502920"/>
                </a:lnTo>
                <a:lnTo>
                  <a:pt x="30695" y="501650"/>
                </a:lnTo>
                <a:lnTo>
                  <a:pt x="32321" y="501650"/>
                </a:lnTo>
                <a:lnTo>
                  <a:pt x="33159" y="500380"/>
                </a:lnTo>
                <a:lnTo>
                  <a:pt x="35979" y="500380"/>
                </a:lnTo>
                <a:lnTo>
                  <a:pt x="37376" y="499110"/>
                </a:lnTo>
                <a:lnTo>
                  <a:pt x="40805" y="497840"/>
                </a:lnTo>
                <a:lnTo>
                  <a:pt x="67881" y="497840"/>
                </a:lnTo>
                <a:lnTo>
                  <a:pt x="75717" y="500380"/>
                </a:lnTo>
                <a:lnTo>
                  <a:pt x="78587" y="501650"/>
                </a:lnTo>
                <a:lnTo>
                  <a:pt x="84061" y="504190"/>
                </a:lnTo>
                <a:lnTo>
                  <a:pt x="84848" y="504190"/>
                </a:lnTo>
                <a:lnTo>
                  <a:pt x="85585" y="505460"/>
                </a:lnTo>
                <a:lnTo>
                  <a:pt x="86512" y="505460"/>
                </a:lnTo>
                <a:lnTo>
                  <a:pt x="88595" y="508000"/>
                </a:lnTo>
                <a:lnTo>
                  <a:pt x="90779" y="509270"/>
                </a:lnTo>
                <a:lnTo>
                  <a:pt x="92811" y="511810"/>
                </a:lnTo>
                <a:lnTo>
                  <a:pt x="93878" y="513080"/>
                </a:lnTo>
                <a:lnTo>
                  <a:pt x="94716" y="515620"/>
                </a:lnTo>
                <a:lnTo>
                  <a:pt x="95643" y="518160"/>
                </a:lnTo>
                <a:lnTo>
                  <a:pt x="95732" y="520700"/>
                </a:lnTo>
                <a:lnTo>
                  <a:pt x="95732" y="512013"/>
                </a:lnTo>
                <a:lnTo>
                  <a:pt x="95072" y="510540"/>
                </a:lnTo>
                <a:lnTo>
                  <a:pt x="88595" y="504190"/>
                </a:lnTo>
                <a:lnTo>
                  <a:pt x="81140" y="500380"/>
                </a:lnTo>
                <a:lnTo>
                  <a:pt x="75018" y="497840"/>
                </a:lnTo>
                <a:lnTo>
                  <a:pt x="71970" y="496570"/>
                </a:lnTo>
                <a:lnTo>
                  <a:pt x="62509" y="495300"/>
                </a:lnTo>
                <a:lnTo>
                  <a:pt x="43357" y="495300"/>
                </a:lnTo>
                <a:lnTo>
                  <a:pt x="42926" y="471170"/>
                </a:lnTo>
                <a:lnTo>
                  <a:pt x="43040" y="461010"/>
                </a:lnTo>
                <a:lnTo>
                  <a:pt x="44069" y="436880"/>
                </a:lnTo>
                <a:lnTo>
                  <a:pt x="47828" y="407670"/>
                </a:lnTo>
                <a:lnTo>
                  <a:pt x="54902" y="379730"/>
                </a:lnTo>
                <a:lnTo>
                  <a:pt x="59829" y="365760"/>
                </a:lnTo>
                <a:lnTo>
                  <a:pt x="65519" y="353060"/>
                </a:lnTo>
                <a:lnTo>
                  <a:pt x="72047" y="340360"/>
                </a:lnTo>
                <a:lnTo>
                  <a:pt x="79463" y="328930"/>
                </a:lnTo>
                <a:lnTo>
                  <a:pt x="79832" y="327660"/>
                </a:lnTo>
                <a:lnTo>
                  <a:pt x="104775" y="298450"/>
                </a:lnTo>
                <a:lnTo>
                  <a:pt x="113487" y="290830"/>
                </a:lnTo>
                <a:lnTo>
                  <a:pt x="115849" y="297180"/>
                </a:lnTo>
                <a:lnTo>
                  <a:pt x="118910" y="302260"/>
                </a:lnTo>
                <a:lnTo>
                  <a:pt x="124663" y="306070"/>
                </a:lnTo>
                <a:lnTo>
                  <a:pt x="124663" y="307340"/>
                </a:lnTo>
                <a:lnTo>
                  <a:pt x="124104" y="311150"/>
                </a:lnTo>
                <a:lnTo>
                  <a:pt x="123736" y="316230"/>
                </a:lnTo>
                <a:lnTo>
                  <a:pt x="123634" y="320040"/>
                </a:lnTo>
                <a:lnTo>
                  <a:pt x="123520" y="322580"/>
                </a:lnTo>
                <a:lnTo>
                  <a:pt x="122897" y="332740"/>
                </a:lnTo>
                <a:lnTo>
                  <a:pt x="121170" y="354330"/>
                </a:lnTo>
                <a:lnTo>
                  <a:pt x="120637" y="365760"/>
                </a:lnTo>
                <a:lnTo>
                  <a:pt x="117881" y="401320"/>
                </a:lnTo>
                <a:lnTo>
                  <a:pt x="115595" y="419100"/>
                </a:lnTo>
                <a:lnTo>
                  <a:pt x="111493" y="436880"/>
                </a:lnTo>
                <a:lnTo>
                  <a:pt x="108712" y="444500"/>
                </a:lnTo>
                <a:lnTo>
                  <a:pt x="105613" y="452120"/>
                </a:lnTo>
                <a:lnTo>
                  <a:pt x="103111" y="461010"/>
                </a:lnTo>
                <a:lnTo>
                  <a:pt x="104597" y="464820"/>
                </a:lnTo>
                <a:lnTo>
                  <a:pt x="108115" y="467360"/>
                </a:lnTo>
                <a:lnTo>
                  <a:pt x="110705" y="471170"/>
                </a:lnTo>
                <a:lnTo>
                  <a:pt x="115900" y="477520"/>
                </a:lnTo>
                <a:lnTo>
                  <a:pt x="126466" y="490220"/>
                </a:lnTo>
                <a:lnTo>
                  <a:pt x="128143" y="492760"/>
                </a:lnTo>
                <a:lnTo>
                  <a:pt x="130454" y="492760"/>
                </a:lnTo>
                <a:lnTo>
                  <a:pt x="131800" y="490220"/>
                </a:lnTo>
                <a:lnTo>
                  <a:pt x="131940" y="490220"/>
                </a:lnTo>
                <a:lnTo>
                  <a:pt x="133845" y="487680"/>
                </a:lnTo>
                <a:lnTo>
                  <a:pt x="134810" y="486410"/>
                </a:lnTo>
                <a:lnTo>
                  <a:pt x="137782" y="482600"/>
                </a:lnTo>
                <a:lnTo>
                  <a:pt x="140703" y="478790"/>
                </a:lnTo>
                <a:lnTo>
                  <a:pt x="141211" y="478790"/>
                </a:lnTo>
                <a:lnTo>
                  <a:pt x="141770" y="480060"/>
                </a:lnTo>
                <a:lnTo>
                  <a:pt x="142227" y="481330"/>
                </a:lnTo>
                <a:lnTo>
                  <a:pt x="145453" y="487680"/>
                </a:lnTo>
                <a:lnTo>
                  <a:pt x="148463" y="494030"/>
                </a:lnTo>
                <a:lnTo>
                  <a:pt x="151371" y="500380"/>
                </a:lnTo>
                <a:lnTo>
                  <a:pt x="154241" y="508000"/>
                </a:lnTo>
                <a:lnTo>
                  <a:pt x="165658" y="546100"/>
                </a:lnTo>
                <a:lnTo>
                  <a:pt x="172694" y="586740"/>
                </a:lnTo>
                <a:lnTo>
                  <a:pt x="177965" y="646430"/>
                </a:lnTo>
                <a:lnTo>
                  <a:pt x="177520" y="676910"/>
                </a:lnTo>
                <a:lnTo>
                  <a:pt x="174866" y="707390"/>
                </a:lnTo>
                <a:lnTo>
                  <a:pt x="174498" y="709930"/>
                </a:lnTo>
                <a:lnTo>
                  <a:pt x="174028" y="713740"/>
                </a:lnTo>
                <a:lnTo>
                  <a:pt x="173659" y="717550"/>
                </a:lnTo>
                <a:lnTo>
                  <a:pt x="168998" y="746760"/>
                </a:lnTo>
                <a:lnTo>
                  <a:pt x="156718" y="805180"/>
                </a:lnTo>
                <a:lnTo>
                  <a:pt x="146215" y="848360"/>
                </a:lnTo>
                <a:lnTo>
                  <a:pt x="145148" y="855980"/>
                </a:lnTo>
                <a:lnTo>
                  <a:pt x="111899" y="887730"/>
                </a:lnTo>
                <a:lnTo>
                  <a:pt x="110807" y="902970"/>
                </a:lnTo>
                <a:lnTo>
                  <a:pt x="111772" y="909320"/>
                </a:lnTo>
                <a:lnTo>
                  <a:pt x="114147" y="914400"/>
                </a:lnTo>
                <a:lnTo>
                  <a:pt x="114515" y="915670"/>
                </a:lnTo>
                <a:lnTo>
                  <a:pt x="123431" y="915670"/>
                </a:lnTo>
                <a:lnTo>
                  <a:pt x="131089" y="916940"/>
                </a:lnTo>
                <a:lnTo>
                  <a:pt x="138747" y="916940"/>
                </a:lnTo>
                <a:lnTo>
                  <a:pt x="146316" y="915670"/>
                </a:lnTo>
                <a:lnTo>
                  <a:pt x="147523" y="915670"/>
                </a:lnTo>
                <a:lnTo>
                  <a:pt x="148069" y="914400"/>
                </a:lnTo>
                <a:lnTo>
                  <a:pt x="148348" y="913130"/>
                </a:lnTo>
                <a:lnTo>
                  <a:pt x="149098" y="909320"/>
                </a:lnTo>
                <a:lnTo>
                  <a:pt x="150990" y="899160"/>
                </a:lnTo>
                <a:lnTo>
                  <a:pt x="151269" y="897890"/>
                </a:lnTo>
                <a:lnTo>
                  <a:pt x="151498" y="896620"/>
                </a:lnTo>
                <a:lnTo>
                  <a:pt x="151599" y="895350"/>
                </a:lnTo>
                <a:lnTo>
                  <a:pt x="154838" y="901700"/>
                </a:lnTo>
                <a:lnTo>
                  <a:pt x="156514" y="909320"/>
                </a:lnTo>
                <a:lnTo>
                  <a:pt x="160540" y="915670"/>
                </a:lnTo>
                <a:lnTo>
                  <a:pt x="162534" y="915670"/>
                </a:lnTo>
                <a:lnTo>
                  <a:pt x="182854" y="916940"/>
                </a:lnTo>
                <a:lnTo>
                  <a:pt x="245656" y="916940"/>
                </a:lnTo>
                <a:lnTo>
                  <a:pt x="249682" y="915670"/>
                </a:lnTo>
                <a:lnTo>
                  <a:pt x="259334" y="916940"/>
                </a:lnTo>
                <a:lnTo>
                  <a:pt x="258495" y="913130"/>
                </a:lnTo>
                <a:lnTo>
                  <a:pt x="257937" y="910590"/>
                </a:lnTo>
                <a:lnTo>
                  <a:pt x="254139" y="901928"/>
                </a:lnTo>
                <a:lnTo>
                  <a:pt x="254139" y="911860"/>
                </a:lnTo>
                <a:lnTo>
                  <a:pt x="231559" y="913130"/>
                </a:lnTo>
                <a:lnTo>
                  <a:pt x="208953" y="913130"/>
                </a:lnTo>
                <a:lnTo>
                  <a:pt x="186347" y="911860"/>
                </a:lnTo>
                <a:lnTo>
                  <a:pt x="163703" y="911860"/>
                </a:lnTo>
                <a:lnTo>
                  <a:pt x="160362" y="904240"/>
                </a:lnTo>
                <a:lnTo>
                  <a:pt x="157441" y="897890"/>
                </a:lnTo>
                <a:lnTo>
                  <a:pt x="156159" y="895350"/>
                </a:lnTo>
                <a:lnTo>
                  <a:pt x="153593" y="890270"/>
                </a:lnTo>
                <a:lnTo>
                  <a:pt x="152895" y="889000"/>
                </a:lnTo>
                <a:lnTo>
                  <a:pt x="152704" y="887730"/>
                </a:lnTo>
                <a:lnTo>
                  <a:pt x="149237" y="887730"/>
                </a:lnTo>
                <a:lnTo>
                  <a:pt x="148170" y="890270"/>
                </a:lnTo>
                <a:lnTo>
                  <a:pt x="148450" y="892810"/>
                </a:lnTo>
                <a:lnTo>
                  <a:pt x="147840" y="894080"/>
                </a:lnTo>
                <a:lnTo>
                  <a:pt x="147142" y="897890"/>
                </a:lnTo>
                <a:lnTo>
                  <a:pt x="146075" y="902970"/>
                </a:lnTo>
                <a:lnTo>
                  <a:pt x="145148" y="908050"/>
                </a:lnTo>
                <a:lnTo>
                  <a:pt x="144272" y="911860"/>
                </a:lnTo>
                <a:lnTo>
                  <a:pt x="136525" y="913130"/>
                </a:lnTo>
                <a:lnTo>
                  <a:pt x="128790" y="913130"/>
                </a:lnTo>
                <a:lnTo>
                  <a:pt x="121094" y="911860"/>
                </a:lnTo>
                <a:lnTo>
                  <a:pt x="117386" y="911860"/>
                </a:lnTo>
                <a:lnTo>
                  <a:pt x="116649" y="910590"/>
                </a:lnTo>
                <a:lnTo>
                  <a:pt x="115811" y="905510"/>
                </a:lnTo>
                <a:lnTo>
                  <a:pt x="115531" y="904240"/>
                </a:lnTo>
                <a:lnTo>
                  <a:pt x="115392" y="902970"/>
                </a:lnTo>
                <a:lnTo>
                  <a:pt x="115303" y="901700"/>
                </a:lnTo>
                <a:lnTo>
                  <a:pt x="117754" y="883920"/>
                </a:lnTo>
                <a:lnTo>
                  <a:pt x="118262" y="882650"/>
                </a:lnTo>
                <a:lnTo>
                  <a:pt x="118910" y="881380"/>
                </a:lnTo>
                <a:lnTo>
                  <a:pt x="119888" y="878840"/>
                </a:lnTo>
                <a:lnTo>
                  <a:pt x="120954" y="877570"/>
                </a:lnTo>
                <a:lnTo>
                  <a:pt x="122301" y="875030"/>
                </a:lnTo>
                <a:lnTo>
                  <a:pt x="124015" y="873760"/>
                </a:lnTo>
                <a:lnTo>
                  <a:pt x="124942" y="872490"/>
                </a:lnTo>
                <a:lnTo>
                  <a:pt x="130086" y="868680"/>
                </a:lnTo>
                <a:lnTo>
                  <a:pt x="135928" y="864870"/>
                </a:lnTo>
                <a:lnTo>
                  <a:pt x="141820" y="862330"/>
                </a:lnTo>
                <a:lnTo>
                  <a:pt x="141960" y="862330"/>
                </a:lnTo>
                <a:lnTo>
                  <a:pt x="144411" y="861060"/>
                </a:lnTo>
                <a:lnTo>
                  <a:pt x="149555" y="858520"/>
                </a:lnTo>
                <a:lnTo>
                  <a:pt x="153035" y="858520"/>
                </a:lnTo>
                <a:lnTo>
                  <a:pt x="154749" y="857250"/>
                </a:lnTo>
                <a:lnTo>
                  <a:pt x="161886" y="855980"/>
                </a:lnTo>
                <a:lnTo>
                  <a:pt x="169125" y="855980"/>
                </a:lnTo>
                <a:lnTo>
                  <a:pt x="176352" y="857250"/>
                </a:lnTo>
                <a:lnTo>
                  <a:pt x="179552" y="857250"/>
                </a:lnTo>
                <a:lnTo>
                  <a:pt x="216077" y="868680"/>
                </a:lnTo>
                <a:lnTo>
                  <a:pt x="219278" y="871220"/>
                </a:lnTo>
                <a:lnTo>
                  <a:pt x="222377" y="872490"/>
                </a:lnTo>
                <a:lnTo>
                  <a:pt x="228269" y="876300"/>
                </a:lnTo>
                <a:lnTo>
                  <a:pt x="236524" y="883920"/>
                </a:lnTo>
                <a:lnTo>
                  <a:pt x="241719" y="890270"/>
                </a:lnTo>
                <a:lnTo>
                  <a:pt x="245973" y="895350"/>
                </a:lnTo>
                <a:lnTo>
                  <a:pt x="246024" y="896620"/>
                </a:lnTo>
                <a:lnTo>
                  <a:pt x="248069" y="899160"/>
                </a:lnTo>
                <a:lnTo>
                  <a:pt x="249961" y="901700"/>
                </a:lnTo>
                <a:lnTo>
                  <a:pt x="251637" y="905510"/>
                </a:lnTo>
                <a:lnTo>
                  <a:pt x="252323" y="906780"/>
                </a:lnTo>
                <a:lnTo>
                  <a:pt x="253123" y="908050"/>
                </a:lnTo>
                <a:lnTo>
                  <a:pt x="253669" y="910590"/>
                </a:lnTo>
                <a:lnTo>
                  <a:pt x="254000" y="910590"/>
                </a:lnTo>
                <a:lnTo>
                  <a:pt x="254088" y="911860"/>
                </a:lnTo>
                <a:lnTo>
                  <a:pt x="254139" y="901928"/>
                </a:lnTo>
                <a:lnTo>
                  <a:pt x="252933" y="899160"/>
                </a:lnTo>
                <a:lnTo>
                  <a:pt x="245922" y="889000"/>
                </a:lnTo>
                <a:lnTo>
                  <a:pt x="237299" y="880110"/>
                </a:lnTo>
                <a:lnTo>
                  <a:pt x="227342" y="871220"/>
                </a:lnTo>
                <a:lnTo>
                  <a:pt x="226555" y="871220"/>
                </a:lnTo>
                <a:lnTo>
                  <a:pt x="219583" y="867410"/>
                </a:lnTo>
                <a:lnTo>
                  <a:pt x="212280" y="863600"/>
                </a:lnTo>
                <a:lnTo>
                  <a:pt x="204724" y="859790"/>
                </a:lnTo>
                <a:lnTo>
                  <a:pt x="196697" y="857250"/>
                </a:lnTo>
                <a:lnTo>
                  <a:pt x="196100" y="857250"/>
                </a:lnTo>
                <a:lnTo>
                  <a:pt x="191884" y="855980"/>
                </a:lnTo>
                <a:lnTo>
                  <a:pt x="187667" y="854710"/>
                </a:lnTo>
                <a:lnTo>
                  <a:pt x="183299" y="854710"/>
                </a:lnTo>
                <a:lnTo>
                  <a:pt x="178714" y="853440"/>
                </a:lnTo>
                <a:lnTo>
                  <a:pt x="173850" y="852170"/>
                </a:lnTo>
                <a:lnTo>
                  <a:pt x="161010" y="852170"/>
                </a:lnTo>
                <a:lnTo>
                  <a:pt x="157022" y="853440"/>
                </a:lnTo>
                <a:lnTo>
                  <a:pt x="154381" y="853440"/>
                </a:lnTo>
                <a:lnTo>
                  <a:pt x="151777" y="854710"/>
                </a:lnTo>
                <a:lnTo>
                  <a:pt x="149136" y="854710"/>
                </a:lnTo>
                <a:lnTo>
                  <a:pt x="158711" y="820420"/>
                </a:lnTo>
                <a:lnTo>
                  <a:pt x="167106" y="786130"/>
                </a:lnTo>
                <a:lnTo>
                  <a:pt x="174053" y="750570"/>
                </a:lnTo>
                <a:lnTo>
                  <a:pt x="179463" y="713740"/>
                </a:lnTo>
                <a:lnTo>
                  <a:pt x="179920" y="709930"/>
                </a:lnTo>
                <a:lnTo>
                  <a:pt x="179971" y="708660"/>
                </a:lnTo>
                <a:lnTo>
                  <a:pt x="182181" y="684530"/>
                </a:lnTo>
                <a:lnTo>
                  <a:pt x="182994" y="659130"/>
                </a:lnTo>
                <a:lnTo>
                  <a:pt x="182384" y="633730"/>
                </a:lnTo>
                <a:lnTo>
                  <a:pt x="180390" y="609600"/>
                </a:lnTo>
                <a:lnTo>
                  <a:pt x="177279" y="581660"/>
                </a:lnTo>
                <a:lnTo>
                  <a:pt x="172567" y="554990"/>
                </a:lnTo>
                <a:lnTo>
                  <a:pt x="165823" y="528320"/>
                </a:lnTo>
                <a:lnTo>
                  <a:pt x="156654" y="502920"/>
                </a:lnTo>
                <a:lnTo>
                  <a:pt x="156235" y="501650"/>
                </a:lnTo>
                <a:lnTo>
                  <a:pt x="155257" y="499110"/>
                </a:lnTo>
                <a:lnTo>
                  <a:pt x="153492" y="495300"/>
                </a:lnTo>
                <a:lnTo>
                  <a:pt x="151409" y="491490"/>
                </a:lnTo>
                <a:lnTo>
                  <a:pt x="149517" y="486410"/>
                </a:lnTo>
                <a:lnTo>
                  <a:pt x="153085" y="488950"/>
                </a:lnTo>
                <a:lnTo>
                  <a:pt x="154978" y="488950"/>
                </a:lnTo>
                <a:lnTo>
                  <a:pt x="155308" y="490220"/>
                </a:lnTo>
                <a:lnTo>
                  <a:pt x="157670" y="491490"/>
                </a:lnTo>
                <a:lnTo>
                  <a:pt x="159943" y="492760"/>
                </a:lnTo>
                <a:lnTo>
                  <a:pt x="162115" y="494030"/>
                </a:lnTo>
                <a:lnTo>
                  <a:pt x="165684" y="496570"/>
                </a:lnTo>
                <a:lnTo>
                  <a:pt x="167449" y="496570"/>
                </a:lnTo>
                <a:lnTo>
                  <a:pt x="188391" y="513080"/>
                </a:lnTo>
                <a:lnTo>
                  <a:pt x="230974" y="546100"/>
                </a:lnTo>
                <a:lnTo>
                  <a:pt x="251256" y="563880"/>
                </a:lnTo>
                <a:lnTo>
                  <a:pt x="251447" y="563880"/>
                </a:lnTo>
                <a:lnTo>
                  <a:pt x="255765" y="567690"/>
                </a:lnTo>
                <a:lnTo>
                  <a:pt x="259283" y="570230"/>
                </a:lnTo>
                <a:lnTo>
                  <a:pt x="261835" y="572770"/>
                </a:lnTo>
                <a:lnTo>
                  <a:pt x="264007" y="574040"/>
                </a:lnTo>
                <a:lnTo>
                  <a:pt x="266192" y="576580"/>
                </a:lnTo>
                <a:lnTo>
                  <a:pt x="268414" y="577850"/>
                </a:lnTo>
                <a:lnTo>
                  <a:pt x="271526" y="581660"/>
                </a:lnTo>
                <a:lnTo>
                  <a:pt x="274116" y="584200"/>
                </a:lnTo>
                <a:lnTo>
                  <a:pt x="276390" y="586740"/>
                </a:lnTo>
                <a:lnTo>
                  <a:pt x="276618" y="588010"/>
                </a:lnTo>
                <a:lnTo>
                  <a:pt x="277037" y="588010"/>
                </a:lnTo>
                <a:lnTo>
                  <a:pt x="277050" y="604520"/>
                </a:lnTo>
                <a:lnTo>
                  <a:pt x="276110" y="619760"/>
                </a:lnTo>
                <a:lnTo>
                  <a:pt x="274878" y="636270"/>
                </a:lnTo>
                <a:lnTo>
                  <a:pt x="273977" y="652780"/>
                </a:lnTo>
                <a:lnTo>
                  <a:pt x="273100" y="666750"/>
                </a:lnTo>
                <a:lnTo>
                  <a:pt x="272630" y="673100"/>
                </a:lnTo>
                <a:lnTo>
                  <a:pt x="265861" y="731520"/>
                </a:lnTo>
                <a:lnTo>
                  <a:pt x="257619" y="782320"/>
                </a:lnTo>
                <a:lnTo>
                  <a:pt x="257149" y="784860"/>
                </a:lnTo>
                <a:lnTo>
                  <a:pt x="256832" y="786130"/>
                </a:lnTo>
                <a:lnTo>
                  <a:pt x="256641" y="786130"/>
                </a:lnTo>
                <a:lnTo>
                  <a:pt x="256641" y="788670"/>
                </a:lnTo>
                <a:lnTo>
                  <a:pt x="256413" y="788670"/>
                </a:lnTo>
                <a:lnTo>
                  <a:pt x="256171" y="789940"/>
                </a:lnTo>
                <a:lnTo>
                  <a:pt x="255993" y="789940"/>
                </a:lnTo>
                <a:lnTo>
                  <a:pt x="249593" y="792480"/>
                </a:lnTo>
                <a:lnTo>
                  <a:pt x="242785" y="796290"/>
                </a:lnTo>
                <a:lnTo>
                  <a:pt x="237070" y="800100"/>
                </a:lnTo>
                <a:lnTo>
                  <a:pt x="233832" y="802640"/>
                </a:lnTo>
                <a:lnTo>
                  <a:pt x="231101" y="806450"/>
                </a:lnTo>
                <a:lnTo>
                  <a:pt x="229006" y="808990"/>
                </a:lnTo>
                <a:lnTo>
                  <a:pt x="226504" y="814070"/>
                </a:lnTo>
                <a:lnTo>
                  <a:pt x="224650" y="819150"/>
                </a:lnTo>
                <a:lnTo>
                  <a:pt x="223545" y="824230"/>
                </a:lnTo>
                <a:lnTo>
                  <a:pt x="222618" y="829310"/>
                </a:lnTo>
                <a:lnTo>
                  <a:pt x="222796" y="834390"/>
                </a:lnTo>
                <a:lnTo>
                  <a:pt x="223380" y="840740"/>
                </a:lnTo>
                <a:lnTo>
                  <a:pt x="223443" y="842010"/>
                </a:lnTo>
                <a:lnTo>
                  <a:pt x="223685" y="844550"/>
                </a:lnTo>
                <a:lnTo>
                  <a:pt x="223862" y="845820"/>
                </a:lnTo>
                <a:lnTo>
                  <a:pt x="224053" y="848360"/>
                </a:lnTo>
                <a:lnTo>
                  <a:pt x="224282" y="849630"/>
                </a:lnTo>
                <a:lnTo>
                  <a:pt x="224282" y="850900"/>
                </a:lnTo>
                <a:lnTo>
                  <a:pt x="225310" y="852170"/>
                </a:lnTo>
                <a:lnTo>
                  <a:pt x="238899" y="854710"/>
                </a:lnTo>
                <a:lnTo>
                  <a:pt x="254787" y="854710"/>
                </a:lnTo>
                <a:lnTo>
                  <a:pt x="255663" y="853440"/>
                </a:lnTo>
                <a:lnTo>
                  <a:pt x="255943" y="852170"/>
                </a:lnTo>
                <a:lnTo>
                  <a:pt x="256336" y="850900"/>
                </a:lnTo>
                <a:lnTo>
                  <a:pt x="257378" y="847090"/>
                </a:lnTo>
                <a:lnTo>
                  <a:pt x="258216" y="843280"/>
                </a:lnTo>
                <a:lnTo>
                  <a:pt x="259473" y="838200"/>
                </a:lnTo>
                <a:lnTo>
                  <a:pt x="260019" y="836930"/>
                </a:lnTo>
                <a:lnTo>
                  <a:pt x="260718" y="835660"/>
                </a:lnTo>
                <a:lnTo>
                  <a:pt x="261327" y="833120"/>
                </a:lnTo>
                <a:lnTo>
                  <a:pt x="262991" y="838200"/>
                </a:lnTo>
                <a:lnTo>
                  <a:pt x="264528" y="842010"/>
                </a:lnTo>
                <a:lnTo>
                  <a:pt x="266700" y="847090"/>
                </a:lnTo>
                <a:lnTo>
                  <a:pt x="268605" y="850900"/>
                </a:lnTo>
                <a:lnTo>
                  <a:pt x="268922" y="853440"/>
                </a:lnTo>
                <a:lnTo>
                  <a:pt x="275742" y="853440"/>
                </a:lnTo>
                <a:lnTo>
                  <a:pt x="319074" y="854710"/>
                </a:lnTo>
                <a:lnTo>
                  <a:pt x="340271" y="854710"/>
                </a:lnTo>
                <a:lnTo>
                  <a:pt x="361315" y="853440"/>
                </a:lnTo>
                <a:lnTo>
                  <a:pt x="362242" y="853440"/>
                </a:lnTo>
                <a:lnTo>
                  <a:pt x="362242" y="852170"/>
                </a:lnTo>
                <a:lnTo>
                  <a:pt x="361772" y="850900"/>
                </a:lnTo>
                <a:lnTo>
                  <a:pt x="361378" y="849630"/>
                </a:lnTo>
                <a:lnTo>
                  <a:pt x="358660" y="840740"/>
                </a:lnTo>
                <a:lnTo>
                  <a:pt x="357378" y="837717"/>
                </a:lnTo>
                <a:lnTo>
                  <a:pt x="357378" y="849630"/>
                </a:lnTo>
                <a:lnTo>
                  <a:pt x="272173" y="849630"/>
                </a:lnTo>
                <a:lnTo>
                  <a:pt x="270776" y="845820"/>
                </a:lnTo>
                <a:lnTo>
                  <a:pt x="268973" y="843280"/>
                </a:lnTo>
                <a:lnTo>
                  <a:pt x="267716" y="839470"/>
                </a:lnTo>
                <a:lnTo>
                  <a:pt x="266382" y="835660"/>
                </a:lnTo>
                <a:lnTo>
                  <a:pt x="265353" y="833120"/>
                </a:lnTo>
                <a:lnTo>
                  <a:pt x="263359" y="828040"/>
                </a:lnTo>
                <a:lnTo>
                  <a:pt x="263042" y="826770"/>
                </a:lnTo>
                <a:lnTo>
                  <a:pt x="262394" y="825500"/>
                </a:lnTo>
                <a:lnTo>
                  <a:pt x="260629" y="825500"/>
                </a:lnTo>
                <a:lnTo>
                  <a:pt x="258826" y="826770"/>
                </a:lnTo>
                <a:lnTo>
                  <a:pt x="259194" y="829310"/>
                </a:lnTo>
                <a:lnTo>
                  <a:pt x="258546" y="830580"/>
                </a:lnTo>
                <a:lnTo>
                  <a:pt x="256273" y="836930"/>
                </a:lnTo>
                <a:lnTo>
                  <a:pt x="254596" y="842010"/>
                </a:lnTo>
                <a:lnTo>
                  <a:pt x="253123" y="848360"/>
                </a:lnTo>
                <a:lnTo>
                  <a:pt x="252285" y="850900"/>
                </a:lnTo>
                <a:lnTo>
                  <a:pt x="242366" y="850900"/>
                </a:lnTo>
                <a:lnTo>
                  <a:pt x="235229" y="849630"/>
                </a:lnTo>
                <a:lnTo>
                  <a:pt x="228180" y="849630"/>
                </a:lnTo>
                <a:lnTo>
                  <a:pt x="227901" y="847090"/>
                </a:lnTo>
                <a:lnTo>
                  <a:pt x="227672" y="844550"/>
                </a:lnTo>
                <a:lnTo>
                  <a:pt x="227571" y="842010"/>
                </a:lnTo>
                <a:lnTo>
                  <a:pt x="227342" y="839470"/>
                </a:lnTo>
                <a:lnTo>
                  <a:pt x="226783" y="830580"/>
                </a:lnTo>
                <a:lnTo>
                  <a:pt x="227342" y="826770"/>
                </a:lnTo>
                <a:lnTo>
                  <a:pt x="227672" y="824230"/>
                </a:lnTo>
                <a:lnTo>
                  <a:pt x="228219" y="822960"/>
                </a:lnTo>
                <a:lnTo>
                  <a:pt x="228638" y="821690"/>
                </a:lnTo>
                <a:lnTo>
                  <a:pt x="229793" y="817880"/>
                </a:lnTo>
                <a:lnTo>
                  <a:pt x="231521" y="814070"/>
                </a:lnTo>
                <a:lnTo>
                  <a:pt x="233781" y="810260"/>
                </a:lnTo>
                <a:lnTo>
                  <a:pt x="234162" y="810260"/>
                </a:lnTo>
                <a:lnTo>
                  <a:pt x="238798" y="805180"/>
                </a:lnTo>
                <a:lnTo>
                  <a:pt x="241160" y="803910"/>
                </a:lnTo>
                <a:lnTo>
                  <a:pt x="246443" y="800100"/>
                </a:lnTo>
                <a:lnTo>
                  <a:pt x="249174" y="798830"/>
                </a:lnTo>
                <a:lnTo>
                  <a:pt x="253352" y="796290"/>
                </a:lnTo>
                <a:lnTo>
                  <a:pt x="262204" y="793750"/>
                </a:lnTo>
                <a:lnTo>
                  <a:pt x="265074" y="793750"/>
                </a:lnTo>
                <a:lnTo>
                  <a:pt x="267995" y="792480"/>
                </a:lnTo>
                <a:lnTo>
                  <a:pt x="284365" y="792480"/>
                </a:lnTo>
                <a:lnTo>
                  <a:pt x="292341" y="793750"/>
                </a:lnTo>
                <a:lnTo>
                  <a:pt x="301561" y="795020"/>
                </a:lnTo>
                <a:lnTo>
                  <a:pt x="328168" y="807720"/>
                </a:lnTo>
                <a:lnTo>
                  <a:pt x="331368" y="810260"/>
                </a:lnTo>
                <a:lnTo>
                  <a:pt x="332803" y="810260"/>
                </a:lnTo>
                <a:lnTo>
                  <a:pt x="333590" y="811530"/>
                </a:lnTo>
                <a:lnTo>
                  <a:pt x="334479" y="811530"/>
                </a:lnTo>
                <a:lnTo>
                  <a:pt x="335305" y="812800"/>
                </a:lnTo>
                <a:lnTo>
                  <a:pt x="337261" y="814070"/>
                </a:lnTo>
                <a:lnTo>
                  <a:pt x="338975" y="816610"/>
                </a:lnTo>
                <a:lnTo>
                  <a:pt x="353568" y="838200"/>
                </a:lnTo>
                <a:lnTo>
                  <a:pt x="354177" y="839470"/>
                </a:lnTo>
                <a:lnTo>
                  <a:pt x="354774" y="840740"/>
                </a:lnTo>
                <a:lnTo>
                  <a:pt x="355333" y="842010"/>
                </a:lnTo>
                <a:lnTo>
                  <a:pt x="356120" y="844550"/>
                </a:lnTo>
                <a:lnTo>
                  <a:pt x="356768" y="847090"/>
                </a:lnTo>
                <a:lnTo>
                  <a:pt x="357378" y="849630"/>
                </a:lnTo>
                <a:lnTo>
                  <a:pt x="357378" y="837717"/>
                </a:lnTo>
                <a:lnTo>
                  <a:pt x="326631" y="801370"/>
                </a:lnTo>
                <a:lnTo>
                  <a:pt x="304952" y="792480"/>
                </a:lnTo>
                <a:lnTo>
                  <a:pt x="291160" y="788670"/>
                </a:lnTo>
                <a:lnTo>
                  <a:pt x="272351" y="787400"/>
                </a:lnTo>
                <a:lnTo>
                  <a:pt x="268605" y="788670"/>
                </a:lnTo>
                <a:lnTo>
                  <a:pt x="261188" y="788670"/>
                </a:lnTo>
                <a:lnTo>
                  <a:pt x="271500" y="734060"/>
                </a:lnTo>
                <a:lnTo>
                  <a:pt x="277596" y="679450"/>
                </a:lnTo>
                <a:lnTo>
                  <a:pt x="279679" y="651510"/>
                </a:lnTo>
                <a:lnTo>
                  <a:pt x="280593" y="638810"/>
                </a:lnTo>
                <a:lnTo>
                  <a:pt x="281584" y="624840"/>
                </a:lnTo>
                <a:lnTo>
                  <a:pt x="282130" y="614680"/>
                </a:lnTo>
                <a:lnTo>
                  <a:pt x="282803" y="604520"/>
                </a:lnTo>
                <a:lnTo>
                  <a:pt x="262166" y="565150"/>
                </a:lnTo>
                <a:lnTo>
                  <a:pt x="251193" y="556260"/>
                </a:lnTo>
                <a:lnTo>
                  <a:pt x="228358" y="537210"/>
                </a:lnTo>
                <a:lnTo>
                  <a:pt x="216027" y="528320"/>
                </a:lnTo>
                <a:lnTo>
                  <a:pt x="203644" y="518160"/>
                </a:lnTo>
                <a:lnTo>
                  <a:pt x="191376" y="509270"/>
                </a:lnTo>
                <a:lnTo>
                  <a:pt x="181076" y="500380"/>
                </a:lnTo>
                <a:lnTo>
                  <a:pt x="170497" y="492760"/>
                </a:lnTo>
                <a:lnTo>
                  <a:pt x="159308" y="486410"/>
                </a:lnTo>
                <a:lnTo>
                  <a:pt x="147193" y="481330"/>
                </a:lnTo>
                <a:lnTo>
                  <a:pt x="146126" y="480060"/>
                </a:lnTo>
                <a:lnTo>
                  <a:pt x="145478" y="478790"/>
                </a:lnTo>
                <a:lnTo>
                  <a:pt x="144830" y="477520"/>
                </a:lnTo>
                <a:lnTo>
                  <a:pt x="143205" y="474980"/>
                </a:lnTo>
                <a:lnTo>
                  <a:pt x="148450" y="468630"/>
                </a:lnTo>
                <a:lnTo>
                  <a:pt x="153593" y="462280"/>
                </a:lnTo>
                <a:lnTo>
                  <a:pt x="158267" y="455930"/>
                </a:lnTo>
                <a:lnTo>
                  <a:pt x="158597" y="454660"/>
                </a:lnTo>
                <a:lnTo>
                  <a:pt x="158762" y="452120"/>
                </a:lnTo>
                <a:lnTo>
                  <a:pt x="160578" y="431800"/>
                </a:lnTo>
                <a:lnTo>
                  <a:pt x="161099" y="411480"/>
                </a:lnTo>
                <a:lnTo>
                  <a:pt x="160997" y="405130"/>
                </a:lnTo>
                <a:lnTo>
                  <a:pt x="160121" y="386080"/>
                </a:lnTo>
                <a:lnTo>
                  <a:pt x="157162" y="364490"/>
                </a:lnTo>
                <a:lnTo>
                  <a:pt x="156908" y="363093"/>
                </a:lnTo>
                <a:lnTo>
                  <a:pt x="156908" y="401320"/>
                </a:lnTo>
                <a:lnTo>
                  <a:pt x="156895" y="419100"/>
                </a:lnTo>
                <a:lnTo>
                  <a:pt x="147993" y="462280"/>
                </a:lnTo>
                <a:lnTo>
                  <a:pt x="141503" y="469900"/>
                </a:lnTo>
                <a:lnTo>
                  <a:pt x="135166" y="478790"/>
                </a:lnTo>
                <a:lnTo>
                  <a:pt x="129209" y="487680"/>
                </a:lnTo>
                <a:lnTo>
                  <a:pt x="126885" y="483870"/>
                </a:lnTo>
                <a:lnTo>
                  <a:pt x="124434" y="481330"/>
                </a:lnTo>
                <a:lnTo>
                  <a:pt x="121881" y="478790"/>
                </a:lnTo>
                <a:lnTo>
                  <a:pt x="117017" y="472440"/>
                </a:lnTo>
                <a:lnTo>
                  <a:pt x="111772" y="466090"/>
                </a:lnTo>
                <a:lnTo>
                  <a:pt x="107238" y="461010"/>
                </a:lnTo>
                <a:lnTo>
                  <a:pt x="115722" y="436880"/>
                </a:lnTo>
                <a:lnTo>
                  <a:pt x="120954" y="412750"/>
                </a:lnTo>
                <a:lnTo>
                  <a:pt x="123710" y="387350"/>
                </a:lnTo>
                <a:lnTo>
                  <a:pt x="124714" y="363220"/>
                </a:lnTo>
                <a:lnTo>
                  <a:pt x="124841" y="359410"/>
                </a:lnTo>
                <a:lnTo>
                  <a:pt x="124968" y="351790"/>
                </a:lnTo>
                <a:lnTo>
                  <a:pt x="125082" y="350520"/>
                </a:lnTo>
                <a:lnTo>
                  <a:pt x="125120" y="349250"/>
                </a:lnTo>
                <a:lnTo>
                  <a:pt x="126771" y="326390"/>
                </a:lnTo>
                <a:lnTo>
                  <a:pt x="127063" y="320040"/>
                </a:lnTo>
                <a:lnTo>
                  <a:pt x="127215" y="314960"/>
                </a:lnTo>
                <a:lnTo>
                  <a:pt x="127863" y="311150"/>
                </a:lnTo>
                <a:lnTo>
                  <a:pt x="128181" y="307340"/>
                </a:lnTo>
                <a:lnTo>
                  <a:pt x="129349" y="308610"/>
                </a:lnTo>
                <a:lnTo>
                  <a:pt x="134302" y="308610"/>
                </a:lnTo>
                <a:lnTo>
                  <a:pt x="135280" y="307340"/>
                </a:lnTo>
                <a:lnTo>
                  <a:pt x="137414" y="307340"/>
                </a:lnTo>
                <a:lnTo>
                  <a:pt x="138569" y="306070"/>
                </a:lnTo>
                <a:lnTo>
                  <a:pt x="139636" y="306070"/>
                </a:lnTo>
                <a:lnTo>
                  <a:pt x="141262" y="312420"/>
                </a:lnTo>
                <a:lnTo>
                  <a:pt x="143065" y="318770"/>
                </a:lnTo>
                <a:lnTo>
                  <a:pt x="144602" y="325120"/>
                </a:lnTo>
                <a:lnTo>
                  <a:pt x="148437" y="340360"/>
                </a:lnTo>
                <a:lnTo>
                  <a:pt x="151638" y="355600"/>
                </a:lnTo>
                <a:lnTo>
                  <a:pt x="154190" y="369570"/>
                </a:lnTo>
                <a:lnTo>
                  <a:pt x="156133" y="384810"/>
                </a:lnTo>
                <a:lnTo>
                  <a:pt x="156730" y="394970"/>
                </a:lnTo>
                <a:lnTo>
                  <a:pt x="156908" y="401320"/>
                </a:lnTo>
                <a:lnTo>
                  <a:pt x="156908" y="363093"/>
                </a:lnTo>
                <a:lnTo>
                  <a:pt x="154406" y="349250"/>
                </a:lnTo>
                <a:lnTo>
                  <a:pt x="150749" y="334010"/>
                </a:lnTo>
                <a:lnTo>
                  <a:pt x="146685" y="320040"/>
                </a:lnTo>
                <a:lnTo>
                  <a:pt x="143078" y="306070"/>
                </a:lnTo>
                <a:lnTo>
                  <a:pt x="142748" y="304800"/>
                </a:lnTo>
                <a:lnTo>
                  <a:pt x="142557" y="304800"/>
                </a:lnTo>
                <a:lnTo>
                  <a:pt x="142506" y="303530"/>
                </a:lnTo>
                <a:lnTo>
                  <a:pt x="142328" y="303530"/>
                </a:lnTo>
                <a:lnTo>
                  <a:pt x="145948" y="299720"/>
                </a:lnTo>
                <a:lnTo>
                  <a:pt x="148577" y="294640"/>
                </a:lnTo>
                <a:lnTo>
                  <a:pt x="150710" y="289560"/>
                </a:lnTo>
                <a:lnTo>
                  <a:pt x="150901" y="289560"/>
                </a:lnTo>
                <a:lnTo>
                  <a:pt x="155676" y="293370"/>
                </a:lnTo>
                <a:lnTo>
                  <a:pt x="160540" y="295910"/>
                </a:lnTo>
                <a:lnTo>
                  <a:pt x="165595" y="299720"/>
                </a:lnTo>
                <a:lnTo>
                  <a:pt x="166344" y="299720"/>
                </a:lnTo>
                <a:lnTo>
                  <a:pt x="179146" y="307340"/>
                </a:lnTo>
                <a:lnTo>
                  <a:pt x="216128" y="334010"/>
                </a:lnTo>
                <a:lnTo>
                  <a:pt x="228333" y="341630"/>
                </a:lnTo>
                <a:lnTo>
                  <a:pt x="240347" y="350520"/>
                </a:lnTo>
                <a:lnTo>
                  <a:pt x="253085" y="355600"/>
                </a:lnTo>
                <a:lnTo>
                  <a:pt x="266839" y="359410"/>
                </a:lnTo>
                <a:lnTo>
                  <a:pt x="273240" y="359410"/>
                </a:lnTo>
                <a:lnTo>
                  <a:pt x="278841" y="355600"/>
                </a:lnTo>
                <a:lnTo>
                  <a:pt x="282371" y="353060"/>
                </a:lnTo>
                <a:lnTo>
                  <a:pt x="284137" y="351790"/>
                </a:lnTo>
                <a:lnTo>
                  <a:pt x="284645" y="351790"/>
                </a:lnTo>
                <a:lnTo>
                  <a:pt x="290322" y="347980"/>
                </a:lnTo>
                <a:lnTo>
                  <a:pt x="295846" y="342900"/>
                </a:lnTo>
                <a:lnTo>
                  <a:pt x="301231" y="339090"/>
                </a:lnTo>
                <a:lnTo>
                  <a:pt x="306527" y="334010"/>
                </a:lnTo>
                <a:lnTo>
                  <a:pt x="313105" y="328930"/>
                </a:lnTo>
                <a:lnTo>
                  <a:pt x="316395" y="325120"/>
                </a:lnTo>
                <a:lnTo>
                  <a:pt x="346252" y="294640"/>
                </a:lnTo>
                <a:lnTo>
                  <a:pt x="350939" y="289560"/>
                </a:lnTo>
                <a:lnTo>
                  <a:pt x="355142" y="283210"/>
                </a:lnTo>
                <a:lnTo>
                  <a:pt x="357327" y="284480"/>
                </a:lnTo>
                <a:lnTo>
                  <a:pt x="359651" y="287020"/>
                </a:lnTo>
                <a:lnTo>
                  <a:pt x="362331" y="288290"/>
                </a:lnTo>
                <a:lnTo>
                  <a:pt x="365213" y="289560"/>
                </a:lnTo>
                <a:lnTo>
                  <a:pt x="368084" y="292100"/>
                </a:lnTo>
                <a:lnTo>
                  <a:pt x="371055" y="293370"/>
                </a:lnTo>
                <a:lnTo>
                  <a:pt x="371182" y="293370"/>
                </a:lnTo>
                <a:lnTo>
                  <a:pt x="386016" y="298450"/>
                </a:lnTo>
                <a:lnTo>
                  <a:pt x="401472" y="300990"/>
                </a:lnTo>
                <a:lnTo>
                  <a:pt x="417245" y="302260"/>
                </a:lnTo>
                <a:lnTo>
                  <a:pt x="433539" y="302260"/>
                </a:lnTo>
                <a:lnTo>
                  <a:pt x="478269" y="290830"/>
                </a:lnTo>
                <a:lnTo>
                  <a:pt x="489077" y="279400"/>
                </a:lnTo>
                <a:lnTo>
                  <a:pt x="490880" y="2743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3" name="object 279">
            <a:extLst>
              <a:ext uri="{FF2B5EF4-FFF2-40B4-BE49-F238E27FC236}">
                <a16:creationId xmlns:a16="http://schemas.microsoft.com/office/drawing/2014/main" id="{140EC7CD-0832-BB55-A43F-F0CD5CD8501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7394" y="2882597"/>
            <a:ext cx="367201" cy="759459"/>
          </a:xfrm>
          <a:prstGeom prst="rect">
            <a:avLst/>
          </a:prstGeom>
        </p:spPr>
      </p:pic>
      <p:pic>
        <p:nvPicPr>
          <p:cNvPr id="317" name="object 281">
            <a:extLst>
              <a:ext uri="{FF2B5EF4-FFF2-40B4-BE49-F238E27FC236}">
                <a16:creationId xmlns:a16="http://schemas.microsoft.com/office/drawing/2014/main" id="{A154428C-D99B-8665-5AE6-92951FCDA4E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8067" y="2852771"/>
            <a:ext cx="502260" cy="763270"/>
          </a:xfrm>
          <a:prstGeom prst="rect">
            <a:avLst/>
          </a:prstGeom>
        </p:spPr>
      </p:pic>
      <p:pic>
        <p:nvPicPr>
          <p:cNvPr id="365" name="object 305">
            <a:extLst>
              <a:ext uri="{FF2B5EF4-FFF2-40B4-BE49-F238E27FC236}">
                <a16:creationId xmlns:a16="http://schemas.microsoft.com/office/drawing/2014/main" id="{62997E50-BA73-E024-DE35-7EF1B2DF83E2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7879" y="3424548"/>
            <a:ext cx="623706" cy="764539"/>
          </a:xfrm>
          <a:prstGeom prst="rect">
            <a:avLst/>
          </a:prstGeom>
        </p:spPr>
      </p:pic>
      <p:pic>
        <p:nvPicPr>
          <p:cNvPr id="319" name="object 282">
            <a:extLst>
              <a:ext uri="{FF2B5EF4-FFF2-40B4-BE49-F238E27FC236}">
                <a16:creationId xmlns:a16="http://schemas.microsoft.com/office/drawing/2014/main" id="{3B462E65-449E-B024-2757-90AB63A5EAA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79626" y="4394405"/>
            <a:ext cx="662238" cy="676910"/>
          </a:xfrm>
          <a:prstGeom prst="rect">
            <a:avLst/>
          </a:prstGeom>
        </p:spPr>
      </p:pic>
      <p:pic>
        <p:nvPicPr>
          <p:cNvPr id="309" name="object 277">
            <a:extLst>
              <a:ext uri="{FF2B5EF4-FFF2-40B4-BE49-F238E27FC236}">
                <a16:creationId xmlns:a16="http://schemas.microsoft.com/office/drawing/2014/main" id="{14AA9C34-7B69-6BE6-B9AD-7421D645B9A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4626" y="5516395"/>
            <a:ext cx="356654" cy="806450"/>
          </a:xfrm>
          <a:prstGeom prst="rect">
            <a:avLst/>
          </a:prstGeom>
        </p:spPr>
      </p:pic>
      <p:pic>
        <p:nvPicPr>
          <p:cNvPr id="361" name="object 303">
            <a:extLst>
              <a:ext uri="{FF2B5EF4-FFF2-40B4-BE49-F238E27FC236}">
                <a16:creationId xmlns:a16="http://schemas.microsoft.com/office/drawing/2014/main" id="{02C4E1A5-D317-26DF-B3C5-904A887C2AA0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964" y="6546937"/>
            <a:ext cx="973409" cy="650239"/>
          </a:xfrm>
          <a:prstGeom prst="rect">
            <a:avLst/>
          </a:prstGeom>
        </p:spPr>
      </p:pic>
      <p:sp>
        <p:nvSpPr>
          <p:cNvPr id="329" name="object 287">
            <a:extLst>
              <a:ext uri="{FF2B5EF4-FFF2-40B4-BE49-F238E27FC236}">
                <a16:creationId xmlns:a16="http://schemas.microsoft.com/office/drawing/2014/main" id="{131E12D3-66A6-F025-536A-179C36D4467D}"/>
              </a:ext>
            </a:extLst>
          </p:cNvPr>
          <p:cNvSpPr/>
          <p:nvPr/>
        </p:nvSpPr>
        <p:spPr>
          <a:xfrm>
            <a:off x="5269421" y="6945600"/>
            <a:ext cx="461645" cy="433070"/>
          </a:xfrm>
          <a:custGeom>
            <a:avLst/>
            <a:gdLst/>
            <a:ahLst/>
            <a:cxnLst/>
            <a:rect l="l" t="t" r="r" b="b"/>
            <a:pathLst>
              <a:path w="461645" h="433070">
                <a:moveTo>
                  <a:pt x="277152" y="110489"/>
                </a:moveTo>
                <a:lnTo>
                  <a:pt x="184213" y="110489"/>
                </a:lnTo>
                <a:lnTo>
                  <a:pt x="183934" y="111759"/>
                </a:lnTo>
                <a:lnTo>
                  <a:pt x="183502" y="111759"/>
                </a:lnTo>
                <a:lnTo>
                  <a:pt x="181165" y="116839"/>
                </a:lnTo>
                <a:lnTo>
                  <a:pt x="178663" y="121919"/>
                </a:lnTo>
                <a:lnTo>
                  <a:pt x="176326" y="126999"/>
                </a:lnTo>
                <a:lnTo>
                  <a:pt x="175856" y="128269"/>
                </a:lnTo>
                <a:lnTo>
                  <a:pt x="174993" y="129539"/>
                </a:lnTo>
                <a:lnTo>
                  <a:pt x="172262" y="135889"/>
                </a:lnTo>
                <a:lnTo>
                  <a:pt x="170903" y="138429"/>
                </a:lnTo>
                <a:lnTo>
                  <a:pt x="167855" y="144779"/>
                </a:lnTo>
                <a:lnTo>
                  <a:pt x="165277" y="151129"/>
                </a:lnTo>
                <a:lnTo>
                  <a:pt x="162509" y="157479"/>
                </a:lnTo>
                <a:lnTo>
                  <a:pt x="161213" y="161289"/>
                </a:lnTo>
                <a:lnTo>
                  <a:pt x="159727" y="161289"/>
                </a:lnTo>
                <a:lnTo>
                  <a:pt x="145834" y="163829"/>
                </a:lnTo>
                <a:lnTo>
                  <a:pt x="51492" y="163829"/>
                </a:lnTo>
                <a:lnTo>
                  <a:pt x="19519" y="167639"/>
                </a:lnTo>
                <a:lnTo>
                  <a:pt x="8432" y="167639"/>
                </a:lnTo>
                <a:lnTo>
                  <a:pt x="3048" y="168909"/>
                </a:lnTo>
                <a:lnTo>
                  <a:pt x="0" y="168909"/>
                </a:lnTo>
                <a:lnTo>
                  <a:pt x="26573" y="189229"/>
                </a:lnTo>
                <a:lnTo>
                  <a:pt x="39992" y="198119"/>
                </a:lnTo>
                <a:lnTo>
                  <a:pt x="53670" y="207009"/>
                </a:lnTo>
                <a:lnTo>
                  <a:pt x="53987" y="207009"/>
                </a:lnTo>
                <a:lnTo>
                  <a:pt x="54025" y="208279"/>
                </a:lnTo>
                <a:lnTo>
                  <a:pt x="61404" y="212089"/>
                </a:lnTo>
                <a:lnTo>
                  <a:pt x="96861" y="234949"/>
                </a:lnTo>
                <a:lnTo>
                  <a:pt x="132842" y="255269"/>
                </a:lnTo>
                <a:lnTo>
                  <a:pt x="134518" y="256539"/>
                </a:lnTo>
                <a:lnTo>
                  <a:pt x="133731" y="260349"/>
                </a:lnTo>
                <a:lnTo>
                  <a:pt x="130335" y="274319"/>
                </a:lnTo>
                <a:lnTo>
                  <a:pt x="126592" y="287019"/>
                </a:lnTo>
                <a:lnTo>
                  <a:pt x="122759" y="299719"/>
                </a:lnTo>
                <a:lnTo>
                  <a:pt x="117767" y="318769"/>
                </a:lnTo>
                <a:lnTo>
                  <a:pt x="116992" y="323849"/>
                </a:lnTo>
                <a:lnTo>
                  <a:pt x="115036" y="328929"/>
                </a:lnTo>
                <a:lnTo>
                  <a:pt x="120923" y="331469"/>
                </a:lnTo>
                <a:lnTo>
                  <a:pt x="125661" y="336549"/>
                </a:lnTo>
                <a:lnTo>
                  <a:pt x="128240" y="341629"/>
                </a:lnTo>
                <a:lnTo>
                  <a:pt x="127647" y="347979"/>
                </a:lnTo>
                <a:lnTo>
                  <a:pt x="122823" y="354329"/>
                </a:lnTo>
                <a:lnTo>
                  <a:pt x="115893" y="356869"/>
                </a:lnTo>
                <a:lnTo>
                  <a:pt x="100401" y="356869"/>
                </a:lnTo>
                <a:lnTo>
                  <a:pt x="100164" y="359409"/>
                </a:lnTo>
                <a:lnTo>
                  <a:pt x="99148" y="361949"/>
                </a:lnTo>
                <a:lnTo>
                  <a:pt x="98374" y="364489"/>
                </a:lnTo>
                <a:lnTo>
                  <a:pt x="96774" y="370839"/>
                </a:lnTo>
                <a:lnTo>
                  <a:pt x="94386" y="375919"/>
                </a:lnTo>
                <a:lnTo>
                  <a:pt x="92354" y="382269"/>
                </a:lnTo>
                <a:lnTo>
                  <a:pt x="90487" y="386079"/>
                </a:lnTo>
                <a:lnTo>
                  <a:pt x="90284" y="386079"/>
                </a:lnTo>
                <a:lnTo>
                  <a:pt x="90284" y="387349"/>
                </a:lnTo>
                <a:lnTo>
                  <a:pt x="90055" y="387349"/>
                </a:lnTo>
                <a:lnTo>
                  <a:pt x="87210" y="393699"/>
                </a:lnTo>
                <a:lnTo>
                  <a:pt x="84975" y="400049"/>
                </a:lnTo>
                <a:lnTo>
                  <a:pt x="82169" y="405129"/>
                </a:lnTo>
                <a:lnTo>
                  <a:pt x="79248" y="412749"/>
                </a:lnTo>
                <a:lnTo>
                  <a:pt x="76936" y="420369"/>
                </a:lnTo>
                <a:lnTo>
                  <a:pt x="74396" y="427989"/>
                </a:lnTo>
                <a:lnTo>
                  <a:pt x="74244" y="429259"/>
                </a:lnTo>
                <a:lnTo>
                  <a:pt x="73774" y="430529"/>
                </a:lnTo>
                <a:lnTo>
                  <a:pt x="72847" y="433069"/>
                </a:lnTo>
                <a:lnTo>
                  <a:pt x="73901" y="433069"/>
                </a:lnTo>
                <a:lnTo>
                  <a:pt x="104346" y="406399"/>
                </a:lnTo>
                <a:lnTo>
                  <a:pt x="162020" y="356869"/>
                </a:lnTo>
                <a:lnTo>
                  <a:pt x="108059" y="356869"/>
                </a:lnTo>
                <a:lnTo>
                  <a:pt x="100520" y="355599"/>
                </a:lnTo>
                <a:lnTo>
                  <a:pt x="163497" y="355599"/>
                </a:lnTo>
                <a:lnTo>
                  <a:pt x="166452" y="353059"/>
                </a:lnTo>
                <a:lnTo>
                  <a:pt x="196697" y="326389"/>
                </a:lnTo>
                <a:lnTo>
                  <a:pt x="197485" y="325119"/>
                </a:lnTo>
                <a:lnTo>
                  <a:pt x="197866" y="325119"/>
                </a:lnTo>
                <a:lnTo>
                  <a:pt x="198653" y="323849"/>
                </a:lnTo>
                <a:lnTo>
                  <a:pt x="199555" y="323849"/>
                </a:lnTo>
                <a:lnTo>
                  <a:pt x="202984" y="320039"/>
                </a:lnTo>
                <a:lnTo>
                  <a:pt x="208368" y="314959"/>
                </a:lnTo>
                <a:lnTo>
                  <a:pt x="213632" y="308609"/>
                </a:lnTo>
                <a:lnTo>
                  <a:pt x="218814" y="303529"/>
                </a:lnTo>
                <a:lnTo>
                  <a:pt x="224092" y="298449"/>
                </a:lnTo>
                <a:lnTo>
                  <a:pt x="229527" y="294639"/>
                </a:lnTo>
                <a:lnTo>
                  <a:pt x="230466" y="293369"/>
                </a:lnTo>
                <a:lnTo>
                  <a:pt x="348140" y="293369"/>
                </a:lnTo>
                <a:lnTo>
                  <a:pt x="346710" y="290829"/>
                </a:lnTo>
                <a:lnTo>
                  <a:pt x="345071" y="287019"/>
                </a:lnTo>
                <a:lnTo>
                  <a:pt x="343827" y="281939"/>
                </a:lnTo>
                <a:lnTo>
                  <a:pt x="341096" y="274319"/>
                </a:lnTo>
                <a:lnTo>
                  <a:pt x="337858" y="266699"/>
                </a:lnTo>
                <a:lnTo>
                  <a:pt x="335711" y="259079"/>
                </a:lnTo>
                <a:lnTo>
                  <a:pt x="335038" y="257809"/>
                </a:lnTo>
                <a:lnTo>
                  <a:pt x="334924" y="255269"/>
                </a:lnTo>
                <a:lnTo>
                  <a:pt x="336257" y="255269"/>
                </a:lnTo>
                <a:lnTo>
                  <a:pt x="338632" y="252729"/>
                </a:lnTo>
                <a:lnTo>
                  <a:pt x="341642" y="250189"/>
                </a:lnTo>
                <a:lnTo>
                  <a:pt x="344639" y="248919"/>
                </a:lnTo>
                <a:lnTo>
                  <a:pt x="344766" y="248919"/>
                </a:lnTo>
                <a:lnTo>
                  <a:pt x="349288" y="245109"/>
                </a:lnTo>
                <a:lnTo>
                  <a:pt x="354330" y="242569"/>
                </a:lnTo>
                <a:lnTo>
                  <a:pt x="356235" y="241299"/>
                </a:lnTo>
                <a:lnTo>
                  <a:pt x="357174" y="240029"/>
                </a:lnTo>
                <a:lnTo>
                  <a:pt x="360146" y="238759"/>
                </a:lnTo>
                <a:lnTo>
                  <a:pt x="363029" y="236219"/>
                </a:lnTo>
                <a:lnTo>
                  <a:pt x="366039" y="234949"/>
                </a:lnTo>
                <a:lnTo>
                  <a:pt x="382645" y="224789"/>
                </a:lnTo>
                <a:lnTo>
                  <a:pt x="399316" y="213359"/>
                </a:lnTo>
                <a:lnTo>
                  <a:pt x="415763" y="203199"/>
                </a:lnTo>
                <a:lnTo>
                  <a:pt x="431698" y="191769"/>
                </a:lnTo>
                <a:lnTo>
                  <a:pt x="431850" y="191769"/>
                </a:lnTo>
                <a:lnTo>
                  <a:pt x="439453" y="185419"/>
                </a:lnTo>
                <a:lnTo>
                  <a:pt x="454025" y="172719"/>
                </a:lnTo>
                <a:lnTo>
                  <a:pt x="461556" y="166369"/>
                </a:lnTo>
                <a:lnTo>
                  <a:pt x="439851" y="166369"/>
                </a:lnTo>
                <a:lnTo>
                  <a:pt x="410176" y="165099"/>
                </a:lnTo>
                <a:lnTo>
                  <a:pt x="380517" y="162559"/>
                </a:lnTo>
                <a:lnTo>
                  <a:pt x="321183" y="160019"/>
                </a:lnTo>
                <a:lnTo>
                  <a:pt x="301434" y="160019"/>
                </a:lnTo>
                <a:lnTo>
                  <a:pt x="294868" y="158749"/>
                </a:lnTo>
                <a:lnTo>
                  <a:pt x="293700" y="158749"/>
                </a:lnTo>
                <a:lnTo>
                  <a:pt x="293116" y="157479"/>
                </a:lnTo>
                <a:lnTo>
                  <a:pt x="292608" y="157479"/>
                </a:lnTo>
                <a:lnTo>
                  <a:pt x="289535" y="149859"/>
                </a:lnTo>
                <a:lnTo>
                  <a:pt x="287097" y="142239"/>
                </a:lnTo>
                <a:lnTo>
                  <a:pt x="285005" y="134619"/>
                </a:lnTo>
                <a:lnTo>
                  <a:pt x="282968" y="126999"/>
                </a:lnTo>
                <a:lnTo>
                  <a:pt x="282498" y="126999"/>
                </a:lnTo>
                <a:lnTo>
                  <a:pt x="281368" y="123189"/>
                </a:lnTo>
                <a:lnTo>
                  <a:pt x="280898" y="121919"/>
                </a:lnTo>
                <a:lnTo>
                  <a:pt x="279539" y="118109"/>
                </a:lnTo>
                <a:lnTo>
                  <a:pt x="277152" y="110489"/>
                </a:lnTo>
                <a:close/>
              </a:path>
              <a:path w="461645" h="433070">
                <a:moveTo>
                  <a:pt x="348140" y="293369"/>
                </a:moveTo>
                <a:lnTo>
                  <a:pt x="233591" y="293369"/>
                </a:lnTo>
                <a:lnTo>
                  <a:pt x="233857" y="294639"/>
                </a:lnTo>
                <a:lnTo>
                  <a:pt x="242493" y="298449"/>
                </a:lnTo>
                <a:lnTo>
                  <a:pt x="246545" y="300989"/>
                </a:lnTo>
                <a:lnTo>
                  <a:pt x="247802" y="302259"/>
                </a:lnTo>
                <a:lnTo>
                  <a:pt x="250291" y="303529"/>
                </a:lnTo>
                <a:lnTo>
                  <a:pt x="253111" y="304799"/>
                </a:lnTo>
                <a:lnTo>
                  <a:pt x="255841" y="307339"/>
                </a:lnTo>
                <a:lnTo>
                  <a:pt x="259511" y="309879"/>
                </a:lnTo>
                <a:lnTo>
                  <a:pt x="260680" y="311149"/>
                </a:lnTo>
                <a:lnTo>
                  <a:pt x="261696" y="311149"/>
                </a:lnTo>
                <a:lnTo>
                  <a:pt x="274585" y="321309"/>
                </a:lnTo>
                <a:lnTo>
                  <a:pt x="286953" y="332739"/>
                </a:lnTo>
                <a:lnTo>
                  <a:pt x="299125" y="342899"/>
                </a:lnTo>
                <a:lnTo>
                  <a:pt x="311429" y="354329"/>
                </a:lnTo>
                <a:lnTo>
                  <a:pt x="323228" y="363219"/>
                </a:lnTo>
                <a:lnTo>
                  <a:pt x="346415" y="383539"/>
                </a:lnTo>
                <a:lnTo>
                  <a:pt x="358419" y="393699"/>
                </a:lnTo>
                <a:lnTo>
                  <a:pt x="358584" y="393699"/>
                </a:lnTo>
                <a:lnTo>
                  <a:pt x="367805" y="400049"/>
                </a:lnTo>
                <a:lnTo>
                  <a:pt x="377190" y="406399"/>
                </a:lnTo>
                <a:lnTo>
                  <a:pt x="386727" y="414019"/>
                </a:lnTo>
                <a:lnTo>
                  <a:pt x="396405" y="420369"/>
                </a:lnTo>
                <a:lnTo>
                  <a:pt x="391851" y="406399"/>
                </a:lnTo>
                <a:lnTo>
                  <a:pt x="387054" y="393699"/>
                </a:lnTo>
                <a:lnTo>
                  <a:pt x="382053" y="380999"/>
                </a:lnTo>
                <a:lnTo>
                  <a:pt x="376072" y="367029"/>
                </a:lnTo>
                <a:lnTo>
                  <a:pt x="375869" y="365759"/>
                </a:lnTo>
                <a:lnTo>
                  <a:pt x="371069" y="353059"/>
                </a:lnTo>
                <a:lnTo>
                  <a:pt x="362652" y="330199"/>
                </a:lnTo>
                <a:lnTo>
                  <a:pt x="358114" y="318769"/>
                </a:lnTo>
                <a:lnTo>
                  <a:pt x="354876" y="311149"/>
                </a:lnTo>
                <a:lnTo>
                  <a:pt x="351713" y="302259"/>
                </a:lnTo>
                <a:lnTo>
                  <a:pt x="348856" y="294639"/>
                </a:lnTo>
                <a:lnTo>
                  <a:pt x="348140" y="293369"/>
                </a:lnTo>
                <a:close/>
              </a:path>
              <a:path w="461645" h="433070">
                <a:moveTo>
                  <a:pt x="138963" y="162559"/>
                </a:moveTo>
                <a:lnTo>
                  <a:pt x="72629" y="162559"/>
                </a:lnTo>
                <a:lnTo>
                  <a:pt x="62103" y="163829"/>
                </a:lnTo>
                <a:lnTo>
                  <a:pt x="145834" y="163829"/>
                </a:lnTo>
                <a:lnTo>
                  <a:pt x="138963" y="162559"/>
                </a:lnTo>
                <a:close/>
              </a:path>
              <a:path w="461645" h="433070">
                <a:moveTo>
                  <a:pt x="103949" y="161289"/>
                </a:moveTo>
                <a:lnTo>
                  <a:pt x="93506" y="161289"/>
                </a:lnTo>
                <a:lnTo>
                  <a:pt x="83069" y="162559"/>
                </a:lnTo>
                <a:lnTo>
                  <a:pt x="110449" y="162559"/>
                </a:lnTo>
                <a:lnTo>
                  <a:pt x="103949" y="161289"/>
                </a:lnTo>
                <a:close/>
              </a:path>
              <a:path w="461645" h="433070">
                <a:moveTo>
                  <a:pt x="239560" y="0"/>
                </a:moveTo>
                <a:lnTo>
                  <a:pt x="237490" y="3809"/>
                </a:lnTo>
                <a:lnTo>
                  <a:pt x="235546" y="8889"/>
                </a:lnTo>
                <a:lnTo>
                  <a:pt x="233349" y="12699"/>
                </a:lnTo>
                <a:lnTo>
                  <a:pt x="233273" y="13969"/>
                </a:lnTo>
                <a:lnTo>
                  <a:pt x="221381" y="38099"/>
                </a:lnTo>
                <a:lnTo>
                  <a:pt x="196554" y="85089"/>
                </a:lnTo>
                <a:lnTo>
                  <a:pt x="184721" y="109219"/>
                </a:lnTo>
                <a:lnTo>
                  <a:pt x="184594" y="110489"/>
                </a:lnTo>
                <a:lnTo>
                  <a:pt x="276923" y="110489"/>
                </a:lnTo>
                <a:lnTo>
                  <a:pt x="271646" y="93979"/>
                </a:lnTo>
                <a:lnTo>
                  <a:pt x="261676" y="62229"/>
                </a:lnTo>
                <a:lnTo>
                  <a:pt x="256463" y="46989"/>
                </a:lnTo>
                <a:lnTo>
                  <a:pt x="256387" y="45719"/>
                </a:lnTo>
                <a:lnTo>
                  <a:pt x="254088" y="39369"/>
                </a:lnTo>
                <a:lnTo>
                  <a:pt x="253034" y="36829"/>
                </a:lnTo>
                <a:lnTo>
                  <a:pt x="251739" y="33019"/>
                </a:lnTo>
                <a:lnTo>
                  <a:pt x="249123" y="26669"/>
                </a:lnTo>
                <a:lnTo>
                  <a:pt x="246392" y="20319"/>
                </a:lnTo>
                <a:lnTo>
                  <a:pt x="244170" y="12699"/>
                </a:lnTo>
                <a:lnTo>
                  <a:pt x="242493" y="8889"/>
                </a:lnTo>
                <a:lnTo>
                  <a:pt x="241312" y="3809"/>
                </a:lnTo>
                <a:lnTo>
                  <a:pt x="239560" y="0"/>
                </a:lnTo>
                <a:close/>
              </a:path>
            </a:pathLst>
          </a:custGeom>
          <a:solidFill>
            <a:srgbClr val="F7D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289">
            <a:extLst>
              <a:ext uri="{FF2B5EF4-FFF2-40B4-BE49-F238E27FC236}">
                <a16:creationId xmlns:a16="http://schemas.microsoft.com/office/drawing/2014/main" id="{8952C9BB-88B9-496B-C50F-4A3A466561C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5850" y="7133953"/>
            <a:ext cx="106184" cy="101377"/>
          </a:xfrm>
          <a:prstGeom prst="rect">
            <a:avLst/>
          </a:prstGeom>
        </p:spPr>
      </p:pic>
      <p:pic>
        <p:nvPicPr>
          <p:cNvPr id="321" name="object 283">
            <a:extLst>
              <a:ext uri="{FF2B5EF4-FFF2-40B4-BE49-F238E27FC236}">
                <a16:creationId xmlns:a16="http://schemas.microsoft.com/office/drawing/2014/main" id="{B22405DD-80FE-B740-C9F1-0F09D25A211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4155" y="7719372"/>
            <a:ext cx="222933" cy="89860"/>
          </a:xfrm>
          <a:prstGeom prst="rect">
            <a:avLst/>
          </a:prstGeom>
        </p:spPr>
      </p:pic>
      <p:pic>
        <p:nvPicPr>
          <p:cNvPr id="315" name="object 280">
            <a:extLst>
              <a:ext uri="{FF2B5EF4-FFF2-40B4-BE49-F238E27FC236}">
                <a16:creationId xmlns:a16="http://schemas.microsoft.com/office/drawing/2014/main" id="{36A22DBF-D5F9-A6DC-DB45-8F39E0AAD19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78515" y="7019871"/>
            <a:ext cx="757506" cy="772160"/>
          </a:xfrm>
          <a:prstGeom prst="rect">
            <a:avLst/>
          </a:prstGeom>
        </p:spPr>
      </p:pic>
      <p:pic>
        <p:nvPicPr>
          <p:cNvPr id="307" name="object 276">
            <a:extLst>
              <a:ext uri="{FF2B5EF4-FFF2-40B4-BE49-F238E27FC236}">
                <a16:creationId xmlns:a16="http://schemas.microsoft.com/office/drawing/2014/main" id="{4CBC217B-5223-48E2-22E5-1582069186AB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9586" y="6417662"/>
            <a:ext cx="782159" cy="955039"/>
          </a:xfrm>
          <a:prstGeom prst="rect">
            <a:avLst/>
          </a:prstGeom>
        </p:spPr>
      </p:pic>
      <p:pic>
        <p:nvPicPr>
          <p:cNvPr id="311" name="object 278">
            <a:extLst>
              <a:ext uri="{FF2B5EF4-FFF2-40B4-BE49-F238E27FC236}">
                <a16:creationId xmlns:a16="http://schemas.microsoft.com/office/drawing/2014/main" id="{6688C532-C2AC-4F4C-3DAF-D5F090AC9BC4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016" y="5451275"/>
            <a:ext cx="534350" cy="869950"/>
          </a:xfrm>
          <a:prstGeom prst="rect">
            <a:avLst/>
          </a:prstGeom>
        </p:spPr>
      </p:pic>
      <p:pic>
        <p:nvPicPr>
          <p:cNvPr id="305" name="object 275">
            <a:extLst>
              <a:ext uri="{FF2B5EF4-FFF2-40B4-BE49-F238E27FC236}">
                <a16:creationId xmlns:a16="http://schemas.microsoft.com/office/drawing/2014/main" id="{0AA02C56-A50F-8F70-1702-38B3EA892D5A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7051" y="4299265"/>
            <a:ext cx="353472" cy="890270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4D0E24DA-89AE-62F3-53F5-FE691990D655}"/>
              </a:ext>
            </a:extLst>
          </p:cNvPr>
          <p:cNvSpPr txBox="1">
            <a:spLocks noGrp="1"/>
          </p:cNvSpPr>
          <p:nvPr/>
        </p:nvSpPr>
        <p:spPr>
          <a:xfrm>
            <a:off x="50584" y="376598"/>
            <a:ext cx="11158558" cy="13905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50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12 PERSOONALLISUUSTYYPPIÄ</a:t>
            </a:r>
            <a:endParaRPr lang="fi-FI" sz="50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5000" b="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3BBB446-E1EA-2F32-5D46-78D17D5D2C00}"/>
              </a:ext>
            </a:extLst>
          </p:cNvPr>
          <p:cNvSpPr txBox="1"/>
          <p:nvPr/>
        </p:nvSpPr>
        <p:spPr>
          <a:xfrm>
            <a:off x="975047" y="9611500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4" name="object 141">
            <a:extLst>
              <a:ext uri="{FF2B5EF4-FFF2-40B4-BE49-F238E27FC236}">
                <a16:creationId xmlns:a16="http://schemas.microsoft.com/office/drawing/2014/main" id="{1776737D-C646-2AEB-0477-E2120D587B66}"/>
              </a:ext>
            </a:extLst>
          </p:cNvPr>
          <p:cNvSpPr txBox="1"/>
          <p:nvPr/>
        </p:nvSpPr>
        <p:spPr>
          <a:xfrm rot="2083378">
            <a:off x="3027754" y="7723881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5" name="object 141">
            <a:extLst>
              <a:ext uri="{FF2B5EF4-FFF2-40B4-BE49-F238E27FC236}">
                <a16:creationId xmlns:a16="http://schemas.microsoft.com/office/drawing/2014/main" id="{5D3F7A38-A7DA-8CF7-3F60-03943E4FE7F4}"/>
              </a:ext>
            </a:extLst>
          </p:cNvPr>
          <p:cNvSpPr txBox="1"/>
          <p:nvPr/>
        </p:nvSpPr>
        <p:spPr>
          <a:xfrm rot="2083378">
            <a:off x="6399994" y="1933875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41">
            <a:extLst>
              <a:ext uri="{FF2B5EF4-FFF2-40B4-BE49-F238E27FC236}">
                <a16:creationId xmlns:a16="http://schemas.microsoft.com/office/drawing/2014/main" id="{07D860B4-9C95-41BD-EED5-9DED0635A329}"/>
              </a:ext>
            </a:extLst>
          </p:cNvPr>
          <p:cNvSpPr txBox="1"/>
          <p:nvPr/>
        </p:nvSpPr>
        <p:spPr>
          <a:xfrm rot="7261775">
            <a:off x="1740358" y="302158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7" name="object 141">
            <a:extLst>
              <a:ext uri="{FF2B5EF4-FFF2-40B4-BE49-F238E27FC236}">
                <a16:creationId xmlns:a16="http://schemas.microsoft.com/office/drawing/2014/main" id="{83C5390B-90DB-4274-C13F-382A0244ACB5}"/>
              </a:ext>
            </a:extLst>
          </p:cNvPr>
          <p:cNvSpPr txBox="1"/>
          <p:nvPr/>
        </p:nvSpPr>
        <p:spPr>
          <a:xfrm rot="7261775">
            <a:off x="7708460" y="6553432"/>
            <a:ext cx="123111" cy="101220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67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-21139" y="1276143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83585" y="394717"/>
            <a:ext cx="1115855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NEGATIIVISET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3295" y="117167"/>
            <a:ext cx="4891537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EPÄTOIVO, PETTYMYS, PAHOITTELU,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KATUMUS, MUSTASUKKAISUUS, KATEUS, 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AHDISTUS, KÄRSIMYS, NARSISMI, NÖYRYYTYS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FE9ED-F7A5-8E15-0FC3-42196647CD1E}"/>
              </a:ext>
            </a:extLst>
          </p:cNvPr>
          <p:cNvSpPr txBox="1"/>
          <p:nvPr/>
        </p:nvSpPr>
        <p:spPr>
          <a:xfrm rot="20376453">
            <a:off x="555137" y="2710001"/>
            <a:ext cx="2141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Epätoivo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syntyy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kärsimyksellä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merkitystä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i-FI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Epätoivoon hukkuva tarttuu </a:t>
            </a:r>
            <a:r>
              <a:rPr lang="fi-FI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oljenkorteenkin</a:t>
            </a:r>
            <a:r>
              <a:rPr lang="fi-FI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E41F2-F4FD-43B2-3AB1-CF0E504AEAA4}"/>
              </a:ext>
            </a:extLst>
          </p:cNvPr>
          <p:cNvSpPr txBox="1"/>
          <p:nvPr/>
        </p:nvSpPr>
        <p:spPr>
          <a:xfrm rot="20380135">
            <a:off x="3166364" y="2780738"/>
            <a:ext cx="2464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</a:rPr>
              <a:t>Pettymys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tarkoittaa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fi-FI" sz="1600" u="none" strike="noStrike" dirty="0">
                <a:effectLst/>
              </a:rPr>
              <a:t>ei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saanut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mitä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halusi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jokin</a:t>
            </a:r>
            <a:r>
              <a:rPr lang="en-GB" sz="1600" u="none" strike="noStrike" dirty="0">
                <a:effectLst/>
              </a:rPr>
              <a:t> on </a:t>
            </a:r>
            <a:r>
              <a:rPr lang="en-GB" sz="1600" u="none" strike="noStrike" dirty="0" err="1">
                <a:effectLst/>
              </a:rPr>
              <a:t>ohi</a:t>
            </a:r>
            <a:r>
              <a:rPr lang="en-GB" sz="1600" u="none" strike="noStrike" dirty="0">
                <a:effectLst/>
              </a:rPr>
              <a:t>. </a:t>
            </a:r>
            <a:r>
              <a:rPr lang="en-GB" sz="1600" u="none" strike="noStrike" dirty="0" err="1">
                <a:effectLst/>
              </a:rPr>
              <a:t>Siksi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siihen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liittyy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usein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tappion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tunne</a:t>
            </a:r>
            <a:r>
              <a:rPr lang="en-GB" sz="1600" u="none" strike="noStrike" dirty="0">
                <a:effectLst/>
              </a:rPr>
              <a:t>.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93A8D-1198-8E09-7C64-FABA35F866B4}"/>
              </a:ext>
            </a:extLst>
          </p:cNvPr>
          <p:cNvSpPr txBox="1"/>
          <p:nvPr/>
        </p:nvSpPr>
        <p:spPr>
          <a:xfrm rot="20398175">
            <a:off x="6159078" y="2730686"/>
            <a:ext cx="2554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Pahoittelu</a:t>
            </a:r>
            <a:r>
              <a:rPr lang="en-US" sz="1600" dirty="0"/>
              <a:t> </a:t>
            </a:r>
            <a:r>
              <a:rPr lang="fi-FI" sz="1600" dirty="0"/>
              <a:t>kertoo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tyytymättömyys</a:t>
            </a:r>
            <a:r>
              <a:rPr lang="en-US" sz="1600" dirty="0"/>
              <a:t> </a:t>
            </a:r>
            <a:r>
              <a:rPr lang="en-US" sz="1600" dirty="0" err="1"/>
              <a:t>tulokseen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johtua</a:t>
            </a:r>
            <a:r>
              <a:rPr lang="en-US" sz="1600" dirty="0"/>
              <a:t> </a:t>
            </a:r>
            <a:r>
              <a:rPr lang="en-US" sz="1600" dirty="0" err="1"/>
              <a:t>onnettomista</a:t>
            </a:r>
            <a:r>
              <a:rPr lang="en-US" sz="1600" dirty="0"/>
              <a:t> </a:t>
            </a:r>
            <a:r>
              <a:rPr lang="en-US" sz="1600" dirty="0" err="1"/>
              <a:t>valinnoista</a:t>
            </a:r>
            <a:r>
              <a:rPr lang="en-US" sz="1600" dirty="0"/>
              <a:t>. </a:t>
            </a:r>
            <a:r>
              <a:rPr lang="fi-FI" sz="1600" dirty="0"/>
              <a:t>Vastuuntunto</a:t>
            </a:r>
            <a:r>
              <a:rPr lang="en-US" sz="1600" dirty="0"/>
              <a:t> </a:t>
            </a:r>
            <a:r>
              <a:rPr lang="en-US" sz="1600" dirty="0" err="1"/>
              <a:t>erottaa</a:t>
            </a:r>
            <a:r>
              <a:rPr lang="en-US" sz="1600" dirty="0"/>
              <a:t> </a:t>
            </a:r>
            <a:r>
              <a:rPr lang="en-US" sz="1600" dirty="0" err="1"/>
              <a:t>pettymyksen</a:t>
            </a:r>
            <a:r>
              <a:rPr lang="en-US" sz="1600" dirty="0"/>
              <a:t> </a:t>
            </a:r>
            <a:r>
              <a:rPr lang="en-US" sz="1600" dirty="0" err="1"/>
              <a:t>pahoittelusta</a:t>
            </a:r>
            <a:r>
              <a:rPr lang="en-US" sz="16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56BC1-D1C9-B3B3-CF57-5ACD06EEC055}"/>
              </a:ext>
            </a:extLst>
          </p:cNvPr>
          <p:cNvSpPr txBox="1"/>
          <p:nvPr/>
        </p:nvSpPr>
        <p:spPr>
          <a:xfrm rot="20398813">
            <a:off x="9156346" y="2680358"/>
            <a:ext cx="23445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Katumukseen</a:t>
            </a:r>
            <a:r>
              <a:rPr lang="en-US" sz="1600" dirty="0"/>
              <a:t> </a:t>
            </a:r>
            <a:r>
              <a:rPr lang="en-US" sz="1600" dirty="0" err="1"/>
              <a:t>kuuluu</a:t>
            </a:r>
            <a:r>
              <a:rPr lang="en-US" sz="1600" dirty="0"/>
              <a:t> </a:t>
            </a:r>
            <a:r>
              <a:rPr lang="en-US" sz="1600" dirty="0" err="1"/>
              <a:t>omien</a:t>
            </a:r>
            <a:r>
              <a:rPr lang="en-US" sz="1600" dirty="0"/>
              <a:t> </a:t>
            </a:r>
            <a:r>
              <a:rPr lang="en-US" sz="1600" dirty="0" err="1"/>
              <a:t>virheiden</a:t>
            </a:r>
            <a:r>
              <a:rPr lang="en-US" sz="1600" dirty="0"/>
              <a:t> </a:t>
            </a:r>
            <a:r>
              <a:rPr lang="en-US" sz="1600" dirty="0" err="1"/>
              <a:t>tunnustaminen</a:t>
            </a:r>
            <a:r>
              <a:rPr lang="en-US" sz="1600" dirty="0"/>
              <a:t> ja </a:t>
            </a:r>
            <a:r>
              <a:rPr lang="en-US" sz="1600" dirty="0" err="1"/>
              <a:t>vastuun</a:t>
            </a:r>
            <a:r>
              <a:rPr lang="en-US" sz="1600" dirty="0"/>
              <a:t> </a:t>
            </a:r>
            <a:r>
              <a:rPr lang="en-US" sz="1600" dirty="0" err="1"/>
              <a:t>ottaminen</a:t>
            </a:r>
            <a:r>
              <a:rPr lang="en-US" sz="1600" dirty="0"/>
              <a:t> </a:t>
            </a:r>
            <a:r>
              <a:rPr lang="en-US" sz="1600" dirty="0" err="1"/>
              <a:t>teoistaan</a:t>
            </a:r>
            <a:r>
              <a:rPr lang="en-US" sz="1600" dirty="0"/>
              <a:t>.</a:t>
            </a:r>
            <a:r>
              <a:rPr lang="fi-FI" sz="1600" dirty="0"/>
              <a:t> Katumus kirvelee enemmän kuin pahoittelu.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A584-B0A0-10D4-7234-EA2062CA0FDC}"/>
              </a:ext>
            </a:extLst>
          </p:cNvPr>
          <p:cNvSpPr txBox="1"/>
          <p:nvPr/>
        </p:nvSpPr>
        <p:spPr>
          <a:xfrm rot="20340475">
            <a:off x="11906427" y="2684759"/>
            <a:ext cx="2526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Mustasukkaisuus</a:t>
            </a:r>
            <a:r>
              <a:rPr lang="en-US" sz="1600" dirty="0"/>
              <a:t> on </a:t>
            </a:r>
            <a:r>
              <a:rPr lang="en-US" sz="1600" dirty="0" err="1"/>
              <a:t>pelkoa</a:t>
            </a:r>
            <a:r>
              <a:rPr lang="en-US" sz="1600" dirty="0"/>
              <a:t> </a:t>
            </a:r>
            <a:r>
              <a:rPr lang="en-US" sz="1600" dirty="0" err="1"/>
              <a:t>menettää</a:t>
            </a:r>
            <a:r>
              <a:rPr lang="en-US" sz="1600" dirty="0"/>
              <a:t> </a:t>
            </a:r>
            <a:r>
              <a:rPr lang="en-US" sz="1600" dirty="0" err="1"/>
              <a:t>jotain</a:t>
            </a:r>
            <a:r>
              <a:rPr lang="en-US" sz="1600" dirty="0"/>
              <a:t> </a:t>
            </a:r>
            <a:r>
              <a:rPr lang="en-US" sz="1600" dirty="0" err="1"/>
              <a:t>jollekin</a:t>
            </a:r>
            <a:r>
              <a:rPr lang="en-US" sz="1600" dirty="0"/>
              <a:t> </a:t>
            </a:r>
            <a:r>
              <a:rPr lang="en-US" sz="1600" dirty="0" err="1"/>
              <a:t>toiselle</a:t>
            </a:r>
            <a:r>
              <a:rPr lang="en-US" sz="1600" dirty="0"/>
              <a:t>, </a:t>
            </a:r>
            <a:r>
              <a:rPr lang="en-US" sz="1600" dirty="0" err="1"/>
              <a:t>usein</a:t>
            </a:r>
            <a:r>
              <a:rPr lang="en-US" sz="1600" dirty="0"/>
              <a:t> </a:t>
            </a:r>
            <a:r>
              <a:rPr lang="en-US" sz="1600" dirty="0" err="1"/>
              <a:t>romanttisella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</a:t>
            </a:r>
            <a:r>
              <a:rPr lang="fi-FI" sz="1600" dirty="0"/>
              <a:t> Romanttisessa </a:t>
            </a:r>
            <a:r>
              <a:rPr lang="fi-FI" sz="1600" dirty="0" err="1"/>
              <a:t>mustasukkaisuudessa</a:t>
            </a:r>
            <a:r>
              <a:rPr lang="fi-FI" sz="1600" dirty="0"/>
              <a:t> kilpaillaan rakkaudesta.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40D6C-EC2C-F53A-8619-C90654D93669}"/>
              </a:ext>
            </a:extLst>
          </p:cNvPr>
          <p:cNvSpPr txBox="1"/>
          <p:nvPr/>
        </p:nvSpPr>
        <p:spPr>
          <a:xfrm rot="20430746">
            <a:off x="494269" y="6392439"/>
            <a:ext cx="2413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Kateus</a:t>
            </a:r>
            <a:r>
              <a:rPr lang="en-US" sz="1600" dirty="0"/>
              <a:t> on </a:t>
            </a:r>
            <a:r>
              <a:rPr lang="en-US" sz="1600" dirty="0" err="1"/>
              <a:t>turhautumista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jollain</a:t>
            </a:r>
            <a:r>
              <a:rPr lang="en-US" sz="1600" dirty="0"/>
              <a:t> </a:t>
            </a:r>
            <a:r>
              <a:rPr lang="en-US" sz="1600" dirty="0" err="1"/>
              <a:t>toisella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haluat</a:t>
            </a:r>
            <a:r>
              <a:rPr lang="en-US" sz="1600" dirty="0"/>
              <a:t>.</a:t>
            </a:r>
            <a:r>
              <a:rPr lang="fi-FI" sz="1600" dirty="0"/>
              <a:t> Kateus koskee yleensä vain sinua ja henkilöä, joka sai mitä halusit.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FD8A9-FDFF-C623-2E2E-E1D57AE2F6DA}"/>
              </a:ext>
            </a:extLst>
          </p:cNvPr>
          <p:cNvSpPr txBox="1"/>
          <p:nvPr/>
        </p:nvSpPr>
        <p:spPr>
          <a:xfrm rot="20402526">
            <a:off x="3136699" y="6439567"/>
            <a:ext cx="268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Epävarmuus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tiedä</a:t>
            </a:r>
            <a:r>
              <a:rPr lang="en-US" sz="1600" dirty="0"/>
              <a:t> ja </a:t>
            </a:r>
            <a:r>
              <a:rPr lang="en-US" sz="1600" dirty="0" err="1"/>
              <a:t>voimattomuus</a:t>
            </a:r>
            <a:r>
              <a:rPr lang="en-US" sz="1600" dirty="0"/>
              <a:t>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hallita</a:t>
            </a:r>
            <a:r>
              <a:rPr lang="en-US" sz="1600" dirty="0"/>
              <a:t>.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epävarmemmaksi</a:t>
            </a:r>
            <a:r>
              <a:rPr lang="en-US" sz="1600" dirty="0"/>
              <a:t> </a:t>
            </a:r>
            <a:r>
              <a:rPr lang="en-US" sz="1600" dirty="0" err="1"/>
              <a:t>tunnet</a:t>
            </a:r>
            <a:r>
              <a:rPr lang="en-US" sz="1600" dirty="0"/>
              <a:t>, </a:t>
            </a:r>
            <a:r>
              <a:rPr lang="en-US" sz="1600" dirty="0" err="1"/>
              <a:t>sitä</a:t>
            </a:r>
            <a:r>
              <a:rPr lang="en-US" sz="1600" dirty="0"/>
              <a:t> </a:t>
            </a:r>
            <a:r>
              <a:rPr lang="en-US" sz="1600" dirty="0" err="1"/>
              <a:t>voimattomammaksi</a:t>
            </a:r>
            <a:r>
              <a:rPr lang="en-US" sz="1600" dirty="0"/>
              <a:t> </a:t>
            </a:r>
            <a:r>
              <a:rPr lang="en-US" sz="1600" dirty="0" err="1"/>
              <a:t>tulet</a:t>
            </a:r>
            <a:r>
              <a:rPr lang="en-US" sz="16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9372D9-C60C-7EBF-161F-6A7A6F2DA361}"/>
              </a:ext>
            </a:extLst>
          </p:cNvPr>
          <p:cNvSpPr txBox="1"/>
          <p:nvPr/>
        </p:nvSpPr>
        <p:spPr>
          <a:xfrm rot="20360405">
            <a:off x="5970123" y="6511847"/>
            <a:ext cx="2932748" cy="13715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Tapahtumat</a:t>
            </a:r>
            <a:r>
              <a:rPr lang="en-US" sz="1600" dirty="0"/>
              <a:t> </a:t>
            </a:r>
            <a:r>
              <a:rPr lang="en-US" sz="1600" dirty="0" err="1"/>
              <a:t>voivat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tuskaa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eivät</a:t>
            </a:r>
            <a:r>
              <a:rPr lang="en-US" sz="1600" dirty="0"/>
              <a:t> </a:t>
            </a:r>
            <a:r>
              <a:rPr lang="en-US" sz="1600" dirty="0" err="1"/>
              <a:t>sinänsä</a:t>
            </a:r>
            <a:r>
              <a:rPr lang="en-US" sz="1600" dirty="0"/>
              <a:t> </a:t>
            </a:r>
            <a:r>
              <a:rPr lang="en-US" sz="1600" dirty="0" err="1"/>
              <a:t>aiheuta</a:t>
            </a:r>
            <a:r>
              <a:rPr lang="en-US" sz="1600" dirty="0"/>
              <a:t> </a:t>
            </a:r>
            <a:r>
              <a:rPr lang="en-US" sz="1600" dirty="0" err="1"/>
              <a:t>kärsimystä</a:t>
            </a:r>
            <a:r>
              <a:rPr lang="en-US" sz="1600" dirty="0"/>
              <a:t>. </a:t>
            </a:r>
            <a:r>
              <a:rPr lang="fi-FI" sz="1600" dirty="0"/>
              <a:t>Muutosvastarinta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kärsimyksen</a:t>
            </a:r>
            <a:r>
              <a:rPr lang="en-US" sz="16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CD25FB-FDE4-D58D-35E3-824762523FA6}"/>
              </a:ext>
            </a:extLst>
          </p:cNvPr>
          <p:cNvSpPr txBox="1"/>
          <p:nvPr/>
        </p:nvSpPr>
        <p:spPr>
          <a:xfrm rot="20411723">
            <a:off x="8885381" y="6455960"/>
            <a:ext cx="284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Luodessaan itsestään </a:t>
            </a:r>
            <a:r>
              <a:rPr lang="en-US" sz="1600" dirty="0" err="1"/>
              <a:t>tarinan</a:t>
            </a:r>
            <a:r>
              <a:rPr lang="en-US" sz="1600" dirty="0"/>
              <a:t>, </a:t>
            </a:r>
            <a:r>
              <a:rPr lang="en-US" sz="1600" dirty="0" err="1"/>
              <a:t>ainutlaatui</a:t>
            </a:r>
            <a:r>
              <a:rPr lang="fi-FI" sz="1600" dirty="0" err="1"/>
              <a:t>suudesta</a:t>
            </a:r>
            <a:r>
              <a:rPr lang="en-US" sz="1600" dirty="0"/>
              <a:t>, </a:t>
            </a:r>
            <a:r>
              <a:rPr lang="en-US" sz="1600" dirty="0" err="1"/>
              <a:t>uskoo</a:t>
            </a:r>
            <a:r>
              <a:rPr lang="en-US" sz="1600" dirty="0"/>
              <a:t> </a:t>
            </a:r>
            <a:r>
              <a:rPr lang="fi-FI" sz="1600" dirty="0"/>
              <a:t>olevansa</a:t>
            </a:r>
            <a:r>
              <a:rPr lang="en-US" sz="1600" dirty="0"/>
              <a:t> </a:t>
            </a:r>
            <a:r>
              <a:rPr lang="en-US" sz="1600" dirty="0" err="1"/>
              <a:t>oikeu</a:t>
            </a:r>
            <a:r>
              <a:rPr lang="fi-FI" sz="1600" dirty="0" err="1"/>
              <a:t>tettu</a:t>
            </a:r>
            <a:r>
              <a:rPr lang="en-US" sz="1600" dirty="0"/>
              <a:t> </a:t>
            </a:r>
            <a:r>
              <a:rPr lang="en-US" sz="1600" dirty="0" err="1"/>
              <a:t>erityiskohteluun</a:t>
            </a:r>
            <a:r>
              <a:rPr lang="fi-FI" sz="1600" dirty="0"/>
              <a:t>, </a:t>
            </a:r>
            <a:r>
              <a:rPr lang="en-US" sz="1600" dirty="0" err="1"/>
              <a:t>johta</a:t>
            </a:r>
            <a:r>
              <a:rPr lang="fi-FI" sz="1600" dirty="0"/>
              <a:t>en</a:t>
            </a:r>
            <a:r>
              <a:rPr lang="en-US" sz="1600" dirty="0"/>
              <a:t> </a:t>
            </a:r>
            <a:r>
              <a:rPr lang="en-US" sz="1600" dirty="0" err="1"/>
              <a:t>välittömän</a:t>
            </a:r>
            <a:r>
              <a:rPr lang="en-US" sz="1600" dirty="0"/>
              <a:t> </a:t>
            </a:r>
            <a:r>
              <a:rPr lang="en-US" sz="1600" dirty="0" err="1"/>
              <a:t>tyydytyksen</a:t>
            </a:r>
            <a:r>
              <a:rPr lang="en-US" sz="1600" dirty="0"/>
              <a:t> </a:t>
            </a:r>
            <a:r>
              <a:rPr lang="en-US" sz="1600" dirty="0" err="1"/>
              <a:t>tavoittel</a:t>
            </a:r>
            <a:r>
              <a:rPr lang="fi-FI" sz="1600" dirty="0" err="1"/>
              <a:t>uun</a:t>
            </a:r>
            <a:r>
              <a:rPr lang="en-US" sz="16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7373F-55F9-C9EC-BD2B-DC277A8CD2C6}"/>
              </a:ext>
            </a:extLst>
          </p:cNvPr>
          <p:cNvSpPr txBox="1"/>
          <p:nvPr/>
        </p:nvSpPr>
        <p:spPr>
          <a:xfrm rot="20342446">
            <a:off x="11843623" y="6466404"/>
            <a:ext cx="2636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Nöyryytetty</a:t>
            </a:r>
            <a:r>
              <a:rPr lang="en-US" sz="1600" dirty="0"/>
              <a:t> </a:t>
            </a:r>
            <a:r>
              <a:rPr lang="en-US" sz="1600" dirty="0" err="1"/>
              <a:t>joutuu</a:t>
            </a:r>
            <a:r>
              <a:rPr lang="en-US" sz="1600" dirty="0"/>
              <a:t> </a:t>
            </a:r>
            <a:r>
              <a:rPr lang="en-US" sz="1600" dirty="0" err="1"/>
              <a:t>vallan</a:t>
            </a:r>
            <a:r>
              <a:rPr lang="en-US" sz="1600" dirty="0"/>
              <a:t> </a:t>
            </a:r>
            <a:r>
              <a:rPr lang="fi-FI" sz="1600" dirty="0"/>
              <a:t>alistamaksi</a:t>
            </a:r>
            <a:r>
              <a:rPr lang="en-US" sz="1600" dirty="0"/>
              <a:t>. </a:t>
            </a:r>
            <a:r>
              <a:rPr lang="en-US" sz="1600" dirty="0" err="1"/>
              <a:t>Nöyryyttäminen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en-US" sz="1600" dirty="0" err="1"/>
              <a:t>sanallista</a:t>
            </a:r>
            <a:r>
              <a:rPr lang="en-US" sz="1600" dirty="0"/>
              <a:t>, </a:t>
            </a:r>
            <a:r>
              <a:rPr lang="en-US" sz="1600" dirty="0" err="1"/>
              <a:t>sanatonta</a:t>
            </a:r>
            <a:r>
              <a:rPr lang="en-US" sz="1600" dirty="0"/>
              <a:t>, </a:t>
            </a:r>
            <a:r>
              <a:rPr lang="en-US" sz="1600" dirty="0" err="1"/>
              <a:t>sivuuttamista</a:t>
            </a:r>
            <a:r>
              <a:rPr lang="en-US" sz="1600" dirty="0"/>
              <a:t> tai </a:t>
            </a:r>
            <a:r>
              <a:rPr lang="en-US" sz="1600" dirty="0" err="1"/>
              <a:t>välinpitämättömyyttä</a:t>
            </a:r>
            <a:r>
              <a:rPr lang="en-US" sz="1600" dirty="0"/>
              <a:t>.</a:t>
            </a: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91384DA-4B4F-D3D0-6B19-8CAD524AE843}"/>
              </a:ext>
            </a:extLst>
          </p:cNvPr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8D0BE-52FF-7DF3-D20F-4066B50CA9A9}"/>
              </a:ext>
            </a:extLst>
          </p:cNvPr>
          <p:cNvSpPr txBox="1"/>
          <p:nvPr/>
        </p:nvSpPr>
        <p:spPr>
          <a:xfrm>
            <a:off x="8307894" y="9501732"/>
            <a:ext cx="6468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Emotionaaliset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yhtälöt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auttavat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havaitsemaan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kääntämään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valjastamaan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kanavoimaan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tunteita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tuottavasti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niistä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tulee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rationaalisia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tarkoituksenmukaisia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eikä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hajaantuneita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kaoottisia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Vihasta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rohkeutta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kateudesta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joustavuutta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Tunteiden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tulkinta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matemattisten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yhteen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vähennys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jako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kertolaskujen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avulla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 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helpottaa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analysoimaan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paremmin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keskeisiä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tunteita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22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03" y="1187309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48877" y="319568"/>
            <a:ext cx="1002060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POSITIIVISET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0342" y="31411"/>
            <a:ext cx="3830317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KUTSUMUS, UTELIAISUUS, AITOUS,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ONNELLISUUS, SAAVUTUS, ILO, USKO,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ARMO, EMPATIA, SUURI ONNI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BD9FA-81E1-B48E-4FC3-BAAB464D0C87}"/>
              </a:ext>
            </a:extLst>
          </p:cNvPr>
          <p:cNvSpPr txBox="1"/>
          <p:nvPr/>
        </p:nvSpPr>
        <p:spPr>
          <a:xfrm rot="20343940">
            <a:off x="331667" y="2801212"/>
            <a:ext cx="264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Kutsumuksen</a:t>
            </a:r>
            <a:r>
              <a:rPr lang="en-US" sz="1600" dirty="0"/>
              <a:t> </a:t>
            </a:r>
            <a:r>
              <a:rPr lang="en-US" sz="1600" dirty="0" err="1"/>
              <a:t>toteuttaminen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tuntua</a:t>
            </a:r>
            <a:r>
              <a:rPr lang="en-US" sz="1600" dirty="0"/>
              <a:t> </a:t>
            </a:r>
            <a:r>
              <a:rPr lang="en-US" sz="1600" dirty="0" err="1"/>
              <a:t>kuin</a:t>
            </a:r>
            <a:r>
              <a:rPr lang="en-US" sz="1600" dirty="0"/>
              <a:t> </a:t>
            </a:r>
            <a:r>
              <a:rPr lang="en-US" sz="1600" dirty="0" err="1"/>
              <a:t>hengittäisi</a:t>
            </a:r>
            <a:r>
              <a:rPr lang="en-US" sz="1600" dirty="0"/>
              <a:t> </a:t>
            </a:r>
            <a:r>
              <a:rPr lang="en-US" sz="1600" dirty="0" err="1"/>
              <a:t>kokonaan</a:t>
            </a:r>
            <a:r>
              <a:rPr lang="en-US" sz="1600" dirty="0"/>
              <a:t> </a:t>
            </a:r>
            <a:r>
              <a:rPr lang="en-US" sz="1600" dirty="0" err="1"/>
              <a:t>uudella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 Se </a:t>
            </a:r>
            <a:r>
              <a:rPr lang="en-US" sz="1600" dirty="0" err="1"/>
              <a:t>koskettaa</a:t>
            </a:r>
            <a:r>
              <a:rPr lang="en-US" sz="1600" dirty="0"/>
              <a:t> </a:t>
            </a:r>
            <a:r>
              <a:rPr lang="en-US" sz="1600" dirty="0" err="1"/>
              <a:t>sitä</a:t>
            </a:r>
            <a:r>
              <a:rPr lang="en-US" sz="1600" dirty="0"/>
              <a:t>, </a:t>
            </a:r>
            <a:r>
              <a:rPr lang="en-US" sz="1600" dirty="0" err="1"/>
              <a:t>mikä</a:t>
            </a:r>
            <a:r>
              <a:rPr lang="en-US" sz="1600" dirty="0"/>
              <a:t> </a:t>
            </a:r>
            <a:r>
              <a:rPr lang="en-US" sz="1600" dirty="0" err="1"/>
              <a:t>oli</a:t>
            </a:r>
            <a:r>
              <a:rPr lang="en-US" sz="1600" dirty="0"/>
              <a:t> </a:t>
            </a:r>
            <a:r>
              <a:rPr lang="en-US" sz="1600" dirty="0" err="1"/>
              <a:t>elämän</a:t>
            </a:r>
            <a:r>
              <a:rPr lang="en-US" sz="1600" dirty="0"/>
              <a:t> </a:t>
            </a:r>
            <a:r>
              <a:rPr lang="en-US" sz="1600" dirty="0" err="1"/>
              <a:t>tarkoitus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F6CB6-A649-DCBD-D63A-B12A4A9CA7C8}"/>
              </a:ext>
            </a:extLst>
          </p:cNvPr>
          <p:cNvSpPr txBox="1"/>
          <p:nvPr/>
        </p:nvSpPr>
        <p:spPr>
          <a:xfrm rot="20381646">
            <a:off x="3203061" y="2739555"/>
            <a:ext cx="25754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Uteliaisuus</a:t>
            </a:r>
            <a:r>
              <a:rPr lang="en-US" sz="1600" dirty="0"/>
              <a:t> on </a:t>
            </a:r>
            <a:r>
              <a:rPr lang="en-US" sz="1600" dirty="0" err="1"/>
              <a:t>elämää</a:t>
            </a:r>
            <a:r>
              <a:rPr lang="en-US" sz="1600" dirty="0"/>
              <a:t> </a:t>
            </a:r>
            <a:r>
              <a:rPr lang="en-US" sz="1600" dirty="0" err="1"/>
              <a:t>vahvistava</a:t>
            </a:r>
            <a:r>
              <a:rPr lang="en-US" sz="1600" dirty="0"/>
              <a:t> </a:t>
            </a:r>
            <a:r>
              <a:rPr lang="en-US" sz="1600" dirty="0" err="1"/>
              <a:t>tunne</a:t>
            </a:r>
            <a:r>
              <a:rPr lang="en-US" sz="1600" dirty="0"/>
              <a:t>. </a:t>
            </a:r>
            <a:r>
              <a:rPr lang="en-US" sz="1600" dirty="0" err="1"/>
              <a:t>Uteliaisuus</a:t>
            </a:r>
            <a:r>
              <a:rPr lang="en-US" sz="1600" dirty="0"/>
              <a:t> </a:t>
            </a:r>
            <a:r>
              <a:rPr lang="en-US" sz="1600" dirty="0" err="1"/>
              <a:t>korreloi</a:t>
            </a:r>
            <a:r>
              <a:rPr lang="en-US" sz="1600" dirty="0"/>
              <a:t> </a:t>
            </a:r>
            <a:r>
              <a:rPr lang="en-US" sz="1600" dirty="0" err="1"/>
              <a:t>resilienssin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 ja </a:t>
            </a:r>
            <a:r>
              <a:rPr lang="en-US" sz="1600" dirty="0" err="1"/>
              <a:t>käänteisesti</a:t>
            </a:r>
            <a:r>
              <a:rPr lang="en-US" sz="1600" dirty="0"/>
              <a:t> </a:t>
            </a:r>
            <a:r>
              <a:rPr lang="en-US" sz="1600" dirty="0" err="1"/>
              <a:t>ahdistuksen</a:t>
            </a:r>
            <a:r>
              <a:rPr lang="en-US" sz="1600" dirty="0"/>
              <a:t> ja </a:t>
            </a:r>
            <a:r>
              <a:rPr lang="en-US" sz="1600" dirty="0" err="1"/>
              <a:t>masennuksen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8310-B47D-6D12-1833-E2F9B9D8590E}"/>
              </a:ext>
            </a:extLst>
          </p:cNvPr>
          <p:cNvSpPr txBox="1"/>
          <p:nvPr/>
        </p:nvSpPr>
        <p:spPr>
          <a:xfrm rot="20328789">
            <a:off x="6124960" y="2725869"/>
            <a:ext cx="2569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Itsetietoisuus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rohkeutta</a:t>
            </a:r>
            <a:r>
              <a:rPr lang="en-US" sz="1600" dirty="0"/>
              <a:t> </a:t>
            </a:r>
            <a:r>
              <a:rPr lang="en-US" sz="1600" dirty="0" err="1"/>
              <a:t>tarkoittaa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tiedät</a:t>
            </a:r>
            <a:r>
              <a:rPr lang="en-US" sz="1600" dirty="0"/>
              <a:t> </a:t>
            </a:r>
            <a:r>
              <a:rPr lang="en-US" sz="1600" dirty="0" err="1"/>
              <a:t>kuka</a:t>
            </a:r>
            <a:r>
              <a:rPr lang="en-US" sz="1600" dirty="0"/>
              <a:t> </a:t>
            </a:r>
            <a:r>
              <a:rPr lang="en-US" sz="1600" dirty="0" err="1"/>
              <a:t>olet</a:t>
            </a:r>
            <a:r>
              <a:rPr lang="en-US" sz="1600" dirty="0"/>
              <a:t>. </a:t>
            </a:r>
            <a:r>
              <a:rPr lang="en-US" sz="1600" dirty="0" err="1"/>
              <a:t>Rohkeus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itsetietoisuutta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puolestaan</a:t>
            </a:r>
            <a:r>
              <a:rPr lang="en-US" sz="1600" dirty="0"/>
              <a:t> </a:t>
            </a:r>
            <a:r>
              <a:rPr lang="en-US" sz="1600" dirty="0" err="1"/>
              <a:t>johtaa</a:t>
            </a:r>
            <a:r>
              <a:rPr lang="en-US" sz="1600" dirty="0"/>
              <a:t> </a:t>
            </a:r>
            <a:r>
              <a:rPr lang="en-US" sz="1600" dirty="0" err="1"/>
              <a:t>mahtailuun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88B1-FAC4-E9A3-5883-96A4937D034B}"/>
              </a:ext>
            </a:extLst>
          </p:cNvPr>
          <p:cNvSpPr txBox="1"/>
          <p:nvPr/>
        </p:nvSpPr>
        <p:spPr>
          <a:xfrm rot="20357241">
            <a:off x="8802041" y="2719519"/>
            <a:ext cx="29411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Äärimmäisen t</a:t>
            </a:r>
            <a:r>
              <a:rPr lang="en-US" sz="1600" dirty="0" err="1"/>
              <a:t>ärkeä</a:t>
            </a:r>
            <a:r>
              <a:rPr lang="en-US" sz="1600" dirty="0"/>
              <a:t> </a:t>
            </a:r>
            <a:r>
              <a:rPr lang="en-US" sz="1600" dirty="0" err="1"/>
              <a:t>osa</a:t>
            </a:r>
            <a:r>
              <a:rPr lang="en-US" sz="1600" dirty="0"/>
              <a:t> </a:t>
            </a:r>
            <a:r>
              <a:rPr lang="en-US" sz="1600" dirty="0" err="1"/>
              <a:t>onnellisuutta</a:t>
            </a:r>
            <a:r>
              <a:rPr lang="en-US" sz="1600" dirty="0"/>
              <a:t> on </a:t>
            </a:r>
            <a:r>
              <a:rPr lang="en-US" sz="1600" dirty="0" err="1"/>
              <a:t>kiitollisuuden</a:t>
            </a:r>
            <a:r>
              <a:rPr lang="en-US" sz="1600" dirty="0"/>
              <a:t> </a:t>
            </a:r>
            <a:r>
              <a:rPr lang="en-US" sz="1600" dirty="0" err="1"/>
              <a:t>ilmaiseminen</a:t>
            </a:r>
            <a:r>
              <a:rPr lang="en-US" sz="1600" dirty="0"/>
              <a:t> ja </a:t>
            </a:r>
            <a:r>
              <a:rPr lang="en-US" sz="1600" dirty="0" err="1"/>
              <a:t>tunteminen</a:t>
            </a:r>
            <a:r>
              <a:rPr lang="en-US" sz="1600" dirty="0"/>
              <a:t>. </a:t>
            </a:r>
            <a:r>
              <a:rPr lang="en-US" sz="1600" dirty="0" err="1"/>
              <a:t>Onnelliset</a:t>
            </a:r>
            <a:r>
              <a:rPr lang="en-US" sz="1600" dirty="0"/>
              <a:t> </a:t>
            </a:r>
            <a:r>
              <a:rPr lang="en-US" sz="1600" dirty="0" err="1"/>
              <a:t>ihmiset</a:t>
            </a:r>
            <a:r>
              <a:rPr lang="en-US" sz="1600" dirty="0"/>
              <a:t> </a:t>
            </a:r>
            <a:r>
              <a:rPr lang="en-US" sz="1600" dirty="0" err="1"/>
              <a:t>keskittyvät</a:t>
            </a:r>
            <a:r>
              <a:rPr lang="en-US" sz="1600" dirty="0"/>
              <a:t> "</a:t>
            </a:r>
            <a:r>
              <a:rPr lang="en-US" sz="1600" dirty="0" err="1"/>
              <a:t>hyvään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", </a:t>
            </a:r>
            <a:r>
              <a:rPr lang="en-US" sz="1600" dirty="0" err="1"/>
              <a:t>eivät</a:t>
            </a:r>
            <a:r>
              <a:rPr lang="en-US" sz="1600" dirty="0"/>
              <a:t> "</a:t>
            </a:r>
            <a:r>
              <a:rPr lang="en-US" sz="1600" dirty="0" err="1"/>
              <a:t>parempaan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B7062-D58C-9384-6955-C0176C7838CF}"/>
              </a:ext>
            </a:extLst>
          </p:cNvPr>
          <p:cNvSpPr txBox="1"/>
          <p:nvPr/>
        </p:nvSpPr>
        <p:spPr>
          <a:xfrm rot="20352534">
            <a:off x="11943708" y="2702792"/>
            <a:ext cx="243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Jos</a:t>
            </a:r>
            <a:r>
              <a:rPr lang="en-US" sz="1600" dirty="0"/>
              <a:t> pi</a:t>
            </a:r>
            <a:r>
              <a:rPr lang="fi-FI" sz="1600" dirty="0"/>
              <a:t>tää</a:t>
            </a:r>
            <a:r>
              <a:rPr lang="en-US" sz="1600" dirty="0"/>
              <a:t> </a:t>
            </a:r>
            <a:r>
              <a:rPr lang="en-US" sz="1600" dirty="0" err="1"/>
              <a:t>onne</a:t>
            </a:r>
            <a:r>
              <a:rPr lang="fi-FI" sz="1600" dirty="0"/>
              <a:t>a </a:t>
            </a:r>
            <a:r>
              <a:rPr lang="en-US" sz="1600" dirty="0" err="1"/>
              <a:t>luonnostaan</a:t>
            </a:r>
            <a:r>
              <a:rPr lang="en-US" sz="1600" dirty="0"/>
              <a:t> </a:t>
            </a:r>
            <a:r>
              <a:rPr lang="en-US" sz="1600" dirty="0" err="1"/>
              <a:t>haihtuvana</a:t>
            </a:r>
            <a:r>
              <a:rPr lang="en-US" sz="1600" dirty="0"/>
              <a:t>, </a:t>
            </a:r>
            <a:r>
              <a:rPr lang="fi-FI" sz="1600" dirty="0"/>
              <a:t>voi</a:t>
            </a:r>
            <a:r>
              <a:rPr lang="en-US" sz="1600" dirty="0"/>
              <a:t> </a:t>
            </a:r>
            <a:r>
              <a:rPr lang="en-US" sz="1600" dirty="0" err="1"/>
              <a:t>tunte</a:t>
            </a:r>
            <a:r>
              <a:rPr lang="fi-FI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kiitollisuutta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. </a:t>
            </a:r>
            <a:r>
              <a:rPr lang="en-US" sz="1600" dirty="0" err="1"/>
              <a:t>Elämä</a:t>
            </a:r>
            <a:r>
              <a:rPr lang="fi-FI" sz="1600" dirty="0"/>
              <a:t>ä eletään silloinkin</a:t>
            </a:r>
            <a:r>
              <a:rPr lang="en-US" sz="1600" dirty="0"/>
              <a:t>, </a:t>
            </a:r>
            <a:r>
              <a:rPr lang="en-US" sz="1600" dirty="0" err="1"/>
              <a:t>kun</a:t>
            </a:r>
            <a:r>
              <a:rPr lang="en-US" sz="1600" dirty="0"/>
              <a:t> </a:t>
            </a:r>
            <a:r>
              <a:rPr lang="fi-FI" sz="1600" dirty="0"/>
              <a:t>on</a:t>
            </a:r>
            <a:r>
              <a:rPr lang="en-US" sz="1600" dirty="0"/>
              <a:t> </a:t>
            </a:r>
            <a:r>
              <a:rPr lang="en-US" sz="1600" dirty="0" err="1"/>
              <a:t>kiireinen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suunnitelmien</a:t>
            </a:r>
            <a:r>
              <a:rPr lang="en-US" sz="1600" dirty="0"/>
              <a:t> </a:t>
            </a:r>
            <a:r>
              <a:rPr lang="en-US" sz="1600" dirty="0" err="1"/>
              <a:t>tekemisessä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5A6B1-2FCA-7E6A-1E3E-ECBB6880240F}"/>
              </a:ext>
            </a:extLst>
          </p:cNvPr>
          <p:cNvSpPr txBox="1"/>
          <p:nvPr/>
        </p:nvSpPr>
        <p:spPr>
          <a:xfrm rot="20341728">
            <a:off x="203224" y="6404971"/>
            <a:ext cx="29021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sydämen</a:t>
            </a:r>
            <a:r>
              <a:rPr lang="en-US" sz="1600" dirty="0"/>
              <a:t> </a:t>
            </a:r>
            <a:r>
              <a:rPr lang="en-US" sz="1600" dirty="0" err="1"/>
              <a:t>asenne</a:t>
            </a:r>
            <a:r>
              <a:rPr lang="en-US" sz="1600" dirty="0"/>
              <a:t>. </a:t>
            </a:r>
            <a:r>
              <a:rPr lang="fi-FI" sz="1600" dirty="0"/>
              <a:t>J</a:t>
            </a:r>
            <a:r>
              <a:rPr lang="en-US" sz="1600" dirty="0"/>
              <a:t>os </a:t>
            </a:r>
            <a:r>
              <a:rPr lang="en-US" sz="1600" dirty="0" err="1"/>
              <a:t>olemme</a:t>
            </a:r>
            <a:r>
              <a:rPr lang="en-US" sz="1600" dirty="0"/>
              <a:t> </a:t>
            </a:r>
            <a:r>
              <a:rPr lang="en-US" sz="1600" dirty="0" err="1"/>
              <a:t>valmiita</a:t>
            </a:r>
            <a:r>
              <a:rPr lang="en-US" sz="1600" dirty="0"/>
              <a:t> </a:t>
            </a:r>
            <a:r>
              <a:rPr lang="en-US" sz="1600" dirty="0" err="1"/>
              <a:t>luopumaan</a:t>
            </a:r>
            <a:r>
              <a:rPr lang="en-US" sz="1600" dirty="0"/>
              <a:t> </a:t>
            </a:r>
            <a:r>
              <a:rPr lang="en-US" sz="1600" dirty="0" err="1"/>
              <a:t>onnen</a:t>
            </a:r>
            <a:r>
              <a:rPr lang="en-US" sz="1600" dirty="0"/>
              <a:t> </a:t>
            </a:r>
            <a:r>
              <a:rPr lang="en-US" sz="1600" dirty="0" err="1"/>
              <a:t>etsimisestä</a:t>
            </a:r>
            <a:r>
              <a:rPr lang="en-US" sz="1600" dirty="0"/>
              <a:t>, </a:t>
            </a:r>
            <a:r>
              <a:rPr lang="en-US" sz="1600" dirty="0" err="1"/>
              <a:t>saatamme</a:t>
            </a:r>
            <a:r>
              <a:rPr lang="en-US" sz="1600" dirty="0"/>
              <a:t> </a:t>
            </a:r>
            <a:r>
              <a:rPr lang="en-US" sz="1600" dirty="0" err="1"/>
              <a:t>löytää</a:t>
            </a:r>
            <a:r>
              <a:rPr lang="en-US" sz="1600" dirty="0"/>
              <a:t> </a:t>
            </a:r>
            <a:r>
              <a:rPr lang="en-US" sz="1600" dirty="0" err="1"/>
              <a:t>iloa</a:t>
            </a:r>
            <a:r>
              <a:rPr lang="en-US" sz="1600" dirty="0"/>
              <a:t>. </a:t>
            </a:r>
            <a:r>
              <a:rPr lang="fi-FI" sz="1600" dirty="0"/>
              <a:t>Onnellisuus</a:t>
            </a:r>
            <a:r>
              <a:rPr lang="en-US" sz="1600" dirty="0"/>
              <a:t> on </a:t>
            </a:r>
            <a:r>
              <a:rPr lang="en-US" sz="1600" dirty="0" err="1"/>
              <a:t>kiinteää</a:t>
            </a:r>
            <a:r>
              <a:rPr lang="fi-FI" sz="1600" dirty="0"/>
              <a:t>, mutta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juoksevaa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0C5DF-C459-B5F0-DDC2-C349F2F76BB0}"/>
              </a:ext>
            </a:extLst>
          </p:cNvPr>
          <p:cNvSpPr txBox="1"/>
          <p:nvPr/>
        </p:nvSpPr>
        <p:spPr>
          <a:xfrm rot="20345280">
            <a:off x="11987228" y="6341997"/>
            <a:ext cx="2414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Jos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ovat</a:t>
            </a:r>
            <a:r>
              <a:rPr lang="en-US" sz="1600" dirty="0"/>
              <a:t> </a:t>
            </a:r>
            <a:r>
              <a:rPr lang="en-US" sz="1600" dirty="0" err="1"/>
              <a:t>liian</a:t>
            </a:r>
            <a:r>
              <a:rPr lang="en-US" sz="1600" dirty="0"/>
              <a:t> </a:t>
            </a:r>
            <a:r>
              <a:rPr lang="en-US" sz="1600" dirty="0" err="1"/>
              <a:t>korkeat</a:t>
            </a:r>
            <a:r>
              <a:rPr lang="en-US" sz="1600" dirty="0"/>
              <a:t>,</a:t>
            </a:r>
            <a:r>
              <a:rPr lang="fi-FI" sz="1600" dirty="0"/>
              <a:t> 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pettymys</a:t>
            </a:r>
            <a:r>
              <a:rPr lang="fi-FI" sz="1600" dirty="0"/>
              <a:t> on</a:t>
            </a:r>
            <a:r>
              <a:rPr lang="en-US" sz="1600" dirty="0"/>
              <a:t> </a:t>
            </a:r>
            <a:r>
              <a:rPr lang="en-US" sz="1600" dirty="0" err="1"/>
              <a:t>suur</a:t>
            </a:r>
            <a:r>
              <a:rPr lang="fi-FI" sz="1600" dirty="0" err="1"/>
              <a:t>ta</a:t>
            </a:r>
            <a:r>
              <a:rPr lang="en-US" sz="1600" dirty="0"/>
              <a:t>. </a:t>
            </a:r>
            <a:r>
              <a:rPr lang="en-US" sz="1600" dirty="0" err="1"/>
              <a:t>Porrastamalla</a:t>
            </a:r>
            <a:r>
              <a:rPr lang="en-US" sz="1600" dirty="0"/>
              <a:t>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välitavoittei</a:t>
            </a:r>
            <a:r>
              <a:rPr lang="fi-FI" sz="1600" dirty="0"/>
              <a:t>ksi</a:t>
            </a:r>
            <a:r>
              <a:rPr lang="en-US" sz="1600" dirty="0"/>
              <a:t>,</a:t>
            </a:r>
            <a:r>
              <a:rPr lang="fi-FI" sz="1600" dirty="0"/>
              <a:t> kasvavat</a:t>
            </a:r>
            <a:r>
              <a:rPr lang="en-US" sz="1600" dirty="0"/>
              <a:t> </a:t>
            </a:r>
            <a:r>
              <a:rPr lang="en-US" sz="1600" dirty="0" err="1"/>
              <a:t>mahdollisuudet</a:t>
            </a:r>
            <a:r>
              <a:rPr lang="en-US" sz="1600" dirty="0"/>
              <a:t> </a:t>
            </a:r>
            <a:r>
              <a:rPr lang="en-US" sz="1600" dirty="0" err="1"/>
              <a:t>onnistumiseen</a:t>
            </a:r>
            <a:r>
              <a:rPr lang="en-US" sz="1600" dirty="0"/>
              <a:t> ja </a:t>
            </a:r>
            <a:r>
              <a:rPr lang="en-US" sz="1600" dirty="0" err="1"/>
              <a:t>onnellisuuteen</a:t>
            </a:r>
            <a:r>
              <a:rPr lang="en-US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95D0A-C3EA-D6D3-A40B-FE3924128450}"/>
              </a:ext>
            </a:extLst>
          </p:cNvPr>
          <p:cNvSpPr txBox="1"/>
          <p:nvPr/>
        </p:nvSpPr>
        <p:spPr>
          <a:xfrm rot="20387032">
            <a:off x="9174093" y="6347080"/>
            <a:ext cx="2243603" cy="18512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Itse-empatia</a:t>
            </a:r>
            <a:r>
              <a:rPr lang="en-US" sz="1600" dirty="0"/>
              <a:t> on </a:t>
            </a:r>
            <a:r>
              <a:rPr lang="en-US" sz="1600" dirty="0" err="1"/>
              <a:t>armollisuutta</a:t>
            </a:r>
            <a:r>
              <a:rPr lang="en-US" sz="1600" dirty="0"/>
              <a:t> </a:t>
            </a:r>
            <a:r>
              <a:rPr lang="en-US" sz="1600" dirty="0" err="1"/>
              <a:t>itseä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. </a:t>
            </a:r>
            <a:r>
              <a:rPr lang="en-US" sz="1600" dirty="0" err="1"/>
              <a:t>Empatia</a:t>
            </a:r>
            <a:r>
              <a:rPr lang="en-US" sz="1600" dirty="0"/>
              <a:t> </a:t>
            </a:r>
            <a:r>
              <a:rPr lang="en-US" sz="1600" dirty="0" err="1"/>
              <a:t>toisia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 on </a:t>
            </a:r>
            <a:r>
              <a:rPr lang="en-US" sz="1600" dirty="0" err="1"/>
              <a:t>myötätuntoa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ihmisten</a:t>
            </a:r>
            <a:r>
              <a:rPr lang="en-US" sz="1600" dirty="0"/>
              <a:t> </a:t>
            </a:r>
            <a:endParaRPr lang="fi-FI" sz="1600" dirty="0"/>
          </a:p>
          <a:p>
            <a:pPr algn="ctr"/>
            <a:r>
              <a:rPr lang="en-US" sz="1600" dirty="0"/>
              <a:t>​​</a:t>
            </a:r>
            <a:r>
              <a:rPr lang="en-US" sz="1600" dirty="0" err="1"/>
              <a:t>tuntemattomiin</a:t>
            </a:r>
            <a:r>
              <a:rPr lang="en-US" sz="1600" dirty="0"/>
              <a:t> </a:t>
            </a:r>
            <a:r>
              <a:rPr lang="en-US" sz="1600" dirty="0" err="1"/>
              <a:t>kokemuksiin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36E90-19C4-9A92-BB56-F284BD4B80D3}"/>
              </a:ext>
            </a:extLst>
          </p:cNvPr>
          <p:cNvSpPr txBox="1"/>
          <p:nvPr/>
        </p:nvSpPr>
        <p:spPr>
          <a:xfrm rot="20448457">
            <a:off x="6050560" y="6399307"/>
            <a:ext cx="2679177" cy="13546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Armo</a:t>
            </a:r>
            <a:r>
              <a:rPr lang="en-US" sz="1600" dirty="0"/>
              <a:t> </a:t>
            </a:r>
            <a:r>
              <a:rPr lang="fi-FI" sz="1600" dirty="0"/>
              <a:t>on </a:t>
            </a:r>
            <a:r>
              <a:rPr lang="en-US" sz="1600" dirty="0" err="1"/>
              <a:t>anteeksian</a:t>
            </a:r>
            <a:r>
              <a:rPr lang="fi-FI" sz="1600" dirty="0" err="1"/>
              <a:t>toa</a:t>
            </a:r>
            <a:r>
              <a:rPr lang="en-US" sz="1600" dirty="0"/>
              <a:t>, </a:t>
            </a:r>
            <a:r>
              <a:rPr lang="en-US" sz="1600" dirty="0" err="1"/>
              <a:t>hyväntahtoisuu</a:t>
            </a:r>
            <a:r>
              <a:rPr lang="fi-FI" sz="1600" dirty="0" err="1"/>
              <a:t>tta</a:t>
            </a:r>
            <a:r>
              <a:rPr lang="en-US" sz="1600" dirty="0"/>
              <a:t> ja </a:t>
            </a:r>
            <a:r>
              <a:rPr lang="en-US" sz="1600" dirty="0" err="1"/>
              <a:t>ystävällisy</a:t>
            </a:r>
            <a:r>
              <a:rPr lang="fi-FI" sz="1600" dirty="0" err="1"/>
              <a:t>yttä</a:t>
            </a:r>
            <a:r>
              <a:rPr lang="en-US" sz="1600" dirty="0"/>
              <a:t>. </a:t>
            </a:r>
            <a:r>
              <a:rPr lang="en-US" sz="1600" dirty="0" err="1"/>
              <a:t>Kiitollisuus</a:t>
            </a:r>
            <a:r>
              <a:rPr lang="en-US" sz="1600" dirty="0"/>
              <a:t> on </a:t>
            </a:r>
            <a:r>
              <a:rPr lang="en-US" sz="1600" dirty="0" err="1"/>
              <a:t>valmiutta</a:t>
            </a:r>
            <a:r>
              <a:rPr lang="en-US" sz="1600" dirty="0"/>
              <a:t> </a:t>
            </a:r>
            <a:r>
              <a:rPr lang="en-US" sz="1600" dirty="0" err="1"/>
              <a:t>osoittaa</a:t>
            </a:r>
            <a:r>
              <a:rPr lang="en-US" sz="1600" dirty="0"/>
              <a:t> </a:t>
            </a:r>
            <a:r>
              <a:rPr lang="en-US" sz="1600" dirty="0" err="1"/>
              <a:t>arvostusta</a:t>
            </a:r>
            <a:r>
              <a:rPr lang="en-US" sz="1600" dirty="0"/>
              <a:t> ja </a:t>
            </a:r>
            <a:r>
              <a:rPr lang="en-US" sz="1600" dirty="0" err="1"/>
              <a:t>ystävällisyyttä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319C7-1930-550D-40FA-9ADB315695EF}"/>
              </a:ext>
            </a:extLst>
          </p:cNvPr>
          <p:cNvSpPr txBox="1"/>
          <p:nvPr/>
        </p:nvSpPr>
        <p:spPr>
          <a:xfrm rot="20384789">
            <a:off x="3214275" y="6404971"/>
            <a:ext cx="2633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fi-FI" sz="1600" dirty="0"/>
              <a:t>syntyy</a:t>
            </a:r>
            <a:r>
              <a:rPr lang="en-US" sz="1600" dirty="0"/>
              <a:t> </a:t>
            </a:r>
            <a:r>
              <a:rPr lang="fi-FI" sz="1600" dirty="0"/>
              <a:t>luottamuksesta,</a:t>
            </a:r>
            <a:r>
              <a:rPr lang="en-US" sz="1600" dirty="0"/>
              <a:t> </a:t>
            </a:r>
            <a:r>
              <a:rPr lang="en-US" sz="1600" dirty="0" err="1"/>
              <a:t>uskomus</a:t>
            </a:r>
            <a:r>
              <a:rPr lang="en-US" sz="1600" dirty="0"/>
              <a:t> </a:t>
            </a:r>
            <a:r>
              <a:rPr lang="en-US" sz="1600" dirty="0" err="1"/>
              <a:t>aistihavainnoista</a:t>
            </a:r>
            <a:r>
              <a:rPr lang="en-US" sz="1600" dirty="0"/>
              <a:t>. </a:t>
            </a:r>
            <a:r>
              <a:rPr lang="fi-FI" sz="1600" dirty="0"/>
              <a:t>U</a:t>
            </a:r>
            <a:r>
              <a:rPr lang="en-US" sz="1600" dirty="0" err="1"/>
              <a:t>sko</a:t>
            </a:r>
            <a:r>
              <a:rPr lang="en-US" sz="1600" dirty="0"/>
              <a:t> </a:t>
            </a:r>
            <a:r>
              <a:rPr lang="fi-FI" sz="1600" dirty="0"/>
              <a:t>yhdistetään </a:t>
            </a:r>
            <a:r>
              <a:rPr lang="en-US" sz="1600" dirty="0" err="1"/>
              <a:t>hengellisyyteen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fi-FI" sz="1600" dirty="0"/>
              <a:t>luottamusta</a:t>
            </a:r>
            <a:r>
              <a:rPr lang="en-US" sz="1600" dirty="0"/>
              <a:t> </a:t>
            </a:r>
            <a:r>
              <a:rPr lang="fi-FI" sz="1600" dirty="0"/>
              <a:t>myös faktoihin</a:t>
            </a:r>
            <a:r>
              <a:rPr lang="en-US" sz="16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6455EB-851F-9279-6500-3078568C793D}"/>
              </a:ext>
            </a:extLst>
          </p:cNvPr>
          <p:cNvSpPr txBox="1"/>
          <p:nvPr/>
        </p:nvSpPr>
        <p:spPr>
          <a:xfrm>
            <a:off x="9168573" y="9365066"/>
            <a:ext cx="551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Jos </a:t>
            </a:r>
            <a:r>
              <a:rPr lang="en-US" dirty="0" err="1"/>
              <a:t>käsityksemme</a:t>
            </a:r>
            <a:r>
              <a:rPr lang="en-US" dirty="0"/>
              <a:t> </a:t>
            </a:r>
            <a:r>
              <a:rPr lang="en-US" dirty="0" err="1"/>
              <a:t>todellisuuksistamme</a:t>
            </a:r>
            <a:r>
              <a:rPr lang="en-US" dirty="0"/>
              <a:t> -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olemme</a:t>
            </a:r>
            <a:r>
              <a:rPr lang="en-US" dirty="0"/>
              <a:t> </a:t>
            </a:r>
            <a:r>
              <a:rPr lang="en-US" dirty="0" err="1"/>
              <a:t>saaneet</a:t>
            </a:r>
            <a:r>
              <a:rPr lang="en-US" dirty="0"/>
              <a:t> </a:t>
            </a:r>
            <a:r>
              <a:rPr lang="en-US" dirty="0" err="1"/>
              <a:t>aikaan</a:t>
            </a:r>
            <a:r>
              <a:rPr lang="en-US" dirty="0"/>
              <a:t> (</a:t>
            </a:r>
            <a:r>
              <a:rPr lang="en-US" dirty="0" err="1"/>
              <a:t>menestys</a:t>
            </a:r>
            <a:r>
              <a:rPr lang="en-US" dirty="0"/>
              <a:t>) - </a:t>
            </a:r>
            <a:r>
              <a:rPr lang="en-US" dirty="0" err="1"/>
              <a:t>ylittää</a:t>
            </a:r>
            <a:r>
              <a:rPr lang="en-US" dirty="0"/>
              <a:t> </a:t>
            </a:r>
            <a:r>
              <a:rPr lang="en-US" dirty="0" err="1"/>
              <a:t>potentiaalimme</a:t>
            </a:r>
            <a:r>
              <a:rPr lang="en-US" dirty="0"/>
              <a:t> - sen,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ajattelimme</a:t>
            </a:r>
            <a:r>
              <a:rPr lang="en-US" dirty="0"/>
              <a:t> </a:t>
            </a:r>
            <a:r>
              <a:rPr lang="en-US" dirty="0" err="1"/>
              <a:t>saavuttavamme</a:t>
            </a:r>
            <a:r>
              <a:rPr lang="en-US" dirty="0"/>
              <a:t> (</a:t>
            </a:r>
            <a:r>
              <a:rPr lang="en-US" dirty="0" err="1"/>
              <a:t>pyrkimykset</a:t>
            </a:r>
            <a:r>
              <a:rPr lang="en-US" dirty="0"/>
              <a:t>) - </a:t>
            </a:r>
            <a:r>
              <a:rPr lang="en-US" dirty="0" err="1"/>
              <a:t>tunnemme</a:t>
            </a:r>
            <a:r>
              <a:rPr lang="en-US" dirty="0"/>
              <a:t> </a:t>
            </a:r>
            <a:r>
              <a:rPr lang="en-US" dirty="0" err="1"/>
              <a:t>todennäköisesti</a:t>
            </a:r>
            <a:r>
              <a:rPr lang="en-US" dirty="0"/>
              <a:t> </a:t>
            </a:r>
            <a:r>
              <a:rPr lang="en-US" dirty="0" err="1"/>
              <a:t>itsemme</a:t>
            </a:r>
            <a:r>
              <a:rPr lang="en-US" dirty="0"/>
              <a:t> </a:t>
            </a:r>
            <a:r>
              <a:rPr lang="en-US" dirty="0" err="1"/>
              <a:t>melko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10153" y="762705"/>
            <a:ext cx="11280160" cy="8255007"/>
            <a:chOff x="0" y="1347355"/>
            <a:chExt cx="11280160" cy="8255007"/>
          </a:xfrm>
        </p:grpSpPr>
        <p:sp>
          <p:nvSpPr>
            <p:cNvPr id="3" name="object 3"/>
            <p:cNvSpPr/>
            <p:nvPr/>
          </p:nvSpPr>
          <p:spPr>
            <a:xfrm>
              <a:off x="0" y="1347355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0" y="8255000"/>
                  </a:lnTo>
                  <a:lnTo>
                    <a:pt x="622" y="825500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7362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622" y="0"/>
                  </a:lnTo>
                </a:path>
                <a:path w="635" h="8255000">
                  <a:moveTo>
                    <a:pt x="622" y="8255000"/>
                  </a:moveTo>
                  <a:lnTo>
                    <a:pt x="0" y="8255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927" y="2093739"/>
              <a:ext cx="7468233" cy="7468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6" y="291718"/>
            <a:ext cx="10962019" cy="652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KAHDEKSAN</a:t>
            </a:r>
            <a:r>
              <a:rPr sz="60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PERUSARVOA</a:t>
            </a:r>
            <a:endParaRPr sz="6000" kern="1200" spc="-14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624" y="10209271"/>
            <a:ext cx="6903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Malli on käännetty suomeksi sosiaalipsykologi Shalom H. Schwartzin perusarvojen teoriasta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 rot="17640000">
            <a:off x="2113117" y="4429095"/>
            <a:ext cx="12588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ITSELUOTTAMUS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20164266">
            <a:off x="3014991" y="3583302"/>
            <a:ext cx="13184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spc="-25" dirty="0">
                <a:solidFill>
                  <a:srgbClr val="020303"/>
                </a:solidFill>
                <a:latin typeface="Myriad Pro"/>
                <a:cs typeface="Myriad Pro"/>
              </a:rPr>
              <a:t>TASAVERTAISUUS</a:t>
            </a:r>
            <a:endParaRPr sz="1100" baseline="4629" dirty="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20400000">
            <a:off x="4356760" y="6695078"/>
            <a:ext cx="101355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100" spc="-1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SEKESKEISY</a:t>
            </a:r>
            <a:r>
              <a:rPr sz="1100" spc="-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320000">
            <a:off x="4282701" y="3668268"/>
            <a:ext cx="13042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fi-FI" sz="1100" spc="-85" dirty="0">
                <a:solidFill>
                  <a:srgbClr val="020303"/>
                </a:solidFill>
                <a:latin typeface="Myriad Pro"/>
                <a:cs typeface="Myriad Pro"/>
              </a:rPr>
              <a:t>HYVÄNTAHTOIISUUS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4020000">
            <a:off x="5262780" y="4489713"/>
            <a:ext cx="99158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SOVINNAISUUS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5252328" y="5665009"/>
            <a:ext cx="12623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TURVALLISUUS</a:t>
            </a:r>
            <a:endParaRPr sz="1100" baseline="2314" dirty="0">
              <a:latin typeface="Myriad Pro"/>
              <a:cs typeface="Myriad Pr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2194" y="3368755"/>
            <a:ext cx="19050" cy="3717290"/>
          </a:xfrm>
          <a:custGeom>
            <a:avLst/>
            <a:gdLst/>
            <a:ahLst/>
            <a:cxnLst/>
            <a:rect l="l" t="t" r="r" b="b"/>
            <a:pathLst>
              <a:path w="19050" h="3717290">
                <a:moveTo>
                  <a:pt x="0" y="0"/>
                </a:moveTo>
                <a:lnTo>
                  <a:pt x="18986" y="371685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382" y="3901702"/>
            <a:ext cx="2615565" cy="2641600"/>
          </a:xfrm>
          <a:custGeom>
            <a:avLst/>
            <a:gdLst/>
            <a:ahLst/>
            <a:cxnLst/>
            <a:rect l="l" t="t" r="r" b="b"/>
            <a:pathLst>
              <a:path w="2615565" h="2641600">
                <a:moveTo>
                  <a:pt x="2615056" y="0"/>
                </a:moveTo>
                <a:lnTo>
                  <a:pt x="0" y="264137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144" y="5195852"/>
            <a:ext cx="3717290" cy="19050"/>
          </a:xfrm>
          <a:custGeom>
            <a:avLst/>
            <a:gdLst/>
            <a:ahLst/>
            <a:cxnLst/>
            <a:rect l="l" t="t" r="r" b="b"/>
            <a:pathLst>
              <a:path w="3717290" h="19050">
                <a:moveTo>
                  <a:pt x="0" y="18986"/>
                </a:moveTo>
                <a:lnTo>
                  <a:pt x="371685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141" y="3933812"/>
            <a:ext cx="2641600" cy="2615565"/>
          </a:xfrm>
          <a:custGeom>
            <a:avLst/>
            <a:gdLst/>
            <a:ahLst/>
            <a:cxnLst/>
            <a:rect l="l" t="t" r="r" b="b"/>
            <a:pathLst>
              <a:path w="2641600" h="2615565">
                <a:moveTo>
                  <a:pt x="0" y="0"/>
                </a:moveTo>
                <a:lnTo>
                  <a:pt x="2641371" y="261505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182680">
            <a:off x="5065336" y="7933555"/>
            <a:ext cx="103690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Arvovaltaisuus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5" dirty="0" err="1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lang="fi-FI" sz="1000" dirty="0"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7471637">
            <a:off x="6887148" y="6101242"/>
            <a:ext cx="937894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Kuri-järjestys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Perhekeskeisyys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Vastavuoroisuu</a:t>
            </a: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0" dirty="0" err="1">
                <a:solidFill>
                  <a:srgbClr val="010202"/>
                </a:solidFill>
                <a:latin typeface="Calibri"/>
                <a:cs typeface="Calibri"/>
              </a:rPr>
              <a:t>Yhteenkuuluvuus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3902424">
            <a:off x="6798090" y="3457178"/>
            <a:ext cx="1118019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Kohteliaisuus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Ku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ttavuus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>
                <a:solidFill>
                  <a:srgbClr val="010202"/>
                </a:solidFill>
                <a:latin typeface="Calibri"/>
                <a:cs typeface="Calibri"/>
              </a:rPr>
              <a:t>Maltillisuus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Perinteisyys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Puolueettomuus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20241604">
            <a:off x="2388652" y="1698985"/>
            <a:ext cx="1078230" cy="8367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Avarakatseisuus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Eettisyys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Oikeudenmukaisuus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91752">
            <a:off x="656374" y="3545283"/>
            <a:ext cx="87312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10" dirty="0" err="1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lang="fi-FI" sz="1000" spc="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20" dirty="0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</a:t>
            </a:r>
            <a:r>
              <a:rPr sz="1000" dirty="0" err="1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20" dirty="0" err="1">
                <a:solidFill>
                  <a:srgbClr val="010202"/>
                </a:solidFill>
                <a:latin typeface="Calibri"/>
                <a:cs typeface="Calibri"/>
              </a:rPr>
              <a:t>a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lang="fi-FI" sz="1000" dirty="0"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4005766">
            <a:off x="304065" y="6178925"/>
            <a:ext cx="1657902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5" dirty="0" err="1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 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Rohkeus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 err="1">
                <a:solidFill>
                  <a:srgbClr val="010202"/>
                </a:solidFill>
                <a:latin typeface="Calibri"/>
                <a:cs typeface="Calibri"/>
              </a:rPr>
              <a:t>Seikkailunhalu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9127" y="3263005"/>
            <a:ext cx="3919854" cy="3919854"/>
            <a:chOff x="5470369" y="3772670"/>
            <a:chExt cx="3919854" cy="3919854"/>
          </a:xfrm>
        </p:grpSpPr>
        <p:sp>
          <p:nvSpPr>
            <p:cNvPr id="31" name="object 31"/>
            <p:cNvSpPr/>
            <p:nvPr/>
          </p:nvSpPr>
          <p:spPr>
            <a:xfrm>
              <a:off x="5521169" y="3823470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802" y="4464088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1762" y="5721947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4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12802" y="4802441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6452" y="5399874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59">
                  <a:moveTo>
                    <a:pt x="1374178" y="332435"/>
                  </a:moveTo>
                  <a:lnTo>
                    <a:pt x="42913" y="0"/>
                  </a:lnTo>
                  <a:lnTo>
                    <a:pt x="30784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54" y="405803"/>
                  </a:lnTo>
                  <a:lnTo>
                    <a:pt x="5727" y="455803"/>
                  </a:lnTo>
                  <a:lnTo>
                    <a:pt x="11595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190" y="864323"/>
                  </a:lnTo>
                  <a:lnTo>
                    <a:pt x="147574" y="907478"/>
                  </a:lnTo>
                  <a:lnTo>
                    <a:pt x="169468" y="949502"/>
                  </a:lnTo>
                  <a:lnTo>
                    <a:pt x="192951" y="990473"/>
                  </a:lnTo>
                  <a:lnTo>
                    <a:pt x="218046" y="1030465"/>
                  </a:lnTo>
                  <a:lnTo>
                    <a:pt x="244817" y="1069568"/>
                  </a:lnTo>
                  <a:lnTo>
                    <a:pt x="273291" y="1107846"/>
                  </a:lnTo>
                  <a:lnTo>
                    <a:pt x="303542" y="1145374"/>
                  </a:lnTo>
                  <a:lnTo>
                    <a:pt x="335584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802" y="5721947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4" h="901065">
                  <a:moveTo>
                    <a:pt x="0" y="0"/>
                  </a:moveTo>
                  <a:lnTo>
                    <a:pt x="932205" y="901039"/>
                  </a:lnTo>
                  <a:lnTo>
                    <a:pt x="966768" y="864063"/>
                  </a:lnTo>
                  <a:lnTo>
                    <a:pt x="999420" y="826636"/>
                  </a:lnTo>
                  <a:lnTo>
                    <a:pt x="1030204" y="788681"/>
                  </a:lnTo>
                  <a:lnTo>
                    <a:pt x="1059162" y="750121"/>
                  </a:lnTo>
                  <a:lnTo>
                    <a:pt x="1086338" y="710877"/>
                  </a:lnTo>
                  <a:lnTo>
                    <a:pt x="1111776" y="670872"/>
                  </a:lnTo>
                  <a:lnTo>
                    <a:pt x="1135518" y="630027"/>
                  </a:lnTo>
                  <a:lnTo>
                    <a:pt x="1157607" y="588267"/>
                  </a:lnTo>
                  <a:lnTo>
                    <a:pt x="1178087" y="545511"/>
                  </a:lnTo>
                  <a:lnTo>
                    <a:pt x="1197001" y="501684"/>
                  </a:lnTo>
                  <a:lnTo>
                    <a:pt x="1214392" y="456706"/>
                  </a:lnTo>
                  <a:lnTo>
                    <a:pt x="1230303" y="410501"/>
                  </a:lnTo>
                  <a:lnTo>
                    <a:pt x="1244777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8424" y="4845809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802" y="5721947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0596" y="4475632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05" y="5721947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970" y="4423526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168" y="4405750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4467" y="4811688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2802" y="5365115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3017" y="4805896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4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143" y="4314084"/>
            <a:ext cx="12985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Myriad Pro"/>
                <a:cs typeface="Myriad Pro"/>
              </a:rPr>
              <a:t>YHTEISYÖLLISYYS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5484" y="5112351"/>
            <a:ext cx="1283293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000" b="1" spc="-6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ANO</a:t>
            </a:r>
            <a:r>
              <a:rPr sz="10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000" b="1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2623" y="5847935"/>
            <a:ext cx="1091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ERINO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59347" y="5122686"/>
            <a:ext cx="106739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KSI</a:t>
            </a:r>
            <a:r>
              <a:rPr sz="1100" b="1" spc="-45" dirty="0">
                <a:solidFill>
                  <a:srgbClr val="FFFFFF"/>
                </a:solidFill>
                <a:latin typeface="Myriad Pro"/>
                <a:cs typeface="Myriad Pro"/>
              </a:rPr>
              <a:t>L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ÖLLISY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1291638">
            <a:off x="4906762" y="1673402"/>
            <a:ext cx="1226747" cy="8309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lang="fi-FI" sz="1000" dirty="0"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Rehellisyys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51972" y="2678781"/>
            <a:ext cx="5139055" cy="5126355"/>
            <a:chOff x="4843214" y="3188446"/>
            <a:chExt cx="5139055" cy="5126355"/>
          </a:xfrm>
        </p:grpSpPr>
        <p:sp>
          <p:nvSpPr>
            <p:cNvPr id="52" name="object 52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4085" y="792111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1"/>
                  </a:lnTo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7354" y="7691869"/>
              <a:ext cx="128003" cy="20170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333692" y="0"/>
                  </a:moveTo>
                  <a:lnTo>
                    <a:pt x="0" y="0"/>
                  </a:lnTo>
                  <a:lnTo>
                    <a:pt x="167106" y="211416"/>
                  </a:lnTo>
                  <a:lnTo>
                    <a:pt x="3336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8850" y="7753192"/>
              <a:ext cx="121399" cy="1213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38404" y="8175371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0"/>
                  </a:moveTo>
                  <a:lnTo>
                    <a:pt x="0" y="0"/>
                  </a:lnTo>
                  <a:lnTo>
                    <a:pt x="0" y="10693"/>
                  </a:lnTo>
                  <a:lnTo>
                    <a:pt x="212064" y="10693"/>
                  </a:lnTo>
                  <a:lnTo>
                    <a:pt x="212064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8402" y="8175376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10693"/>
                  </a:moveTo>
                  <a:lnTo>
                    <a:pt x="0" y="10693"/>
                  </a:lnTo>
                  <a:lnTo>
                    <a:pt x="0" y="0"/>
                  </a:lnTo>
                  <a:lnTo>
                    <a:pt x="212064" y="0"/>
                  </a:lnTo>
                  <a:lnTo>
                    <a:pt x="212064" y="1069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4577" y="78318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219481" y="0"/>
                  </a:moveTo>
                  <a:lnTo>
                    <a:pt x="135191" y="144348"/>
                  </a:lnTo>
                  <a:lnTo>
                    <a:pt x="0" y="21551"/>
                  </a:lnTo>
                  <a:lnTo>
                    <a:pt x="49466" y="293700"/>
                  </a:lnTo>
                  <a:lnTo>
                    <a:pt x="52095" y="295795"/>
                  </a:lnTo>
                  <a:lnTo>
                    <a:pt x="56502" y="295465"/>
                  </a:lnTo>
                  <a:lnTo>
                    <a:pt x="379577" y="295579"/>
                  </a:lnTo>
                  <a:lnTo>
                    <a:pt x="385610" y="295579"/>
                  </a:lnTo>
                  <a:lnTo>
                    <a:pt x="389623" y="294004"/>
                  </a:lnTo>
                  <a:lnTo>
                    <a:pt x="436295" y="35852"/>
                  </a:lnTo>
                  <a:lnTo>
                    <a:pt x="437197" y="34480"/>
                  </a:lnTo>
                  <a:lnTo>
                    <a:pt x="437197" y="23710"/>
                  </a:lnTo>
                  <a:lnTo>
                    <a:pt x="303733" y="144348"/>
                  </a:lnTo>
                  <a:lnTo>
                    <a:pt x="21948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4577" y="78445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379577" y="295579"/>
                  </a:moveTo>
                  <a:lnTo>
                    <a:pt x="325637" y="295520"/>
                  </a:lnTo>
                  <a:lnTo>
                    <a:pt x="271776" y="295488"/>
                  </a:lnTo>
                  <a:lnTo>
                    <a:pt x="217912" y="295474"/>
                  </a:lnTo>
                  <a:lnTo>
                    <a:pt x="164041" y="295470"/>
                  </a:lnTo>
                  <a:lnTo>
                    <a:pt x="110159" y="295465"/>
                  </a:lnTo>
                  <a:lnTo>
                    <a:pt x="58534" y="295452"/>
                  </a:lnTo>
                  <a:lnTo>
                    <a:pt x="57861" y="295427"/>
                  </a:lnTo>
                  <a:lnTo>
                    <a:pt x="57188" y="295427"/>
                  </a:lnTo>
                  <a:lnTo>
                    <a:pt x="56502" y="295465"/>
                  </a:lnTo>
                  <a:lnTo>
                    <a:pt x="52095" y="295795"/>
                  </a:lnTo>
                  <a:lnTo>
                    <a:pt x="49466" y="293700"/>
                  </a:lnTo>
                  <a:lnTo>
                    <a:pt x="48653" y="289153"/>
                  </a:lnTo>
                  <a:lnTo>
                    <a:pt x="46608" y="277556"/>
                  </a:lnTo>
                  <a:lnTo>
                    <a:pt x="44521" y="265966"/>
                  </a:lnTo>
                  <a:lnTo>
                    <a:pt x="42408" y="254381"/>
                  </a:lnTo>
                  <a:lnTo>
                    <a:pt x="40284" y="242798"/>
                  </a:lnTo>
                  <a:lnTo>
                    <a:pt x="0" y="21551"/>
                  </a:lnTo>
                  <a:lnTo>
                    <a:pt x="135191" y="144348"/>
                  </a:lnTo>
                  <a:lnTo>
                    <a:pt x="219481" y="0"/>
                  </a:lnTo>
                  <a:lnTo>
                    <a:pt x="303733" y="144348"/>
                  </a:lnTo>
                  <a:lnTo>
                    <a:pt x="304190" y="143979"/>
                  </a:lnTo>
                  <a:lnTo>
                    <a:pt x="304634" y="143624"/>
                  </a:lnTo>
                  <a:lnTo>
                    <a:pt x="305054" y="143230"/>
                  </a:lnTo>
                  <a:lnTo>
                    <a:pt x="335915" y="115176"/>
                  </a:lnTo>
                  <a:lnTo>
                    <a:pt x="347850" y="104325"/>
                  </a:lnTo>
                  <a:lnTo>
                    <a:pt x="359787" y="93473"/>
                  </a:lnTo>
                  <a:lnTo>
                    <a:pt x="392339" y="63959"/>
                  </a:lnTo>
                  <a:lnTo>
                    <a:pt x="418401" y="40563"/>
                  </a:lnTo>
                  <a:lnTo>
                    <a:pt x="437197" y="23710"/>
                  </a:lnTo>
                  <a:lnTo>
                    <a:pt x="437197" y="34480"/>
                  </a:lnTo>
                  <a:lnTo>
                    <a:pt x="436295" y="35852"/>
                  </a:lnTo>
                  <a:lnTo>
                    <a:pt x="431461" y="62291"/>
                  </a:lnTo>
                  <a:lnTo>
                    <a:pt x="426632" y="88807"/>
                  </a:lnTo>
                  <a:lnTo>
                    <a:pt x="421806" y="115376"/>
                  </a:lnTo>
                  <a:lnTo>
                    <a:pt x="416979" y="141973"/>
                  </a:lnTo>
                  <a:lnTo>
                    <a:pt x="410730" y="176364"/>
                  </a:lnTo>
                  <a:lnTo>
                    <a:pt x="400775" y="231278"/>
                  </a:lnTo>
                  <a:lnTo>
                    <a:pt x="390982" y="286219"/>
                  </a:lnTo>
                  <a:lnTo>
                    <a:pt x="389623" y="294004"/>
                  </a:lnTo>
                  <a:lnTo>
                    <a:pt x="385610" y="295579"/>
                  </a:lnTo>
                  <a:lnTo>
                    <a:pt x="379577" y="29557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52298" y="349364"/>
                  </a:moveTo>
                  <a:lnTo>
                    <a:pt x="119887" y="349364"/>
                  </a:lnTo>
                  <a:lnTo>
                    <a:pt x="123659" y="349465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35229" y="372567"/>
                  </a:lnTo>
                  <a:lnTo>
                    <a:pt x="137788" y="381288"/>
                  </a:lnTo>
                  <a:lnTo>
                    <a:pt x="141264" y="393611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3067" y="410463"/>
                  </a:lnTo>
                  <a:lnTo>
                    <a:pt x="163118" y="408444"/>
                  </a:lnTo>
                  <a:lnTo>
                    <a:pt x="161665" y="400165"/>
                  </a:lnTo>
                  <a:lnTo>
                    <a:pt x="157987" y="380453"/>
                  </a:lnTo>
                  <a:lnTo>
                    <a:pt x="152298" y="349364"/>
                  </a:lnTo>
                  <a:close/>
                </a:path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3675" y="227634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82245" y="393611"/>
                  </a:lnTo>
                  <a:lnTo>
                    <a:pt x="80752" y="400165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9624" y="400165"/>
                  </a:lnTo>
                  <a:lnTo>
                    <a:pt x="101511" y="393306"/>
                  </a:lnTo>
                  <a:lnTo>
                    <a:pt x="106311" y="378142"/>
                  </a:lnTo>
                  <a:lnTo>
                    <a:pt x="108877" y="370255"/>
                  </a:lnTo>
                  <a:lnTo>
                    <a:pt x="112877" y="359448"/>
                  </a:lnTo>
                  <a:lnTo>
                    <a:pt x="114668" y="356577"/>
                  </a:lnTo>
                  <a:lnTo>
                    <a:pt x="119887" y="349364"/>
                  </a:lnTo>
                  <a:lnTo>
                    <a:pt x="152298" y="349364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67792" y="262305"/>
                  </a:lnTo>
                  <a:lnTo>
                    <a:pt x="168950" y="260222"/>
                  </a:lnTo>
                  <a:lnTo>
                    <a:pt x="138734" y="260222"/>
                  </a:lnTo>
                  <a:lnTo>
                    <a:pt x="107200" y="259727"/>
                  </a:lnTo>
                  <a:lnTo>
                    <a:pt x="104727" y="247345"/>
                  </a:lnTo>
                  <a:lnTo>
                    <a:pt x="97637" y="247345"/>
                  </a:lnTo>
                  <a:lnTo>
                    <a:pt x="82943" y="227634"/>
                  </a:lnTo>
                  <a:lnTo>
                    <a:pt x="78282" y="221310"/>
                  </a:lnTo>
                  <a:lnTo>
                    <a:pt x="76187" y="220116"/>
                  </a:lnTo>
                  <a:lnTo>
                    <a:pt x="72821" y="219862"/>
                  </a:lnTo>
                  <a:lnTo>
                    <a:pt x="71983" y="219303"/>
                  </a:lnTo>
                  <a:lnTo>
                    <a:pt x="9956" y="102590"/>
                  </a:lnTo>
                  <a:lnTo>
                    <a:pt x="256779" y="102590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  <a:path w="258445" h="419734">
                  <a:moveTo>
                    <a:pt x="257476" y="104457"/>
                  </a:moveTo>
                  <a:lnTo>
                    <a:pt x="128981" y="104457"/>
                  </a:lnTo>
                  <a:lnTo>
                    <a:pt x="181749" y="105295"/>
                  </a:lnTo>
                  <a:lnTo>
                    <a:pt x="181889" y="105321"/>
                  </a:lnTo>
                  <a:lnTo>
                    <a:pt x="182067" y="105321"/>
                  </a:lnTo>
                  <a:lnTo>
                    <a:pt x="181533" y="107429"/>
                  </a:lnTo>
                  <a:lnTo>
                    <a:pt x="181051" y="109499"/>
                  </a:lnTo>
                  <a:lnTo>
                    <a:pt x="163102" y="176362"/>
                  </a:lnTo>
                  <a:lnTo>
                    <a:pt x="157276" y="197967"/>
                  </a:lnTo>
                  <a:lnTo>
                    <a:pt x="140601" y="258902"/>
                  </a:lnTo>
                  <a:lnTo>
                    <a:pt x="138734" y="260222"/>
                  </a:lnTo>
                  <a:lnTo>
                    <a:pt x="168950" y="260222"/>
                  </a:lnTo>
                  <a:lnTo>
                    <a:pt x="171230" y="256125"/>
                  </a:lnTo>
                  <a:lnTo>
                    <a:pt x="174796" y="250031"/>
                  </a:lnTo>
                  <a:lnTo>
                    <a:pt x="176563" y="247472"/>
                  </a:lnTo>
                  <a:lnTo>
                    <a:pt x="150723" y="247472"/>
                  </a:lnTo>
                  <a:lnTo>
                    <a:pt x="189191" y="105409"/>
                  </a:lnTo>
                  <a:lnTo>
                    <a:pt x="257832" y="105409"/>
                  </a:lnTo>
                  <a:lnTo>
                    <a:pt x="257476" y="104457"/>
                  </a:lnTo>
                  <a:close/>
                </a:path>
                <a:path w="258445" h="419734">
                  <a:moveTo>
                    <a:pt x="257163" y="103619"/>
                  </a:moveTo>
                  <a:lnTo>
                    <a:pt x="76441" y="103619"/>
                  </a:lnTo>
                  <a:lnTo>
                    <a:pt x="123990" y="104381"/>
                  </a:lnTo>
                  <a:lnTo>
                    <a:pt x="122173" y="212369"/>
                  </a:lnTo>
                  <a:lnTo>
                    <a:pt x="113144" y="213372"/>
                  </a:lnTo>
                  <a:lnTo>
                    <a:pt x="106057" y="221145"/>
                  </a:lnTo>
                  <a:lnTo>
                    <a:pt x="106056" y="230733"/>
                  </a:lnTo>
                  <a:lnTo>
                    <a:pt x="107446" y="237515"/>
                  </a:lnTo>
                  <a:lnTo>
                    <a:pt x="111364" y="243217"/>
                  </a:lnTo>
                  <a:lnTo>
                    <a:pt x="117176" y="247072"/>
                  </a:lnTo>
                  <a:lnTo>
                    <a:pt x="124282" y="248488"/>
                  </a:lnTo>
                  <a:lnTo>
                    <a:pt x="134188" y="248488"/>
                  </a:lnTo>
                  <a:lnTo>
                    <a:pt x="142328" y="240474"/>
                  </a:lnTo>
                  <a:lnTo>
                    <a:pt x="142232" y="221310"/>
                  </a:lnTo>
                  <a:lnTo>
                    <a:pt x="135877" y="213944"/>
                  </a:lnTo>
                  <a:lnTo>
                    <a:pt x="127165" y="212521"/>
                  </a:lnTo>
                  <a:lnTo>
                    <a:pt x="128981" y="104457"/>
                  </a:lnTo>
                  <a:lnTo>
                    <a:pt x="257476" y="104457"/>
                  </a:lnTo>
                  <a:lnTo>
                    <a:pt x="257163" y="103619"/>
                  </a:lnTo>
                  <a:close/>
                </a:path>
                <a:path w="258445" h="419734">
                  <a:moveTo>
                    <a:pt x="177457" y="222148"/>
                  </a:moveTo>
                  <a:lnTo>
                    <a:pt x="174396" y="222999"/>
                  </a:lnTo>
                  <a:lnTo>
                    <a:pt x="150723" y="247472"/>
                  </a:lnTo>
                  <a:lnTo>
                    <a:pt x="176563" y="247472"/>
                  </a:lnTo>
                  <a:lnTo>
                    <a:pt x="178800" y="244232"/>
                  </a:lnTo>
                  <a:lnTo>
                    <a:pt x="183553" y="238937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9026" y="224586"/>
                  </a:lnTo>
                  <a:lnTo>
                    <a:pt x="189606" y="223596"/>
                  </a:lnTo>
                  <a:lnTo>
                    <a:pt x="181990" y="223596"/>
                  </a:lnTo>
                  <a:lnTo>
                    <a:pt x="181635" y="223519"/>
                  </a:lnTo>
                  <a:lnTo>
                    <a:pt x="181343" y="223494"/>
                  </a:lnTo>
                  <a:lnTo>
                    <a:pt x="177457" y="222148"/>
                  </a:lnTo>
                  <a:close/>
                </a:path>
                <a:path w="258445" h="419734">
                  <a:moveTo>
                    <a:pt x="256897" y="102908"/>
                  </a:moveTo>
                  <a:lnTo>
                    <a:pt x="31064" y="102908"/>
                  </a:lnTo>
                  <a:lnTo>
                    <a:pt x="69202" y="103543"/>
                  </a:lnTo>
                  <a:lnTo>
                    <a:pt x="97904" y="247218"/>
                  </a:lnTo>
                  <a:lnTo>
                    <a:pt x="97637" y="247345"/>
                  </a:lnTo>
                  <a:lnTo>
                    <a:pt x="104727" y="247345"/>
                  </a:lnTo>
                  <a:lnTo>
                    <a:pt x="76022" y="103644"/>
                  </a:lnTo>
                  <a:lnTo>
                    <a:pt x="76441" y="103619"/>
                  </a:lnTo>
                  <a:lnTo>
                    <a:pt x="257163" y="103619"/>
                  </a:lnTo>
                  <a:lnTo>
                    <a:pt x="256897" y="102908"/>
                  </a:lnTo>
                  <a:close/>
                </a:path>
                <a:path w="258445" h="419734">
                  <a:moveTo>
                    <a:pt x="257832" y="105409"/>
                  </a:moveTo>
                  <a:lnTo>
                    <a:pt x="189191" y="105409"/>
                  </a:lnTo>
                  <a:lnTo>
                    <a:pt x="248183" y="106349"/>
                  </a:lnTo>
                  <a:lnTo>
                    <a:pt x="181990" y="223596"/>
                  </a:lnTo>
                  <a:lnTo>
                    <a:pt x="189606" y="223596"/>
                  </a:lnTo>
                  <a:lnTo>
                    <a:pt x="191037" y="221145"/>
                  </a:lnTo>
                  <a:lnTo>
                    <a:pt x="255765" y="106438"/>
                  </a:lnTo>
                  <a:lnTo>
                    <a:pt x="258178" y="106337"/>
                  </a:lnTo>
                  <a:lnTo>
                    <a:pt x="257832" y="105409"/>
                  </a:lnTo>
                  <a:close/>
                </a:path>
                <a:path w="258445" h="419734">
                  <a:moveTo>
                    <a:pt x="256779" y="102590"/>
                  </a:moveTo>
                  <a:lnTo>
                    <a:pt x="9956" y="102590"/>
                  </a:lnTo>
                  <a:lnTo>
                    <a:pt x="31064" y="102920"/>
                  </a:lnTo>
                  <a:lnTo>
                    <a:pt x="256897" y="102908"/>
                  </a:lnTo>
                  <a:lnTo>
                    <a:pt x="256779" y="1025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873" y="6517652"/>
              <a:ext cx="242036" cy="16144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2717" y="103047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11099" y="118973"/>
                  </a:lnTo>
                  <a:lnTo>
                    <a:pt x="19230" y="134289"/>
                  </a:lnTo>
                  <a:lnTo>
                    <a:pt x="27370" y="149605"/>
                  </a:lnTo>
                  <a:lnTo>
                    <a:pt x="35511" y="164922"/>
                  </a:lnTo>
                  <a:lnTo>
                    <a:pt x="43649" y="180238"/>
                  </a:lnTo>
                  <a:lnTo>
                    <a:pt x="49144" y="190584"/>
                  </a:lnTo>
                  <a:lnTo>
                    <a:pt x="54638" y="200931"/>
                  </a:lnTo>
                  <a:lnTo>
                    <a:pt x="60137" y="211276"/>
                  </a:lnTo>
                  <a:lnTo>
                    <a:pt x="65646" y="22161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5684" y="224294"/>
                  </a:lnTo>
                  <a:lnTo>
                    <a:pt x="63652" y="227672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7205" y="321157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93725" y="338251"/>
                  </a:lnTo>
                  <a:lnTo>
                    <a:pt x="91261" y="350121"/>
                  </a:lnTo>
                  <a:lnTo>
                    <a:pt x="88799" y="361994"/>
                  </a:lnTo>
                  <a:lnTo>
                    <a:pt x="86341" y="373866"/>
                  </a:lnTo>
                  <a:lnTo>
                    <a:pt x="83883" y="385737"/>
                  </a:lnTo>
                  <a:lnTo>
                    <a:pt x="82245" y="393611"/>
                  </a:lnTo>
                  <a:lnTo>
                    <a:pt x="80746" y="400189"/>
                  </a:lnTo>
                  <a:lnTo>
                    <a:pt x="79273" y="408101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87248" y="417283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7294" y="407936"/>
                  </a:lnTo>
                  <a:lnTo>
                    <a:pt x="99491" y="400646"/>
                  </a:lnTo>
                  <a:lnTo>
                    <a:pt x="111747" y="362483"/>
                  </a:lnTo>
                  <a:lnTo>
                    <a:pt x="119887" y="349364"/>
                  </a:lnTo>
                  <a:lnTo>
                    <a:pt x="123659" y="349465"/>
                  </a:lnTo>
                  <a:lnTo>
                    <a:pt x="126987" y="353961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29819" y="358546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45135" y="407555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0926" y="416572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2394" y="412013"/>
                  </a:lnTo>
                  <a:lnTo>
                    <a:pt x="163067" y="410463"/>
                  </a:lnTo>
                  <a:lnTo>
                    <a:pt x="159213" y="387024"/>
                  </a:lnTo>
                  <a:lnTo>
                    <a:pt x="157987" y="380453"/>
                  </a:lnTo>
                  <a:lnTo>
                    <a:pt x="155856" y="368854"/>
                  </a:lnTo>
                  <a:lnTo>
                    <a:pt x="153731" y="357257"/>
                  </a:lnTo>
                  <a:lnTo>
                    <a:pt x="151613" y="345660"/>
                  </a:lnTo>
                  <a:lnTo>
                    <a:pt x="149504" y="334060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7129" y="319989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47713" y="305676"/>
                  </a:lnTo>
                  <a:lnTo>
                    <a:pt x="148361" y="300215"/>
                  </a:lnTo>
                  <a:lnTo>
                    <a:pt x="163884" y="269185"/>
                  </a:lnTo>
                  <a:lnTo>
                    <a:pt x="167792" y="262305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626" y="230708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7248" y="227914"/>
                  </a:lnTo>
                  <a:lnTo>
                    <a:pt x="189026" y="224586"/>
                  </a:lnTo>
                  <a:lnTo>
                    <a:pt x="190944" y="221310"/>
                  </a:lnTo>
                  <a:lnTo>
                    <a:pt x="192798" y="218020"/>
                  </a:lnTo>
                  <a:lnTo>
                    <a:pt x="198930" y="207155"/>
                  </a:lnTo>
                  <a:lnTo>
                    <a:pt x="205060" y="196292"/>
                  </a:lnTo>
                  <a:lnTo>
                    <a:pt x="211190" y="185432"/>
                  </a:lnTo>
                  <a:lnTo>
                    <a:pt x="236529" y="140539"/>
                  </a:lnTo>
                  <a:lnTo>
                    <a:pt x="255765" y="106438"/>
                  </a:lnTo>
                  <a:lnTo>
                    <a:pt x="256476" y="106413"/>
                  </a:lnTo>
                  <a:lnTo>
                    <a:pt x="257314" y="106375"/>
                  </a:lnTo>
                  <a:lnTo>
                    <a:pt x="258178" y="106337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48829" y="6416969"/>
              <a:ext cx="258445" cy="261620"/>
            </a:xfrm>
            <a:custGeom>
              <a:avLst/>
              <a:gdLst/>
              <a:ahLst/>
              <a:cxnLst/>
              <a:rect l="l" t="t" r="r" b="b"/>
              <a:pathLst>
                <a:path w="258445" h="261620">
                  <a:moveTo>
                    <a:pt x="120878" y="0"/>
                  </a:moveTo>
                  <a:lnTo>
                    <a:pt x="76277" y="10461"/>
                  </a:lnTo>
                  <a:lnTo>
                    <a:pt x="40122" y="33721"/>
                  </a:lnTo>
                  <a:lnTo>
                    <a:pt x="14125" y="65626"/>
                  </a:lnTo>
                  <a:lnTo>
                    <a:pt x="0" y="102019"/>
                  </a:lnTo>
                  <a:lnTo>
                    <a:pt x="1777" y="102527"/>
                  </a:lnTo>
                  <a:lnTo>
                    <a:pt x="3022" y="102552"/>
                  </a:lnTo>
                  <a:lnTo>
                    <a:pt x="2705" y="103047"/>
                  </a:lnTo>
                  <a:lnTo>
                    <a:pt x="67563" y="224955"/>
                  </a:lnTo>
                  <a:lnTo>
                    <a:pt x="68402" y="223697"/>
                  </a:lnTo>
                  <a:lnTo>
                    <a:pt x="69811" y="222300"/>
                  </a:lnTo>
                  <a:lnTo>
                    <a:pt x="71564" y="221691"/>
                  </a:lnTo>
                  <a:lnTo>
                    <a:pt x="73723" y="221957"/>
                  </a:lnTo>
                  <a:lnTo>
                    <a:pt x="9461" y="102654"/>
                  </a:lnTo>
                  <a:lnTo>
                    <a:pt x="68224" y="103492"/>
                  </a:lnTo>
                  <a:lnTo>
                    <a:pt x="96189" y="248729"/>
                  </a:lnTo>
                  <a:lnTo>
                    <a:pt x="105994" y="261353"/>
                  </a:lnTo>
                  <a:lnTo>
                    <a:pt x="75742" y="103708"/>
                  </a:lnTo>
                  <a:lnTo>
                    <a:pt x="181038" y="105270"/>
                  </a:lnTo>
                  <a:lnTo>
                    <a:pt x="140931" y="260654"/>
                  </a:lnTo>
                  <a:lnTo>
                    <a:pt x="154127" y="246824"/>
                  </a:lnTo>
                  <a:lnTo>
                    <a:pt x="189471" y="105410"/>
                  </a:lnTo>
                  <a:lnTo>
                    <a:pt x="248170" y="106349"/>
                  </a:lnTo>
                  <a:lnTo>
                    <a:pt x="203961" y="185331"/>
                  </a:lnTo>
                  <a:lnTo>
                    <a:pt x="179793" y="225094"/>
                  </a:lnTo>
                  <a:lnTo>
                    <a:pt x="184721" y="229527"/>
                  </a:lnTo>
                  <a:lnTo>
                    <a:pt x="216522" y="175463"/>
                  </a:lnTo>
                  <a:lnTo>
                    <a:pt x="255803" y="106438"/>
                  </a:lnTo>
                  <a:lnTo>
                    <a:pt x="258165" y="106337"/>
                  </a:lnTo>
                  <a:lnTo>
                    <a:pt x="242883" y="65417"/>
                  </a:lnTo>
                  <a:lnTo>
                    <a:pt x="213448" y="30541"/>
                  </a:lnTo>
                  <a:lnTo>
                    <a:pt x="172051" y="6980"/>
                  </a:lnTo>
                  <a:lnTo>
                    <a:pt x="120878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144" y="4433046"/>
              <a:ext cx="668451" cy="6684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01941" y="34157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61"/>
                  </a:moveTo>
                  <a:lnTo>
                    <a:pt x="68295" y="50292"/>
                  </a:lnTo>
                  <a:lnTo>
                    <a:pt x="60413" y="61472"/>
                  </a:lnTo>
                  <a:lnTo>
                    <a:pt x="48912" y="68878"/>
                  </a:lnTo>
                  <a:lnTo>
                    <a:pt x="34963" y="71386"/>
                  </a:lnTo>
                  <a:lnTo>
                    <a:pt x="21127" y="68279"/>
                  </a:lnTo>
                  <a:lnTo>
                    <a:pt x="9937" y="60385"/>
                  </a:lnTo>
                  <a:lnTo>
                    <a:pt x="2519" y="48876"/>
                  </a:lnTo>
                  <a:lnTo>
                    <a:pt x="0" y="34924"/>
                  </a:lnTo>
                  <a:lnTo>
                    <a:pt x="3090" y="21093"/>
                  </a:lnTo>
                  <a:lnTo>
                    <a:pt x="10972" y="9913"/>
                  </a:lnTo>
                  <a:lnTo>
                    <a:pt x="22474" y="2508"/>
                  </a:lnTo>
                  <a:lnTo>
                    <a:pt x="36423" y="0"/>
                  </a:lnTo>
                  <a:lnTo>
                    <a:pt x="50259" y="3107"/>
                  </a:lnTo>
                  <a:lnTo>
                    <a:pt x="61448" y="11001"/>
                  </a:lnTo>
                  <a:lnTo>
                    <a:pt x="68866" y="22509"/>
                  </a:lnTo>
                  <a:lnTo>
                    <a:pt x="71386" y="36461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14712" y="3469099"/>
              <a:ext cx="45085" cy="16510"/>
            </a:xfrm>
            <a:custGeom>
              <a:avLst/>
              <a:gdLst/>
              <a:ahLst/>
              <a:cxnLst/>
              <a:rect l="l" t="t" r="r" b="b"/>
              <a:pathLst>
                <a:path w="45084" h="16510">
                  <a:moveTo>
                    <a:pt x="45046" y="12674"/>
                  </a:moveTo>
                  <a:lnTo>
                    <a:pt x="40208" y="14960"/>
                  </a:lnTo>
                  <a:lnTo>
                    <a:pt x="34785" y="16192"/>
                  </a:lnTo>
                  <a:lnTo>
                    <a:pt x="29070" y="16065"/>
                  </a:lnTo>
                  <a:lnTo>
                    <a:pt x="20263" y="14773"/>
                  </a:lnTo>
                  <a:lnTo>
                    <a:pt x="12306" y="11480"/>
                  </a:lnTo>
                  <a:lnTo>
                    <a:pt x="5463" y="6464"/>
                  </a:lnTo>
                  <a:lnTo>
                    <a:pt x="0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8784" y="3413790"/>
              <a:ext cx="71755" cy="43815"/>
            </a:xfrm>
            <a:custGeom>
              <a:avLst/>
              <a:gdLst/>
              <a:ahLst/>
              <a:cxnLst/>
              <a:rect l="l" t="t" r="r" b="b"/>
              <a:pathLst>
                <a:path w="71754" h="43814">
                  <a:moveTo>
                    <a:pt x="393" y="40741"/>
                  </a:moveTo>
                  <a:lnTo>
                    <a:pt x="114" y="38849"/>
                  </a:lnTo>
                  <a:lnTo>
                    <a:pt x="0" y="36893"/>
                  </a:lnTo>
                  <a:lnTo>
                    <a:pt x="38" y="34912"/>
                  </a:lnTo>
                  <a:lnTo>
                    <a:pt x="3128" y="21081"/>
                  </a:lnTo>
                  <a:lnTo>
                    <a:pt x="11010" y="9902"/>
                  </a:lnTo>
                  <a:lnTo>
                    <a:pt x="22512" y="2501"/>
                  </a:lnTo>
                  <a:lnTo>
                    <a:pt x="36461" y="0"/>
                  </a:lnTo>
                  <a:lnTo>
                    <a:pt x="50295" y="3100"/>
                  </a:lnTo>
                  <a:lnTo>
                    <a:pt x="61480" y="10990"/>
                  </a:lnTo>
                  <a:lnTo>
                    <a:pt x="68894" y="22497"/>
                  </a:lnTo>
                  <a:lnTo>
                    <a:pt x="71412" y="36448"/>
                  </a:lnTo>
                  <a:lnTo>
                    <a:pt x="71361" y="38912"/>
                  </a:lnTo>
                  <a:lnTo>
                    <a:pt x="71069" y="41313"/>
                  </a:lnTo>
                  <a:lnTo>
                    <a:pt x="70548" y="4362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83643" y="3490488"/>
              <a:ext cx="50165" cy="71755"/>
            </a:xfrm>
            <a:custGeom>
              <a:avLst/>
              <a:gdLst/>
              <a:ahLst/>
              <a:cxnLst/>
              <a:rect l="l" t="t" r="r" b="b"/>
              <a:pathLst>
                <a:path w="50165" h="71754">
                  <a:moveTo>
                    <a:pt x="774" y="2603"/>
                  </a:moveTo>
                  <a:lnTo>
                    <a:pt x="5079" y="889"/>
                  </a:lnTo>
                  <a:lnTo>
                    <a:pt x="9791" y="0"/>
                  </a:lnTo>
                  <a:lnTo>
                    <a:pt x="14719" y="101"/>
                  </a:lnTo>
                  <a:lnTo>
                    <a:pt x="28554" y="3203"/>
                  </a:lnTo>
                  <a:lnTo>
                    <a:pt x="39744" y="11098"/>
                  </a:lnTo>
                  <a:lnTo>
                    <a:pt x="47162" y="22609"/>
                  </a:lnTo>
                  <a:lnTo>
                    <a:pt x="49682" y="36563"/>
                  </a:lnTo>
                  <a:lnTo>
                    <a:pt x="46591" y="50394"/>
                  </a:lnTo>
                  <a:lnTo>
                    <a:pt x="38709" y="61572"/>
                  </a:lnTo>
                  <a:lnTo>
                    <a:pt x="27208" y="68974"/>
                  </a:lnTo>
                  <a:lnTo>
                    <a:pt x="13258" y="71475"/>
                  </a:lnTo>
                  <a:lnTo>
                    <a:pt x="8547" y="71374"/>
                  </a:lnTo>
                  <a:lnTo>
                    <a:pt x="4076" y="70370"/>
                  </a:lnTo>
                  <a:lnTo>
                    <a:pt x="0" y="6863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31382" y="3610919"/>
              <a:ext cx="4445" cy="80645"/>
            </a:xfrm>
            <a:custGeom>
              <a:avLst/>
              <a:gdLst/>
              <a:ahLst/>
              <a:cxnLst/>
              <a:rect l="l" t="t" r="r" b="b"/>
              <a:pathLst>
                <a:path w="4445" h="80645">
                  <a:moveTo>
                    <a:pt x="4114" y="0"/>
                  </a:moveTo>
                  <a:lnTo>
                    <a:pt x="2705" y="68465"/>
                  </a:lnTo>
                  <a:lnTo>
                    <a:pt x="2628" y="71932"/>
                  </a:lnTo>
                  <a:lnTo>
                    <a:pt x="1142" y="77127"/>
                  </a:lnTo>
                  <a:lnTo>
                    <a:pt x="0" y="80225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82489" y="3574343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5" h="4445">
                  <a:moveTo>
                    <a:pt x="0" y="774"/>
                  </a:moveTo>
                  <a:lnTo>
                    <a:pt x="2794" y="0"/>
                  </a:lnTo>
                  <a:lnTo>
                    <a:pt x="2159" y="50"/>
                  </a:lnTo>
                  <a:lnTo>
                    <a:pt x="5207" y="127"/>
                  </a:lnTo>
                  <a:lnTo>
                    <a:pt x="23088" y="508"/>
                  </a:lnTo>
                  <a:lnTo>
                    <a:pt x="28232" y="622"/>
                  </a:lnTo>
                  <a:lnTo>
                    <a:pt x="33058" y="2006"/>
                  </a:lnTo>
                  <a:lnTo>
                    <a:pt x="37274" y="4356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48613" y="349462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49"/>
                  </a:moveTo>
                  <a:lnTo>
                    <a:pt x="68295" y="50280"/>
                  </a:lnTo>
                  <a:lnTo>
                    <a:pt x="60413" y="61460"/>
                  </a:lnTo>
                  <a:lnTo>
                    <a:pt x="48912" y="68865"/>
                  </a:lnTo>
                  <a:lnTo>
                    <a:pt x="34963" y="71374"/>
                  </a:lnTo>
                  <a:lnTo>
                    <a:pt x="21127" y="68266"/>
                  </a:lnTo>
                  <a:lnTo>
                    <a:pt x="9937" y="60372"/>
                  </a:lnTo>
                  <a:lnTo>
                    <a:pt x="2519" y="48864"/>
                  </a:lnTo>
                  <a:lnTo>
                    <a:pt x="0" y="34912"/>
                  </a:lnTo>
                  <a:lnTo>
                    <a:pt x="3090" y="21081"/>
                  </a:lnTo>
                  <a:lnTo>
                    <a:pt x="10972" y="9902"/>
                  </a:lnTo>
                  <a:lnTo>
                    <a:pt x="22474" y="2501"/>
                  </a:lnTo>
                  <a:lnTo>
                    <a:pt x="36423" y="0"/>
                  </a:lnTo>
                  <a:lnTo>
                    <a:pt x="50259" y="3100"/>
                  </a:lnTo>
                  <a:lnTo>
                    <a:pt x="61448" y="10990"/>
                  </a:lnTo>
                  <a:lnTo>
                    <a:pt x="68866" y="22497"/>
                  </a:lnTo>
                  <a:lnTo>
                    <a:pt x="71386" y="36449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41657" y="3578556"/>
              <a:ext cx="80645" cy="135255"/>
            </a:xfrm>
            <a:custGeom>
              <a:avLst/>
              <a:gdLst/>
              <a:ahLst/>
              <a:cxnLst/>
              <a:rect l="l" t="t" r="r" b="b"/>
              <a:pathLst>
                <a:path w="80645" h="135254">
                  <a:moveTo>
                    <a:pt x="44678" y="134772"/>
                  </a:moveTo>
                  <a:lnTo>
                    <a:pt x="2397" y="113176"/>
                  </a:lnTo>
                  <a:lnTo>
                    <a:pt x="0" y="99999"/>
                  </a:lnTo>
                  <a:lnTo>
                    <a:pt x="1371" y="33070"/>
                  </a:lnTo>
                  <a:lnTo>
                    <a:pt x="4309" y="20009"/>
                  </a:lnTo>
                  <a:lnTo>
                    <a:pt x="11795" y="9420"/>
                  </a:lnTo>
                  <a:lnTo>
                    <a:pt x="22695" y="2388"/>
                  </a:lnTo>
                  <a:lnTo>
                    <a:pt x="35877" y="0"/>
                  </a:lnTo>
                  <a:lnTo>
                    <a:pt x="47434" y="253"/>
                  </a:lnTo>
                  <a:lnTo>
                    <a:pt x="60505" y="3200"/>
                  </a:lnTo>
                  <a:lnTo>
                    <a:pt x="71104" y="10694"/>
                  </a:lnTo>
                  <a:lnTo>
                    <a:pt x="78145" y="21601"/>
                  </a:lnTo>
                  <a:lnTo>
                    <a:pt x="80543" y="34785"/>
                  </a:lnTo>
                  <a:lnTo>
                    <a:pt x="79171" y="101701"/>
                  </a:lnTo>
                  <a:lnTo>
                    <a:pt x="76236" y="114769"/>
                  </a:lnTo>
                  <a:lnTo>
                    <a:pt x="68754" y="125361"/>
                  </a:lnTo>
                  <a:lnTo>
                    <a:pt x="57858" y="132391"/>
                  </a:lnTo>
                  <a:lnTo>
                    <a:pt x="44678" y="134772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8551" y="3492500"/>
              <a:ext cx="48260" cy="69215"/>
            </a:xfrm>
            <a:custGeom>
              <a:avLst/>
              <a:gdLst/>
              <a:ahLst/>
              <a:cxnLst/>
              <a:rect l="l" t="t" r="r" b="b"/>
              <a:pathLst>
                <a:path w="48259" h="69214">
                  <a:moveTo>
                    <a:pt x="0" y="2298"/>
                  </a:moveTo>
                  <a:lnTo>
                    <a:pt x="4089" y="787"/>
                  </a:lnTo>
                  <a:lnTo>
                    <a:pt x="8521" y="0"/>
                  </a:lnTo>
                  <a:lnTo>
                    <a:pt x="13157" y="101"/>
                  </a:lnTo>
                  <a:lnTo>
                    <a:pt x="26990" y="3209"/>
                  </a:lnTo>
                  <a:lnTo>
                    <a:pt x="38176" y="11102"/>
                  </a:lnTo>
                  <a:lnTo>
                    <a:pt x="45589" y="22611"/>
                  </a:lnTo>
                  <a:lnTo>
                    <a:pt x="48107" y="36563"/>
                  </a:lnTo>
                  <a:lnTo>
                    <a:pt x="46243" y="47263"/>
                  </a:lnTo>
                  <a:lnTo>
                    <a:pt x="41451" y="56592"/>
                  </a:lnTo>
                  <a:lnTo>
                    <a:pt x="34246" y="64057"/>
                  </a:lnTo>
                  <a:lnTo>
                    <a:pt x="25146" y="6916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8254" y="3578063"/>
              <a:ext cx="81280" cy="133350"/>
            </a:xfrm>
            <a:custGeom>
              <a:avLst/>
              <a:gdLst/>
              <a:ahLst/>
              <a:cxnLst/>
              <a:rect l="l" t="t" r="r" b="b"/>
              <a:pathLst>
                <a:path w="81279" h="133350">
                  <a:moveTo>
                    <a:pt x="58521" y="0"/>
                  </a:moveTo>
                  <a:lnTo>
                    <a:pt x="67504" y="4313"/>
                  </a:lnTo>
                  <a:lnTo>
                    <a:pt x="74579" y="11174"/>
                  </a:lnTo>
                  <a:lnTo>
                    <a:pt x="79165" y="19975"/>
                  </a:lnTo>
                  <a:lnTo>
                    <a:pt x="80683" y="30111"/>
                  </a:lnTo>
                  <a:lnTo>
                    <a:pt x="79171" y="103339"/>
                  </a:lnTo>
                  <a:lnTo>
                    <a:pt x="76511" y="115186"/>
                  </a:lnTo>
                  <a:lnTo>
                    <a:pt x="69727" y="124790"/>
                  </a:lnTo>
                  <a:lnTo>
                    <a:pt x="59846" y="131164"/>
                  </a:lnTo>
                  <a:lnTo>
                    <a:pt x="47891" y="133324"/>
                  </a:lnTo>
                  <a:lnTo>
                    <a:pt x="30010" y="132943"/>
                  </a:lnTo>
                  <a:lnTo>
                    <a:pt x="18162" y="130266"/>
                  </a:lnTo>
                  <a:lnTo>
                    <a:pt x="8556" y="123470"/>
                  </a:lnTo>
                  <a:lnTo>
                    <a:pt x="2174" y="113582"/>
                  </a:lnTo>
                  <a:lnTo>
                    <a:pt x="0" y="101625"/>
                  </a:lnTo>
                  <a:lnTo>
                    <a:pt x="1257" y="40208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866" y="3457576"/>
              <a:ext cx="99098" cy="16541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522107" y="3463634"/>
              <a:ext cx="84455" cy="109220"/>
            </a:xfrm>
            <a:custGeom>
              <a:avLst/>
              <a:gdLst/>
              <a:ahLst/>
              <a:cxnLst/>
              <a:rect l="l" t="t" r="r" b="b"/>
              <a:pathLst>
                <a:path w="84454" h="109220">
                  <a:moveTo>
                    <a:pt x="83337" y="105359"/>
                  </a:moveTo>
                  <a:lnTo>
                    <a:pt x="83489" y="105359"/>
                  </a:lnTo>
                  <a:lnTo>
                    <a:pt x="44831" y="0"/>
                  </a:lnTo>
                  <a:lnTo>
                    <a:pt x="711" y="103581"/>
                  </a:lnTo>
                  <a:lnTo>
                    <a:pt x="876" y="103581"/>
                  </a:lnTo>
                  <a:lnTo>
                    <a:pt x="495" y="104660"/>
                  </a:lnTo>
                  <a:lnTo>
                    <a:pt x="266" y="105791"/>
                  </a:lnTo>
                  <a:lnTo>
                    <a:pt x="0" y="106895"/>
                  </a:lnTo>
                  <a:lnTo>
                    <a:pt x="84074" y="108712"/>
                  </a:lnTo>
                  <a:lnTo>
                    <a:pt x="83845" y="107594"/>
                  </a:lnTo>
                  <a:lnTo>
                    <a:pt x="83667" y="106451"/>
                  </a:lnTo>
                  <a:lnTo>
                    <a:pt x="83337" y="105359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1295" y="0"/>
                  </a:move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  <a:lnTo>
                    <a:pt x="59195" y="47438"/>
                  </a:lnTo>
                  <a:lnTo>
                    <a:pt x="73093" y="39027"/>
                  </a:lnTo>
                  <a:lnTo>
                    <a:pt x="82607" y="26310"/>
                  </a:lnTo>
                  <a:lnTo>
                    <a:pt x="86321" y="10566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2329" y="50266"/>
                  </a:moveTo>
                  <a:lnTo>
                    <a:pt x="82607" y="26310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104546" y="0"/>
                  </a:moveTo>
                  <a:lnTo>
                    <a:pt x="97142" y="6667"/>
                  </a:lnTo>
                  <a:lnTo>
                    <a:pt x="96507" y="38239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  <a:lnTo>
                    <a:pt x="128752" y="38938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04546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217932" y="40855"/>
                  </a:moveTo>
                  <a:lnTo>
                    <a:pt x="128752" y="38938"/>
                  </a:lnTo>
                  <a:lnTo>
                    <a:pt x="129235" y="15722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13411" y="190"/>
                  </a:lnTo>
                  <a:lnTo>
                    <a:pt x="104546" y="0"/>
                  </a:lnTo>
                  <a:lnTo>
                    <a:pt x="97142" y="6667"/>
                  </a:lnTo>
                  <a:lnTo>
                    <a:pt x="96977" y="15024"/>
                  </a:lnTo>
                  <a:lnTo>
                    <a:pt x="96507" y="38239"/>
                  </a:lnTo>
                  <a:lnTo>
                    <a:pt x="7315" y="36321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63" y="42862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7048" y="49707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51892" y="268681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331" y="280022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51422" y="291896"/>
                  </a:lnTo>
                  <a:lnTo>
                    <a:pt x="163360" y="294309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5933" y="282968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63842" y="271094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17652" y="54254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04" y="47713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184200" y="0"/>
                  </a:move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254609" y="70408"/>
                  </a:move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20320" y="119875"/>
                  </a:lnTo>
                  <a:lnTo>
                    <a:pt x="20523" y="120091"/>
                  </a:lnTo>
                  <a:lnTo>
                    <a:pt x="20739" y="120294"/>
                  </a:lnTo>
                  <a:lnTo>
                    <a:pt x="20942" y="120497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24574" y="0"/>
                  </a:move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73990" y="287680"/>
                  </a:lnTo>
                  <a:lnTo>
                    <a:pt x="83502" y="339725"/>
                  </a:lnTo>
                  <a:lnTo>
                    <a:pt x="8925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667" y="197789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close/>
                </a:path>
                <a:path w="202565" h="346075">
                  <a:moveTo>
                    <a:pt x="99407" y="87182"/>
                  </a:move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193667" y="197789"/>
                  </a:ln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93776" y="197929"/>
                  </a:move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lnTo>
                    <a:pt x="91662" y="87732"/>
                  </a:lnTo>
                  <a:lnTo>
                    <a:pt x="84493" y="91325"/>
                  </a:lnTo>
                  <a:lnTo>
                    <a:pt x="80111" y="94767"/>
                  </a:lnTo>
                  <a:lnTo>
                    <a:pt x="74896" y="100886"/>
                  </a:ln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lnTo>
                    <a:pt x="15804" y="1626"/>
                  </a:lnTo>
                  <a:lnTo>
                    <a:pt x="0" y="23241"/>
                  </a:lnTo>
                  <a:lnTo>
                    <a:pt x="0" y="24333"/>
                  </a:lnTo>
                  <a:lnTo>
                    <a:pt x="0" y="151371"/>
                  </a:ln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5435" y="165138"/>
                  </a:lnTo>
                  <a:lnTo>
                    <a:pt x="73990" y="287680"/>
                  </a:lnTo>
                  <a:lnTo>
                    <a:pt x="78083" y="296239"/>
                  </a:lnTo>
                  <a:lnTo>
                    <a:pt x="81045" y="305211"/>
                  </a:lnTo>
                  <a:lnTo>
                    <a:pt x="82844" y="314485"/>
                  </a:lnTo>
                  <a:lnTo>
                    <a:pt x="83451" y="323951"/>
                  </a:lnTo>
                  <a:lnTo>
                    <a:pt x="83451" y="332498"/>
                  </a:lnTo>
                  <a:lnTo>
                    <a:pt x="83451" y="339674"/>
                  </a:lnTo>
                  <a:lnTo>
                    <a:pt x="89255" y="345478"/>
                  </a:lnTo>
                  <a:lnTo>
                    <a:pt x="96418" y="345478"/>
                  </a:lnTo>
                  <a:lnTo>
                    <a:pt x="18831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1282" y="332600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776" y="197929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02744" y="87182"/>
                  </a:moveTo>
                  <a:lnTo>
                    <a:pt x="95355" y="89561"/>
                  </a:lnTo>
                  <a:lnTo>
                    <a:pt x="89245" y="94767"/>
                  </a:lnTo>
                  <a:lnTo>
                    <a:pt x="5422" y="201701"/>
                  </a:lnTo>
                  <a:lnTo>
                    <a:pt x="2031" y="205816"/>
                  </a:lnTo>
                  <a:lnTo>
                    <a:pt x="0" y="210273"/>
                  </a:lnTo>
                  <a:lnTo>
                    <a:pt x="914" y="339725"/>
                  </a:lnTo>
                  <a:lnTo>
                    <a:pt x="6718" y="345478"/>
                  </a:lnTo>
                  <a:lnTo>
                    <a:pt x="112890" y="345478"/>
                  </a:lnTo>
                  <a:lnTo>
                    <a:pt x="118655" y="339725"/>
                  </a:lnTo>
                  <a:lnTo>
                    <a:pt x="118706" y="323951"/>
                  </a:lnTo>
                  <a:lnTo>
                    <a:pt x="119311" y="314485"/>
                  </a:lnTo>
                  <a:lnTo>
                    <a:pt x="121107" y="305211"/>
                  </a:lnTo>
                  <a:lnTo>
                    <a:pt x="124064" y="296239"/>
                  </a:lnTo>
                  <a:lnTo>
                    <a:pt x="128155" y="287680"/>
                  </a:lnTo>
                  <a:lnTo>
                    <a:pt x="178443" y="197789"/>
                  </a:lnTo>
                  <a:lnTo>
                    <a:pt x="107734" y="197789"/>
                  </a:lnTo>
                  <a:lnTo>
                    <a:pt x="67805" y="196989"/>
                  </a:lnTo>
                  <a:lnTo>
                    <a:pt x="125501" y="123240"/>
                  </a:lnTo>
                  <a:lnTo>
                    <a:pt x="129099" y="116057"/>
                  </a:lnTo>
                  <a:lnTo>
                    <a:pt x="110488" y="87732"/>
                  </a:lnTo>
                  <a:lnTo>
                    <a:pt x="102744" y="87182"/>
                  </a:lnTo>
                  <a:close/>
                </a:path>
                <a:path w="202565" h="346075">
                  <a:moveTo>
                    <a:pt x="177584" y="0"/>
                  </a:moveTo>
                  <a:lnTo>
                    <a:pt x="168043" y="1937"/>
                  </a:lnTo>
                  <a:lnTo>
                    <a:pt x="160229" y="7213"/>
                  </a:lnTo>
                  <a:lnTo>
                    <a:pt x="154949" y="15023"/>
                  </a:lnTo>
                  <a:lnTo>
                    <a:pt x="153009" y="24561"/>
                  </a:lnTo>
                  <a:lnTo>
                    <a:pt x="153009" y="134924"/>
                  </a:lnTo>
                  <a:lnTo>
                    <a:pt x="107772" y="197764"/>
                  </a:lnTo>
                  <a:lnTo>
                    <a:pt x="178443" y="197789"/>
                  </a:lnTo>
                  <a:lnTo>
                    <a:pt x="196710" y="165138"/>
                  </a:lnTo>
                  <a:lnTo>
                    <a:pt x="198907" y="162775"/>
                  </a:lnTo>
                  <a:lnTo>
                    <a:pt x="200558" y="159893"/>
                  </a:lnTo>
                  <a:lnTo>
                    <a:pt x="201434" y="156692"/>
                  </a:lnTo>
                  <a:lnTo>
                    <a:pt x="202044" y="155613"/>
                  </a:lnTo>
                  <a:lnTo>
                    <a:pt x="201764" y="155295"/>
                  </a:lnTo>
                  <a:lnTo>
                    <a:pt x="202018" y="154025"/>
                  </a:lnTo>
                  <a:lnTo>
                    <a:pt x="202158" y="152717"/>
                  </a:lnTo>
                  <a:lnTo>
                    <a:pt x="202056" y="22174"/>
                  </a:lnTo>
                  <a:lnTo>
                    <a:pt x="186347" y="1626"/>
                  </a:lnTo>
                  <a:lnTo>
                    <a:pt x="17758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8381" y="197929"/>
                  </a:moveTo>
                  <a:lnTo>
                    <a:pt x="89255" y="94754"/>
                  </a:lnTo>
                  <a:lnTo>
                    <a:pt x="95355" y="89561"/>
                  </a:lnTo>
                  <a:lnTo>
                    <a:pt x="102744" y="87182"/>
                  </a:lnTo>
                  <a:lnTo>
                    <a:pt x="110488" y="87732"/>
                  </a:lnTo>
                  <a:lnTo>
                    <a:pt x="117652" y="91325"/>
                  </a:lnTo>
                  <a:lnTo>
                    <a:pt x="122046" y="94767"/>
                  </a:lnTo>
                  <a:lnTo>
                    <a:pt x="127256" y="100886"/>
                  </a:lnTo>
                  <a:lnTo>
                    <a:pt x="129646" y="108294"/>
                  </a:lnTo>
                  <a:lnTo>
                    <a:pt x="129099" y="116057"/>
                  </a:lnTo>
                  <a:lnTo>
                    <a:pt x="125501" y="123240"/>
                  </a:lnTo>
                  <a:lnTo>
                    <a:pt x="67767" y="196888"/>
                  </a:lnTo>
                  <a:lnTo>
                    <a:pt x="107734" y="197789"/>
                  </a:lnTo>
                  <a:lnTo>
                    <a:pt x="153009" y="134924"/>
                  </a:lnTo>
                  <a:lnTo>
                    <a:pt x="153009" y="24561"/>
                  </a:lnTo>
                  <a:lnTo>
                    <a:pt x="154949" y="15023"/>
                  </a:lnTo>
                  <a:lnTo>
                    <a:pt x="160229" y="7213"/>
                  </a:lnTo>
                  <a:lnTo>
                    <a:pt x="168043" y="1937"/>
                  </a:lnTo>
                  <a:lnTo>
                    <a:pt x="177584" y="0"/>
                  </a:lnTo>
                  <a:lnTo>
                    <a:pt x="186347" y="1626"/>
                  </a:lnTo>
                  <a:lnTo>
                    <a:pt x="202158" y="23241"/>
                  </a:lnTo>
                  <a:lnTo>
                    <a:pt x="202158" y="24333"/>
                  </a:lnTo>
                  <a:lnTo>
                    <a:pt x="202158" y="151371"/>
                  </a:lnTo>
                  <a:lnTo>
                    <a:pt x="202158" y="152717"/>
                  </a:lnTo>
                  <a:lnTo>
                    <a:pt x="202018" y="154025"/>
                  </a:lnTo>
                  <a:lnTo>
                    <a:pt x="201764" y="155295"/>
                  </a:lnTo>
                  <a:lnTo>
                    <a:pt x="202044" y="155613"/>
                  </a:lnTo>
                  <a:lnTo>
                    <a:pt x="201434" y="156692"/>
                  </a:lnTo>
                  <a:lnTo>
                    <a:pt x="200558" y="159893"/>
                  </a:lnTo>
                  <a:lnTo>
                    <a:pt x="198907" y="162775"/>
                  </a:lnTo>
                  <a:lnTo>
                    <a:pt x="196710" y="165138"/>
                  </a:lnTo>
                  <a:lnTo>
                    <a:pt x="128155" y="287680"/>
                  </a:lnTo>
                  <a:lnTo>
                    <a:pt x="118706" y="323951"/>
                  </a:lnTo>
                  <a:lnTo>
                    <a:pt x="118706" y="332498"/>
                  </a:lnTo>
                  <a:lnTo>
                    <a:pt x="118706" y="339674"/>
                  </a:lnTo>
                  <a:lnTo>
                    <a:pt x="112890" y="345478"/>
                  </a:lnTo>
                  <a:lnTo>
                    <a:pt x="105727" y="345478"/>
                  </a:lnTo>
                  <a:lnTo>
                    <a:pt x="13842" y="345478"/>
                  </a:lnTo>
                  <a:lnTo>
                    <a:pt x="6718" y="345478"/>
                  </a:lnTo>
                  <a:lnTo>
                    <a:pt x="914" y="339725"/>
                  </a:lnTo>
                  <a:lnTo>
                    <a:pt x="863" y="332600"/>
                  </a:lnTo>
                  <a:lnTo>
                    <a:pt x="0" y="210273"/>
                  </a:lnTo>
                  <a:lnTo>
                    <a:pt x="2031" y="205816"/>
                  </a:lnTo>
                  <a:lnTo>
                    <a:pt x="5422" y="201701"/>
                  </a:lnTo>
                  <a:lnTo>
                    <a:pt x="8381" y="19792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55407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8554" y="0"/>
                  </a:moveTo>
                  <a:lnTo>
                    <a:pt x="8935" y="1840"/>
                  </a:lnTo>
                  <a:lnTo>
                    <a:pt x="3300" y="8369"/>
                  </a:lnTo>
                  <a:lnTo>
                    <a:pt x="654" y="17470"/>
                  </a:lnTo>
                  <a:lnTo>
                    <a:pt x="0" y="27025"/>
                  </a:lnTo>
                  <a:lnTo>
                    <a:pt x="46" y="194560"/>
                  </a:lnTo>
                  <a:lnTo>
                    <a:pt x="622" y="250393"/>
                  </a:lnTo>
                  <a:lnTo>
                    <a:pt x="43050" y="301411"/>
                  </a:lnTo>
                  <a:lnTo>
                    <a:pt x="134556" y="357365"/>
                  </a:lnTo>
                  <a:lnTo>
                    <a:pt x="134043" y="309479"/>
                  </a:lnTo>
                  <a:lnTo>
                    <a:pt x="134122" y="287181"/>
                  </a:lnTo>
                  <a:lnTo>
                    <a:pt x="135064" y="265404"/>
                  </a:lnTo>
                  <a:lnTo>
                    <a:pt x="134479" y="251277"/>
                  </a:lnTo>
                  <a:lnTo>
                    <a:pt x="130286" y="240236"/>
                  </a:lnTo>
                  <a:lnTo>
                    <a:pt x="122173" y="232029"/>
                  </a:lnTo>
                  <a:lnTo>
                    <a:pt x="109829" y="226402"/>
                  </a:lnTo>
                  <a:lnTo>
                    <a:pt x="95436" y="219484"/>
                  </a:lnTo>
                  <a:lnTo>
                    <a:pt x="85934" y="209330"/>
                  </a:lnTo>
                  <a:lnTo>
                    <a:pt x="80033" y="196124"/>
                  </a:lnTo>
                  <a:lnTo>
                    <a:pt x="76441" y="180047"/>
                  </a:lnTo>
                  <a:lnTo>
                    <a:pt x="69146" y="140089"/>
                  </a:lnTo>
                  <a:lnTo>
                    <a:pt x="60653" y="100331"/>
                  </a:lnTo>
                  <a:lnTo>
                    <a:pt x="51329" y="60738"/>
                  </a:lnTo>
                  <a:lnTo>
                    <a:pt x="41541" y="21272"/>
                  </a:lnTo>
                  <a:lnTo>
                    <a:pt x="25600" y="1359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55318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34645" y="357365"/>
                  </a:moveTo>
                  <a:lnTo>
                    <a:pt x="103089" y="338210"/>
                  </a:lnTo>
                  <a:lnTo>
                    <a:pt x="72629" y="319754"/>
                  </a:lnTo>
                  <a:lnTo>
                    <a:pt x="43139" y="301411"/>
                  </a:lnTo>
                  <a:lnTo>
                    <a:pt x="8874" y="276750"/>
                  </a:lnTo>
                  <a:lnTo>
                    <a:pt x="135" y="194560"/>
                  </a:lnTo>
                  <a:lnTo>
                    <a:pt x="0" y="138718"/>
                  </a:lnTo>
                  <a:lnTo>
                    <a:pt x="64" y="82872"/>
                  </a:lnTo>
                  <a:lnTo>
                    <a:pt x="88" y="27025"/>
                  </a:lnTo>
                  <a:lnTo>
                    <a:pt x="743" y="17470"/>
                  </a:lnTo>
                  <a:lnTo>
                    <a:pt x="3389" y="8369"/>
                  </a:lnTo>
                  <a:lnTo>
                    <a:pt x="9023" y="1840"/>
                  </a:lnTo>
                  <a:lnTo>
                    <a:pt x="18643" y="0"/>
                  </a:lnTo>
                  <a:lnTo>
                    <a:pt x="25689" y="1359"/>
                  </a:lnTo>
                  <a:lnTo>
                    <a:pt x="51418" y="60738"/>
                  </a:lnTo>
                  <a:lnTo>
                    <a:pt x="60742" y="100331"/>
                  </a:lnTo>
                  <a:lnTo>
                    <a:pt x="69235" y="140089"/>
                  </a:lnTo>
                  <a:lnTo>
                    <a:pt x="76530" y="180047"/>
                  </a:lnTo>
                  <a:lnTo>
                    <a:pt x="80121" y="196124"/>
                  </a:lnTo>
                  <a:lnTo>
                    <a:pt x="86023" y="209330"/>
                  </a:lnTo>
                  <a:lnTo>
                    <a:pt x="95525" y="219484"/>
                  </a:lnTo>
                  <a:lnTo>
                    <a:pt x="109918" y="226402"/>
                  </a:lnTo>
                  <a:lnTo>
                    <a:pt x="122262" y="232029"/>
                  </a:lnTo>
                  <a:lnTo>
                    <a:pt x="130375" y="240236"/>
                  </a:lnTo>
                  <a:lnTo>
                    <a:pt x="134568" y="251277"/>
                  </a:lnTo>
                  <a:lnTo>
                    <a:pt x="135153" y="265404"/>
                  </a:lnTo>
                  <a:lnTo>
                    <a:pt x="134211" y="287181"/>
                  </a:lnTo>
                  <a:lnTo>
                    <a:pt x="134132" y="309479"/>
                  </a:lnTo>
                  <a:lnTo>
                    <a:pt x="134437" y="332730"/>
                  </a:lnTo>
                  <a:lnTo>
                    <a:pt x="134645" y="357365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120992" y="0"/>
                  </a:moveTo>
                  <a:lnTo>
                    <a:pt x="90741" y="27152"/>
                  </a:lnTo>
                  <a:lnTo>
                    <a:pt x="83841" y="65251"/>
                  </a:lnTo>
                  <a:lnTo>
                    <a:pt x="66256" y="140766"/>
                  </a:lnTo>
                  <a:lnTo>
                    <a:pt x="59042" y="178765"/>
                  </a:lnTo>
                  <a:lnTo>
                    <a:pt x="37961" y="218843"/>
                  </a:lnTo>
                  <a:lnTo>
                    <a:pt x="11204" y="231186"/>
                  </a:lnTo>
                  <a:lnTo>
                    <a:pt x="3898" y="239342"/>
                  </a:lnTo>
                  <a:lnTo>
                    <a:pt x="402" y="250077"/>
                  </a:lnTo>
                  <a:lnTo>
                    <a:pt x="0" y="263385"/>
                  </a:lnTo>
                  <a:lnTo>
                    <a:pt x="846" y="285334"/>
                  </a:lnTo>
                  <a:lnTo>
                    <a:pt x="927" y="307836"/>
                  </a:lnTo>
                  <a:lnTo>
                    <a:pt x="482" y="356412"/>
                  </a:lnTo>
                  <a:lnTo>
                    <a:pt x="61609" y="319101"/>
                  </a:lnTo>
                  <a:lnTo>
                    <a:pt x="90620" y="301029"/>
                  </a:lnTo>
                  <a:lnTo>
                    <a:pt x="124675" y="277230"/>
                  </a:lnTo>
                  <a:lnTo>
                    <a:pt x="134648" y="206722"/>
                  </a:lnTo>
                  <a:lnTo>
                    <a:pt x="134157" y="65355"/>
                  </a:lnTo>
                  <a:lnTo>
                    <a:pt x="134734" y="3124"/>
                  </a:lnTo>
                  <a:lnTo>
                    <a:pt x="125095" y="190"/>
                  </a:lnTo>
                  <a:lnTo>
                    <a:pt x="1209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482" y="356412"/>
                  </a:moveTo>
                  <a:lnTo>
                    <a:pt x="664" y="331370"/>
                  </a:lnTo>
                  <a:lnTo>
                    <a:pt x="927" y="307836"/>
                  </a:lnTo>
                  <a:lnTo>
                    <a:pt x="846" y="285334"/>
                  </a:lnTo>
                  <a:lnTo>
                    <a:pt x="0" y="263385"/>
                  </a:lnTo>
                  <a:lnTo>
                    <a:pt x="402" y="250077"/>
                  </a:lnTo>
                  <a:lnTo>
                    <a:pt x="3898" y="239342"/>
                  </a:lnTo>
                  <a:lnTo>
                    <a:pt x="11204" y="231186"/>
                  </a:lnTo>
                  <a:lnTo>
                    <a:pt x="23037" y="225615"/>
                  </a:lnTo>
                  <a:lnTo>
                    <a:pt x="37961" y="218843"/>
                  </a:lnTo>
                  <a:lnTo>
                    <a:pt x="48364" y="208872"/>
                  </a:lnTo>
                  <a:lnTo>
                    <a:pt x="55106" y="195559"/>
                  </a:lnTo>
                  <a:lnTo>
                    <a:pt x="59042" y="178765"/>
                  </a:lnTo>
                  <a:lnTo>
                    <a:pt x="66256" y="140766"/>
                  </a:lnTo>
                  <a:lnTo>
                    <a:pt x="75101" y="103025"/>
                  </a:lnTo>
                  <a:lnTo>
                    <a:pt x="83841" y="65251"/>
                  </a:lnTo>
                  <a:lnTo>
                    <a:pt x="90741" y="27152"/>
                  </a:lnTo>
                  <a:lnTo>
                    <a:pt x="95941" y="10865"/>
                  </a:lnTo>
                  <a:lnTo>
                    <a:pt x="104128" y="2765"/>
                  </a:lnTo>
                  <a:lnTo>
                    <a:pt x="113185" y="70"/>
                  </a:lnTo>
                  <a:lnTo>
                    <a:pt x="120992" y="0"/>
                  </a:lnTo>
                  <a:lnTo>
                    <a:pt x="125095" y="190"/>
                  </a:lnTo>
                  <a:lnTo>
                    <a:pt x="134734" y="3124"/>
                  </a:lnTo>
                  <a:lnTo>
                    <a:pt x="134518" y="18237"/>
                  </a:lnTo>
                  <a:lnTo>
                    <a:pt x="134157" y="65355"/>
                  </a:lnTo>
                  <a:lnTo>
                    <a:pt x="134276" y="112478"/>
                  </a:lnTo>
                  <a:lnTo>
                    <a:pt x="134548" y="159602"/>
                  </a:lnTo>
                  <a:lnTo>
                    <a:pt x="134648" y="206722"/>
                  </a:lnTo>
                  <a:lnTo>
                    <a:pt x="134251" y="253834"/>
                  </a:lnTo>
                  <a:lnTo>
                    <a:pt x="90620" y="301029"/>
                  </a:lnTo>
                  <a:lnTo>
                    <a:pt x="31628" y="337386"/>
                  </a:lnTo>
                  <a:lnTo>
                    <a:pt x="482" y="356412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0"/>
                  </a:moveTo>
                  <a:lnTo>
                    <a:pt x="0" y="163499"/>
                  </a:lnTo>
                  <a:lnTo>
                    <a:pt x="32791" y="163499"/>
                  </a:lnTo>
                  <a:lnTo>
                    <a:pt x="32791" y="10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8291" y="2583"/>
                  </a:lnTo>
                  <a:lnTo>
                    <a:pt x="16433" y="5121"/>
                  </a:lnTo>
                  <a:lnTo>
                    <a:pt x="24556" y="7654"/>
                  </a:lnTo>
                  <a:lnTo>
                    <a:pt x="32791" y="10223"/>
                  </a:lnTo>
                  <a:lnTo>
                    <a:pt x="32791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0"/>
                  </a:moveTo>
                  <a:lnTo>
                    <a:pt x="0" y="10223"/>
                  </a:lnTo>
                  <a:lnTo>
                    <a:pt x="0" y="163499"/>
                  </a:lnTo>
                  <a:lnTo>
                    <a:pt x="32791" y="16349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163499"/>
                  </a:moveTo>
                  <a:lnTo>
                    <a:pt x="32791" y="163499"/>
                  </a:lnTo>
                  <a:lnTo>
                    <a:pt x="32791" y="0"/>
                  </a:lnTo>
                  <a:lnTo>
                    <a:pt x="24497" y="2583"/>
                  </a:lnTo>
                  <a:lnTo>
                    <a:pt x="16352" y="5121"/>
                  </a:lnTo>
                  <a:lnTo>
                    <a:pt x="8229" y="7654"/>
                  </a:lnTo>
                  <a:lnTo>
                    <a:pt x="0" y="10223"/>
                  </a:lnTo>
                  <a:lnTo>
                    <a:pt x="0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462179" y="6549035"/>
              <a:ext cx="332740" cy="196215"/>
            </a:xfrm>
            <a:custGeom>
              <a:avLst/>
              <a:gdLst/>
              <a:ahLst/>
              <a:cxnLst/>
              <a:rect l="l" t="t" r="r" b="b"/>
              <a:pathLst>
                <a:path w="332740" h="196215">
                  <a:moveTo>
                    <a:pt x="332676" y="195656"/>
                  </a:moveTo>
                  <a:lnTo>
                    <a:pt x="326626" y="143876"/>
                  </a:lnTo>
                  <a:lnTo>
                    <a:pt x="309995" y="97308"/>
                  </a:lnTo>
                  <a:lnTo>
                    <a:pt x="284302" y="57794"/>
                  </a:lnTo>
                  <a:lnTo>
                    <a:pt x="251065" y="27177"/>
                  </a:lnTo>
                  <a:lnTo>
                    <a:pt x="211803" y="7298"/>
                  </a:lnTo>
                  <a:lnTo>
                    <a:pt x="168033" y="0"/>
                  </a:lnTo>
                  <a:lnTo>
                    <a:pt x="124138" y="6540"/>
                  </a:lnTo>
                  <a:lnTo>
                    <a:pt x="84532" y="25738"/>
                  </a:lnTo>
                  <a:lnTo>
                    <a:pt x="50765" y="55778"/>
                  </a:lnTo>
                  <a:lnTo>
                    <a:pt x="24387" y="94843"/>
                  </a:lnTo>
                  <a:lnTo>
                    <a:pt x="6948" y="141118"/>
                  </a:lnTo>
                  <a:lnTo>
                    <a:pt x="0" y="192786"/>
                  </a:lnTo>
                </a:path>
              </a:pathLst>
            </a:custGeom>
            <a:ln w="1270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5301" y="6584264"/>
              <a:ext cx="206132" cy="229501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EAEDC950-3AFB-6D91-1B67-6B93B479F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083" y="189831"/>
            <a:ext cx="452682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 rtl="0">
              <a:spcBef>
                <a:spcPts val="835"/>
              </a:spcBef>
            </a:pPr>
            <a:r>
              <a:rPr sz="1600" kern="1200" spc="-14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TASAVERTAISUUS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ITSELUOTTAMUS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ITSEVARMUUS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ITSEKYLLÄISYYS, ITSEKESKEISYYS, TURVALLISUUS, SOVINNAISUUS,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HYVÄNTAHTOISUUS</a:t>
            </a:r>
            <a:endParaRPr sz="1600" kern="1200" spc="-14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D02DC054-D514-2972-25B2-FA5CF076E497}"/>
              </a:ext>
            </a:extLst>
          </p:cNvPr>
          <p:cNvSpPr txBox="1"/>
          <p:nvPr/>
        </p:nvSpPr>
        <p:spPr>
          <a:xfrm>
            <a:off x="902101" y="962337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11303C63-5515-8548-A45E-C2EED3DF21B5}"/>
              </a:ext>
            </a:extLst>
          </p:cNvPr>
          <p:cNvSpPr txBox="1"/>
          <p:nvPr/>
        </p:nvSpPr>
        <p:spPr>
          <a:xfrm rot="1312826">
            <a:off x="2496759" y="7943795"/>
            <a:ext cx="818515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Nautinnollisuus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Mielijohteisuus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</a:p>
          <a:p>
            <a:pPr marL="12700" marR="5080" algn="ctr">
              <a:spcBef>
                <a:spcPts val="100"/>
              </a:spcBef>
            </a:pP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321F060E-B1FC-5807-26BF-903A45A1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38370"/>
              </p:ext>
            </p:extLst>
          </p:nvPr>
        </p:nvGraphicFramePr>
        <p:xfrm>
          <a:off x="9719485" y="1380116"/>
          <a:ext cx="5300525" cy="8147848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300525">
                  <a:extLst>
                    <a:ext uri="{9D8B030D-6E8A-4147-A177-3AD203B41FA5}">
                      <a16:colId xmlns:a16="http://schemas.microsoft.com/office/drawing/2014/main" val="2038694196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HYVÄNTAHTOISUUS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1108450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2075753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ystävilleen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omistautua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3927199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vastata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tarpeisiin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317876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Anteeksianto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Pyrkimys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kaunaa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37972994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TASAVERTAISUUS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84518875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tasa-arvoisesti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290987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kuunnella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mieltä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Halu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841756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huolehtia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luonnosta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ympäristöstä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803474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tulisi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sovussa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Rauhan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edistäminen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05534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oikeudenmukaisesti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huono-osaisia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suojell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36549813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ITSELUOTTAMUS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1274024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pohtiminen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luovuus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itsenäisesti.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164167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suunnittelemaan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valitsemaan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toimintansa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9872560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kiinnostu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sta,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utelias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kaikenlaisia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2556708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7799780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ITSEVARMUUS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22412983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erilaisia 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kokeiltavaksi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830112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riskejä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seikkailuja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345806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yllätyksistä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jännittävää elämää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14832673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ITSERIITTOISUUS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89063458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mahdollisuudet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hauskaa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jotka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tuo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ttavat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535131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nautinnoista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hemmotella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46797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hauskanpitoa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4457410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ITSEKESKEISYYS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0974265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kykynsä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ihailevan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tekemis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33622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kunnianhimoa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kykenevä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9429970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eteenpäin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pääseminen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pärjäämään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paremmin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555700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paljon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kalliita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tavaroita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816017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johtaja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päätökset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73803257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4650706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Turvallinen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ympäristö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tärkeää, välttäen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vaarantaa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5387913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siistiä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järjest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yksessä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sekaisin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9122565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sairastumasta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Terveenä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546537071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vakautta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huolissaan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yhteiskuntajärjestyksen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turvaamisesta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7686121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SOVINNAISUUS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6667597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elestään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sääntöjä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katsoisikaan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343172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käyttäytyä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mitään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väärin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3624259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tottelevainen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kunnioit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vanhempiaan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iäkkäitä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2055265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 kohtelias,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häiritä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ärsyttää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8403542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tyytyväisiä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siihen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6207171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Uskonnollinen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vakaumus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uskontonsa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716349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perinteisillä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tavoilla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tapoja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1905606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nöyrä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kiinnittämättä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huomiota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4850620"/>
                  </a:ext>
                </a:extLst>
              </a:tr>
            </a:tbl>
          </a:graphicData>
        </a:graphic>
      </p:graphicFrame>
      <p:sp>
        <p:nvSpPr>
          <p:cNvPr id="116" name="object 11">
            <a:extLst>
              <a:ext uri="{FF2B5EF4-FFF2-40B4-BE49-F238E27FC236}">
                <a16:creationId xmlns:a16="http://schemas.microsoft.com/office/drawing/2014/main" id="{8B683291-C423-05EA-E85F-D71095BD3B53}"/>
              </a:ext>
            </a:extLst>
          </p:cNvPr>
          <p:cNvSpPr txBox="1"/>
          <p:nvPr/>
        </p:nvSpPr>
        <p:spPr>
          <a:xfrm rot="1369515">
            <a:off x="3058620" y="6699325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ITSERIITTOISUUS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id="{1931325D-5495-B0AE-07EC-20C44F430F9E}"/>
              </a:ext>
            </a:extLst>
          </p:cNvPr>
          <p:cNvSpPr txBox="1"/>
          <p:nvPr/>
        </p:nvSpPr>
        <p:spPr>
          <a:xfrm rot="4027357">
            <a:off x="2143557" y="5938642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ITSEVARMUUS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id="{92DDBF87-D1A6-19B8-1CF3-E18E77511251}"/>
              </a:ext>
            </a:extLst>
          </p:cNvPr>
          <p:cNvSpPr/>
          <p:nvPr/>
        </p:nvSpPr>
        <p:spPr>
          <a:xfrm>
            <a:off x="0" y="120186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49663-9932-020D-6A35-93C1176E46EF}"/>
              </a:ext>
            </a:extLst>
          </p:cNvPr>
          <p:cNvSpPr txBox="1"/>
          <p:nvPr/>
        </p:nvSpPr>
        <p:spPr>
          <a:xfrm>
            <a:off x="9719485" y="9493071"/>
            <a:ext cx="5300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uskomuksia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liittyvät</a:t>
            </a:r>
            <a:r>
              <a:rPr lang="en-GB" dirty="0"/>
              <a:t> </a:t>
            </a:r>
            <a:r>
              <a:rPr lang="en-GB" dirty="0" err="1"/>
              <a:t>erottamattomasti</a:t>
            </a:r>
            <a:r>
              <a:rPr lang="en-GB" dirty="0"/>
              <a:t> </a:t>
            </a:r>
            <a:r>
              <a:rPr lang="en-GB" dirty="0" err="1"/>
              <a:t>vaikutuksiin</a:t>
            </a:r>
            <a:r>
              <a:rPr lang="en-GB" dirty="0"/>
              <a:t>. Ne </a:t>
            </a:r>
            <a:r>
              <a:rPr lang="en-GB" dirty="0" err="1"/>
              <a:t>viittaavat</a:t>
            </a:r>
            <a:r>
              <a:rPr lang="en-GB" dirty="0"/>
              <a:t> </a:t>
            </a:r>
            <a:r>
              <a:rPr lang="en-GB" dirty="0" err="1"/>
              <a:t>toivottuihin</a:t>
            </a:r>
            <a:r>
              <a:rPr lang="en-GB" dirty="0"/>
              <a:t> </a:t>
            </a:r>
            <a:r>
              <a:rPr lang="en-GB" dirty="0" err="1"/>
              <a:t>tavoitteisiin</a:t>
            </a:r>
            <a:r>
              <a:rPr lang="fi-FI" dirty="0"/>
              <a:t> ja haluun toimia.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ohjaavat</a:t>
            </a:r>
            <a:r>
              <a:rPr lang="en-GB" dirty="0"/>
              <a:t> </a:t>
            </a:r>
            <a:r>
              <a:rPr lang="en-GB" dirty="0" err="1"/>
              <a:t>toimien</a:t>
            </a:r>
            <a:r>
              <a:rPr lang="en-GB" dirty="0"/>
              <a:t>, </a:t>
            </a:r>
            <a:r>
              <a:rPr lang="en-GB" dirty="0" err="1"/>
              <a:t>käytäntöjen</a:t>
            </a:r>
            <a:r>
              <a:rPr lang="en-GB" dirty="0"/>
              <a:t>, </a:t>
            </a:r>
            <a:r>
              <a:rPr lang="en-GB" dirty="0" err="1"/>
              <a:t>ihmisten</a:t>
            </a:r>
            <a:r>
              <a:rPr lang="en-GB" dirty="0"/>
              <a:t> ja </a:t>
            </a:r>
            <a:r>
              <a:rPr lang="en-GB" dirty="0" err="1"/>
              <a:t>tapahtumien</a:t>
            </a:r>
            <a:r>
              <a:rPr lang="en-GB" dirty="0"/>
              <a:t> </a:t>
            </a:r>
            <a:r>
              <a:rPr lang="en-GB" dirty="0" err="1"/>
              <a:t>valintaa</a:t>
            </a:r>
            <a:r>
              <a:rPr lang="en-GB" dirty="0"/>
              <a:t> tai </a:t>
            </a:r>
            <a:r>
              <a:rPr lang="en-GB" dirty="0" err="1"/>
              <a:t>arviointia</a:t>
            </a:r>
            <a:r>
              <a:rPr lang="en-GB" dirty="0"/>
              <a:t>.</a:t>
            </a:r>
            <a:r>
              <a:rPr lang="fi-FI" dirty="0"/>
              <a:t> Arvojen vaikutus jokapäiväisissä päätöksissä on harvoin tietoinen.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fi-FI" dirty="0"/>
              <a:t>tietoisiksi</a:t>
            </a:r>
            <a:r>
              <a:rPr lang="en-GB" dirty="0"/>
              <a:t> </a:t>
            </a:r>
            <a:r>
              <a:rPr lang="en-GB" dirty="0" err="1"/>
              <a:t>silloin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teoilla</a:t>
            </a:r>
            <a:r>
              <a:rPr lang="en-GB" dirty="0"/>
              <a:t> ja </a:t>
            </a:r>
            <a:r>
              <a:rPr lang="en-GB" dirty="0" err="1"/>
              <a:t>tuomioilla</a:t>
            </a:r>
            <a:r>
              <a:rPr lang="en-GB" dirty="0"/>
              <a:t> on </a:t>
            </a:r>
            <a:r>
              <a:rPr lang="en-GB" dirty="0" err="1"/>
              <a:t>ristiriitaisia</a:t>
            </a:r>
            <a:r>
              <a:rPr lang="en-GB" dirty="0"/>
              <a:t> ​​</a:t>
            </a:r>
            <a:r>
              <a:rPr lang="en-GB" dirty="0" err="1"/>
              <a:t>seurauksia</a:t>
            </a:r>
            <a:r>
              <a:rPr lang="en-GB" dirty="0"/>
              <a:t> </a:t>
            </a:r>
            <a:r>
              <a:rPr lang="en-GB" dirty="0" err="1"/>
              <a:t>suhteessa</a:t>
            </a:r>
            <a:r>
              <a:rPr lang="en-GB" dirty="0"/>
              <a:t> </a:t>
            </a:r>
            <a:r>
              <a:rPr lang="en-GB" dirty="0" err="1"/>
              <a:t>vaalittuihin</a:t>
            </a:r>
            <a:r>
              <a:rPr lang="en-GB" dirty="0"/>
              <a:t> </a:t>
            </a:r>
            <a:r>
              <a:rPr lang="en-GB" dirty="0" err="1"/>
              <a:t>arvoihin</a:t>
            </a:r>
            <a:r>
              <a:rPr lang="en-GB" dirty="0"/>
              <a:t>. </a:t>
            </a:r>
            <a:r>
              <a:rPr lang="fi-FI" dirty="0"/>
              <a:t>Arvojen</a:t>
            </a:r>
            <a:r>
              <a:rPr lang="en-GB" dirty="0"/>
              <a:t> </a:t>
            </a:r>
            <a:r>
              <a:rPr lang="en-GB" dirty="0" err="1"/>
              <a:t>tärkeysjärjesty</a:t>
            </a:r>
            <a:r>
              <a:rPr lang="fi-FI" dirty="0"/>
              <a:t>s</a:t>
            </a:r>
            <a:r>
              <a:rPr lang="en-GB" dirty="0"/>
              <a:t> </a:t>
            </a:r>
            <a:r>
              <a:rPr lang="en-GB" dirty="0" err="1"/>
              <a:t>erottaa</a:t>
            </a:r>
            <a:r>
              <a:rPr lang="en-GB" dirty="0"/>
              <a:t> </a:t>
            </a:r>
            <a:r>
              <a:rPr lang="en-GB" dirty="0" err="1"/>
              <a:t>ne</a:t>
            </a:r>
            <a:r>
              <a:rPr lang="en-GB" dirty="0"/>
              <a:t> </a:t>
            </a:r>
            <a:r>
              <a:rPr lang="fi-FI" dirty="0"/>
              <a:t>säännöistä</a:t>
            </a:r>
            <a:r>
              <a:rPr lang="en-GB" dirty="0"/>
              <a:t> ja </a:t>
            </a:r>
            <a:r>
              <a:rPr lang="en-GB" dirty="0" err="1"/>
              <a:t>asenteista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1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1629" y="37211"/>
            <a:ext cx="46700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i-FI" dirty="0"/>
              <a:t>RIIPPUVUUDET, RAVINTO, KONTROLLI, TREENIT, LIIKUNTA, KURINALAISUUS, MYÖNTEISYYS, TAVOITTEELLISUUS, SOSIAALISUUS, ONGELMANRATKAISU, ITSETUNTEMUS, LEPO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" y="298911"/>
            <a:ext cx="10356043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56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12 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37" y="10121640"/>
            <a:ext cx="6804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fi-FI" dirty="0"/>
              <a:t>Pohjautuu S</a:t>
            </a:r>
            <a:r>
              <a:rPr lang="en-GB" dirty="0" err="1"/>
              <a:t>aksan</a:t>
            </a:r>
            <a:r>
              <a:rPr lang="en-GB" dirty="0"/>
              <a:t> </a:t>
            </a:r>
            <a:r>
              <a:rPr lang="en-GB" dirty="0" err="1"/>
              <a:t>neurodegeneratiivisten</a:t>
            </a:r>
            <a:r>
              <a:rPr lang="en-GB" dirty="0"/>
              <a:t> </a:t>
            </a:r>
            <a:r>
              <a:rPr lang="en-GB" dirty="0" err="1"/>
              <a:t>tautien</a:t>
            </a:r>
            <a:r>
              <a:rPr lang="en-GB" dirty="0"/>
              <a:t> </a:t>
            </a:r>
            <a:r>
              <a:rPr lang="en-GB" dirty="0" err="1"/>
              <a:t>kesku</a:t>
            </a:r>
            <a:r>
              <a:rPr lang="fi-FI" dirty="0" err="1"/>
              <a:t>ksen</a:t>
            </a:r>
            <a:r>
              <a:rPr lang="fi-FI" dirty="0"/>
              <a:t> professori Gerd </a:t>
            </a:r>
            <a:r>
              <a:rPr lang="fi-FI" dirty="0" err="1"/>
              <a:t>Kempermannin</a:t>
            </a:r>
            <a:r>
              <a:rPr lang="fi-FI" dirty="0"/>
              <a:t> luomaan DEEP-malliin </a:t>
            </a:r>
            <a:r>
              <a:rPr lang="fi-FI" dirty="0" err="1"/>
              <a:t>elämäntapariskien</a:t>
            </a:r>
            <a:r>
              <a:rPr lang="fi-FI" dirty="0"/>
              <a:t> ja -sietokyvyn ymmärtämiseksi</a:t>
            </a:r>
            <a:endParaRPr dirty="0"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169" y="2442033"/>
            <a:ext cx="5787945" cy="578794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4759848" y="5582007"/>
            <a:ext cx="1575421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MIELENHALLINTA</a:t>
            </a:r>
          </a:p>
        </p:txBody>
      </p:sp>
      <p:grpSp>
        <p:nvGrpSpPr>
          <p:cNvPr id="142" name="object 142"/>
          <p:cNvGrpSpPr/>
          <p:nvPr/>
        </p:nvGrpSpPr>
        <p:grpSpPr>
          <a:xfrm>
            <a:off x="1525589" y="2304862"/>
            <a:ext cx="6294755" cy="6294755"/>
            <a:chOff x="1437493" y="2495125"/>
            <a:chExt cx="6294755" cy="6294755"/>
          </a:xfrm>
        </p:grpSpPr>
        <p:sp>
          <p:nvSpPr>
            <p:cNvPr id="143" name="object 143"/>
            <p:cNvSpPr/>
            <p:nvPr/>
          </p:nvSpPr>
          <p:spPr>
            <a:xfrm>
              <a:off x="4570891" y="2520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62893" y="5539933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00581" y="2775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62316" y="6949987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55309" y="6373695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8735" y="391856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94223" y="6895137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97549" y="2832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11468" y="3991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32577" y="6329851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30733" y="1395747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74708" y="8208398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10800000">
            <a:off x="7477201" y="531050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10800000">
            <a:off x="608763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3600000" flipV="1">
            <a:off x="2296824" y="2408005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8998423">
            <a:off x="6808799" y="366105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9000000">
            <a:off x="1105041" y="7079804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935404" y="2578718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211956" y="9119825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233319" y="4764540"/>
            <a:ext cx="1409229" cy="2553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4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KEHONTERVEYS</a:t>
            </a:r>
            <a:endParaRPr sz="1200" dirty="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756197" y="4703604"/>
            <a:ext cx="1554714" cy="312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fi-FI" sz="1350" spc="15" dirty="0">
                <a:solidFill>
                  <a:srgbClr val="FFFFFF"/>
                </a:solidFill>
                <a:latin typeface="Myriad Pro"/>
                <a:cs typeface="Myriad Pro"/>
              </a:rPr>
              <a:t>MIELENTERVEYS</a:t>
            </a:r>
            <a:endParaRPr sz="1350" dirty="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833133" y="5495890"/>
            <a:ext cx="1910825" cy="5470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indent="394970">
              <a:lnSpc>
                <a:spcPct val="100000"/>
              </a:lnSpc>
              <a:spcBef>
                <a:spcPts val="77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KEHONHALLINTA</a:t>
            </a:r>
            <a:endParaRPr sz="1350" dirty="0">
              <a:latin typeface="Myriad Pro"/>
              <a:cs typeface="Myriad Pro"/>
            </a:endParaRPr>
          </a:p>
          <a:p>
            <a:pPr marL="12065" marR="17145" algn="ctr">
              <a:lnSpc>
                <a:spcPct val="111100"/>
              </a:lnSpc>
              <a:spcBef>
                <a:spcPts val="409"/>
              </a:spcBef>
            </a:pPr>
            <a:endParaRPr sz="1200" dirty="0">
              <a:latin typeface="Myriad Pro"/>
              <a:cs typeface="Myriad Pr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704BFF-018F-DE14-7C04-D50AEE401B2F}"/>
              </a:ext>
            </a:extLst>
          </p:cNvPr>
          <p:cNvSpPr txBox="1"/>
          <p:nvPr/>
        </p:nvSpPr>
        <p:spPr>
          <a:xfrm>
            <a:off x="9773637" y="9342124"/>
            <a:ext cx="542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Ihmisten</a:t>
            </a:r>
            <a:r>
              <a:rPr lang="en-US" dirty="0"/>
              <a:t> </a:t>
            </a:r>
            <a:r>
              <a:rPr lang="en-US" dirty="0" err="1"/>
              <a:t>kyvyt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voimavarojaan</a:t>
            </a:r>
            <a:r>
              <a:rPr lang="en-US" dirty="0"/>
              <a:t> </a:t>
            </a:r>
            <a:r>
              <a:rPr lang="en-US" dirty="0" err="1"/>
              <a:t>vaikuttavat</a:t>
            </a:r>
            <a:r>
              <a:rPr lang="en-US" dirty="0"/>
              <a:t> </a:t>
            </a:r>
            <a:r>
              <a:rPr lang="en-US" dirty="0" err="1"/>
              <a:t>tulkintoihin</a:t>
            </a:r>
            <a:r>
              <a:rPr lang="fi-FI" dirty="0"/>
              <a:t> ja</a:t>
            </a:r>
            <a:r>
              <a:rPr lang="en-US" dirty="0"/>
              <a:t> </a:t>
            </a:r>
            <a:r>
              <a:rPr lang="en-US" dirty="0" err="1"/>
              <a:t>valintoihin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he </a:t>
            </a:r>
            <a:r>
              <a:rPr lang="fi-FI" dirty="0"/>
              <a:t>elämänsä aikana</a:t>
            </a:r>
            <a:r>
              <a:rPr lang="en-US" dirty="0"/>
              <a:t> </a:t>
            </a:r>
            <a:r>
              <a:rPr lang="en-US" dirty="0" err="1"/>
              <a:t>tekevät</a:t>
            </a:r>
            <a:r>
              <a:rPr lang="en-US" dirty="0"/>
              <a:t>. </a:t>
            </a:r>
            <a:r>
              <a:rPr lang="en-US" dirty="0" err="1"/>
              <a:t>Resilienssi</a:t>
            </a:r>
            <a:r>
              <a:rPr lang="en-US" dirty="0"/>
              <a:t> on </a:t>
            </a:r>
            <a:r>
              <a:rPr lang="fi-FI" dirty="0"/>
              <a:t>kykyä havaita</a:t>
            </a:r>
            <a:r>
              <a:rPr lang="en-US" dirty="0"/>
              <a:t> </a:t>
            </a:r>
            <a:r>
              <a:rPr lang="en-US" dirty="0" err="1"/>
              <a:t>omia</a:t>
            </a:r>
            <a:r>
              <a:rPr lang="en-US" dirty="0"/>
              <a:t> </a:t>
            </a:r>
            <a:r>
              <a:rPr lang="en-US" dirty="0" err="1"/>
              <a:t>vaikutusmahdollisuuksia</a:t>
            </a:r>
            <a:r>
              <a:rPr lang="en-US" dirty="0"/>
              <a:t> </a:t>
            </a:r>
            <a:r>
              <a:rPr lang="en-US" dirty="0" err="1"/>
              <a:t>vastoinkäymisissä</a:t>
            </a:r>
            <a:r>
              <a:rPr lang="en-US" dirty="0"/>
              <a:t> ja </a:t>
            </a:r>
            <a:r>
              <a:rPr lang="en-US" dirty="0" err="1"/>
              <a:t>haastavissa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7E96F-0D9B-2135-7D87-D5AE71261D5C}"/>
              </a:ext>
            </a:extLst>
          </p:cNvPr>
          <p:cNvSpPr txBox="1"/>
          <p:nvPr/>
        </p:nvSpPr>
        <p:spPr>
          <a:xfrm>
            <a:off x="9773637" y="9957935"/>
            <a:ext cx="549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Resilienssi</a:t>
            </a:r>
            <a:r>
              <a:rPr lang="en-US" dirty="0"/>
              <a:t> 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vahvistua</a:t>
            </a:r>
            <a:r>
              <a:rPr lang="en-US" dirty="0"/>
              <a:t> </a:t>
            </a:r>
            <a:r>
              <a:rPr lang="en-US" dirty="0" err="1"/>
              <a:t>vastoinkäymis</a:t>
            </a:r>
            <a:r>
              <a:rPr lang="fi-FI" dirty="0" err="1"/>
              <a:t>ten</a:t>
            </a:r>
            <a:r>
              <a:rPr lang="fi-FI" dirty="0"/>
              <a:t> myötä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tukea</a:t>
            </a:r>
            <a:r>
              <a:rPr lang="fi-FI" dirty="0"/>
              <a:t> myös </a:t>
            </a:r>
            <a:r>
              <a:rPr lang="en-US" dirty="0" err="1"/>
              <a:t>ennakoivasti</a:t>
            </a:r>
            <a:r>
              <a:rPr lang="en-US" dirty="0"/>
              <a:t> </a:t>
            </a:r>
            <a:r>
              <a:rPr lang="en-US" dirty="0" err="1"/>
              <a:t>tukemalla</a:t>
            </a:r>
            <a:r>
              <a:rPr lang="en-US" dirty="0"/>
              <a:t> </a:t>
            </a:r>
            <a:r>
              <a:rPr lang="en-US" dirty="0" err="1"/>
              <a:t>yksilön</a:t>
            </a:r>
            <a:r>
              <a:rPr lang="en-US" dirty="0"/>
              <a:t> </a:t>
            </a:r>
            <a:r>
              <a:rPr lang="en-US" dirty="0" err="1"/>
              <a:t>taitoa</a:t>
            </a:r>
            <a:r>
              <a:rPr lang="en-US" dirty="0"/>
              <a:t> 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voimavaroja</a:t>
            </a:r>
            <a:r>
              <a:rPr lang="en-US" dirty="0"/>
              <a:t>, </a:t>
            </a:r>
            <a:r>
              <a:rPr lang="en-US" dirty="0" err="1"/>
              <a:t>jotka</a:t>
            </a:r>
            <a:r>
              <a:rPr lang="en-US" dirty="0"/>
              <a:t> </a:t>
            </a:r>
            <a:r>
              <a:rPr lang="fi-FI" dirty="0"/>
              <a:t>auttavat ylläpitämään</a:t>
            </a:r>
            <a:r>
              <a:rPr lang="en-US" dirty="0"/>
              <a:t> </a:t>
            </a:r>
            <a:r>
              <a:rPr lang="en-US" dirty="0" err="1"/>
              <a:t>hyvinvointia</a:t>
            </a:r>
            <a:r>
              <a:rPr lang="en-US" dirty="0"/>
              <a:t> ja </a:t>
            </a:r>
            <a:r>
              <a:rPr lang="en-US" dirty="0" err="1"/>
              <a:t>positiivista</a:t>
            </a:r>
            <a:r>
              <a:rPr lang="en-US" dirty="0"/>
              <a:t> </a:t>
            </a:r>
            <a:r>
              <a:rPr lang="en-US" dirty="0" err="1"/>
              <a:t>käsitystä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DBBC2A8-52AD-C4C6-1771-03F1F60D6A75}"/>
              </a:ext>
            </a:extLst>
          </p:cNvPr>
          <p:cNvSpPr txBox="1"/>
          <p:nvPr/>
        </p:nvSpPr>
        <p:spPr>
          <a:xfrm>
            <a:off x="887296" y="952374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BFB586-FDE6-E778-C319-FC440CEC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047530"/>
              </p:ext>
            </p:extLst>
          </p:nvPr>
        </p:nvGraphicFramePr>
        <p:xfrm>
          <a:off x="9818538" y="1209450"/>
          <a:ext cx="5334009" cy="8132674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415235">
                  <a:extLst>
                    <a:ext uri="{9D8B030D-6E8A-4147-A177-3AD203B41FA5}">
                      <a16:colId xmlns:a16="http://schemas.microsoft.com/office/drawing/2014/main" val="3342000981"/>
                    </a:ext>
                  </a:extLst>
                </a:gridCol>
                <a:gridCol w="2213423">
                  <a:extLst>
                    <a:ext uri="{9D8B030D-6E8A-4147-A177-3AD203B41FA5}">
                      <a16:colId xmlns:a16="http://schemas.microsoft.com/office/drawing/2014/main" val="2782809919"/>
                    </a:ext>
                  </a:extLst>
                </a:gridCol>
                <a:gridCol w="1705351">
                  <a:extLst>
                    <a:ext uri="{9D8B030D-6E8A-4147-A177-3AD203B41FA5}">
                      <a16:colId xmlns:a16="http://schemas.microsoft.com/office/drawing/2014/main" val="1261845861"/>
                    </a:ext>
                  </a:extLst>
                </a:gridCol>
              </a:tblGrid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RIIPPUVUUDET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2939526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Tupakoimattomuus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Päihteettömyys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Kohtuullinen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alkoholin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4131434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RAVINTO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677772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nesteytys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Välimerellinen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ruokavalio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Kofeiinin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teen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8413866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KONTROLLI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1214452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Vitamiinit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hivenaineet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Kolesterolin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verensokerin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Painon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verenpaineen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273928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TREENIT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765314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Tasapainoharjoittelu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Lihasvoimaharjoittelu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Joustavuusharjoittelu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481814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LIIKUNTA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2166562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Hyötyliikunta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Kuntoliikunta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Tanssiliikunta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411945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KESKITTYMINEN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06860663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Taij8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Digitaaliset </a:t>
                      </a:r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hyvinvointipelit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Jooga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73586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MYÖNTEISYYS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2586476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Positiivinen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asenne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ikääntymistä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Luontosuhde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45444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TAVOITTEELLISUUS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751519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Elinikäinen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Virikkeellinen ympäristö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Hengellinen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elämäntapa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19369493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SOSIAALIS</a:t>
                      </a:r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10411231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Läheiset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ihmissuhteet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Vapaaehtoistoiminta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Tukiverkostot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5379577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ONGELMANRATKAISU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75765741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Ennakointi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Virheistä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Aivojumppa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856261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ITSETUNTEMUS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83256057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Meditaatio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mindfulness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Vahvuuksien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Tarpeiden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7218198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73021489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Vähäinen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television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5917097"/>
                  </a:ext>
                </a:extLst>
              </a:tr>
            </a:tbl>
          </a:graphicData>
        </a:graphic>
      </p:graphicFrame>
      <p:sp>
        <p:nvSpPr>
          <p:cNvPr id="43" name="object 119">
            <a:extLst>
              <a:ext uri="{FF2B5EF4-FFF2-40B4-BE49-F238E27FC236}">
                <a16:creationId xmlns:a16="http://schemas.microsoft.com/office/drawing/2014/main" id="{2FA0DB1D-A026-7466-906A-10B85DB7340B}"/>
              </a:ext>
            </a:extLst>
          </p:cNvPr>
          <p:cNvSpPr/>
          <p:nvPr/>
        </p:nvSpPr>
        <p:spPr>
          <a:xfrm>
            <a:off x="-19392" y="1195915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57">
            <a:extLst>
              <a:ext uri="{FF2B5EF4-FFF2-40B4-BE49-F238E27FC236}">
                <a16:creationId xmlns:a16="http://schemas.microsoft.com/office/drawing/2014/main" id="{9928FFCD-5F8C-5843-66AD-6BCD2666C10C}"/>
              </a:ext>
            </a:extLst>
          </p:cNvPr>
          <p:cNvSpPr txBox="1"/>
          <p:nvPr/>
        </p:nvSpPr>
        <p:spPr>
          <a:xfrm rot="3600000" flipV="1">
            <a:off x="5769737" y="8294118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60">
            <a:extLst>
              <a:ext uri="{FF2B5EF4-FFF2-40B4-BE49-F238E27FC236}">
                <a16:creationId xmlns:a16="http://schemas.microsoft.com/office/drawing/2014/main" id="{494CD49F-135F-07EC-9065-4EBB3B4C35EB}"/>
              </a:ext>
            </a:extLst>
          </p:cNvPr>
          <p:cNvSpPr txBox="1"/>
          <p:nvPr/>
        </p:nvSpPr>
        <p:spPr>
          <a:xfrm rot="12470543">
            <a:off x="1023294" y="3572901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7" name="object 160">
            <a:extLst>
              <a:ext uri="{FF2B5EF4-FFF2-40B4-BE49-F238E27FC236}">
                <a16:creationId xmlns:a16="http://schemas.microsoft.com/office/drawing/2014/main" id="{F16EC8B5-3D3E-C59C-200A-F372ABF6BDAF}"/>
              </a:ext>
            </a:extLst>
          </p:cNvPr>
          <p:cNvSpPr txBox="1"/>
          <p:nvPr/>
        </p:nvSpPr>
        <p:spPr>
          <a:xfrm rot="12732893">
            <a:off x="7087274" y="7059419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8" name="object 160">
            <a:extLst>
              <a:ext uri="{FF2B5EF4-FFF2-40B4-BE49-F238E27FC236}">
                <a16:creationId xmlns:a16="http://schemas.microsoft.com/office/drawing/2014/main" id="{778706DC-57AC-3DE6-0D4D-038CC2C48942}"/>
              </a:ext>
            </a:extLst>
          </p:cNvPr>
          <p:cNvSpPr txBox="1"/>
          <p:nvPr/>
        </p:nvSpPr>
        <p:spPr>
          <a:xfrm rot="7254659">
            <a:off x="2363715" y="8331248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0" name="object 160">
            <a:extLst>
              <a:ext uri="{FF2B5EF4-FFF2-40B4-BE49-F238E27FC236}">
                <a16:creationId xmlns:a16="http://schemas.microsoft.com/office/drawing/2014/main" id="{C0BFCC87-EA04-03F6-2A74-86532E68CBCE}"/>
              </a:ext>
            </a:extLst>
          </p:cNvPr>
          <p:cNvSpPr txBox="1"/>
          <p:nvPr/>
        </p:nvSpPr>
        <p:spPr>
          <a:xfrm rot="7254659">
            <a:off x="5801777" y="2264430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64700-8790-691B-2A72-2D13607E0164}"/>
              </a:ext>
            </a:extLst>
          </p:cNvPr>
          <p:cNvSpPr txBox="1"/>
          <p:nvPr/>
        </p:nvSpPr>
        <p:spPr>
          <a:xfrm rot="8003601">
            <a:off x="1949726" y="2573046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D8B00-C6F7-3320-B005-1D7D0C13BE7E}"/>
              </a:ext>
            </a:extLst>
          </p:cNvPr>
          <p:cNvSpPr txBox="1"/>
          <p:nvPr/>
        </p:nvSpPr>
        <p:spPr>
          <a:xfrm rot="6919964">
            <a:off x="1096952" y="1711470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9C82EA-8FE2-AE0F-71FE-503C077AF9B4}"/>
              </a:ext>
            </a:extLst>
          </p:cNvPr>
          <p:cNvSpPr txBox="1"/>
          <p:nvPr/>
        </p:nvSpPr>
        <p:spPr>
          <a:xfrm rot="7651982">
            <a:off x="7599918" y="2797071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9D74B-69BA-4F8B-1D0F-E097D478174E}"/>
              </a:ext>
            </a:extLst>
          </p:cNvPr>
          <p:cNvSpPr txBox="1"/>
          <p:nvPr/>
        </p:nvSpPr>
        <p:spPr>
          <a:xfrm rot="8003601">
            <a:off x="8189997" y="3445273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2FCC-EAE5-91F7-DCDE-C013CAE38844}"/>
              </a:ext>
            </a:extLst>
          </p:cNvPr>
          <p:cNvSpPr txBox="1"/>
          <p:nvPr/>
        </p:nvSpPr>
        <p:spPr>
          <a:xfrm rot="16200000">
            <a:off x="374086" y="1293775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ITSELUOTTAMUS           KESKITTYNEISYYS                LIIKUNTA                         TREENIT                          KONTROLLI                          RAVINTO 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696D3-36DB-F382-C9CE-A777D1C446EA}"/>
              </a:ext>
            </a:extLst>
          </p:cNvPr>
          <p:cNvSpPr txBox="1"/>
          <p:nvPr/>
        </p:nvSpPr>
        <p:spPr>
          <a:xfrm rot="5778204">
            <a:off x="-389141" y="1220283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LEPO                    ITSETUNTEMUS              ONGELMANRATKAISU           SOSIAALISUUS                   TAVOITTEELLISUUS            MYÖNTEISYYS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KAHDEKSAN PERUSARVOA</vt:lpstr>
      <vt:lpstr>12 KRIISINKESTÄVYYSTAITOA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KAHDEKSAN PERUSTUNNETTA</dc:title>
  <cp:lastModifiedBy>Harri Kayhko</cp:lastModifiedBy>
  <cp:revision>16</cp:revision>
  <dcterms:created xsi:type="dcterms:W3CDTF">2022-04-14T10:13:12Z</dcterms:created>
  <dcterms:modified xsi:type="dcterms:W3CDTF">2022-05-04T14:03:45Z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2022-04-14T00:00:00Z</vt:filetime>
  </property>
</Properties>
</file>