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0282" y="4591050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0" y="0"/>
                </a:moveTo>
                <a:lnTo>
                  <a:pt x="762" y="0"/>
                </a:lnTo>
              </a:path>
            </a:pathLst>
          </a:custGeom>
          <a:ln w="3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684" y="929639"/>
            <a:ext cx="7082790" cy="7322184"/>
            <a:chOff x="138684" y="929639"/>
            <a:chExt cx="7082790" cy="7322184"/>
          </a:xfrm>
        </p:grpSpPr>
        <p:sp>
          <p:nvSpPr>
            <p:cNvPr id="4" name="object 4"/>
            <p:cNvSpPr/>
            <p:nvPr/>
          </p:nvSpPr>
          <p:spPr>
            <a:xfrm>
              <a:off x="3780282" y="1167383"/>
              <a:ext cx="1711960" cy="3423920"/>
            </a:xfrm>
            <a:custGeom>
              <a:avLst/>
              <a:gdLst/>
              <a:ahLst/>
              <a:cxnLst/>
              <a:rect l="l" t="t" r="r" b="b"/>
              <a:pathLst>
                <a:path w="1711960" h="3423920">
                  <a:moveTo>
                    <a:pt x="1711452" y="458724"/>
                  </a:moveTo>
                  <a:lnTo>
                    <a:pt x="1624584" y="409956"/>
                  </a:lnTo>
                  <a:lnTo>
                    <a:pt x="1536192" y="364236"/>
                  </a:lnTo>
                  <a:lnTo>
                    <a:pt x="1446276" y="320802"/>
                  </a:lnTo>
                  <a:lnTo>
                    <a:pt x="1355598" y="279654"/>
                  </a:lnTo>
                  <a:lnTo>
                    <a:pt x="1263396" y="241554"/>
                  </a:lnTo>
                  <a:lnTo>
                    <a:pt x="1170432" y="206502"/>
                  </a:lnTo>
                  <a:lnTo>
                    <a:pt x="1076706" y="173736"/>
                  </a:lnTo>
                  <a:lnTo>
                    <a:pt x="981456" y="143256"/>
                  </a:lnTo>
                  <a:lnTo>
                    <a:pt x="885444" y="116586"/>
                  </a:lnTo>
                  <a:lnTo>
                    <a:pt x="789432" y="92202"/>
                  </a:lnTo>
                  <a:lnTo>
                    <a:pt x="691896" y="70104"/>
                  </a:lnTo>
                  <a:lnTo>
                    <a:pt x="594360" y="51816"/>
                  </a:lnTo>
                  <a:lnTo>
                    <a:pt x="496062" y="35814"/>
                  </a:lnTo>
                  <a:lnTo>
                    <a:pt x="397002" y="22860"/>
                  </a:lnTo>
                  <a:lnTo>
                    <a:pt x="297942" y="12954"/>
                  </a:lnTo>
                  <a:lnTo>
                    <a:pt x="198882" y="5334"/>
                  </a:lnTo>
                  <a:lnTo>
                    <a:pt x="99060" y="1524"/>
                  </a:lnTo>
                  <a:lnTo>
                    <a:pt x="0" y="0"/>
                  </a:lnTo>
                  <a:lnTo>
                    <a:pt x="0" y="1524"/>
                  </a:lnTo>
                  <a:lnTo>
                    <a:pt x="0" y="5334"/>
                  </a:lnTo>
                  <a:lnTo>
                    <a:pt x="0" y="3423666"/>
                  </a:lnTo>
                  <a:lnTo>
                    <a:pt x="1711452" y="458724"/>
                  </a:lnTo>
                  <a:close/>
                </a:path>
              </a:pathLst>
            </a:custGeom>
            <a:solidFill>
              <a:srgbClr val="F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1536" y="1626107"/>
              <a:ext cx="229362" cy="1043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80282" y="1730501"/>
              <a:ext cx="2964180" cy="2860675"/>
            </a:xfrm>
            <a:custGeom>
              <a:avLst/>
              <a:gdLst/>
              <a:ahLst/>
              <a:cxnLst/>
              <a:rect l="l" t="t" r="r" b="b"/>
              <a:pathLst>
                <a:path w="2964179" h="2860675">
                  <a:moveTo>
                    <a:pt x="2964180" y="1148334"/>
                  </a:moveTo>
                  <a:lnTo>
                    <a:pt x="2913126" y="1062990"/>
                  </a:lnTo>
                  <a:lnTo>
                    <a:pt x="2859786" y="979170"/>
                  </a:lnTo>
                  <a:lnTo>
                    <a:pt x="2804160" y="896874"/>
                  </a:lnTo>
                  <a:lnTo>
                    <a:pt x="2745486" y="816102"/>
                  </a:lnTo>
                  <a:lnTo>
                    <a:pt x="2685288" y="736854"/>
                  </a:lnTo>
                  <a:lnTo>
                    <a:pt x="2622042" y="659892"/>
                  </a:lnTo>
                  <a:lnTo>
                    <a:pt x="2557272" y="584454"/>
                  </a:lnTo>
                  <a:lnTo>
                    <a:pt x="2490216" y="510540"/>
                  </a:lnTo>
                  <a:lnTo>
                    <a:pt x="2420112" y="439674"/>
                  </a:lnTo>
                  <a:lnTo>
                    <a:pt x="2349246" y="370332"/>
                  </a:lnTo>
                  <a:lnTo>
                    <a:pt x="2275332" y="302514"/>
                  </a:lnTo>
                  <a:lnTo>
                    <a:pt x="2199894" y="237744"/>
                  </a:lnTo>
                  <a:lnTo>
                    <a:pt x="2122932" y="174498"/>
                  </a:lnTo>
                  <a:lnTo>
                    <a:pt x="2043684" y="114300"/>
                  </a:lnTo>
                  <a:lnTo>
                    <a:pt x="1963674" y="55626"/>
                  </a:lnTo>
                  <a:lnTo>
                    <a:pt x="1880616" y="0"/>
                  </a:lnTo>
                  <a:lnTo>
                    <a:pt x="1651254" y="0"/>
                  </a:lnTo>
                  <a:lnTo>
                    <a:pt x="1618488" y="55626"/>
                  </a:lnTo>
                  <a:lnTo>
                    <a:pt x="1584960" y="114300"/>
                  </a:lnTo>
                  <a:lnTo>
                    <a:pt x="1549908" y="174498"/>
                  </a:lnTo>
                  <a:lnTo>
                    <a:pt x="1514094" y="237744"/>
                  </a:lnTo>
                  <a:lnTo>
                    <a:pt x="1475994" y="302514"/>
                  </a:lnTo>
                  <a:lnTo>
                    <a:pt x="1437132" y="370332"/>
                  </a:lnTo>
                  <a:lnTo>
                    <a:pt x="1397508" y="439674"/>
                  </a:lnTo>
                  <a:lnTo>
                    <a:pt x="1356360" y="510540"/>
                  </a:lnTo>
                  <a:lnTo>
                    <a:pt x="1313688" y="584454"/>
                  </a:lnTo>
                  <a:lnTo>
                    <a:pt x="1270254" y="659892"/>
                  </a:lnTo>
                  <a:lnTo>
                    <a:pt x="1225296" y="736854"/>
                  </a:lnTo>
                  <a:lnTo>
                    <a:pt x="1180338" y="816102"/>
                  </a:lnTo>
                  <a:lnTo>
                    <a:pt x="1133094" y="896874"/>
                  </a:lnTo>
                  <a:lnTo>
                    <a:pt x="1085850" y="979170"/>
                  </a:lnTo>
                  <a:lnTo>
                    <a:pt x="1037082" y="1062990"/>
                  </a:lnTo>
                  <a:lnTo>
                    <a:pt x="988314" y="1148334"/>
                  </a:lnTo>
                  <a:lnTo>
                    <a:pt x="0" y="2860548"/>
                  </a:lnTo>
                  <a:lnTo>
                    <a:pt x="2964180" y="114833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0282" y="2878835"/>
              <a:ext cx="3423285" cy="1712595"/>
            </a:xfrm>
            <a:custGeom>
              <a:avLst/>
              <a:gdLst/>
              <a:ahLst/>
              <a:cxnLst/>
              <a:rect l="l" t="t" r="r" b="b"/>
              <a:pathLst>
                <a:path w="3423284" h="1712595">
                  <a:moveTo>
                    <a:pt x="3422904" y="1712214"/>
                  </a:moveTo>
                  <a:lnTo>
                    <a:pt x="3421380" y="1612392"/>
                  </a:lnTo>
                  <a:lnTo>
                    <a:pt x="3417570" y="1512570"/>
                  </a:lnTo>
                  <a:lnTo>
                    <a:pt x="3409950" y="1413510"/>
                  </a:lnTo>
                  <a:lnTo>
                    <a:pt x="3400044" y="1314450"/>
                  </a:lnTo>
                  <a:lnTo>
                    <a:pt x="3387090" y="1215390"/>
                  </a:lnTo>
                  <a:lnTo>
                    <a:pt x="3371088" y="1117092"/>
                  </a:lnTo>
                  <a:lnTo>
                    <a:pt x="3352800" y="1019556"/>
                  </a:lnTo>
                  <a:lnTo>
                    <a:pt x="3330702" y="922020"/>
                  </a:lnTo>
                  <a:lnTo>
                    <a:pt x="3306318" y="826008"/>
                  </a:lnTo>
                  <a:lnTo>
                    <a:pt x="3279648" y="729996"/>
                  </a:lnTo>
                  <a:lnTo>
                    <a:pt x="3249168" y="634746"/>
                  </a:lnTo>
                  <a:lnTo>
                    <a:pt x="3216402" y="541020"/>
                  </a:lnTo>
                  <a:lnTo>
                    <a:pt x="3181350" y="448056"/>
                  </a:lnTo>
                  <a:lnTo>
                    <a:pt x="3143250" y="355854"/>
                  </a:lnTo>
                  <a:lnTo>
                    <a:pt x="3102102" y="265176"/>
                  </a:lnTo>
                  <a:lnTo>
                    <a:pt x="3058668" y="175260"/>
                  </a:lnTo>
                  <a:lnTo>
                    <a:pt x="3012948" y="86868"/>
                  </a:lnTo>
                  <a:lnTo>
                    <a:pt x="2964180" y="0"/>
                  </a:lnTo>
                  <a:lnTo>
                    <a:pt x="2814066" y="86868"/>
                  </a:lnTo>
                  <a:lnTo>
                    <a:pt x="2660904" y="175260"/>
                  </a:lnTo>
                  <a:lnTo>
                    <a:pt x="2505456" y="265176"/>
                  </a:lnTo>
                  <a:lnTo>
                    <a:pt x="2348484" y="355854"/>
                  </a:lnTo>
                  <a:lnTo>
                    <a:pt x="2189226" y="448056"/>
                  </a:lnTo>
                  <a:lnTo>
                    <a:pt x="2027682" y="541020"/>
                  </a:lnTo>
                  <a:lnTo>
                    <a:pt x="1864614" y="634746"/>
                  </a:lnTo>
                  <a:lnTo>
                    <a:pt x="1700022" y="729996"/>
                  </a:lnTo>
                  <a:lnTo>
                    <a:pt x="1534668" y="826008"/>
                  </a:lnTo>
                  <a:lnTo>
                    <a:pt x="1367028" y="922020"/>
                  </a:lnTo>
                  <a:lnTo>
                    <a:pt x="1198626" y="1019556"/>
                  </a:lnTo>
                  <a:lnTo>
                    <a:pt x="1029462" y="1117092"/>
                  </a:lnTo>
                  <a:lnTo>
                    <a:pt x="858774" y="1215390"/>
                  </a:lnTo>
                  <a:lnTo>
                    <a:pt x="688086" y="1314450"/>
                  </a:lnTo>
                  <a:lnTo>
                    <a:pt x="516636" y="1413510"/>
                  </a:lnTo>
                  <a:lnTo>
                    <a:pt x="344424" y="1512570"/>
                  </a:lnTo>
                  <a:lnTo>
                    <a:pt x="172212" y="1612392"/>
                  </a:lnTo>
                  <a:lnTo>
                    <a:pt x="0" y="1712214"/>
                  </a:lnTo>
                  <a:lnTo>
                    <a:pt x="3422904" y="1712214"/>
                  </a:lnTo>
                  <a:close/>
                </a:path>
              </a:pathLst>
            </a:custGeom>
            <a:solidFill>
              <a:srgbClr val="7E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0282" y="4591049"/>
              <a:ext cx="3423285" cy="1711960"/>
            </a:xfrm>
            <a:custGeom>
              <a:avLst/>
              <a:gdLst/>
              <a:ahLst/>
              <a:cxnLst/>
              <a:rect l="l" t="t" r="r" b="b"/>
              <a:pathLst>
                <a:path w="3423284" h="1711960">
                  <a:moveTo>
                    <a:pt x="3422904" y="0"/>
                  </a:moveTo>
                  <a:lnTo>
                    <a:pt x="0" y="0"/>
                  </a:lnTo>
                  <a:lnTo>
                    <a:pt x="172212" y="99060"/>
                  </a:lnTo>
                  <a:lnTo>
                    <a:pt x="344424" y="198882"/>
                  </a:lnTo>
                  <a:lnTo>
                    <a:pt x="516636" y="297942"/>
                  </a:lnTo>
                  <a:lnTo>
                    <a:pt x="688086" y="397002"/>
                  </a:lnTo>
                  <a:lnTo>
                    <a:pt x="858774" y="496062"/>
                  </a:lnTo>
                  <a:lnTo>
                    <a:pt x="1029462" y="594360"/>
                  </a:lnTo>
                  <a:lnTo>
                    <a:pt x="1198626" y="691896"/>
                  </a:lnTo>
                  <a:lnTo>
                    <a:pt x="1367028" y="789432"/>
                  </a:lnTo>
                  <a:lnTo>
                    <a:pt x="1534668" y="885444"/>
                  </a:lnTo>
                  <a:lnTo>
                    <a:pt x="1700022" y="981456"/>
                  </a:lnTo>
                  <a:lnTo>
                    <a:pt x="1864614" y="1076706"/>
                  </a:lnTo>
                  <a:lnTo>
                    <a:pt x="2027682" y="1170432"/>
                  </a:lnTo>
                  <a:lnTo>
                    <a:pt x="2189226" y="1263396"/>
                  </a:lnTo>
                  <a:lnTo>
                    <a:pt x="2348484" y="1355598"/>
                  </a:lnTo>
                  <a:lnTo>
                    <a:pt x="2505456" y="1446276"/>
                  </a:lnTo>
                  <a:lnTo>
                    <a:pt x="2660904" y="1536192"/>
                  </a:lnTo>
                  <a:lnTo>
                    <a:pt x="2814066" y="1624584"/>
                  </a:lnTo>
                  <a:lnTo>
                    <a:pt x="2964180" y="1711452"/>
                  </a:lnTo>
                  <a:lnTo>
                    <a:pt x="3012948" y="1624584"/>
                  </a:lnTo>
                  <a:lnTo>
                    <a:pt x="3058668" y="1536192"/>
                  </a:lnTo>
                  <a:lnTo>
                    <a:pt x="3102102" y="1446276"/>
                  </a:lnTo>
                  <a:lnTo>
                    <a:pt x="3143250" y="1355598"/>
                  </a:lnTo>
                  <a:lnTo>
                    <a:pt x="3181350" y="1263396"/>
                  </a:lnTo>
                  <a:lnTo>
                    <a:pt x="3216402" y="1170432"/>
                  </a:lnTo>
                  <a:lnTo>
                    <a:pt x="3249168" y="1076706"/>
                  </a:lnTo>
                  <a:lnTo>
                    <a:pt x="3279648" y="981456"/>
                  </a:lnTo>
                  <a:lnTo>
                    <a:pt x="3306318" y="885444"/>
                  </a:lnTo>
                  <a:lnTo>
                    <a:pt x="3330702" y="789432"/>
                  </a:lnTo>
                  <a:lnTo>
                    <a:pt x="3352800" y="691896"/>
                  </a:lnTo>
                  <a:lnTo>
                    <a:pt x="3371088" y="594360"/>
                  </a:lnTo>
                  <a:lnTo>
                    <a:pt x="3387090" y="496062"/>
                  </a:lnTo>
                  <a:lnTo>
                    <a:pt x="3400044" y="397002"/>
                  </a:lnTo>
                  <a:lnTo>
                    <a:pt x="3409950" y="297942"/>
                  </a:lnTo>
                  <a:lnTo>
                    <a:pt x="3417570" y="198882"/>
                  </a:lnTo>
                  <a:lnTo>
                    <a:pt x="3421380" y="99060"/>
                  </a:lnTo>
                  <a:lnTo>
                    <a:pt x="3422904" y="0"/>
                  </a:lnTo>
                  <a:close/>
                </a:path>
              </a:pathLst>
            </a:custGeom>
            <a:solidFill>
              <a:srgbClr val="007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80282" y="4591049"/>
              <a:ext cx="2964180" cy="2860040"/>
            </a:xfrm>
            <a:custGeom>
              <a:avLst/>
              <a:gdLst/>
              <a:ahLst/>
              <a:cxnLst/>
              <a:rect l="l" t="t" r="r" b="b"/>
              <a:pathLst>
                <a:path w="2964179" h="2860040">
                  <a:moveTo>
                    <a:pt x="2964180" y="1711452"/>
                  </a:moveTo>
                  <a:lnTo>
                    <a:pt x="0" y="0"/>
                  </a:lnTo>
                  <a:lnTo>
                    <a:pt x="988314" y="1711452"/>
                  </a:lnTo>
                  <a:lnTo>
                    <a:pt x="1037082" y="1796796"/>
                  </a:lnTo>
                  <a:lnTo>
                    <a:pt x="1085850" y="1880616"/>
                  </a:lnTo>
                  <a:lnTo>
                    <a:pt x="1133094" y="1963674"/>
                  </a:lnTo>
                  <a:lnTo>
                    <a:pt x="1180338" y="2044446"/>
                  </a:lnTo>
                  <a:lnTo>
                    <a:pt x="1225296" y="2122932"/>
                  </a:lnTo>
                  <a:lnTo>
                    <a:pt x="1270254" y="2200656"/>
                  </a:lnTo>
                  <a:lnTo>
                    <a:pt x="1313688" y="2275332"/>
                  </a:lnTo>
                  <a:lnTo>
                    <a:pt x="1356360" y="2349246"/>
                  </a:lnTo>
                  <a:lnTo>
                    <a:pt x="1397508" y="2420874"/>
                  </a:lnTo>
                  <a:lnTo>
                    <a:pt x="1437132" y="2490216"/>
                  </a:lnTo>
                  <a:lnTo>
                    <a:pt x="1475994" y="2557272"/>
                  </a:lnTo>
                  <a:lnTo>
                    <a:pt x="1514094" y="2622042"/>
                  </a:lnTo>
                  <a:lnTo>
                    <a:pt x="1549908" y="2685288"/>
                  </a:lnTo>
                  <a:lnTo>
                    <a:pt x="1584960" y="2745486"/>
                  </a:lnTo>
                  <a:lnTo>
                    <a:pt x="1618488" y="2804160"/>
                  </a:lnTo>
                  <a:lnTo>
                    <a:pt x="1651254" y="2859786"/>
                  </a:lnTo>
                  <a:lnTo>
                    <a:pt x="1880616" y="2859786"/>
                  </a:lnTo>
                  <a:lnTo>
                    <a:pt x="1963674" y="2804160"/>
                  </a:lnTo>
                  <a:lnTo>
                    <a:pt x="2043684" y="2745486"/>
                  </a:lnTo>
                  <a:lnTo>
                    <a:pt x="2122932" y="2685288"/>
                  </a:lnTo>
                  <a:lnTo>
                    <a:pt x="2199894" y="2622042"/>
                  </a:lnTo>
                  <a:lnTo>
                    <a:pt x="2275332" y="2557272"/>
                  </a:lnTo>
                  <a:lnTo>
                    <a:pt x="2349246" y="2490216"/>
                  </a:lnTo>
                  <a:lnTo>
                    <a:pt x="2420112" y="2420874"/>
                  </a:lnTo>
                  <a:lnTo>
                    <a:pt x="2490216" y="2349246"/>
                  </a:lnTo>
                  <a:lnTo>
                    <a:pt x="2557272" y="2275332"/>
                  </a:lnTo>
                  <a:lnTo>
                    <a:pt x="2622042" y="2200656"/>
                  </a:lnTo>
                  <a:lnTo>
                    <a:pt x="2685288" y="2122932"/>
                  </a:lnTo>
                  <a:lnTo>
                    <a:pt x="2745486" y="2044446"/>
                  </a:lnTo>
                  <a:lnTo>
                    <a:pt x="2804160" y="1963674"/>
                  </a:lnTo>
                  <a:lnTo>
                    <a:pt x="2859786" y="1880616"/>
                  </a:lnTo>
                  <a:lnTo>
                    <a:pt x="2913126" y="1796796"/>
                  </a:lnTo>
                  <a:lnTo>
                    <a:pt x="2964180" y="1711452"/>
                  </a:lnTo>
                  <a:close/>
                </a:path>
              </a:pathLst>
            </a:custGeom>
            <a:solidFill>
              <a:srgbClr val="7E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1536" y="7450835"/>
              <a:ext cx="229362" cy="1051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80282" y="4591049"/>
              <a:ext cx="1711960" cy="3423285"/>
            </a:xfrm>
            <a:custGeom>
              <a:avLst/>
              <a:gdLst/>
              <a:ahLst/>
              <a:cxnLst/>
              <a:rect l="l" t="t" r="r" b="b"/>
              <a:pathLst>
                <a:path w="1711960" h="3423284">
                  <a:moveTo>
                    <a:pt x="1711452" y="2964942"/>
                  </a:moveTo>
                  <a:lnTo>
                    <a:pt x="0" y="0"/>
                  </a:lnTo>
                  <a:lnTo>
                    <a:pt x="0" y="2964942"/>
                  </a:lnTo>
                  <a:lnTo>
                    <a:pt x="0" y="3012948"/>
                  </a:lnTo>
                  <a:lnTo>
                    <a:pt x="0" y="3422904"/>
                  </a:lnTo>
                  <a:lnTo>
                    <a:pt x="99060" y="3422142"/>
                  </a:lnTo>
                  <a:lnTo>
                    <a:pt x="198882" y="3417570"/>
                  </a:lnTo>
                  <a:lnTo>
                    <a:pt x="297942" y="3409950"/>
                  </a:lnTo>
                  <a:lnTo>
                    <a:pt x="397002" y="3400044"/>
                  </a:lnTo>
                  <a:lnTo>
                    <a:pt x="496062" y="3387090"/>
                  </a:lnTo>
                  <a:lnTo>
                    <a:pt x="594360" y="3371088"/>
                  </a:lnTo>
                  <a:lnTo>
                    <a:pt x="691896" y="3352800"/>
                  </a:lnTo>
                  <a:lnTo>
                    <a:pt x="789432" y="3330702"/>
                  </a:lnTo>
                  <a:lnTo>
                    <a:pt x="885444" y="3306318"/>
                  </a:lnTo>
                  <a:lnTo>
                    <a:pt x="981456" y="3279648"/>
                  </a:lnTo>
                  <a:lnTo>
                    <a:pt x="1076706" y="3249168"/>
                  </a:lnTo>
                  <a:lnTo>
                    <a:pt x="1170432" y="3217164"/>
                  </a:lnTo>
                  <a:lnTo>
                    <a:pt x="1263396" y="3181350"/>
                  </a:lnTo>
                  <a:lnTo>
                    <a:pt x="1355598" y="3143250"/>
                  </a:lnTo>
                  <a:lnTo>
                    <a:pt x="1446276" y="3102864"/>
                  </a:lnTo>
                  <a:lnTo>
                    <a:pt x="1536192" y="3059430"/>
                  </a:lnTo>
                  <a:lnTo>
                    <a:pt x="1624584" y="3012948"/>
                  </a:lnTo>
                  <a:lnTo>
                    <a:pt x="1711452" y="29649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8068" y="4591049"/>
              <a:ext cx="1712595" cy="3423285"/>
            </a:xfrm>
            <a:custGeom>
              <a:avLst/>
              <a:gdLst/>
              <a:ahLst/>
              <a:cxnLst/>
              <a:rect l="l" t="t" r="r" b="b"/>
              <a:pathLst>
                <a:path w="1712595" h="3423284">
                  <a:moveTo>
                    <a:pt x="1712214" y="0"/>
                  </a:moveTo>
                  <a:lnTo>
                    <a:pt x="0" y="2964942"/>
                  </a:lnTo>
                  <a:lnTo>
                    <a:pt x="86868" y="3012948"/>
                  </a:lnTo>
                  <a:lnTo>
                    <a:pt x="175260" y="3059430"/>
                  </a:lnTo>
                  <a:lnTo>
                    <a:pt x="265176" y="3102864"/>
                  </a:lnTo>
                  <a:lnTo>
                    <a:pt x="355854" y="3143250"/>
                  </a:lnTo>
                  <a:lnTo>
                    <a:pt x="448056" y="3181350"/>
                  </a:lnTo>
                  <a:lnTo>
                    <a:pt x="541020" y="3217164"/>
                  </a:lnTo>
                  <a:lnTo>
                    <a:pt x="634746" y="3249168"/>
                  </a:lnTo>
                  <a:lnTo>
                    <a:pt x="729996" y="3279648"/>
                  </a:lnTo>
                  <a:lnTo>
                    <a:pt x="826008" y="3306318"/>
                  </a:lnTo>
                  <a:lnTo>
                    <a:pt x="922782" y="3330702"/>
                  </a:lnTo>
                  <a:lnTo>
                    <a:pt x="1019556" y="3352800"/>
                  </a:lnTo>
                  <a:lnTo>
                    <a:pt x="1117092" y="3371088"/>
                  </a:lnTo>
                  <a:lnTo>
                    <a:pt x="1215390" y="3387090"/>
                  </a:lnTo>
                  <a:lnTo>
                    <a:pt x="1314450" y="3400044"/>
                  </a:lnTo>
                  <a:lnTo>
                    <a:pt x="1413510" y="3409950"/>
                  </a:lnTo>
                  <a:lnTo>
                    <a:pt x="1512570" y="3417570"/>
                  </a:lnTo>
                  <a:lnTo>
                    <a:pt x="1612392" y="3422142"/>
                  </a:lnTo>
                  <a:lnTo>
                    <a:pt x="1712214" y="3422904"/>
                  </a:lnTo>
                  <a:lnTo>
                    <a:pt x="1712214" y="3422142"/>
                  </a:lnTo>
                  <a:lnTo>
                    <a:pt x="1712214" y="3417570"/>
                  </a:lnTo>
                  <a:lnTo>
                    <a:pt x="1712214" y="2964942"/>
                  </a:lnTo>
                  <a:lnTo>
                    <a:pt x="1712214" y="0"/>
                  </a:lnTo>
                  <a:close/>
                </a:path>
              </a:pathLst>
            </a:custGeom>
            <a:solidFill>
              <a:srgbClr val="F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5340" y="4591049"/>
              <a:ext cx="2965450" cy="2860040"/>
            </a:xfrm>
            <a:custGeom>
              <a:avLst/>
              <a:gdLst/>
              <a:ahLst/>
              <a:cxnLst/>
              <a:rect l="l" t="t" r="r" b="b"/>
              <a:pathLst>
                <a:path w="2965450" h="2860040">
                  <a:moveTo>
                    <a:pt x="2964942" y="0"/>
                  </a:moveTo>
                  <a:lnTo>
                    <a:pt x="0" y="1711452"/>
                  </a:lnTo>
                  <a:lnTo>
                    <a:pt x="51054" y="1796796"/>
                  </a:lnTo>
                  <a:lnTo>
                    <a:pt x="104394" y="1880616"/>
                  </a:lnTo>
                  <a:lnTo>
                    <a:pt x="160020" y="1963674"/>
                  </a:lnTo>
                  <a:lnTo>
                    <a:pt x="218694" y="2044446"/>
                  </a:lnTo>
                  <a:lnTo>
                    <a:pt x="278892" y="2122932"/>
                  </a:lnTo>
                  <a:lnTo>
                    <a:pt x="342138" y="2200656"/>
                  </a:lnTo>
                  <a:lnTo>
                    <a:pt x="406908" y="2275332"/>
                  </a:lnTo>
                  <a:lnTo>
                    <a:pt x="474726" y="2349246"/>
                  </a:lnTo>
                  <a:lnTo>
                    <a:pt x="544068" y="2420874"/>
                  </a:lnTo>
                  <a:lnTo>
                    <a:pt x="614934" y="2490216"/>
                  </a:lnTo>
                  <a:lnTo>
                    <a:pt x="688848" y="2557272"/>
                  </a:lnTo>
                  <a:lnTo>
                    <a:pt x="764286" y="2622042"/>
                  </a:lnTo>
                  <a:lnTo>
                    <a:pt x="841248" y="2685288"/>
                  </a:lnTo>
                  <a:lnTo>
                    <a:pt x="920496" y="2745486"/>
                  </a:lnTo>
                  <a:lnTo>
                    <a:pt x="1001268" y="2804160"/>
                  </a:lnTo>
                  <a:lnTo>
                    <a:pt x="1083564" y="2859786"/>
                  </a:lnTo>
                  <a:lnTo>
                    <a:pt x="1312926" y="2859786"/>
                  </a:lnTo>
                  <a:lnTo>
                    <a:pt x="1345692" y="2804160"/>
                  </a:lnTo>
                  <a:lnTo>
                    <a:pt x="1379220" y="2745486"/>
                  </a:lnTo>
                  <a:lnTo>
                    <a:pt x="1414272" y="2685288"/>
                  </a:lnTo>
                  <a:lnTo>
                    <a:pt x="1450848" y="2622042"/>
                  </a:lnTo>
                  <a:lnTo>
                    <a:pt x="1488186" y="2557272"/>
                  </a:lnTo>
                  <a:lnTo>
                    <a:pt x="1527048" y="2490216"/>
                  </a:lnTo>
                  <a:lnTo>
                    <a:pt x="1566672" y="2420874"/>
                  </a:lnTo>
                  <a:lnTo>
                    <a:pt x="1608582" y="2349246"/>
                  </a:lnTo>
                  <a:lnTo>
                    <a:pt x="1650492" y="2275332"/>
                  </a:lnTo>
                  <a:lnTo>
                    <a:pt x="1693926" y="2200656"/>
                  </a:lnTo>
                  <a:lnTo>
                    <a:pt x="1738884" y="2122932"/>
                  </a:lnTo>
                  <a:lnTo>
                    <a:pt x="1784604" y="2044446"/>
                  </a:lnTo>
                  <a:lnTo>
                    <a:pt x="1831086" y="1963674"/>
                  </a:lnTo>
                  <a:lnTo>
                    <a:pt x="1878330" y="1880616"/>
                  </a:lnTo>
                  <a:lnTo>
                    <a:pt x="1927098" y="1796796"/>
                  </a:lnTo>
                  <a:lnTo>
                    <a:pt x="1976628" y="1711452"/>
                  </a:lnTo>
                  <a:lnTo>
                    <a:pt x="296494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8904" y="7450835"/>
              <a:ext cx="229362" cy="1051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6616" y="4591049"/>
              <a:ext cx="3423920" cy="1711960"/>
            </a:xfrm>
            <a:custGeom>
              <a:avLst/>
              <a:gdLst/>
              <a:ahLst/>
              <a:cxnLst/>
              <a:rect l="l" t="t" r="r" b="b"/>
              <a:pathLst>
                <a:path w="3423920" h="1711960">
                  <a:moveTo>
                    <a:pt x="3423666" y="0"/>
                  </a:moveTo>
                  <a:lnTo>
                    <a:pt x="0" y="0"/>
                  </a:lnTo>
                  <a:lnTo>
                    <a:pt x="1524" y="99060"/>
                  </a:lnTo>
                  <a:lnTo>
                    <a:pt x="5334" y="198882"/>
                  </a:lnTo>
                  <a:lnTo>
                    <a:pt x="12954" y="297942"/>
                  </a:lnTo>
                  <a:lnTo>
                    <a:pt x="22860" y="397002"/>
                  </a:lnTo>
                  <a:lnTo>
                    <a:pt x="35814" y="496062"/>
                  </a:lnTo>
                  <a:lnTo>
                    <a:pt x="51803" y="594360"/>
                  </a:lnTo>
                  <a:lnTo>
                    <a:pt x="70866" y="691896"/>
                  </a:lnTo>
                  <a:lnTo>
                    <a:pt x="92202" y="789432"/>
                  </a:lnTo>
                  <a:lnTo>
                    <a:pt x="116586" y="885444"/>
                  </a:lnTo>
                  <a:lnTo>
                    <a:pt x="144018" y="981456"/>
                  </a:lnTo>
                  <a:lnTo>
                    <a:pt x="173736" y="1076706"/>
                  </a:lnTo>
                  <a:lnTo>
                    <a:pt x="206502" y="1170432"/>
                  </a:lnTo>
                  <a:lnTo>
                    <a:pt x="241554" y="1263396"/>
                  </a:lnTo>
                  <a:lnTo>
                    <a:pt x="279654" y="1355598"/>
                  </a:lnTo>
                  <a:lnTo>
                    <a:pt x="320802" y="1446276"/>
                  </a:lnTo>
                  <a:lnTo>
                    <a:pt x="364236" y="1536192"/>
                  </a:lnTo>
                  <a:lnTo>
                    <a:pt x="409956" y="1624584"/>
                  </a:lnTo>
                  <a:lnTo>
                    <a:pt x="458724" y="1711452"/>
                  </a:lnTo>
                  <a:lnTo>
                    <a:pt x="608838" y="1624584"/>
                  </a:lnTo>
                  <a:lnTo>
                    <a:pt x="762000" y="1536192"/>
                  </a:lnTo>
                  <a:lnTo>
                    <a:pt x="917448" y="1446276"/>
                  </a:lnTo>
                  <a:lnTo>
                    <a:pt x="1074420" y="1355598"/>
                  </a:lnTo>
                  <a:lnTo>
                    <a:pt x="1234440" y="1263396"/>
                  </a:lnTo>
                  <a:lnTo>
                    <a:pt x="1395222" y="1170432"/>
                  </a:lnTo>
                  <a:lnTo>
                    <a:pt x="1558290" y="1076706"/>
                  </a:lnTo>
                  <a:lnTo>
                    <a:pt x="1722882" y="981456"/>
                  </a:lnTo>
                  <a:lnTo>
                    <a:pt x="1888998" y="885444"/>
                  </a:lnTo>
                  <a:lnTo>
                    <a:pt x="2055876" y="789432"/>
                  </a:lnTo>
                  <a:lnTo>
                    <a:pt x="2224278" y="691896"/>
                  </a:lnTo>
                  <a:lnTo>
                    <a:pt x="2393442" y="594360"/>
                  </a:lnTo>
                  <a:lnTo>
                    <a:pt x="2564130" y="496062"/>
                  </a:lnTo>
                  <a:lnTo>
                    <a:pt x="2734818" y="397002"/>
                  </a:lnTo>
                  <a:lnTo>
                    <a:pt x="2906268" y="297942"/>
                  </a:lnTo>
                  <a:lnTo>
                    <a:pt x="3078480" y="198882"/>
                  </a:lnTo>
                  <a:lnTo>
                    <a:pt x="3250692" y="99060"/>
                  </a:lnTo>
                  <a:lnTo>
                    <a:pt x="3423666" y="0"/>
                  </a:lnTo>
                  <a:close/>
                </a:path>
              </a:pathLst>
            </a:custGeom>
            <a:solidFill>
              <a:srgbClr val="7E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616" y="2878835"/>
              <a:ext cx="3423920" cy="1712595"/>
            </a:xfrm>
            <a:custGeom>
              <a:avLst/>
              <a:gdLst/>
              <a:ahLst/>
              <a:cxnLst/>
              <a:rect l="l" t="t" r="r" b="b"/>
              <a:pathLst>
                <a:path w="3423920" h="1712595">
                  <a:moveTo>
                    <a:pt x="3423666" y="1712214"/>
                  </a:moveTo>
                  <a:lnTo>
                    <a:pt x="3250692" y="1612392"/>
                  </a:lnTo>
                  <a:lnTo>
                    <a:pt x="3078480" y="1512570"/>
                  </a:lnTo>
                  <a:lnTo>
                    <a:pt x="2906268" y="1413510"/>
                  </a:lnTo>
                  <a:lnTo>
                    <a:pt x="2734818" y="1314450"/>
                  </a:lnTo>
                  <a:lnTo>
                    <a:pt x="2564130" y="1215390"/>
                  </a:lnTo>
                  <a:lnTo>
                    <a:pt x="2393442" y="1117092"/>
                  </a:lnTo>
                  <a:lnTo>
                    <a:pt x="2224278" y="1019556"/>
                  </a:lnTo>
                  <a:lnTo>
                    <a:pt x="2055876" y="922020"/>
                  </a:lnTo>
                  <a:lnTo>
                    <a:pt x="1888998" y="826008"/>
                  </a:lnTo>
                  <a:lnTo>
                    <a:pt x="1722882" y="729996"/>
                  </a:lnTo>
                  <a:lnTo>
                    <a:pt x="1558290" y="634746"/>
                  </a:lnTo>
                  <a:lnTo>
                    <a:pt x="1395222" y="541020"/>
                  </a:lnTo>
                  <a:lnTo>
                    <a:pt x="1234440" y="448056"/>
                  </a:lnTo>
                  <a:lnTo>
                    <a:pt x="1074420" y="355854"/>
                  </a:lnTo>
                  <a:lnTo>
                    <a:pt x="917448" y="265176"/>
                  </a:lnTo>
                  <a:lnTo>
                    <a:pt x="762000" y="175260"/>
                  </a:lnTo>
                  <a:lnTo>
                    <a:pt x="608838" y="86868"/>
                  </a:lnTo>
                  <a:lnTo>
                    <a:pt x="458724" y="0"/>
                  </a:lnTo>
                  <a:lnTo>
                    <a:pt x="409956" y="86868"/>
                  </a:lnTo>
                  <a:lnTo>
                    <a:pt x="364236" y="175260"/>
                  </a:lnTo>
                  <a:lnTo>
                    <a:pt x="320802" y="265176"/>
                  </a:lnTo>
                  <a:lnTo>
                    <a:pt x="279654" y="355854"/>
                  </a:lnTo>
                  <a:lnTo>
                    <a:pt x="241554" y="448056"/>
                  </a:lnTo>
                  <a:lnTo>
                    <a:pt x="206502" y="541020"/>
                  </a:lnTo>
                  <a:lnTo>
                    <a:pt x="173736" y="634746"/>
                  </a:lnTo>
                  <a:lnTo>
                    <a:pt x="144018" y="729996"/>
                  </a:lnTo>
                  <a:lnTo>
                    <a:pt x="116586" y="826008"/>
                  </a:lnTo>
                  <a:lnTo>
                    <a:pt x="92202" y="922020"/>
                  </a:lnTo>
                  <a:lnTo>
                    <a:pt x="70866" y="1019556"/>
                  </a:lnTo>
                  <a:lnTo>
                    <a:pt x="51803" y="1117092"/>
                  </a:lnTo>
                  <a:lnTo>
                    <a:pt x="35814" y="1215390"/>
                  </a:lnTo>
                  <a:lnTo>
                    <a:pt x="22860" y="1314450"/>
                  </a:lnTo>
                  <a:lnTo>
                    <a:pt x="12954" y="1413510"/>
                  </a:lnTo>
                  <a:lnTo>
                    <a:pt x="5334" y="1512570"/>
                  </a:lnTo>
                  <a:lnTo>
                    <a:pt x="1524" y="1612392"/>
                  </a:lnTo>
                  <a:lnTo>
                    <a:pt x="0" y="1712214"/>
                  </a:lnTo>
                  <a:lnTo>
                    <a:pt x="3423666" y="1712214"/>
                  </a:lnTo>
                  <a:close/>
                </a:path>
              </a:pathLst>
            </a:custGeom>
            <a:solidFill>
              <a:srgbClr val="007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8904" y="1626107"/>
              <a:ext cx="229362" cy="10439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15340" y="1730501"/>
              <a:ext cx="2965450" cy="2860675"/>
            </a:xfrm>
            <a:custGeom>
              <a:avLst/>
              <a:gdLst/>
              <a:ahLst/>
              <a:cxnLst/>
              <a:rect l="l" t="t" r="r" b="b"/>
              <a:pathLst>
                <a:path w="2965450" h="2860675">
                  <a:moveTo>
                    <a:pt x="2964942" y="2860548"/>
                  </a:moveTo>
                  <a:lnTo>
                    <a:pt x="1976628" y="1148334"/>
                  </a:lnTo>
                  <a:lnTo>
                    <a:pt x="1927098" y="1062990"/>
                  </a:lnTo>
                  <a:lnTo>
                    <a:pt x="1878330" y="979170"/>
                  </a:lnTo>
                  <a:lnTo>
                    <a:pt x="1831086" y="896874"/>
                  </a:lnTo>
                  <a:lnTo>
                    <a:pt x="1784604" y="816102"/>
                  </a:lnTo>
                  <a:lnTo>
                    <a:pt x="1738884" y="736854"/>
                  </a:lnTo>
                  <a:lnTo>
                    <a:pt x="1693926" y="659892"/>
                  </a:lnTo>
                  <a:lnTo>
                    <a:pt x="1650492" y="584454"/>
                  </a:lnTo>
                  <a:lnTo>
                    <a:pt x="1608582" y="510540"/>
                  </a:lnTo>
                  <a:lnTo>
                    <a:pt x="1566672" y="439674"/>
                  </a:lnTo>
                  <a:lnTo>
                    <a:pt x="1527048" y="370332"/>
                  </a:lnTo>
                  <a:lnTo>
                    <a:pt x="1488186" y="302514"/>
                  </a:lnTo>
                  <a:lnTo>
                    <a:pt x="1450848" y="237744"/>
                  </a:lnTo>
                  <a:lnTo>
                    <a:pt x="1414272" y="174498"/>
                  </a:lnTo>
                  <a:lnTo>
                    <a:pt x="1379220" y="114300"/>
                  </a:lnTo>
                  <a:lnTo>
                    <a:pt x="1345692" y="55626"/>
                  </a:lnTo>
                  <a:lnTo>
                    <a:pt x="1312926" y="0"/>
                  </a:lnTo>
                  <a:lnTo>
                    <a:pt x="1083564" y="0"/>
                  </a:lnTo>
                  <a:lnTo>
                    <a:pt x="1001268" y="55626"/>
                  </a:lnTo>
                  <a:lnTo>
                    <a:pt x="920496" y="114300"/>
                  </a:lnTo>
                  <a:lnTo>
                    <a:pt x="841248" y="174498"/>
                  </a:lnTo>
                  <a:lnTo>
                    <a:pt x="764286" y="237744"/>
                  </a:lnTo>
                  <a:lnTo>
                    <a:pt x="688848" y="302514"/>
                  </a:lnTo>
                  <a:lnTo>
                    <a:pt x="614934" y="370332"/>
                  </a:lnTo>
                  <a:lnTo>
                    <a:pt x="544068" y="439674"/>
                  </a:lnTo>
                  <a:lnTo>
                    <a:pt x="474726" y="510540"/>
                  </a:lnTo>
                  <a:lnTo>
                    <a:pt x="406908" y="584454"/>
                  </a:lnTo>
                  <a:lnTo>
                    <a:pt x="342138" y="659892"/>
                  </a:lnTo>
                  <a:lnTo>
                    <a:pt x="278892" y="736854"/>
                  </a:lnTo>
                  <a:lnTo>
                    <a:pt x="218694" y="816102"/>
                  </a:lnTo>
                  <a:lnTo>
                    <a:pt x="160020" y="896874"/>
                  </a:lnTo>
                  <a:lnTo>
                    <a:pt x="104394" y="979170"/>
                  </a:lnTo>
                  <a:lnTo>
                    <a:pt x="51054" y="1062990"/>
                  </a:lnTo>
                  <a:lnTo>
                    <a:pt x="0" y="1148334"/>
                  </a:lnTo>
                  <a:lnTo>
                    <a:pt x="2964942" y="2860548"/>
                  </a:lnTo>
                  <a:close/>
                </a:path>
              </a:pathLst>
            </a:custGeom>
            <a:solidFill>
              <a:srgbClr val="7E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68068" y="1167383"/>
              <a:ext cx="1712595" cy="3423920"/>
            </a:xfrm>
            <a:custGeom>
              <a:avLst/>
              <a:gdLst/>
              <a:ahLst/>
              <a:cxnLst/>
              <a:rect l="l" t="t" r="r" b="b"/>
              <a:pathLst>
                <a:path w="1712595" h="3423920">
                  <a:moveTo>
                    <a:pt x="1712214" y="0"/>
                  </a:moveTo>
                  <a:lnTo>
                    <a:pt x="1612392" y="1524"/>
                  </a:lnTo>
                  <a:lnTo>
                    <a:pt x="1512570" y="5334"/>
                  </a:lnTo>
                  <a:lnTo>
                    <a:pt x="1413510" y="12954"/>
                  </a:lnTo>
                  <a:lnTo>
                    <a:pt x="1314450" y="22860"/>
                  </a:lnTo>
                  <a:lnTo>
                    <a:pt x="1215390" y="35814"/>
                  </a:lnTo>
                  <a:lnTo>
                    <a:pt x="1117092" y="51816"/>
                  </a:lnTo>
                  <a:lnTo>
                    <a:pt x="1019556" y="70104"/>
                  </a:lnTo>
                  <a:lnTo>
                    <a:pt x="922782" y="92202"/>
                  </a:lnTo>
                  <a:lnTo>
                    <a:pt x="826008" y="116586"/>
                  </a:lnTo>
                  <a:lnTo>
                    <a:pt x="729996" y="143256"/>
                  </a:lnTo>
                  <a:lnTo>
                    <a:pt x="634746" y="173736"/>
                  </a:lnTo>
                  <a:lnTo>
                    <a:pt x="541020" y="206502"/>
                  </a:lnTo>
                  <a:lnTo>
                    <a:pt x="448056" y="241554"/>
                  </a:lnTo>
                  <a:lnTo>
                    <a:pt x="355854" y="279654"/>
                  </a:lnTo>
                  <a:lnTo>
                    <a:pt x="265176" y="320802"/>
                  </a:lnTo>
                  <a:lnTo>
                    <a:pt x="175260" y="364236"/>
                  </a:lnTo>
                  <a:lnTo>
                    <a:pt x="86868" y="409956"/>
                  </a:lnTo>
                  <a:lnTo>
                    <a:pt x="0" y="458724"/>
                  </a:lnTo>
                  <a:lnTo>
                    <a:pt x="1712214" y="3423666"/>
                  </a:lnTo>
                  <a:lnTo>
                    <a:pt x="1712214" y="458724"/>
                  </a:lnTo>
                  <a:lnTo>
                    <a:pt x="1712214" y="409956"/>
                  </a:lnTo>
                  <a:lnTo>
                    <a:pt x="1712214" y="1524"/>
                  </a:lnTo>
                  <a:lnTo>
                    <a:pt x="17122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6266" y="4632198"/>
              <a:ext cx="2029206" cy="13670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8145" y="1608200"/>
              <a:ext cx="2227326" cy="29439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780281" y="2878835"/>
              <a:ext cx="3423285" cy="3423920"/>
            </a:xfrm>
            <a:custGeom>
              <a:avLst/>
              <a:gdLst/>
              <a:ahLst/>
              <a:cxnLst/>
              <a:rect l="l" t="t" r="r" b="b"/>
              <a:pathLst>
                <a:path w="3423284" h="3423920">
                  <a:moveTo>
                    <a:pt x="3422903" y="1712214"/>
                  </a:moveTo>
                  <a:lnTo>
                    <a:pt x="0" y="1712214"/>
                  </a:lnTo>
                  <a:lnTo>
                    <a:pt x="2964179" y="0"/>
                  </a:lnTo>
                </a:path>
                <a:path w="3423284" h="3423920">
                  <a:moveTo>
                    <a:pt x="2964179" y="3423666"/>
                  </a:moveTo>
                  <a:lnTo>
                    <a:pt x="3012947" y="3336798"/>
                  </a:lnTo>
                  <a:lnTo>
                    <a:pt x="3058667" y="3248406"/>
                  </a:lnTo>
                  <a:lnTo>
                    <a:pt x="3102101" y="3158490"/>
                  </a:lnTo>
                  <a:lnTo>
                    <a:pt x="3143249" y="3067812"/>
                  </a:lnTo>
                  <a:lnTo>
                    <a:pt x="3181349" y="2975610"/>
                  </a:lnTo>
                  <a:lnTo>
                    <a:pt x="3216401" y="2882646"/>
                  </a:lnTo>
                  <a:lnTo>
                    <a:pt x="3249167" y="2788920"/>
                  </a:lnTo>
                  <a:lnTo>
                    <a:pt x="3279647" y="2693670"/>
                  </a:lnTo>
                  <a:lnTo>
                    <a:pt x="3306317" y="2597658"/>
                  </a:lnTo>
                  <a:lnTo>
                    <a:pt x="3330701" y="2501646"/>
                  </a:lnTo>
                  <a:lnTo>
                    <a:pt x="3352799" y="2404110"/>
                  </a:lnTo>
                  <a:lnTo>
                    <a:pt x="3371088" y="2306574"/>
                  </a:lnTo>
                  <a:lnTo>
                    <a:pt x="3387090" y="2208276"/>
                  </a:lnTo>
                  <a:lnTo>
                    <a:pt x="3400043" y="2109216"/>
                  </a:lnTo>
                  <a:lnTo>
                    <a:pt x="3409949" y="2010156"/>
                  </a:lnTo>
                  <a:lnTo>
                    <a:pt x="3417569" y="1911096"/>
                  </a:lnTo>
                  <a:lnTo>
                    <a:pt x="3421379" y="1811274"/>
                  </a:lnTo>
                  <a:lnTo>
                    <a:pt x="3422903" y="1712214"/>
                  </a:lnTo>
                  <a:lnTo>
                    <a:pt x="3421379" y="1612392"/>
                  </a:lnTo>
                  <a:lnTo>
                    <a:pt x="3417569" y="1512570"/>
                  </a:lnTo>
                  <a:lnTo>
                    <a:pt x="3409949" y="1413510"/>
                  </a:lnTo>
                  <a:lnTo>
                    <a:pt x="3400043" y="1314450"/>
                  </a:lnTo>
                  <a:lnTo>
                    <a:pt x="3387090" y="1215390"/>
                  </a:lnTo>
                  <a:lnTo>
                    <a:pt x="3371088" y="1117092"/>
                  </a:lnTo>
                  <a:lnTo>
                    <a:pt x="3352799" y="1019556"/>
                  </a:lnTo>
                  <a:lnTo>
                    <a:pt x="3330701" y="922020"/>
                  </a:lnTo>
                  <a:lnTo>
                    <a:pt x="3306317" y="826008"/>
                  </a:lnTo>
                  <a:lnTo>
                    <a:pt x="3279647" y="729996"/>
                  </a:lnTo>
                  <a:lnTo>
                    <a:pt x="3249167" y="634746"/>
                  </a:lnTo>
                  <a:lnTo>
                    <a:pt x="3216401" y="541020"/>
                  </a:lnTo>
                  <a:lnTo>
                    <a:pt x="3181349" y="448056"/>
                  </a:lnTo>
                  <a:lnTo>
                    <a:pt x="3143249" y="355854"/>
                  </a:lnTo>
                  <a:lnTo>
                    <a:pt x="3102101" y="265175"/>
                  </a:lnTo>
                  <a:lnTo>
                    <a:pt x="3058667" y="175260"/>
                  </a:lnTo>
                  <a:lnTo>
                    <a:pt x="3012947" y="86868"/>
                  </a:lnTo>
                  <a:lnTo>
                    <a:pt x="2964179" y="0"/>
                  </a:lnTo>
                </a:path>
                <a:path w="3423284" h="3423920">
                  <a:moveTo>
                    <a:pt x="0" y="1712214"/>
                  </a:moveTo>
                  <a:lnTo>
                    <a:pt x="3422903" y="1712214"/>
                  </a:lnTo>
                </a:path>
              </a:pathLst>
            </a:custGeom>
            <a:ln w="35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0778" y="1977389"/>
              <a:ext cx="436625" cy="4892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8381" y="5382005"/>
              <a:ext cx="3041142" cy="28696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8904" y="6089904"/>
              <a:ext cx="1842516" cy="216179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68067" y="4591049"/>
              <a:ext cx="4676775" cy="3423285"/>
            </a:xfrm>
            <a:custGeom>
              <a:avLst/>
              <a:gdLst/>
              <a:ahLst/>
              <a:cxnLst/>
              <a:rect l="l" t="t" r="r" b="b"/>
              <a:pathLst>
                <a:path w="4676775" h="3423284">
                  <a:moveTo>
                    <a:pt x="3423666" y="2964942"/>
                  </a:moveTo>
                  <a:lnTo>
                    <a:pt x="3509009" y="2913888"/>
                  </a:lnTo>
                  <a:lnTo>
                    <a:pt x="3592829" y="2859786"/>
                  </a:lnTo>
                  <a:lnTo>
                    <a:pt x="3675887" y="2804160"/>
                  </a:lnTo>
                  <a:lnTo>
                    <a:pt x="3755898" y="2745486"/>
                  </a:lnTo>
                  <a:lnTo>
                    <a:pt x="3835146" y="2685288"/>
                  </a:lnTo>
                  <a:lnTo>
                    <a:pt x="3912107" y="2622042"/>
                  </a:lnTo>
                  <a:lnTo>
                    <a:pt x="3987546" y="2557272"/>
                  </a:lnTo>
                  <a:lnTo>
                    <a:pt x="4061459" y="2490216"/>
                  </a:lnTo>
                  <a:lnTo>
                    <a:pt x="4132326" y="2420874"/>
                  </a:lnTo>
                  <a:lnTo>
                    <a:pt x="4202430" y="2349246"/>
                  </a:lnTo>
                  <a:lnTo>
                    <a:pt x="4269485" y="2275332"/>
                  </a:lnTo>
                  <a:lnTo>
                    <a:pt x="4334256" y="2200655"/>
                  </a:lnTo>
                  <a:lnTo>
                    <a:pt x="4397502" y="2122932"/>
                  </a:lnTo>
                  <a:lnTo>
                    <a:pt x="4457700" y="2044446"/>
                  </a:lnTo>
                  <a:lnTo>
                    <a:pt x="4516374" y="1963674"/>
                  </a:lnTo>
                  <a:lnTo>
                    <a:pt x="4572000" y="1880615"/>
                  </a:lnTo>
                  <a:lnTo>
                    <a:pt x="4625339" y="1796796"/>
                  </a:lnTo>
                  <a:lnTo>
                    <a:pt x="4676393" y="1711452"/>
                  </a:lnTo>
                  <a:lnTo>
                    <a:pt x="1712214" y="0"/>
                  </a:lnTo>
                </a:path>
                <a:path w="4676775" h="3423284">
                  <a:moveTo>
                    <a:pt x="0" y="2964942"/>
                  </a:moveTo>
                  <a:lnTo>
                    <a:pt x="86868" y="3012948"/>
                  </a:lnTo>
                  <a:lnTo>
                    <a:pt x="175259" y="3059430"/>
                  </a:lnTo>
                  <a:lnTo>
                    <a:pt x="265175" y="3102864"/>
                  </a:lnTo>
                  <a:lnTo>
                    <a:pt x="355854" y="3143250"/>
                  </a:lnTo>
                  <a:lnTo>
                    <a:pt x="448056" y="3181350"/>
                  </a:lnTo>
                  <a:lnTo>
                    <a:pt x="541019" y="3217164"/>
                  </a:lnTo>
                  <a:lnTo>
                    <a:pt x="634745" y="3249168"/>
                  </a:lnTo>
                  <a:lnTo>
                    <a:pt x="729995" y="3279648"/>
                  </a:lnTo>
                  <a:lnTo>
                    <a:pt x="826007" y="3306318"/>
                  </a:lnTo>
                  <a:lnTo>
                    <a:pt x="922782" y="3330702"/>
                  </a:lnTo>
                  <a:lnTo>
                    <a:pt x="1019556" y="3352800"/>
                  </a:lnTo>
                  <a:lnTo>
                    <a:pt x="1117092" y="3371088"/>
                  </a:lnTo>
                  <a:lnTo>
                    <a:pt x="1215390" y="3387090"/>
                  </a:lnTo>
                  <a:lnTo>
                    <a:pt x="1314449" y="3400044"/>
                  </a:lnTo>
                  <a:lnTo>
                    <a:pt x="1413509" y="3409950"/>
                  </a:lnTo>
                  <a:lnTo>
                    <a:pt x="1512570" y="3417570"/>
                  </a:lnTo>
                  <a:lnTo>
                    <a:pt x="1612392" y="3422142"/>
                  </a:lnTo>
                  <a:lnTo>
                    <a:pt x="1712214" y="3422904"/>
                  </a:lnTo>
                  <a:lnTo>
                    <a:pt x="1811273" y="3422142"/>
                  </a:lnTo>
                  <a:lnTo>
                    <a:pt x="1911095" y="3417570"/>
                  </a:lnTo>
                  <a:lnTo>
                    <a:pt x="2010156" y="3409950"/>
                  </a:lnTo>
                  <a:lnTo>
                    <a:pt x="2109216" y="3400044"/>
                  </a:lnTo>
                  <a:lnTo>
                    <a:pt x="2208276" y="3387090"/>
                  </a:lnTo>
                  <a:lnTo>
                    <a:pt x="2306573" y="3371088"/>
                  </a:lnTo>
                  <a:lnTo>
                    <a:pt x="2404110" y="3352800"/>
                  </a:lnTo>
                  <a:lnTo>
                    <a:pt x="2501646" y="3330702"/>
                  </a:lnTo>
                  <a:lnTo>
                    <a:pt x="2597658" y="3306318"/>
                  </a:lnTo>
                  <a:lnTo>
                    <a:pt x="2693670" y="3279648"/>
                  </a:lnTo>
                  <a:lnTo>
                    <a:pt x="2788920" y="3249168"/>
                  </a:lnTo>
                  <a:lnTo>
                    <a:pt x="2882646" y="3217164"/>
                  </a:lnTo>
                  <a:lnTo>
                    <a:pt x="2975610" y="3181350"/>
                  </a:lnTo>
                  <a:lnTo>
                    <a:pt x="3067811" y="3143250"/>
                  </a:lnTo>
                  <a:lnTo>
                    <a:pt x="3158490" y="3102864"/>
                  </a:lnTo>
                  <a:lnTo>
                    <a:pt x="3248406" y="3059430"/>
                  </a:lnTo>
                  <a:lnTo>
                    <a:pt x="3336798" y="3012948"/>
                  </a:lnTo>
                  <a:lnTo>
                    <a:pt x="3423666" y="2964942"/>
                  </a:lnTo>
                </a:path>
                <a:path w="4676775" h="3423284">
                  <a:moveTo>
                    <a:pt x="1712214" y="3422904"/>
                  </a:moveTo>
                  <a:lnTo>
                    <a:pt x="1712214" y="0"/>
                  </a:lnTo>
                  <a:lnTo>
                    <a:pt x="3423666" y="2964942"/>
                  </a:lnTo>
                </a:path>
                <a:path w="4676775" h="3423284">
                  <a:moveTo>
                    <a:pt x="1712214" y="0"/>
                  </a:moveTo>
                  <a:lnTo>
                    <a:pt x="1712214" y="3422904"/>
                  </a:lnTo>
                </a:path>
              </a:pathLst>
            </a:custGeom>
            <a:ln w="35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57443" y="3482339"/>
              <a:ext cx="648461" cy="79933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33466" y="4379213"/>
              <a:ext cx="518922" cy="1348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96712" y="4668774"/>
              <a:ext cx="455675" cy="12115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91378" y="4916424"/>
              <a:ext cx="432054" cy="1691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26713" y="4239768"/>
              <a:ext cx="1258824" cy="132969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6928" y="5788913"/>
              <a:ext cx="2932176" cy="211759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77589" y="6343649"/>
              <a:ext cx="134112" cy="62179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8518" y="5197601"/>
              <a:ext cx="363474" cy="19507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57116" y="6419087"/>
              <a:ext cx="233172" cy="42291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26230" y="6479286"/>
              <a:ext cx="177546" cy="4343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46575" y="6318504"/>
              <a:ext cx="124968" cy="64389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068067" y="4591049"/>
              <a:ext cx="1712595" cy="2965450"/>
            </a:xfrm>
            <a:custGeom>
              <a:avLst/>
              <a:gdLst/>
              <a:ahLst/>
              <a:cxnLst/>
              <a:rect l="l" t="t" r="r" b="b"/>
              <a:pathLst>
                <a:path w="1712595" h="2965450">
                  <a:moveTo>
                    <a:pt x="1712214" y="0"/>
                  </a:moveTo>
                  <a:lnTo>
                    <a:pt x="0" y="2964942"/>
                  </a:lnTo>
                </a:path>
              </a:pathLst>
            </a:custGeom>
            <a:ln w="35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4329" y="4631436"/>
              <a:ext cx="2359152" cy="238963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3474" y="4367022"/>
              <a:ext cx="949960" cy="62230"/>
            </a:xfrm>
            <a:custGeom>
              <a:avLst/>
              <a:gdLst/>
              <a:ahLst/>
              <a:cxnLst/>
              <a:rect l="l" t="t" r="r" b="b"/>
              <a:pathLst>
                <a:path w="949960" h="62229">
                  <a:moveTo>
                    <a:pt x="949451" y="61722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4152" y="4439411"/>
              <a:ext cx="461010" cy="10972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56615" y="2878835"/>
              <a:ext cx="3423920" cy="3423920"/>
            </a:xfrm>
            <a:custGeom>
              <a:avLst/>
              <a:gdLst/>
              <a:ahLst/>
              <a:cxnLst/>
              <a:rect l="l" t="t" r="r" b="b"/>
              <a:pathLst>
                <a:path w="3423920" h="3423920">
                  <a:moveTo>
                    <a:pt x="0" y="1712214"/>
                  </a:moveTo>
                  <a:lnTo>
                    <a:pt x="3423666" y="1712214"/>
                  </a:lnTo>
                  <a:lnTo>
                    <a:pt x="458724" y="3423666"/>
                  </a:lnTo>
                </a:path>
                <a:path w="3423920" h="3423920">
                  <a:moveTo>
                    <a:pt x="0" y="1712214"/>
                  </a:moveTo>
                  <a:lnTo>
                    <a:pt x="1524" y="1811274"/>
                  </a:lnTo>
                  <a:lnTo>
                    <a:pt x="5334" y="1911096"/>
                  </a:lnTo>
                  <a:lnTo>
                    <a:pt x="12954" y="2010156"/>
                  </a:lnTo>
                  <a:lnTo>
                    <a:pt x="22860" y="2109216"/>
                  </a:lnTo>
                  <a:lnTo>
                    <a:pt x="35814" y="2208276"/>
                  </a:lnTo>
                  <a:lnTo>
                    <a:pt x="51815" y="2306574"/>
                  </a:lnTo>
                  <a:lnTo>
                    <a:pt x="70865" y="2404110"/>
                  </a:lnTo>
                  <a:lnTo>
                    <a:pt x="92202" y="2501646"/>
                  </a:lnTo>
                  <a:lnTo>
                    <a:pt x="116586" y="2597658"/>
                  </a:lnTo>
                  <a:lnTo>
                    <a:pt x="144018" y="2693670"/>
                  </a:lnTo>
                  <a:lnTo>
                    <a:pt x="173736" y="2788920"/>
                  </a:lnTo>
                  <a:lnTo>
                    <a:pt x="206502" y="2882646"/>
                  </a:lnTo>
                  <a:lnTo>
                    <a:pt x="241554" y="2975610"/>
                  </a:lnTo>
                  <a:lnTo>
                    <a:pt x="279654" y="3067812"/>
                  </a:lnTo>
                  <a:lnTo>
                    <a:pt x="320802" y="3158490"/>
                  </a:lnTo>
                  <a:lnTo>
                    <a:pt x="364236" y="3248406"/>
                  </a:lnTo>
                  <a:lnTo>
                    <a:pt x="409956" y="3336798"/>
                  </a:lnTo>
                  <a:lnTo>
                    <a:pt x="458724" y="3423666"/>
                  </a:lnTo>
                </a:path>
                <a:path w="3423920" h="3423920">
                  <a:moveTo>
                    <a:pt x="458724" y="0"/>
                  </a:moveTo>
                  <a:lnTo>
                    <a:pt x="409956" y="86868"/>
                  </a:lnTo>
                  <a:lnTo>
                    <a:pt x="364236" y="175260"/>
                  </a:lnTo>
                  <a:lnTo>
                    <a:pt x="320802" y="265175"/>
                  </a:lnTo>
                  <a:lnTo>
                    <a:pt x="279654" y="355854"/>
                  </a:lnTo>
                  <a:lnTo>
                    <a:pt x="241554" y="448056"/>
                  </a:lnTo>
                  <a:lnTo>
                    <a:pt x="206502" y="541020"/>
                  </a:lnTo>
                  <a:lnTo>
                    <a:pt x="173736" y="634746"/>
                  </a:lnTo>
                  <a:lnTo>
                    <a:pt x="144018" y="729996"/>
                  </a:lnTo>
                  <a:lnTo>
                    <a:pt x="116586" y="826008"/>
                  </a:lnTo>
                  <a:lnTo>
                    <a:pt x="92202" y="922020"/>
                  </a:lnTo>
                  <a:lnTo>
                    <a:pt x="70865" y="1019556"/>
                  </a:lnTo>
                  <a:lnTo>
                    <a:pt x="51815" y="1117092"/>
                  </a:lnTo>
                  <a:lnTo>
                    <a:pt x="35814" y="1215390"/>
                  </a:lnTo>
                  <a:lnTo>
                    <a:pt x="22860" y="1314450"/>
                  </a:lnTo>
                  <a:lnTo>
                    <a:pt x="12954" y="1413510"/>
                  </a:lnTo>
                  <a:lnTo>
                    <a:pt x="5334" y="1512570"/>
                  </a:lnTo>
                  <a:lnTo>
                    <a:pt x="1524" y="1612392"/>
                  </a:lnTo>
                  <a:lnTo>
                    <a:pt x="0" y="1712214"/>
                  </a:lnTo>
                  <a:lnTo>
                    <a:pt x="3423666" y="1712214"/>
                  </a:lnTo>
                </a:path>
              </a:pathLst>
            </a:custGeom>
            <a:ln w="35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9080" y="5374385"/>
              <a:ext cx="321310" cy="801370"/>
            </a:xfrm>
            <a:custGeom>
              <a:avLst/>
              <a:gdLst/>
              <a:ahLst/>
              <a:cxnLst/>
              <a:rect l="l" t="t" r="r" b="b"/>
              <a:pathLst>
                <a:path w="321309" h="801370">
                  <a:moveTo>
                    <a:pt x="133350" y="139446"/>
                  </a:moveTo>
                  <a:lnTo>
                    <a:pt x="123444" y="110490"/>
                  </a:lnTo>
                  <a:lnTo>
                    <a:pt x="67818" y="128778"/>
                  </a:lnTo>
                  <a:lnTo>
                    <a:pt x="62484" y="129540"/>
                  </a:lnTo>
                  <a:lnTo>
                    <a:pt x="54102" y="129540"/>
                  </a:lnTo>
                  <a:lnTo>
                    <a:pt x="50292" y="128778"/>
                  </a:lnTo>
                  <a:lnTo>
                    <a:pt x="25146" y="99060"/>
                  </a:lnTo>
                  <a:lnTo>
                    <a:pt x="22860" y="92202"/>
                  </a:lnTo>
                  <a:lnTo>
                    <a:pt x="22098" y="90678"/>
                  </a:lnTo>
                  <a:lnTo>
                    <a:pt x="20574" y="83820"/>
                  </a:lnTo>
                  <a:lnTo>
                    <a:pt x="19050" y="70866"/>
                  </a:lnTo>
                  <a:lnTo>
                    <a:pt x="19812" y="65532"/>
                  </a:lnTo>
                  <a:lnTo>
                    <a:pt x="32766" y="50292"/>
                  </a:lnTo>
                  <a:lnTo>
                    <a:pt x="37338" y="48006"/>
                  </a:lnTo>
                  <a:lnTo>
                    <a:pt x="97536" y="28956"/>
                  </a:lnTo>
                  <a:lnTo>
                    <a:pt x="87630" y="0"/>
                  </a:lnTo>
                  <a:lnTo>
                    <a:pt x="27432" y="19050"/>
                  </a:lnTo>
                  <a:lnTo>
                    <a:pt x="25908" y="19812"/>
                  </a:lnTo>
                  <a:lnTo>
                    <a:pt x="21336" y="21336"/>
                  </a:lnTo>
                  <a:lnTo>
                    <a:pt x="13716" y="24384"/>
                  </a:lnTo>
                  <a:lnTo>
                    <a:pt x="11430" y="25908"/>
                  </a:lnTo>
                  <a:lnTo>
                    <a:pt x="9906" y="28194"/>
                  </a:lnTo>
                  <a:lnTo>
                    <a:pt x="6858" y="31242"/>
                  </a:lnTo>
                  <a:lnTo>
                    <a:pt x="2286" y="38862"/>
                  </a:lnTo>
                  <a:lnTo>
                    <a:pt x="762" y="48006"/>
                  </a:lnTo>
                  <a:lnTo>
                    <a:pt x="0" y="54102"/>
                  </a:lnTo>
                  <a:lnTo>
                    <a:pt x="0" y="61722"/>
                  </a:lnTo>
                  <a:lnTo>
                    <a:pt x="762" y="64770"/>
                  </a:lnTo>
                  <a:lnTo>
                    <a:pt x="1524" y="70866"/>
                  </a:lnTo>
                  <a:lnTo>
                    <a:pt x="6096" y="91440"/>
                  </a:lnTo>
                  <a:lnTo>
                    <a:pt x="6858" y="92202"/>
                  </a:lnTo>
                  <a:lnTo>
                    <a:pt x="9144" y="99060"/>
                  </a:lnTo>
                  <a:lnTo>
                    <a:pt x="12192" y="105156"/>
                  </a:lnTo>
                  <a:lnTo>
                    <a:pt x="14478" y="111252"/>
                  </a:lnTo>
                  <a:lnTo>
                    <a:pt x="17526" y="116586"/>
                  </a:lnTo>
                  <a:lnTo>
                    <a:pt x="24384" y="126492"/>
                  </a:lnTo>
                  <a:lnTo>
                    <a:pt x="35814" y="137922"/>
                  </a:lnTo>
                  <a:lnTo>
                    <a:pt x="40386" y="140208"/>
                  </a:lnTo>
                  <a:lnTo>
                    <a:pt x="26670" y="144780"/>
                  </a:lnTo>
                  <a:lnTo>
                    <a:pt x="35052" y="171450"/>
                  </a:lnTo>
                  <a:lnTo>
                    <a:pt x="133350" y="139446"/>
                  </a:lnTo>
                  <a:close/>
                </a:path>
                <a:path w="321309" h="801370">
                  <a:moveTo>
                    <a:pt x="179832" y="284988"/>
                  </a:moveTo>
                  <a:lnTo>
                    <a:pt x="179070" y="278892"/>
                  </a:lnTo>
                  <a:lnTo>
                    <a:pt x="174498" y="258318"/>
                  </a:lnTo>
                  <a:lnTo>
                    <a:pt x="172212" y="250698"/>
                  </a:lnTo>
                  <a:lnTo>
                    <a:pt x="171450" y="250698"/>
                  </a:lnTo>
                  <a:lnTo>
                    <a:pt x="166878" y="236220"/>
                  </a:lnTo>
                  <a:lnTo>
                    <a:pt x="160782" y="224028"/>
                  </a:lnTo>
                  <a:lnTo>
                    <a:pt x="154686" y="213360"/>
                  </a:lnTo>
                  <a:lnTo>
                    <a:pt x="150876" y="208788"/>
                  </a:lnTo>
                  <a:lnTo>
                    <a:pt x="147828" y="204216"/>
                  </a:lnTo>
                  <a:lnTo>
                    <a:pt x="144780" y="201930"/>
                  </a:lnTo>
                  <a:lnTo>
                    <a:pt x="137160" y="194310"/>
                  </a:lnTo>
                  <a:lnTo>
                    <a:pt x="133350" y="192024"/>
                  </a:lnTo>
                  <a:lnTo>
                    <a:pt x="124206" y="187452"/>
                  </a:lnTo>
                  <a:lnTo>
                    <a:pt x="115824" y="185928"/>
                  </a:lnTo>
                  <a:lnTo>
                    <a:pt x="123444" y="216408"/>
                  </a:lnTo>
                  <a:lnTo>
                    <a:pt x="128016" y="217932"/>
                  </a:lnTo>
                  <a:lnTo>
                    <a:pt x="137160" y="222504"/>
                  </a:lnTo>
                  <a:lnTo>
                    <a:pt x="140970" y="225552"/>
                  </a:lnTo>
                  <a:lnTo>
                    <a:pt x="144780" y="229362"/>
                  </a:lnTo>
                  <a:lnTo>
                    <a:pt x="146304" y="231648"/>
                  </a:lnTo>
                  <a:lnTo>
                    <a:pt x="150114" y="236220"/>
                  </a:lnTo>
                  <a:lnTo>
                    <a:pt x="153162" y="242316"/>
                  </a:lnTo>
                  <a:lnTo>
                    <a:pt x="155448" y="248412"/>
                  </a:lnTo>
                  <a:lnTo>
                    <a:pt x="158496" y="255270"/>
                  </a:lnTo>
                  <a:lnTo>
                    <a:pt x="158496" y="256794"/>
                  </a:lnTo>
                  <a:lnTo>
                    <a:pt x="160782" y="263652"/>
                  </a:lnTo>
                  <a:lnTo>
                    <a:pt x="162306" y="276606"/>
                  </a:lnTo>
                  <a:lnTo>
                    <a:pt x="162306" y="288036"/>
                  </a:lnTo>
                  <a:lnTo>
                    <a:pt x="161544" y="294132"/>
                  </a:lnTo>
                  <a:lnTo>
                    <a:pt x="159258" y="299466"/>
                  </a:lnTo>
                  <a:lnTo>
                    <a:pt x="157734" y="304038"/>
                  </a:lnTo>
                  <a:lnTo>
                    <a:pt x="152400" y="310896"/>
                  </a:lnTo>
                  <a:lnTo>
                    <a:pt x="145542" y="316230"/>
                  </a:lnTo>
                  <a:lnTo>
                    <a:pt x="141732" y="317754"/>
                  </a:lnTo>
                  <a:lnTo>
                    <a:pt x="127254" y="273532"/>
                  </a:lnTo>
                  <a:lnTo>
                    <a:pt x="127254" y="320802"/>
                  </a:lnTo>
                  <a:lnTo>
                    <a:pt x="91440" y="299466"/>
                  </a:lnTo>
                  <a:lnTo>
                    <a:pt x="86106" y="288036"/>
                  </a:lnTo>
                  <a:lnTo>
                    <a:pt x="83058" y="281178"/>
                  </a:lnTo>
                  <a:lnTo>
                    <a:pt x="80772" y="271272"/>
                  </a:lnTo>
                  <a:lnTo>
                    <a:pt x="79248" y="259080"/>
                  </a:lnTo>
                  <a:lnTo>
                    <a:pt x="79248" y="252984"/>
                  </a:lnTo>
                  <a:lnTo>
                    <a:pt x="80010" y="247650"/>
                  </a:lnTo>
                  <a:lnTo>
                    <a:pt x="81534" y="241554"/>
                  </a:lnTo>
                  <a:lnTo>
                    <a:pt x="81534" y="240792"/>
                  </a:lnTo>
                  <a:lnTo>
                    <a:pt x="83820" y="236220"/>
                  </a:lnTo>
                  <a:lnTo>
                    <a:pt x="88392" y="230124"/>
                  </a:lnTo>
                  <a:lnTo>
                    <a:pt x="92202" y="227076"/>
                  </a:lnTo>
                  <a:lnTo>
                    <a:pt x="96012" y="224790"/>
                  </a:lnTo>
                  <a:lnTo>
                    <a:pt x="127254" y="320802"/>
                  </a:lnTo>
                  <a:lnTo>
                    <a:pt x="127254" y="273532"/>
                  </a:lnTo>
                  <a:lnTo>
                    <a:pt x="99822" y="189738"/>
                  </a:lnTo>
                  <a:lnTo>
                    <a:pt x="99060" y="189738"/>
                  </a:lnTo>
                  <a:lnTo>
                    <a:pt x="95250" y="191262"/>
                  </a:lnTo>
                  <a:lnTo>
                    <a:pt x="90678" y="192786"/>
                  </a:lnTo>
                  <a:lnTo>
                    <a:pt x="64770" y="225552"/>
                  </a:lnTo>
                  <a:lnTo>
                    <a:pt x="62484" y="240792"/>
                  </a:lnTo>
                  <a:lnTo>
                    <a:pt x="62484" y="246888"/>
                  </a:lnTo>
                  <a:lnTo>
                    <a:pt x="63246" y="252984"/>
                  </a:lnTo>
                  <a:lnTo>
                    <a:pt x="63246" y="259080"/>
                  </a:lnTo>
                  <a:lnTo>
                    <a:pt x="67818" y="278892"/>
                  </a:lnTo>
                  <a:lnTo>
                    <a:pt x="70104" y="285750"/>
                  </a:lnTo>
                  <a:lnTo>
                    <a:pt x="70104" y="286512"/>
                  </a:lnTo>
                  <a:lnTo>
                    <a:pt x="86868" y="322326"/>
                  </a:lnTo>
                  <a:lnTo>
                    <a:pt x="102108" y="339090"/>
                  </a:lnTo>
                  <a:lnTo>
                    <a:pt x="103632" y="340614"/>
                  </a:lnTo>
                  <a:lnTo>
                    <a:pt x="107442" y="342900"/>
                  </a:lnTo>
                  <a:lnTo>
                    <a:pt x="111252" y="345948"/>
                  </a:lnTo>
                  <a:lnTo>
                    <a:pt x="122682" y="350520"/>
                  </a:lnTo>
                  <a:lnTo>
                    <a:pt x="131064" y="352044"/>
                  </a:lnTo>
                  <a:lnTo>
                    <a:pt x="134874" y="352044"/>
                  </a:lnTo>
                  <a:lnTo>
                    <a:pt x="144018" y="350520"/>
                  </a:lnTo>
                  <a:lnTo>
                    <a:pt x="147828" y="348996"/>
                  </a:lnTo>
                  <a:lnTo>
                    <a:pt x="152400" y="347472"/>
                  </a:lnTo>
                  <a:lnTo>
                    <a:pt x="175260" y="323850"/>
                  </a:lnTo>
                  <a:lnTo>
                    <a:pt x="176784" y="320040"/>
                  </a:lnTo>
                  <a:lnTo>
                    <a:pt x="178308" y="314706"/>
                  </a:lnTo>
                  <a:lnTo>
                    <a:pt x="178308" y="313182"/>
                  </a:lnTo>
                  <a:lnTo>
                    <a:pt x="179832" y="302514"/>
                  </a:lnTo>
                  <a:lnTo>
                    <a:pt x="179832" y="284988"/>
                  </a:lnTo>
                  <a:close/>
                </a:path>
                <a:path w="321309" h="801370">
                  <a:moveTo>
                    <a:pt x="252984" y="508254"/>
                  </a:moveTo>
                  <a:lnTo>
                    <a:pt x="243840" y="479298"/>
                  </a:lnTo>
                  <a:lnTo>
                    <a:pt x="189738" y="496824"/>
                  </a:lnTo>
                  <a:lnTo>
                    <a:pt x="177546" y="499110"/>
                  </a:lnTo>
                  <a:lnTo>
                    <a:pt x="144780" y="467868"/>
                  </a:lnTo>
                  <a:lnTo>
                    <a:pt x="141732" y="457200"/>
                  </a:lnTo>
                  <a:lnTo>
                    <a:pt x="139446" y="450342"/>
                  </a:lnTo>
                  <a:lnTo>
                    <a:pt x="138684" y="444246"/>
                  </a:lnTo>
                  <a:lnTo>
                    <a:pt x="138684" y="438150"/>
                  </a:lnTo>
                  <a:lnTo>
                    <a:pt x="139446" y="432816"/>
                  </a:lnTo>
                  <a:lnTo>
                    <a:pt x="140208" y="432054"/>
                  </a:lnTo>
                  <a:lnTo>
                    <a:pt x="141732" y="428244"/>
                  </a:lnTo>
                  <a:lnTo>
                    <a:pt x="144018" y="424434"/>
                  </a:lnTo>
                  <a:lnTo>
                    <a:pt x="147066" y="421386"/>
                  </a:lnTo>
                  <a:lnTo>
                    <a:pt x="150114" y="419100"/>
                  </a:lnTo>
                  <a:lnTo>
                    <a:pt x="217170" y="397764"/>
                  </a:lnTo>
                  <a:lnTo>
                    <a:pt x="207264" y="368046"/>
                  </a:lnTo>
                  <a:lnTo>
                    <a:pt x="136398" y="391668"/>
                  </a:lnTo>
                  <a:lnTo>
                    <a:pt x="127254" y="398526"/>
                  </a:lnTo>
                  <a:lnTo>
                    <a:pt x="124968" y="401574"/>
                  </a:lnTo>
                  <a:lnTo>
                    <a:pt x="124206" y="403860"/>
                  </a:lnTo>
                  <a:lnTo>
                    <a:pt x="121920" y="408432"/>
                  </a:lnTo>
                  <a:lnTo>
                    <a:pt x="120396" y="419100"/>
                  </a:lnTo>
                  <a:lnTo>
                    <a:pt x="119634" y="425958"/>
                  </a:lnTo>
                  <a:lnTo>
                    <a:pt x="119634" y="427482"/>
                  </a:lnTo>
                  <a:lnTo>
                    <a:pt x="121158" y="439674"/>
                  </a:lnTo>
                  <a:lnTo>
                    <a:pt x="124206" y="453390"/>
                  </a:lnTo>
                  <a:lnTo>
                    <a:pt x="126492" y="460248"/>
                  </a:lnTo>
                  <a:lnTo>
                    <a:pt x="126492" y="461010"/>
                  </a:lnTo>
                  <a:lnTo>
                    <a:pt x="148590" y="499872"/>
                  </a:lnTo>
                  <a:lnTo>
                    <a:pt x="156959" y="507492"/>
                  </a:lnTo>
                  <a:lnTo>
                    <a:pt x="108204" y="523494"/>
                  </a:lnTo>
                  <a:lnTo>
                    <a:pt x="117348" y="552450"/>
                  </a:lnTo>
                  <a:lnTo>
                    <a:pt x="252984" y="508254"/>
                  </a:lnTo>
                  <a:close/>
                </a:path>
                <a:path w="321309" h="801370">
                  <a:moveTo>
                    <a:pt x="320802" y="716280"/>
                  </a:moveTo>
                  <a:lnTo>
                    <a:pt x="310896" y="685800"/>
                  </a:lnTo>
                  <a:lnTo>
                    <a:pt x="224028" y="675132"/>
                  </a:lnTo>
                  <a:lnTo>
                    <a:pt x="238506" y="663702"/>
                  </a:lnTo>
                  <a:lnTo>
                    <a:pt x="288036" y="616458"/>
                  </a:lnTo>
                  <a:lnTo>
                    <a:pt x="278892" y="586740"/>
                  </a:lnTo>
                  <a:lnTo>
                    <a:pt x="163068" y="564642"/>
                  </a:lnTo>
                  <a:lnTo>
                    <a:pt x="172212" y="592836"/>
                  </a:lnTo>
                  <a:lnTo>
                    <a:pt x="260604" y="608076"/>
                  </a:lnTo>
                  <a:lnTo>
                    <a:pt x="195834" y="666750"/>
                  </a:lnTo>
                  <a:lnTo>
                    <a:pt x="205740" y="696468"/>
                  </a:lnTo>
                  <a:lnTo>
                    <a:pt x="272034" y="705612"/>
                  </a:lnTo>
                  <a:lnTo>
                    <a:pt x="275844" y="705612"/>
                  </a:lnTo>
                  <a:lnTo>
                    <a:pt x="282702" y="706374"/>
                  </a:lnTo>
                  <a:lnTo>
                    <a:pt x="287274" y="707136"/>
                  </a:lnTo>
                  <a:lnTo>
                    <a:pt x="291846" y="707136"/>
                  </a:lnTo>
                  <a:lnTo>
                    <a:pt x="294132" y="707898"/>
                  </a:lnTo>
                  <a:lnTo>
                    <a:pt x="295656" y="707898"/>
                  </a:lnTo>
                  <a:lnTo>
                    <a:pt x="277368" y="724662"/>
                  </a:lnTo>
                  <a:lnTo>
                    <a:pt x="229362" y="770382"/>
                  </a:lnTo>
                  <a:lnTo>
                    <a:pt x="239268" y="800862"/>
                  </a:lnTo>
                  <a:lnTo>
                    <a:pt x="320802" y="716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4498" y="4939283"/>
              <a:ext cx="168402" cy="3535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4686" y="4754118"/>
              <a:ext cx="112775" cy="1546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1732" y="4616957"/>
              <a:ext cx="112014" cy="9829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162300" y="4937760"/>
              <a:ext cx="280415" cy="3032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28572" y="5169407"/>
              <a:ext cx="1232154" cy="122758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43784" y="3709416"/>
              <a:ext cx="1568195" cy="123139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53895" y="4895087"/>
              <a:ext cx="550164" cy="20497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9700" y="4657343"/>
              <a:ext cx="608838" cy="13487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8684" y="1223771"/>
              <a:ext cx="3331464" cy="329336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78351" y="2221229"/>
              <a:ext cx="131825" cy="56464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38955" y="2216657"/>
              <a:ext cx="144780" cy="76657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076699" y="2257043"/>
              <a:ext cx="1049274" cy="70789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15339" y="1626107"/>
              <a:ext cx="2965450" cy="2965450"/>
            </a:xfrm>
            <a:custGeom>
              <a:avLst/>
              <a:gdLst/>
              <a:ahLst/>
              <a:cxnLst/>
              <a:rect l="l" t="t" r="r" b="b"/>
              <a:pathLst>
                <a:path w="2965450" h="2965450">
                  <a:moveTo>
                    <a:pt x="1252728" y="0"/>
                  </a:moveTo>
                  <a:lnTo>
                    <a:pt x="2964942" y="2964942"/>
                  </a:lnTo>
                  <a:lnTo>
                    <a:pt x="0" y="1252727"/>
                  </a:lnTo>
                </a:path>
              </a:pathLst>
            </a:custGeom>
            <a:ln w="35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36042" y="3041141"/>
              <a:ext cx="246887" cy="45415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67689" y="2511551"/>
              <a:ext cx="336803" cy="43738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898904" y="929639"/>
              <a:ext cx="4475226" cy="367931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780281" y="1167383"/>
              <a:ext cx="1711960" cy="3423920"/>
            </a:xfrm>
            <a:custGeom>
              <a:avLst/>
              <a:gdLst/>
              <a:ahLst/>
              <a:cxnLst/>
              <a:rect l="l" t="t" r="r" b="b"/>
              <a:pathLst>
                <a:path w="1711960" h="3423920">
                  <a:moveTo>
                    <a:pt x="1711452" y="458724"/>
                  </a:moveTo>
                  <a:lnTo>
                    <a:pt x="1624583" y="409956"/>
                  </a:lnTo>
                  <a:lnTo>
                    <a:pt x="1536191" y="364236"/>
                  </a:lnTo>
                  <a:lnTo>
                    <a:pt x="1446276" y="320801"/>
                  </a:lnTo>
                  <a:lnTo>
                    <a:pt x="1355597" y="279654"/>
                  </a:lnTo>
                  <a:lnTo>
                    <a:pt x="1263395" y="241554"/>
                  </a:lnTo>
                  <a:lnTo>
                    <a:pt x="1170431" y="206501"/>
                  </a:lnTo>
                  <a:lnTo>
                    <a:pt x="1076705" y="173736"/>
                  </a:lnTo>
                  <a:lnTo>
                    <a:pt x="981455" y="143256"/>
                  </a:lnTo>
                  <a:lnTo>
                    <a:pt x="885443" y="116586"/>
                  </a:lnTo>
                  <a:lnTo>
                    <a:pt x="789431" y="92201"/>
                  </a:lnTo>
                  <a:lnTo>
                    <a:pt x="691895" y="70104"/>
                  </a:lnTo>
                  <a:lnTo>
                    <a:pt x="594359" y="51816"/>
                  </a:lnTo>
                  <a:lnTo>
                    <a:pt x="496062" y="35814"/>
                  </a:lnTo>
                  <a:lnTo>
                    <a:pt x="397001" y="22860"/>
                  </a:lnTo>
                  <a:lnTo>
                    <a:pt x="297941" y="12954"/>
                  </a:lnTo>
                  <a:lnTo>
                    <a:pt x="198881" y="5334"/>
                  </a:lnTo>
                  <a:lnTo>
                    <a:pt x="99059" y="1524"/>
                  </a:lnTo>
                  <a:lnTo>
                    <a:pt x="0" y="0"/>
                  </a:lnTo>
                  <a:lnTo>
                    <a:pt x="0" y="3423666"/>
                  </a:lnTo>
                </a:path>
              </a:pathLst>
            </a:custGeom>
            <a:ln w="35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2962656" y="502157"/>
            <a:ext cx="534670" cy="193675"/>
          </a:xfrm>
          <a:custGeom>
            <a:avLst/>
            <a:gdLst/>
            <a:ahLst/>
            <a:cxnLst/>
            <a:rect l="l" t="t" r="r" b="b"/>
            <a:pathLst>
              <a:path w="534670" h="193675">
                <a:moveTo>
                  <a:pt x="140208" y="0"/>
                </a:moveTo>
                <a:lnTo>
                  <a:pt x="30480" y="0"/>
                </a:lnTo>
                <a:lnTo>
                  <a:pt x="0" y="190500"/>
                </a:lnTo>
                <a:lnTo>
                  <a:pt x="44196" y="190500"/>
                </a:lnTo>
                <a:lnTo>
                  <a:pt x="55626" y="113538"/>
                </a:lnTo>
                <a:lnTo>
                  <a:pt x="119634" y="113538"/>
                </a:lnTo>
                <a:lnTo>
                  <a:pt x="126492" y="74676"/>
                </a:lnTo>
                <a:lnTo>
                  <a:pt x="62484" y="74676"/>
                </a:lnTo>
                <a:lnTo>
                  <a:pt x="67818" y="41148"/>
                </a:lnTo>
                <a:lnTo>
                  <a:pt x="133350" y="41148"/>
                </a:lnTo>
                <a:lnTo>
                  <a:pt x="140208" y="0"/>
                </a:lnTo>
                <a:close/>
              </a:path>
              <a:path w="534670" h="193675">
                <a:moveTo>
                  <a:pt x="256794" y="102870"/>
                </a:moveTo>
                <a:lnTo>
                  <a:pt x="254508" y="87630"/>
                </a:lnTo>
                <a:lnTo>
                  <a:pt x="251460" y="78486"/>
                </a:lnTo>
                <a:lnTo>
                  <a:pt x="249174" y="74676"/>
                </a:lnTo>
                <a:lnTo>
                  <a:pt x="246888" y="70104"/>
                </a:lnTo>
                <a:lnTo>
                  <a:pt x="217932" y="51333"/>
                </a:lnTo>
                <a:lnTo>
                  <a:pt x="217932" y="96012"/>
                </a:lnTo>
                <a:lnTo>
                  <a:pt x="217932" y="105156"/>
                </a:lnTo>
                <a:lnTo>
                  <a:pt x="217170" y="109728"/>
                </a:lnTo>
                <a:lnTo>
                  <a:pt x="179070" y="109728"/>
                </a:lnTo>
                <a:lnTo>
                  <a:pt x="198120" y="80772"/>
                </a:lnTo>
                <a:lnTo>
                  <a:pt x="201930" y="80772"/>
                </a:lnTo>
                <a:lnTo>
                  <a:pt x="202692" y="80772"/>
                </a:lnTo>
                <a:lnTo>
                  <a:pt x="206502" y="81534"/>
                </a:lnTo>
                <a:lnTo>
                  <a:pt x="210312" y="83058"/>
                </a:lnTo>
                <a:lnTo>
                  <a:pt x="213360" y="86106"/>
                </a:lnTo>
                <a:lnTo>
                  <a:pt x="214884" y="86868"/>
                </a:lnTo>
                <a:lnTo>
                  <a:pt x="217932" y="96012"/>
                </a:lnTo>
                <a:lnTo>
                  <a:pt x="217932" y="51333"/>
                </a:lnTo>
                <a:lnTo>
                  <a:pt x="208026" y="49530"/>
                </a:lnTo>
                <a:lnTo>
                  <a:pt x="202692" y="49530"/>
                </a:lnTo>
                <a:lnTo>
                  <a:pt x="198882" y="49530"/>
                </a:lnTo>
                <a:lnTo>
                  <a:pt x="194310" y="50292"/>
                </a:lnTo>
                <a:lnTo>
                  <a:pt x="190500" y="50292"/>
                </a:lnTo>
                <a:lnTo>
                  <a:pt x="186690" y="51054"/>
                </a:lnTo>
                <a:lnTo>
                  <a:pt x="182880" y="52578"/>
                </a:lnTo>
                <a:lnTo>
                  <a:pt x="179070" y="53340"/>
                </a:lnTo>
                <a:lnTo>
                  <a:pt x="172974" y="56388"/>
                </a:lnTo>
                <a:lnTo>
                  <a:pt x="169164" y="58674"/>
                </a:lnTo>
                <a:lnTo>
                  <a:pt x="166116" y="61722"/>
                </a:lnTo>
                <a:lnTo>
                  <a:pt x="162306" y="64770"/>
                </a:lnTo>
                <a:lnTo>
                  <a:pt x="159258" y="68580"/>
                </a:lnTo>
                <a:lnTo>
                  <a:pt x="153924" y="73914"/>
                </a:lnTo>
                <a:lnTo>
                  <a:pt x="151638" y="77724"/>
                </a:lnTo>
                <a:lnTo>
                  <a:pt x="149352" y="82296"/>
                </a:lnTo>
                <a:lnTo>
                  <a:pt x="147066" y="86106"/>
                </a:lnTo>
                <a:lnTo>
                  <a:pt x="142494" y="95250"/>
                </a:lnTo>
                <a:lnTo>
                  <a:pt x="140970" y="99822"/>
                </a:lnTo>
                <a:lnTo>
                  <a:pt x="140208" y="104394"/>
                </a:lnTo>
                <a:lnTo>
                  <a:pt x="138684" y="109728"/>
                </a:lnTo>
                <a:lnTo>
                  <a:pt x="137160" y="119634"/>
                </a:lnTo>
                <a:lnTo>
                  <a:pt x="137160" y="124968"/>
                </a:lnTo>
                <a:lnTo>
                  <a:pt x="136398" y="130302"/>
                </a:lnTo>
                <a:lnTo>
                  <a:pt x="136398" y="133350"/>
                </a:lnTo>
                <a:lnTo>
                  <a:pt x="139446" y="153924"/>
                </a:lnTo>
                <a:lnTo>
                  <a:pt x="142494" y="163068"/>
                </a:lnTo>
                <a:lnTo>
                  <a:pt x="144780" y="166878"/>
                </a:lnTo>
                <a:lnTo>
                  <a:pt x="147066" y="171450"/>
                </a:lnTo>
                <a:lnTo>
                  <a:pt x="149352" y="175260"/>
                </a:lnTo>
                <a:lnTo>
                  <a:pt x="150114" y="175260"/>
                </a:lnTo>
                <a:lnTo>
                  <a:pt x="154686" y="181356"/>
                </a:lnTo>
                <a:lnTo>
                  <a:pt x="157734" y="183642"/>
                </a:lnTo>
                <a:lnTo>
                  <a:pt x="160020" y="185928"/>
                </a:lnTo>
                <a:lnTo>
                  <a:pt x="163830" y="187452"/>
                </a:lnTo>
                <a:lnTo>
                  <a:pt x="166878" y="188976"/>
                </a:lnTo>
                <a:lnTo>
                  <a:pt x="174498" y="192024"/>
                </a:lnTo>
                <a:lnTo>
                  <a:pt x="183642" y="193548"/>
                </a:lnTo>
                <a:lnTo>
                  <a:pt x="202692" y="193548"/>
                </a:lnTo>
                <a:lnTo>
                  <a:pt x="210312" y="192024"/>
                </a:lnTo>
                <a:lnTo>
                  <a:pt x="214122" y="190500"/>
                </a:lnTo>
                <a:lnTo>
                  <a:pt x="217932" y="189738"/>
                </a:lnTo>
                <a:lnTo>
                  <a:pt x="221742" y="188214"/>
                </a:lnTo>
                <a:lnTo>
                  <a:pt x="224790" y="186690"/>
                </a:lnTo>
                <a:lnTo>
                  <a:pt x="227838" y="184404"/>
                </a:lnTo>
                <a:lnTo>
                  <a:pt x="228600" y="184404"/>
                </a:lnTo>
                <a:lnTo>
                  <a:pt x="235458" y="179070"/>
                </a:lnTo>
                <a:lnTo>
                  <a:pt x="243840" y="168402"/>
                </a:lnTo>
                <a:lnTo>
                  <a:pt x="246126" y="164592"/>
                </a:lnTo>
                <a:lnTo>
                  <a:pt x="250698" y="155448"/>
                </a:lnTo>
                <a:lnTo>
                  <a:pt x="212598" y="150114"/>
                </a:lnTo>
                <a:lnTo>
                  <a:pt x="211074" y="153162"/>
                </a:lnTo>
                <a:lnTo>
                  <a:pt x="204978" y="159258"/>
                </a:lnTo>
                <a:lnTo>
                  <a:pt x="201930" y="161544"/>
                </a:lnTo>
                <a:lnTo>
                  <a:pt x="194310" y="163068"/>
                </a:lnTo>
                <a:lnTo>
                  <a:pt x="188214" y="161544"/>
                </a:lnTo>
                <a:lnTo>
                  <a:pt x="185166" y="160020"/>
                </a:lnTo>
                <a:lnTo>
                  <a:pt x="182118" y="157734"/>
                </a:lnTo>
                <a:lnTo>
                  <a:pt x="180594" y="154686"/>
                </a:lnTo>
                <a:lnTo>
                  <a:pt x="178308" y="150876"/>
                </a:lnTo>
                <a:lnTo>
                  <a:pt x="176784" y="146304"/>
                </a:lnTo>
                <a:lnTo>
                  <a:pt x="175260" y="134874"/>
                </a:lnTo>
                <a:lnTo>
                  <a:pt x="254508" y="134874"/>
                </a:lnTo>
                <a:lnTo>
                  <a:pt x="254508" y="133350"/>
                </a:lnTo>
                <a:lnTo>
                  <a:pt x="256794" y="115062"/>
                </a:lnTo>
                <a:lnTo>
                  <a:pt x="256794" y="111252"/>
                </a:lnTo>
                <a:lnTo>
                  <a:pt x="256794" y="102870"/>
                </a:lnTo>
                <a:close/>
              </a:path>
              <a:path w="534670" h="193675">
                <a:moveTo>
                  <a:pt x="389382" y="97536"/>
                </a:moveTo>
                <a:lnTo>
                  <a:pt x="388620" y="92964"/>
                </a:lnTo>
                <a:lnTo>
                  <a:pt x="387096" y="87630"/>
                </a:lnTo>
                <a:lnTo>
                  <a:pt x="386334" y="83058"/>
                </a:lnTo>
                <a:lnTo>
                  <a:pt x="384048" y="78486"/>
                </a:lnTo>
                <a:lnTo>
                  <a:pt x="382524" y="74676"/>
                </a:lnTo>
                <a:lnTo>
                  <a:pt x="380238" y="70104"/>
                </a:lnTo>
                <a:lnTo>
                  <a:pt x="377190" y="66294"/>
                </a:lnTo>
                <a:lnTo>
                  <a:pt x="376428" y="64770"/>
                </a:lnTo>
                <a:lnTo>
                  <a:pt x="373380" y="62484"/>
                </a:lnTo>
                <a:lnTo>
                  <a:pt x="371094" y="60198"/>
                </a:lnTo>
                <a:lnTo>
                  <a:pt x="364985" y="55626"/>
                </a:lnTo>
                <a:lnTo>
                  <a:pt x="361188" y="54102"/>
                </a:lnTo>
                <a:lnTo>
                  <a:pt x="358140" y="52578"/>
                </a:lnTo>
                <a:lnTo>
                  <a:pt x="351282" y="51396"/>
                </a:lnTo>
                <a:lnTo>
                  <a:pt x="351282" y="101346"/>
                </a:lnTo>
                <a:lnTo>
                  <a:pt x="351282" y="105156"/>
                </a:lnTo>
                <a:lnTo>
                  <a:pt x="350520" y="109728"/>
                </a:lnTo>
                <a:lnTo>
                  <a:pt x="311658" y="109728"/>
                </a:lnTo>
                <a:lnTo>
                  <a:pt x="330708" y="80772"/>
                </a:lnTo>
                <a:lnTo>
                  <a:pt x="334518" y="80772"/>
                </a:lnTo>
                <a:lnTo>
                  <a:pt x="336042" y="80772"/>
                </a:lnTo>
                <a:lnTo>
                  <a:pt x="351282" y="101346"/>
                </a:lnTo>
                <a:lnTo>
                  <a:pt x="351282" y="51396"/>
                </a:lnTo>
                <a:lnTo>
                  <a:pt x="340614" y="49530"/>
                </a:lnTo>
                <a:lnTo>
                  <a:pt x="336042" y="49530"/>
                </a:lnTo>
                <a:lnTo>
                  <a:pt x="331470" y="49530"/>
                </a:lnTo>
                <a:lnTo>
                  <a:pt x="326885" y="50292"/>
                </a:lnTo>
                <a:lnTo>
                  <a:pt x="323088" y="50292"/>
                </a:lnTo>
                <a:lnTo>
                  <a:pt x="319278" y="51054"/>
                </a:lnTo>
                <a:lnTo>
                  <a:pt x="315468" y="52578"/>
                </a:lnTo>
                <a:lnTo>
                  <a:pt x="312420" y="53340"/>
                </a:lnTo>
                <a:lnTo>
                  <a:pt x="309372" y="54864"/>
                </a:lnTo>
                <a:lnTo>
                  <a:pt x="281940" y="82296"/>
                </a:lnTo>
                <a:lnTo>
                  <a:pt x="279654" y="86106"/>
                </a:lnTo>
                <a:lnTo>
                  <a:pt x="277368" y="90678"/>
                </a:lnTo>
                <a:lnTo>
                  <a:pt x="272796" y="104394"/>
                </a:lnTo>
                <a:lnTo>
                  <a:pt x="271272" y="109728"/>
                </a:lnTo>
                <a:lnTo>
                  <a:pt x="269748" y="119634"/>
                </a:lnTo>
                <a:lnTo>
                  <a:pt x="269748" y="138684"/>
                </a:lnTo>
                <a:lnTo>
                  <a:pt x="287274" y="181356"/>
                </a:lnTo>
                <a:lnTo>
                  <a:pt x="316230" y="193548"/>
                </a:lnTo>
                <a:lnTo>
                  <a:pt x="335280" y="193548"/>
                </a:lnTo>
                <a:lnTo>
                  <a:pt x="343649" y="192024"/>
                </a:lnTo>
                <a:lnTo>
                  <a:pt x="347472" y="190500"/>
                </a:lnTo>
                <a:lnTo>
                  <a:pt x="351282" y="189738"/>
                </a:lnTo>
                <a:lnTo>
                  <a:pt x="354330" y="188214"/>
                </a:lnTo>
                <a:lnTo>
                  <a:pt x="358140" y="186690"/>
                </a:lnTo>
                <a:lnTo>
                  <a:pt x="361188" y="184404"/>
                </a:lnTo>
                <a:lnTo>
                  <a:pt x="361937" y="184404"/>
                </a:lnTo>
                <a:lnTo>
                  <a:pt x="364985" y="182118"/>
                </a:lnTo>
                <a:lnTo>
                  <a:pt x="371094" y="176022"/>
                </a:lnTo>
                <a:lnTo>
                  <a:pt x="374142" y="172212"/>
                </a:lnTo>
                <a:lnTo>
                  <a:pt x="378714" y="164592"/>
                </a:lnTo>
                <a:lnTo>
                  <a:pt x="383286" y="155448"/>
                </a:lnTo>
                <a:lnTo>
                  <a:pt x="345173" y="150114"/>
                </a:lnTo>
                <a:lnTo>
                  <a:pt x="343649" y="153162"/>
                </a:lnTo>
                <a:lnTo>
                  <a:pt x="341376" y="156210"/>
                </a:lnTo>
                <a:lnTo>
                  <a:pt x="338328" y="159258"/>
                </a:lnTo>
                <a:lnTo>
                  <a:pt x="334518" y="161544"/>
                </a:lnTo>
                <a:lnTo>
                  <a:pt x="326885" y="163068"/>
                </a:lnTo>
                <a:lnTo>
                  <a:pt x="324599" y="162306"/>
                </a:lnTo>
                <a:lnTo>
                  <a:pt x="320802" y="161544"/>
                </a:lnTo>
                <a:lnTo>
                  <a:pt x="308597" y="140970"/>
                </a:lnTo>
                <a:lnTo>
                  <a:pt x="308597" y="134874"/>
                </a:lnTo>
                <a:lnTo>
                  <a:pt x="387096" y="134874"/>
                </a:lnTo>
                <a:lnTo>
                  <a:pt x="387096" y="133350"/>
                </a:lnTo>
                <a:lnTo>
                  <a:pt x="389382" y="115062"/>
                </a:lnTo>
                <a:lnTo>
                  <a:pt x="389382" y="111252"/>
                </a:lnTo>
                <a:lnTo>
                  <a:pt x="389382" y="97536"/>
                </a:lnTo>
                <a:close/>
              </a:path>
              <a:path w="534670" h="193675">
                <a:moveTo>
                  <a:pt x="467868" y="0"/>
                </a:moveTo>
                <a:lnTo>
                  <a:pt x="428244" y="0"/>
                </a:lnTo>
                <a:lnTo>
                  <a:pt x="397764" y="190500"/>
                </a:lnTo>
                <a:lnTo>
                  <a:pt x="437388" y="190500"/>
                </a:lnTo>
                <a:lnTo>
                  <a:pt x="467868" y="0"/>
                </a:lnTo>
                <a:close/>
              </a:path>
              <a:path w="534670" h="193675">
                <a:moveTo>
                  <a:pt x="525780" y="52578"/>
                </a:moveTo>
                <a:lnTo>
                  <a:pt x="486156" y="52578"/>
                </a:lnTo>
                <a:lnTo>
                  <a:pt x="464058" y="190500"/>
                </a:lnTo>
                <a:lnTo>
                  <a:pt x="503682" y="190500"/>
                </a:lnTo>
                <a:lnTo>
                  <a:pt x="525780" y="52578"/>
                </a:lnTo>
                <a:close/>
              </a:path>
              <a:path w="534670" h="193675">
                <a:moveTo>
                  <a:pt x="534162" y="0"/>
                </a:moveTo>
                <a:lnTo>
                  <a:pt x="494538" y="0"/>
                </a:lnTo>
                <a:lnTo>
                  <a:pt x="488442" y="36576"/>
                </a:lnTo>
                <a:lnTo>
                  <a:pt x="528066" y="36576"/>
                </a:lnTo>
                <a:lnTo>
                  <a:pt x="534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91484" y="551687"/>
            <a:ext cx="382270" cy="196850"/>
          </a:xfrm>
          <a:custGeom>
            <a:avLst/>
            <a:gdLst/>
            <a:ahLst/>
            <a:cxnLst/>
            <a:rect l="l" t="t" r="r" b="b"/>
            <a:pathLst>
              <a:path w="382270" h="196850">
                <a:moveTo>
                  <a:pt x="124206" y="27432"/>
                </a:moveTo>
                <a:lnTo>
                  <a:pt x="96774" y="0"/>
                </a:lnTo>
                <a:lnTo>
                  <a:pt x="93726" y="0"/>
                </a:lnTo>
                <a:lnTo>
                  <a:pt x="82296" y="2286"/>
                </a:lnTo>
                <a:lnTo>
                  <a:pt x="78486" y="3810"/>
                </a:lnTo>
                <a:lnTo>
                  <a:pt x="75438" y="6096"/>
                </a:lnTo>
                <a:lnTo>
                  <a:pt x="71628" y="8382"/>
                </a:lnTo>
                <a:lnTo>
                  <a:pt x="68580" y="10668"/>
                </a:lnTo>
                <a:lnTo>
                  <a:pt x="62484" y="16764"/>
                </a:lnTo>
                <a:lnTo>
                  <a:pt x="56388" y="24384"/>
                </a:lnTo>
                <a:lnTo>
                  <a:pt x="59436" y="3048"/>
                </a:lnTo>
                <a:lnTo>
                  <a:pt x="22860" y="3048"/>
                </a:lnTo>
                <a:lnTo>
                  <a:pt x="0" y="140970"/>
                </a:lnTo>
                <a:lnTo>
                  <a:pt x="40386" y="140970"/>
                </a:lnTo>
                <a:lnTo>
                  <a:pt x="50292" y="81534"/>
                </a:lnTo>
                <a:lnTo>
                  <a:pt x="50292" y="77724"/>
                </a:lnTo>
                <a:lnTo>
                  <a:pt x="53340" y="66294"/>
                </a:lnTo>
                <a:lnTo>
                  <a:pt x="71628" y="38862"/>
                </a:lnTo>
                <a:lnTo>
                  <a:pt x="75438" y="38862"/>
                </a:lnTo>
                <a:lnTo>
                  <a:pt x="77724" y="38862"/>
                </a:lnTo>
                <a:lnTo>
                  <a:pt x="80772" y="41148"/>
                </a:lnTo>
                <a:lnTo>
                  <a:pt x="82296" y="44958"/>
                </a:lnTo>
                <a:lnTo>
                  <a:pt x="83058" y="50292"/>
                </a:lnTo>
                <a:lnTo>
                  <a:pt x="83058" y="52578"/>
                </a:lnTo>
                <a:lnTo>
                  <a:pt x="82296" y="56388"/>
                </a:lnTo>
                <a:lnTo>
                  <a:pt x="80772" y="68580"/>
                </a:lnTo>
                <a:lnTo>
                  <a:pt x="79248" y="76962"/>
                </a:lnTo>
                <a:lnTo>
                  <a:pt x="68580" y="140970"/>
                </a:lnTo>
                <a:lnTo>
                  <a:pt x="108966" y="140970"/>
                </a:lnTo>
                <a:lnTo>
                  <a:pt x="120396" y="65532"/>
                </a:lnTo>
                <a:lnTo>
                  <a:pt x="121158" y="64008"/>
                </a:lnTo>
                <a:lnTo>
                  <a:pt x="122682" y="50292"/>
                </a:lnTo>
                <a:lnTo>
                  <a:pt x="124206" y="40386"/>
                </a:lnTo>
                <a:lnTo>
                  <a:pt x="124206" y="35814"/>
                </a:lnTo>
                <a:lnTo>
                  <a:pt x="124206" y="27432"/>
                </a:lnTo>
                <a:close/>
              </a:path>
              <a:path w="382270" h="196850">
                <a:moveTo>
                  <a:pt x="262890" y="3048"/>
                </a:moveTo>
                <a:lnTo>
                  <a:pt x="226314" y="3048"/>
                </a:lnTo>
                <a:lnTo>
                  <a:pt x="222504" y="22860"/>
                </a:lnTo>
                <a:lnTo>
                  <a:pt x="220980" y="19812"/>
                </a:lnTo>
                <a:lnTo>
                  <a:pt x="217932" y="15240"/>
                </a:lnTo>
                <a:lnTo>
                  <a:pt x="215646" y="12192"/>
                </a:lnTo>
                <a:lnTo>
                  <a:pt x="214122" y="10668"/>
                </a:lnTo>
                <a:lnTo>
                  <a:pt x="214122" y="54864"/>
                </a:lnTo>
                <a:lnTo>
                  <a:pt x="214122" y="58674"/>
                </a:lnTo>
                <a:lnTo>
                  <a:pt x="201930" y="96012"/>
                </a:lnTo>
                <a:lnTo>
                  <a:pt x="192024" y="100584"/>
                </a:lnTo>
                <a:lnTo>
                  <a:pt x="188214" y="99822"/>
                </a:lnTo>
                <a:lnTo>
                  <a:pt x="185166" y="98298"/>
                </a:lnTo>
                <a:lnTo>
                  <a:pt x="182118" y="94488"/>
                </a:lnTo>
                <a:lnTo>
                  <a:pt x="181356" y="93726"/>
                </a:lnTo>
                <a:lnTo>
                  <a:pt x="179832" y="89916"/>
                </a:lnTo>
                <a:lnTo>
                  <a:pt x="178308" y="85344"/>
                </a:lnTo>
                <a:lnTo>
                  <a:pt x="178308" y="73152"/>
                </a:lnTo>
                <a:lnTo>
                  <a:pt x="179832" y="63246"/>
                </a:lnTo>
                <a:lnTo>
                  <a:pt x="181356" y="57912"/>
                </a:lnTo>
                <a:lnTo>
                  <a:pt x="184404" y="48768"/>
                </a:lnTo>
                <a:lnTo>
                  <a:pt x="185166" y="48006"/>
                </a:lnTo>
                <a:lnTo>
                  <a:pt x="188214" y="43434"/>
                </a:lnTo>
                <a:lnTo>
                  <a:pt x="190500" y="39624"/>
                </a:lnTo>
                <a:lnTo>
                  <a:pt x="193548" y="37338"/>
                </a:lnTo>
                <a:lnTo>
                  <a:pt x="197358" y="35814"/>
                </a:lnTo>
                <a:lnTo>
                  <a:pt x="200406" y="35052"/>
                </a:lnTo>
                <a:lnTo>
                  <a:pt x="203454" y="35814"/>
                </a:lnTo>
                <a:lnTo>
                  <a:pt x="207264" y="37338"/>
                </a:lnTo>
                <a:lnTo>
                  <a:pt x="210312" y="40386"/>
                </a:lnTo>
                <a:lnTo>
                  <a:pt x="212598" y="44958"/>
                </a:lnTo>
                <a:lnTo>
                  <a:pt x="214122" y="54864"/>
                </a:lnTo>
                <a:lnTo>
                  <a:pt x="214122" y="10668"/>
                </a:lnTo>
                <a:lnTo>
                  <a:pt x="209550" y="6096"/>
                </a:lnTo>
                <a:lnTo>
                  <a:pt x="205740" y="3810"/>
                </a:lnTo>
                <a:lnTo>
                  <a:pt x="202692" y="2286"/>
                </a:lnTo>
                <a:lnTo>
                  <a:pt x="198882" y="762"/>
                </a:lnTo>
                <a:lnTo>
                  <a:pt x="195072" y="762"/>
                </a:lnTo>
                <a:lnTo>
                  <a:pt x="191262" y="0"/>
                </a:lnTo>
                <a:lnTo>
                  <a:pt x="190500" y="0"/>
                </a:lnTo>
                <a:lnTo>
                  <a:pt x="186690" y="762"/>
                </a:lnTo>
                <a:lnTo>
                  <a:pt x="182880" y="762"/>
                </a:lnTo>
                <a:lnTo>
                  <a:pt x="175260" y="3810"/>
                </a:lnTo>
                <a:lnTo>
                  <a:pt x="172212" y="5334"/>
                </a:lnTo>
                <a:lnTo>
                  <a:pt x="169164" y="7620"/>
                </a:lnTo>
                <a:lnTo>
                  <a:pt x="165354" y="9906"/>
                </a:lnTo>
                <a:lnTo>
                  <a:pt x="162306" y="12954"/>
                </a:lnTo>
                <a:lnTo>
                  <a:pt x="156972" y="19812"/>
                </a:lnTo>
                <a:lnTo>
                  <a:pt x="153924" y="24384"/>
                </a:lnTo>
                <a:lnTo>
                  <a:pt x="152400" y="28194"/>
                </a:lnTo>
                <a:lnTo>
                  <a:pt x="150114" y="32004"/>
                </a:lnTo>
                <a:lnTo>
                  <a:pt x="147828" y="36576"/>
                </a:lnTo>
                <a:lnTo>
                  <a:pt x="141732" y="54864"/>
                </a:lnTo>
                <a:lnTo>
                  <a:pt x="139446" y="70866"/>
                </a:lnTo>
                <a:lnTo>
                  <a:pt x="139446" y="88392"/>
                </a:lnTo>
                <a:lnTo>
                  <a:pt x="150114" y="122682"/>
                </a:lnTo>
                <a:lnTo>
                  <a:pt x="152400" y="125730"/>
                </a:lnTo>
                <a:lnTo>
                  <a:pt x="158496" y="131826"/>
                </a:lnTo>
                <a:lnTo>
                  <a:pt x="166116" y="134874"/>
                </a:lnTo>
                <a:lnTo>
                  <a:pt x="169926" y="135636"/>
                </a:lnTo>
                <a:lnTo>
                  <a:pt x="177546" y="135636"/>
                </a:lnTo>
                <a:lnTo>
                  <a:pt x="204216" y="117348"/>
                </a:lnTo>
                <a:lnTo>
                  <a:pt x="204978" y="118110"/>
                </a:lnTo>
                <a:lnTo>
                  <a:pt x="201168" y="138684"/>
                </a:lnTo>
                <a:lnTo>
                  <a:pt x="201168" y="140208"/>
                </a:lnTo>
                <a:lnTo>
                  <a:pt x="199644" y="146304"/>
                </a:lnTo>
                <a:lnTo>
                  <a:pt x="196596" y="155448"/>
                </a:lnTo>
                <a:lnTo>
                  <a:pt x="194310" y="158496"/>
                </a:lnTo>
                <a:lnTo>
                  <a:pt x="193548" y="160020"/>
                </a:lnTo>
                <a:lnTo>
                  <a:pt x="189738" y="163068"/>
                </a:lnTo>
                <a:lnTo>
                  <a:pt x="186690" y="164592"/>
                </a:lnTo>
                <a:lnTo>
                  <a:pt x="182880" y="165354"/>
                </a:lnTo>
                <a:lnTo>
                  <a:pt x="179070" y="164592"/>
                </a:lnTo>
                <a:lnTo>
                  <a:pt x="175260" y="163068"/>
                </a:lnTo>
                <a:lnTo>
                  <a:pt x="172974" y="160782"/>
                </a:lnTo>
                <a:lnTo>
                  <a:pt x="171450" y="156210"/>
                </a:lnTo>
                <a:lnTo>
                  <a:pt x="170688" y="151638"/>
                </a:lnTo>
                <a:lnTo>
                  <a:pt x="133350" y="144018"/>
                </a:lnTo>
                <a:lnTo>
                  <a:pt x="133350" y="157734"/>
                </a:lnTo>
                <a:lnTo>
                  <a:pt x="134112" y="163068"/>
                </a:lnTo>
                <a:lnTo>
                  <a:pt x="160020" y="193548"/>
                </a:lnTo>
                <a:lnTo>
                  <a:pt x="163068" y="195072"/>
                </a:lnTo>
                <a:lnTo>
                  <a:pt x="166878" y="195072"/>
                </a:lnTo>
                <a:lnTo>
                  <a:pt x="174498" y="196596"/>
                </a:lnTo>
                <a:lnTo>
                  <a:pt x="190500" y="196596"/>
                </a:lnTo>
                <a:lnTo>
                  <a:pt x="225552" y="180594"/>
                </a:lnTo>
                <a:lnTo>
                  <a:pt x="231648" y="170688"/>
                </a:lnTo>
                <a:lnTo>
                  <a:pt x="233934" y="166116"/>
                </a:lnTo>
                <a:lnTo>
                  <a:pt x="236982" y="156972"/>
                </a:lnTo>
                <a:lnTo>
                  <a:pt x="240030" y="145542"/>
                </a:lnTo>
                <a:lnTo>
                  <a:pt x="240792" y="139446"/>
                </a:lnTo>
                <a:lnTo>
                  <a:pt x="242316" y="132588"/>
                </a:lnTo>
                <a:lnTo>
                  <a:pt x="262890" y="3048"/>
                </a:lnTo>
                <a:close/>
              </a:path>
              <a:path w="382270" h="196850">
                <a:moveTo>
                  <a:pt x="320802" y="115062"/>
                </a:moveTo>
                <a:lnTo>
                  <a:pt x="319278" y="115062"/>
                </a:lnTo>
                <a:lnTo>
                  <a:pt x="315468" y="114300"/>
                </a:lnTo>
                <a:lnTo>
                  <a:pt x="304038" y="98298"/>
                </a:lnTo>
                <a:lnTo>
                  <a:pt x="265176" y="102870"/>
                </a:lnTo>
                <a:lnTo>
                  <a:pt x="265176" y="105156"/>
                </a:lnTo>
                <a:lnTo>
                  <a:pt x="265938" y="110490"/>
                </a:lnTo>
                <a:lnTo>
                  <a:pt x="267462" y="115824"/>
                </a:lnTo>
                <a:lnTo>
                  <a:pt x="320802" y="115062"/>
                </a:lnTo>
                <a:close/>
              </a:path>
              <a:path w="382270" h="196850">
                <a:moveTo>
                  <a:pt x="381762" y="36576"/>
                </a:moveTo>
                <a:lnTo>
                  <a:pt x="357378" y="3048"/>
                </a:lnTo>
                <a:lnTo>
                  <a:pt x="340614" y="0"/>
                </a:lnTo>
                <a:lnTo>
                  <a:pt x="336042" y="0"/>
                </a:lnTo>
                <a:lnTo>
                  <a:pt x="332232" y="0"/>
                </a:lnTo>
                <a:lnTo>
                  <a:pt x="327660" y="762"/>
                </a:lnTo>
                <a:lnTo>
                  <a:pt x="323088" y="762"/>
                </a:lnTo>
                <a:lnTo>
                  <a:pt x="319278" y="1524"/>
                </a:lnTo>
                <a:lnTo>
                  <a:pt x="315468" y="3048"/>
                </a:lnTo>
                <a:lnTo>
                  <a:pt x="311658" y="3810"/>
                </a:lnTo>
                <a:lnTo>
                  <a:pt x="305562" y="6858"/>
                </a:lnTo>
                <a:lnTo>
                  <a:pt x="280416" y="48768"/>
                </a:lnTo>
                <a:lnTo>
                  <a:pt x="280416" y="51054"/>
                </a:lnTo>
                <a:lnTo>
                  <a:pt x="281940" y="60960"/>
                </a:lnTo>
                <a:lnTo>
                  <a:pt x="283464" y="65532"/>
                </a:lnTo>
                <a:lnTo>
                  <a:pt x="285750" y="69342"/>
                </a:lnTo>
                <a:lnTo>
                  <a:pt x="288798" y="73152"/>
                </a:lnTo>
                <a:lnTo>
                  <a:pt x="289560" y="74676"/>
                </a:lnTo>
                <a:lnTo>
                  <a:pt x="297942" y="80772"/>
                </a:lnTo>
                <a:lnTo>
                  <a:pt x="305562" y="83820"/>
                </a:lnTo>
                <a:lnTo>
                  <a:pt x="314706" y="86868"/>
                </a:lnTo>
                <a:lnTo>
                  <a:pt x="320040" y="87630"/>
                </a:lnTo>
                <a:lnTo>
                  <a:pt x="323088" y="88392"/>
                </a:lnTo>
                <a:lnTo>
                  <a:pt x="327660" y="89916"/>
                </a:lnTo>
                <a:lnTo>
                  <a:pt x="330708" y="90678"/>
                </a:lnTo>
                <a:lnTo>
                  <a:pt x="333756" y="92202"/>
                </a:lnTo>
                <a:lnTo>
                  <a:pt x="336042" y="95250"/>
                </a:lnTo>
                <a:lnTo>
                  <a:pt x="337566" y="100584"/>
                </a:lnTo>
                <a:lnTo>
                  <a:pt x="336804" y="103632"/>
                </a:lnTo>
                <a:lnTo>
                  <a:pt x="267462" y="115824"/>
                </a:lnTo>
                <a:lnTo>
                  <a:pt x="270510" y="124968"/>
                </a:lnTo>
                <a:lnTo>
                  <a:pt x="272796" y="128778"/>
                </a:lnTo>
                <a:lnTo>
                  <a:pt x="275844" y="131826"/>
                </a:lnTo>
                <a:lnTo>
                  <a:pt x="278130" y="134874"/>
                </a:lnTo>
                <a:lnTo>
                  <a:pt x="288798" y="140208"/>
                </a:lnTo>
                <a:lnTo>
                  <a:pt x="292608" y="141732"/>
                </a:lnTo>
                <a:lnTo>
                  <a:pt x="304800" y="144018"/>
                </a:lnTo>
                <a:lnTo>
                  <a:pt x="324612" y="144018"/>
                </a:lnTo>
                <a:lnTo>
                  <a:pt x="337566" y="141732"/>
                </a:lnTo>
                <a:lnTo>
                  <a:pt x="345186" y="138684"/>
                </a:lnTo>
                <a:lnTo>
                  <a:pt x="351282" y="135636"/>
                </a:lnTo>
                <a:lnTo>
                  <a:pt x="354330" y="133350"/>
                </a:lnTo>
                <a:lnTo>
                  <a:pt x="357378" y="131826"/>
                </a:lnTo>
                <a:lnTo>
                  <a:pt x="359664" y="128778"/>
                </a:lnTo>
                <a:lnTo>
                  <a:pt x="361188" y="128016"/>
                </a:lnTo>
                <a:lnTo>
                  <a:pt x="367284" y="120396"/>
                </a:lnTo>
                <a:lnTo>
                  <a:pt x="369570" y="115824"/>
                </a:lnTo>
                <a:lnTo>
                  <a:pt x="371094" y="112014"/>
                </a:lnTo>
                <a:lnTo>
                  <a:pt x="372618" y="107442"/>
                </a:lnTo>
                <a:lnTo>
                  <a:pt x="374142" y="97536"/>
                </a:lnTo>
                <a:lnTo>
                  <a:pt x="374142" y="85344"/>
                </a:lnTo>
                <a:lnTo>
                  <a:pt x="342138" y="55626"/>
                </a:lnTo>
                <a:lnTo>
                  <a:pt x="332994" y="54102"/>
                </a:lnTo>
                <a:lnTo>
                  <a:pt x="327660" y="52578"/>
                </a:lnTo>
                <a:lnTo>
                  <a:pt x="323850" y="51054"/>
                </a:lnTo>
                <a:lnTo>
                  <a:pt x="320802" y="50292"/>
                </a:lnTo>
                <a:lnTo>
                  <a:pt x="319278" y="48768"/>
                </a:lnTo>
                <a:lnTo>
                  <a:pt x="316992" y="45720"/>
                </a:lnTo>
                <a:lnTo>
                  <a:pt x="315468" y="41148"/>
                </a:lnTo>
                <a:lnTo>
                  <a:pt x="316992" y="36576"/>
                </a:lnTo>
                <a:lnTo>
                  <a:pt x="319278" y="32766"/>
                </a:lnTo>
                <a:lnTo>
                  <a:pt x="322326" y="30480"/>
                </a:lnTo>
                <a:lnTo>
                  <a:pt x="330708" y="28956"/>
                </a:lnTo>
                <a:lnTo>
                  <a:pt x="335280" y="29718"/>
                </a:lnTo>
                <a:lnTo>
                  <a:pt x="338328" y="31242"/>
                </a:lnTo>
                <a:lnTo>
                  <a:pt x="341376" y="33528"/>
                </a:lnTo>
                <a:lnTo>
                  <a:pt x="342900" y="37338"/>
                </a:lnTo>
                <a:lnTo>
                  <a:pt x="344424" y="41910"/>
                </a:lnTo>
                <a:lnTo>
                  <a:pt x="381762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54602" y="502158"/>
            <a:ext cx="110489" cy="190500"/>
          </a:xfrm>
          <a:custGeom>
            <a:avLst/>
            <a:gdLst/>
            <a:ahLst/>
            <a:cxnLst/>
            <a:rect l="l" t="t" r="r" b="b"/>
            <a:pathLst>
              <a:path w="110489" h="190500">
                <a:moveTo>
                  <a:pt x="110489" y="0"/>
                </a:moveTo>
                <a:lnTo>
                  <a:pt x="67056" y="0"/>
                </a:lnTo>
                <a:lnTo>
                  <a:pt x="30480" y="117348"/>
                </a:lnTo>
                <a:lnTo>
                  <a:pt x="29718" y="117348"/>
                </a:lnTo>
                <a:lnTo>
                  <a:pt x="0" y="190500"/>
                </a:lnTo>
                <a:lnTo>
                  <a:pt x="42672" y="190500"/>
                </a:lnTo>
                <a:lnTo>
                  <a:pt x="110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2400" y="502157"/>
            <a:ext cx="121920" cy="190500"/>
          </a:xfrm>
          <a:custGeom>
            <a:avLst/>
            <a:gdLst/>
            <a:ahLst/>
            <a:cxnLst/>
            <a:rect l="l" t="t" r="r" b="b"/>
            <a:pathLst>
              <a:path w="121920" h="190500">
                <a:moveTo>
                  <a:pt x="121920" y="117348"/>
                </a:moveTo>
                <a:lnTo>
                  <a:pt x="120396" y="0"/>
                </a:lnTo>
                <a:lnTo>
                  <a:pt x="76962" y="0"/>
                </a:lnTo>
                <a:lnTo>
                  <a:pt x="38100" y="116586"/>
                </a:lnTo>
                <a:lnTo>
                  <a:pt x="37338" y="116586"/>
                </a:lnTo>
                <a:lnTo>
                  <a:pt x="39624" y="0"/>
                </a:lnTo>
                <a:lnTo>
                  <a:pt x="0" y="0"/>
                </a:lnTo>
                <a:lnTo>
                  <a:pt x="3810" y="190500"/>
                </a:lnTo>
                <a:lnTo>
                  <a:pt x="47244" y="190500"/>
                </a:lnTo>
                <a:lnTo>
                  <a:pt x="88392" y="73914"/>
                </a:lnTo>
                <a:lnTo>
                  <a:pt x="92202" y="190500"/>
                </a:lnTo>
                <a:lnTo>
                  <a:pt x="121920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45280" y="502157"/>
            <a:ext cx="469900" cy="193675"/>
          </a:xfrm>
          <a:custGeom>
            <a:avLst/>
            <a:gdLst/>
            <a:ahLst/>
            <a:cxnLst/>
            <a:rect l="l" t="t" r="r" b="b"/>
            <a:pathLst>
              <a:path w="469900" h="193675">
                <a:moveTo>
                  <a:pt x="122682" y="72390"/>
                </a:moveTo>
                <a:lnTo>
                  <a:pt x="96012" y="49530"/>
                </a:lnTo>
                <a:lnTo>
                  <a:pt x="93726" y="49530"/>
                </a:lnTo>
                <a:lnTo>
                  <a:pt x="82296" y="51816"/>
                </a:lnTo>
                <a:lnTo>
                  <a:pt x="74676" y="54864"/>
                </a:lnTo>
                <a:lnTo>
                  <a:pt x="71628" y="57150"/>
                </a:lnTo>
                <a:lnTo>
                  <a:pt x="68580" y="60198"/>
                </a:lnTo>
                <a:lnTo>
                  <a:pt x="64770" y="62484"/>
                </a:lnTo>
                <a:lnTo>
                  <a:pt x="62484" y="66294"/>
                </a:lnTo>
                <a:lnTo>
                  <a:pt x="59436" y="69342"/>
                </a:lnTo>
                <a:lnTo>
                  <a:pt x="122682" y="72390"/>
                </a:lnTo>
                <a:close/>
              </a:path>
              <a:path w="469900" h="193675">
                <a:moveTo>
                  <a:pt x="124206" y="82296"/>
                </a:moveTo>
                <a:lnTo>
                  <a:pt x="122682" y="72390"/>
                </a:lnTo>
                <a:lnTo>
                  <a:pt x="58674" y="69342"/>
                </a:lnTo>
                <a:lnTo>
                  <a:pt x="70104" y="0"/>
                </a:lnTo>
                <a:lnTo>
                  <a:pt x="30480" y="0"/>
                </a:lnTo>
                <a:lnTo>
                  <a:pt x="0" y="190500"/>
                </a:lnTo>
                <a:lnTo>
                  <a:pt x="39624" y="190500"/>
                </a:lnTo>
                <a:lnTo>
                  <a:pt x="50292" y="127254"/>
                </a:lnTo>
                <a:lnTo>
                  <a:pt x="51054" y="121158"/>
                </a:lnTo>
                <a:lnTo>
                  <a:pt x="55626" y="106680"/>
                </a:lnTo>
                <a:lnTo>
                  <a:pt x="57150" y="102870"/>
                </a:lnTo>
                <a:lnTo>
                  <a:pt x="59436" y="99060"/>
                </a:lnTo>
                <a:lnTo>
                  <a:pt x="60960" y="96012"/>
                </a:lnTo>
                <a:lnTo>
                  <a:pt x="67056" y="89916"/>
                </a:lnTo>
                <a:lnTo>
                  <a:pt x="70866" y="88392"/>
                </a:lnTo>
                <a:lnTo>
                  <a:pt x="74676" y="88392"/>
                </a:lnTo>
                <a:lnTo>
                  <a:pt x="76962" y="88392"/>
                </a:lnTo>
                <a:lnTo>
                  <a:pt x="80010" y="90678"/>
                </a:lnTo>
                <a:lnTo>
                  <a:pt x="81534" y="94488"/>
                </a:lnTo>
                <a:lnTo>
                  <a:pt x="82296" y="99822"/>
                </a:lnTo>
                <a:lnTo>
                  <a:pt x="82296" y="102108"/>
                </a:lnTo>
                <a:lnTo>
                  <a:pt x="81534" y="105918"/>
                </a:lnTo>
                <a:lnTo>
                  <a:pt x="80010" y="118110"/>
                </a:lnTo>
                <a:lnTo>
                  <a:pt x="78486" y="126492"/>
                </a:lnTo>
                <a:lnTo>
                  <a:pt x="68580" y="190500"/>
                </a:lnTo>
                <a:lnTo>
                  <a:pt x="108204" y="190500"/>
                </a:lnTo>
                <a:lnTo>
                  <a:pt x="119634" y="115062"/>
                </a:lnTo>
                <a:lnTo>
                  <a:pt x="120396" y="113538"/>
                </a:lnTo>
                <a:lnTo>
                  <a:pt x="121158" y="105918"/>
                </a:lnTo>
                <a:lnTo>
                  <a:pt x="122682" y="99822"/>
                </a:lnTo>
                <a:lnTo>
                  <a:pt x="122682" y="94488"/>
                </a:lnTo>
                <a:lnTo>
                  <a:pt x="123444" y="89916"/>
                </a:lnTo>
                <a:lnTo>
                  <a:pt x="123444" y="85344"/>
                </a:lnTo>
                <a:lnTo>
                  <a:pt x="124206" y="82296"/>
                </a:lnTo>
                <a:close/>
              </a:path>
              <a:path w="469900" h="193675">
                <a:moveTo>
                  <a:pt x="259080" y="102870"/>
                </a:moveTo>
                <a:lnTo>
                  <a:pt x="256794" y="87630"/>
                </a:lnTo>
                <a:lnTo>
                  <a:pt x="253746" y="78486"/>
                </a:lnTo>
                <a:lnTo>
                  <a:pt x="251460" y="74676"/>
                </a:lnTo>
                <a:lnTo>
                  <a:pt x="249174" y="70104"/>
                </a:lnTo>
                <a:lnTo>
                  <a:pt x="246126" y="66294"/>
                </a:lnTo>
                <a:lnTo>
                  <a:pt x="245364" y="64770"/>
                </a:lnTo>
                <a:lnTo>
                  <a:pt x="243078" y="62484"/>
                </a:lnTo>
                <a:lnTo>
                  <a:pt x="233934" y="55626"/>
                </a:lnTo>
                <a:lnTo>
                  <a:pt x="230886" y="54102"/>
                </a:lnTo>
                <a:lnTo>
                  <a:pt x="227076" y="52578"/>
                </a:lnTo>
                <a:lnTo>
                  <a:pt x="220218" y="51396"/>
                </a:lnTo>
                <a:lnTo>
                  <a:pt x="220218" y="96012"/>
                </a:lnTo>
                <a:lnTo>
                  <a:pt x="220218" y="105156"/>
                </a:lnTo>
                <a:lnTo>
                  <a:pt x="219456" y="109728"/>
                </a:lnTo>
                <a:lnTo>
                  <a:pt x="181356" y="109728"/>
                </a:lnTo>
                <a:lnTo>
                  <a:pt x="200406" y="80772"/>
                </a:lnTo>
                <a:lnTo>
                  <a:pt x="204216" y="80772"/>
                </a:lnTo>
                <a:lnTo>
                  <a:pt x="204978" y="80772"/>
                </a:lnTo>
                <a:lnTo>
                  <a:pt x="220218" y="96012"/>
                </a:lnTo>
                <a:lnTo>
                  <a:pt x="220218" y="51396"/>
                </a:lnTo>
                <a:lnTo>
                  <a:pt x="209550" y="49530"/>
                </a:lnTo>
                <a:lnTo>
                  <a:pt x="204978" y="49530"/>
                </a:lnTo>
                <a:lnTo>
                  <a:pt x="200406" y="49530"/>
                </a:lnTo>
                <a:lnTo>
                  <a:pt x="196596" y="50292"/>
                </a:lnTo>
                <a:lnTo>
                  <a:pt x="192024" y="50292"/>
                </a:lnTo>
                <a:lnTo>
                  <a:pt x="188214" y="51054"/>
                </a:lnTo>
                <a:lnTo>
                  <a:pt x="185166" y="52578"/>
                </a:lnTo>
                <a:lnTo>
                  <a:pt x="181356" y="53340"/>
                </a:lnTo>
                <a:lnTo>
                  <a:pt x="175260" y="56388"/>
                </a:lnTo>
                <a:lnTo>
                  <a:pt x="171450" y="58674"/>
                </a:lnTo>
                <a:lnTo>
                  <a:pt x="167640" y="61722"/>
                </a:lnTo>
                <a:lnTo>
                  <a:pt x="160782" y="68580"/>
                </a:lnTo>
                <a:lnTo>
                  <a:pt x="159258" y="70866"/>
                </a:lnTo>
                <a:lnTo>
                  <a:pt x="156210" y="73914"/>
                </a:lnTo>
                <a:lnTo>
                  <a:pt x="153162" y="77724"/>
                </a:lnTo>
                <a:lnTo>
                  <a:pt x="150876" y="82296"/>
                </a:lnTo>
                <a:lnTo>
                  <a:pt x="148590" y="86106"/>
                </a:lnTo>
                <a:lnTo>
                  <a:pt x="146304" y="90678"/>
                </a:lnTo>
                <a:lnTo>
                  <a:pt x="141732" y="104394"/>
                </a:lnTo>
                <a:lnTo>
                  <a:pt x="138684" y="124968"/>
                </a:lnTo>
                <a:lnTo>
                  <a:pt x="138684" y="138684"/>
                </a:lnTo>
                <a:lnTo>
                  <a:pt x="140208" y="148590"/>
                </a:lnTo>
                <a:lnTo>
                  <a:pt x="144780" y="163068"/>
                </a:lnTo>
                <a:lnTo>
                  <a:pt x="147066" y="166878"/>
                </a:lnTo>
                <a:lnTo>
                  <a:pt x="149352" y="171450"/>
                </a:lnTo>
                <a:lnTo>
                  <a:pt x="185166" y="193548"/>
                </a:lnTo>
                <a:lnTo>
                  <a:pt x="204216" y="193548"/>
                </a:lnTo>
                <a:lnTo>
                  <a:pt x="212598" y="192024"/>
                </a:lnTo>
                <a:lnTo>
                  <a:pt x="216408" y="190500"/>
                </a:lnTo>
                <a:lnTo>
                  <a:pt x="220218" y="189738"/>
                </a:lnTo>
                <a:lnTo>
                  <a:pt x="223266" y="188214"/>
                </a:lnTo>
                <a:lnTo>
                  <a:pt x="227076" y="186690"/>
                </a:lnTo>
                <a:lnTo>
                  <a:pt x="230124" y="184404"/>
                </a:lnTo>
                <a:lnTo>
                  <a:pt x="230886" y="184404"/>
                </a:lnTo>
                <a:lnTo>
                  <a:pt x="233934" y="182118"/>
                </a:lnTo>
                <a:lnTo>
                  <a:pt x="240030" y="176022"/>
                </a:lnTo>
                <a:lnTo>
                  <a:pt x="243078" y="172212"/>
                </a:lnTo>
                <a:lnTo>
                  <a:pt x="245364" y="168402"/>
                </a:lnTo>
                <a:lnTo>
                  <a:pt x="248412" y="164592"/>
                </a:lnTo>
                <a:lnTo>
                  <a:pt x="252984" y="155448"/>
                </a:lnTo>
                <a:lnTo>
                  <a:pt x="214122" y="150114"/>
                </a:lnTo>
                <a:lnTo>
                  <a:pt x="212598" y="153162"/>
                </a:lnTo>
                <a:lnTo>
                  <a:pt x="210312" y="156210"/>
                </a:lnTo>
                <a:lnTo>
                  <a:pt x="207264" y="159258"/>
                </a:lnTo>
                <a:lnTo>
                  <a:pt x="203454" y="161544"/>
                </a:lnTo>
                <a:lnTo>
                  <a:pt x="200406" y="162306"/>
                </a:lnTo>
                <a:lnTo>
                  <a:pt x="195834" y="163068"/>
                </a:lnTo>
                <a:lnTo>
                  <a:pt x="190500" y="161544"/>
                </a:lnTo>
                <a:lnTo>
                  <a:pt x="177546" y="134874"/>
                </a:lnTo>
                <a:lnTo>
                  <a:pt x="256032" y="134874"/>
                </a:lnTo>
                <a:lnTo>
                  <a:pt x="256794" y="133350"/>
                </a:lnTo>
                <a:lnTo>
                  <a:pt x="258318" y="120396"/>
                </a:lnTo>
                <a:lnTo>
                  <a:pt x="258318" y="115062"/>
                </a:lnTo>
                <a:lnTo>
                  <a:pt x="259080" y="111252"/>
                </a:lnTo>
                <a:lnTo>
                  <a:pt x="259080" y="102870"/>
                </a:lnTo>
                <a:close/>
              </a:path>
              <a:path w="469900" h="193675">
                <a:moveTo>
                  <a:pt x="391668" y="102870"/>
                </a:moveTo>
                <a:lnTo>
                  <a:pt x="389382" y="87630"/>
                </a:lnTo>
                <a:lnTo>
                  <a:pt x="386334" y="78486"/>
                </a:lnTo>
                <a:lnTo>
                  <a:pt x="384048" y="74676"/>
                </a:lnTo>
                <a:lnTo>
                  <a:pt x="381762" y="70104"/>
                </a:lnTo>
                <a:lnTo>
                  <a:pt x="352806" y="51333"/>
                </a:lnTo>
                <a:lnTo>
                  <a:pt x="352806" y="96012"/>
                </a:lnTo>
                <a:lnTo>
                  <a:pt x="352806" y="109728"/>
                </a:lnTo>
                <a:lnTo>
                  <a:pt x="313944" y="109728"/>
                </a:lnTo>
                <a:lnTo>
                  <a:pt x="318516" y="95250"/>
                </a:lnTo>
                <a:lnTo>
                  <a:pt x="332994" y="80772"/>
                </a:lnTo>
                <a:lnTo>
                  <a:pt x="336804" y="80772"/>
                </a:lnTo>
                <a:lnTo>
                  <a:pt x="337566" y="80772"/>
                </a:lnTo>
                <a:lnTo>
                  <a:pt x="342138" y="81534"/>
                </a:lnTo>
                <a:lnTo>
                  <a:pt x="345186" y="83058"/>
                </a:lnTo>
                <a:lnTo>
                  <a:pt x="348234" y="86106"/>
                </a:lnTo>
                <a:lnTo>
                  <a:pt x="349758" y="86868"/>
                </a:lnTo>
                <a:lnTo>
                  <a:pt x="352806" y="96012"/>
                </a:lnTo>
                <a:lnTo>
                  <a:pt x="352806" y="51333"/>
                </a:lnTo>
                <a:lnTo>
                  <a:pt x="342900" y="49530"/>
                </a:lnTo>
                <a:lnTo>
                  <a:pt x="337566" y="49530"/>
                </a:lnTo>
                <a:lnTo>
                  <a:pt x="333756" y="49530"/>
                </a:lnTo>
                <a:lnTo>
                  <a:pt x="329184" y="50292"/>
                </a:lnTo>
                <a:lnTo>
                  <a:pt x="325374" y="50292"/>
                </a:lnTo>
                <a:lnTo>
                  <a:pt x="321564" y="51054"/>
                </a:lnTo>
                <a:lnTo>
                  <a:pt x="317754" y="52578"/>
                </a:lnTo>
                <a:lnTo>
                  <a:pt x="314706" y="53340"/>
                </a:lnTo>
                <a:lnTo>
                  <a:pt x="310896" y="54864"/>
                </a:lnTo>
                <a:lnTo>
                  <a:pt x="307848" y="56388"/>
                </a:lnTo>
                <a:lnTo>
                  <a:pt x="304038" y="58674"/>
                </a:lnTo>
                <a:lnTo>
                  <a:pt x="300990" y="61722"/>
                </a:lnTo>
                <a:lnTo>
                  <a:pt x="297180" y="64770"/>
                </a:lnTo>
                <a:lnTo>
                  <a:pt x="294132" y="68580"/>
                </a:lnTo>
                <a:lnTo>
                  <a:pt x="288798" y="73914"/>
                </a:lnTo>
                <a:lnTo>
                  <a:pt x="286512" y="77724"/>
                </a:lnTo>
                <a:lnTo>
                  <a:pt x="284226" y="82296"/>
                </a:lnTo>
                <a:lnTo>
                  <a:pt x="281940" y="86106"/>
                </a:lnTo>
                <a:lnTo>
                  <a:pt x="277368" y="95250"/>
                </a:lnTo>
                <a:lnTo>
                  <a:pt x="276606" y="99822"/>
                </a:lnTo>
                <a:lnTo>
                  <a:pt x="273558" y="109728"/>
                </a:lnTo>
                <a:lnTo>
                  <a:pt x="272034" y="119634"/>
                </a:lnTo>
                <a:lnTo>
                  <a:pt x="272034" y="124968"/>
                </a:lnTo>
                <a:lnTo>
                  <a:pt x="271272" y="130302"/>
                </a:lnTo>
                <a:lnTo>
                  <a:pt x="271272" y="133350"/>
                </a:lnTo>
                <a:lnTo>
                  <a:pt x="274320" y="153924"/>
                </a:lnTo>
                <a:lnTo>
                  <a:pt x="277368" y="163068"/>
                </a:lnTo>
                <a:lnTo>
                  <a:pt x="279654" y="166878"/>
                </a:lnTo>
                <a:lnTo>
                  <a:pt x="281940" y="171450"/>
                </a:lnTo>
                <a:lnTo>
                  <a:pt x="284226" y="175260"/>
                </a:lnTo>
                <a:lnTo>
                  <a:pt x="284988" y="175260"/>
                </a:lnTo>
                <a:lnTo>
                  <a:pt x="289560" y="181356"/>
                </a:lnTo>
                <a:lnTo>
                  <a:pt x="295656" y="185928"/>
                </a:lnTo>
                <a:lnTo>
                  <a:pt x="301752" y="188976"/>
                </a:lnTo>
                <a:lnTo>
                  <a:pt x="309372" y="192024"/>
                </a:lnTo>
                <a:lnTo>
                  <a:pt x="318516" y="193548"/>
                </a:lnTo>
                <a:lnTo>
                  <a:pt x="337566" y="193548"/>
                </a:lnTo>
                <a:lnTo>
                  <a:pt x="345186" y="192024"/>
                </a:lnTo>
                <a:lnTo>
                  <a:pt x="348996" y="190500"/>
                </a:lnTo>
                <a:lnTo>
                  <a:pt x="352806" y="189738"/>
                </a:lnTo>
                <a:lnTo>
                  <a:pt x="356616" y="188214"/>
                </a:lnTo>
                <a:lnTo>
                  <a:pt x="359664" y="186690"/>
                </a:lnTo>
                <a:lnTo>
                  <a:pt x="362712" y="184404"/>
                </a:lnTo>
                <a:lnTo>
                  <a:pt x="363474" y="184404"/>
                </a:lnTo>
                <a:lnTo>
                  <a:pt x="367284" y="182118"/>
                </a:lnTo>
                <a:lnTo>
                  <a:pt x="373380" y="176022"/>
                </a:lnTo>
                <a:lnTo>
                  <a:pt x="375666" y="172212"/>
                </a:lnTo>
                <a:lnTo>
                  <a:pt x="378714" y="168402"/>
                </a:lnTo>
                <a:lnTo>
                  <a:pt x="381000" y="164592"/>
                </a:lnTo>
                <a:lnTo>
                  <a:pt x="385572" y="155448"/>
                </a:lnTo>
                <a:lnTo>
                  <a:pt x="347472" y="150114"/>
                </a:lnTo>
                <a:lnTo>
                  <a:pt x="345948" y="153162"/>
                </a:lnTo>
                <a:lnTo>
                  <a:pt x="339852" y="159258"/>
                </a:lnTo>
                <a:lnTo>
                  <a:pt x="336804" y="161544"/>
                </a:lnTo>
                <a:lnTo>
                  <a:pt x="329184" y="163068"/>
                </a:lnTo>
                <a:lnTo>
                  <a:pt x="326898" y="162306"/>
                </a:lnTo>
                <a:lnTo>
                  <a:pt x="323088" y="161544"/>
                </a:lnTo>
                <a:lnTo>
                  <a:pt x="310134" y="134874"/>
                </a:lnTo>
                <a:lnTo>
                  <a:pt x="389382" y="134874"/>
                </a:lnTo>
                <a:lnTo>
                  <a:pt x="389382" y="133350"/>
                </a:lnTo>
                <a:lnTo>
                  <a:pt x="391668" y="115062"/>
                </a:lnTo>
                <a:lnTo>
                  <a:pt x="391668" y="111252"/>
                </a:lnTo>
                <a:lnTo>
                  <a:pt x="391668" y="102870"/>
                </a:lnTo>
                <a:close/>
              </a:path>
              <a:path w="469900" h="193675">
                <a:moveTo>
                  <a:pt x="469392" y="0"/>
                </a:moveTo>
                <a:lnTo>
                  <a:pt x="429768" y="0"/>
                </a:lnTo>
                <a:lnTo>
                  <a:pt x="399288" y="190500"/>
                </a:lnTo>
                <a:lnTo>
                  <a:pt x="439674" y="190500"/>
                </a:lnTo>
                <a:lnTo>
                  <a:pt x="469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48450" y="6178295"/>
            <a:ext cx="367665" cy="528955"/>
          </a:xfrm>
          <a:custGeom>
            <a:avLst/>
            <a:gdLst/>
            <a:ahLst/>
            <a:cxnLst/>
            <a:rect l="l" t="t" r="r" b="b"/>
            <a:pathLst>
              <a:path w="367665" h="528954">
                <a:moveTo>
                  <a:pt x="44958" y="432816"/>
                </a:moveTo>
                <a:lnTo>
                  <a:pt x="39624" y="432816"/>
                </a:lnTo>
                <a:lnTo>
                  <a:pt x="35814" y="433578"/>
                </a:lnTo>
                <a:lnTo>
                  <a:pt x="31242" y="435864"/>
                </a:lnTo>
                <a:lnTo>
                  <a:pt x="25908" y="439674"/>
                </a:lnTo>
                <a:lnTo>
                  <a:pt x="22860" y="442722"/>
                </a:lnTo>
                <a:lnTo>
                  <a:pt x="19050" y="448056"/>
                </a:lnTo>
                <a:lnTo>
                  <a:pt x="14478" y="453390"/>
                </a:lnTo>
                <a:lnTo>
                  <a:pt x="10668" y="460248"/>
                </a:lnTo>
                <a:lnTo>
                  <a:pt x="9144" y="462534"/>
                </a:lnTo>
                <a:lnTo>
                  <a:pt x="3048" y="474726"/>
                </a:lnTo>
                <a:lnTo>
                  <a:pt x="0" y="481584"/>
                </a:lnTo>
                <a:lnTo>
                  <a:pt x="16002" y="485394"/>
                </a:lnTo>
                <a:lnTo>
                  <a:pt x="19050" y="478536"/>
                </a:lnTo>
                <a:lnTo>
                  <a:pt x="44958" y="432816"/>
                </a:lnTo>
                <a:close/>
              </a:path>
              <a:path w="367665" h="528954">
                <a:moveTo>
                  <a:pt x="144780" y="489204"/>
                </a:moveTo>
                <a:lnTo>
                  <a:pt x="122682" y="476250"/>
                </a:lnTo>
                <a:lnTo>
                  <a:pt x="133350" y="456438"/>
                </a:lnTo>
                <a:lnTo>
                  <a:pt x="121920" y="449580"/>
                </a:lnTo>
                <a:lnTo>
                  <a:pt x="110490" y="469392"/>
                </a:lnTo>
                <a:lnTo>
                  <a:pt x="52578" y="435864"/>
                </a:lnTo>
                <a:lnTo>
                  <a:pt x="44958" y="432816"/>
                </a:lnTo>
                <a:lnTo>
                  <a:pt x="22098" y="473202"/>
                </a:lnTo>
                <a:lnTo>
                  <a:pt x="24384" y="469392"/>
                </a:lnTo>
                <a:lnTo>
                  <a:pt x="28956" y="464058"/>
                </a:lnTo>
                <a:lnTo>
                  <a:pt x="33528" y="461772"/>
                </a:lnTo>
                <a:lnTo>
                  <a:pt x="35052" y="461772"/>
                </a:lnTo>
                <a:lnTo>
                  <a:pt x="42672" y="465582"/>
                </a:lnTo>
                <a:lnTo>
                  <a:pt x="95250" y="495300"/>
                </a:lnTo>
                <a:lnTo>
                  <a:pt x="80010" y="521970"/>
                </a:lnTo>
                <a:lnTo>
                  <a:pt x="91440" y="528828"/>
                </a:lnTo>
                <a:lnTo>
                  <a:pt x="107442" y="502158"/>
                </a:lnTo>
                <a:lnTo>
                  <a:pt x="138684" y="520446"/>
                </a:lnTo>
                <a:lnTo>
                  <a:pt x="144780" y="489204"/>
                </a:lnTo>
                <a:close/>
              </a:path>
              <a:path w="367665" h="528954">
                <a:moveTo>
                  <a:pt x="204978" y="302514"/>
                </a:moveTo>
                <a:lnTo>
                  <a:pt x="204216" y="297942"/>
                </a:lnTo>
                <a:lnTo>
                  <a:pt x="202692" y="294132"/>
                </a:lnTo>
                <a:lnTo>
                  <a:pt x="201422" y="290322"/>
                </a:lnTo>
                <a:lnTo>
                  <a:pt x="201168" y="289560"/>
                </a:lnTo>
                <a:lnTo>
                  <a:pt x="199644" y="285750"/>
                </a:lnTo>
                <a:lnTo>
                  <a:pt x="197358" y="282702"/>
                </a:lnTo>
                <a:lnTo>
                  <a:pt x="195072" y="278892"/>
                </a:lnTo>
                <a:lnTo>
                  <a:pt x="192024" y="275844"/>
                </a:lnTo>
                <a:lnTo>
                  <a:pt x="188976" y="273558"/>
                </a:lnTo>
                <a:lnTo>
                  <a:pt x="185928" y="270510"/>
                </a:lnTo>
                <a:lnTo>
                  <a:pt x="185166" y="270052"/>
                </a:lnTo>
                <a:lnTo>
                  <a:pt x="185166" y="321564"/>
                </a:lnTo>
                <a:lnTo>
                  <a:pt x="185166" y="331470"/>
                </a:lnTo>
                <a:lnTo>
                  <a:pt x="183642" y="337566"/>
                </a:lnTo>
                <a:lnTo>
                  <a:pt x="182880" y="343662"/>
                </a:lnTo>
                <a:lnTo>
                  <a:pt x="180594" y="349758"/>
                </a:lnTo>
                <a:lnTo>
                  <a:pt x="156210" y="384048"/>
                </a:lnTo>
                <a:lnTo>
                  <a:pt x="146304" y="389382"/>
                </a:lnTo>
                <a:lnTo>
                  <a:pt x="145542" y="390144"/>
                </a:lnTo>
                <a:lnTo>
                  <a:pt x="140970" y="391668"/>
                </a:lnTo>
                <a:lnTo>
                  <a:pt x="137160" y="392430"/>
                </a:lnTo>
                <a:lnTo>
                  <a:pt x="132588" y="392430"/>
                </a:lnTo>
                <a:lnTo>
                  <a:pt x="128778" y="391668"/>
                </a:lnTo>
                <a:lnTo>
                  <a:pt x="124206" y="390144"/>
                </a:lnTo>
                <a:lnTo>
                  <a:pt x="174498" y="302514"/>
                </a:lnTo>
                <a:lnTo>
                  <a:pt x="175260" y="303276"/>
                </a:lnTo>
                <a:lnTo>
                  <a:pt x="178308" y="305562"/>
                </a:lnTo>
                <a:lnTo>
                  <a:pt x="182880" y="313182"/>
                </a:lnTo>
                <a:lnTo>
                  <a:pt x="184404" y="316992"/>
                </a:lnTo>
                <a:lnTo>
                  <a:pt x="185166" y="321564"/>
                </a:lnTo>
                <a:lnTo>
                  <a:pt x="185166" y="270052"/>
                </a:lnTo>
                <a:lnTo>
                  <a:pt x="178308" y="265938"/>
                </a:lnTo>
                <a:lnTo>
                  <a:pt x="173736" y="264414"/>
                </a:lnTo>
                <a:lnTo>
                  <a:pt x="169926" y="262890"/>
                </a:lnTo>
                <a:lnTo>
                  <a:pt x="166116" y="262128"/>
                </a:lnTo>
                <a:lnTo>
                  <a:pt x="157734" y="262128"/>
                </a:lnTo>
                <a:lnTo>
                  <a:pt x="153162" y="262890"/>
                </a:lnTo>
                <a:lnTo>
                  <a:pt x="149352" y="263652"/>
                </a:lnTo>
                <a:lnTo>
                  <a:pt x="144780" y="264414"/>
                </a:lnTo>
                <a:lnTo>
                  <a:pt x="140208" y="266700"/>
                </a:lnTo>
                <a:lnTo>
                  <a:pt x="136398" y="268986"/>
                </a:lnTo>
                <a:lnTo>
                  <a:pt x="130302" y="272034"/>
                </a:lnTo>
                <a:lnTo>
                  <a:pt x="125730" y="275844"/>
                </a:lnTo>
                <a:lnTo>
                  <a:pt x="121158" y="278892"/>
                </a:lnTo>
                <a:lnTo>
                  <a:pt x="117348" y="283464"/>
                </a:lnTo>
                <a:lnTo>
                  <a:pt x="92964" y="316230"/>
                </a:lnTo>
                <a:lnTo>
                  <a:pt x="92202" y="316230"/>
                </a:lnTo>
                <a:lnTo>
                  <a:pt x="88392" y="323088"/>
                </a:lnTo>
                <a:lnTo>
                  <a:pt x="85344" y="329946"/>
                </a:lnTo>
                <a:lnTo>
                  <a:pt x="82296" y="336042"/>
                </a:lnTo>
                <a:lnTo>
                  <a:pt x="77724" y="348234"/>
                </a:lnTo>
                <a:lnTo>
                  <a:pt x="76200" y="354330"/>
                </a:lnTo>
                <a:lnTo>
                  <a:pt x="74676" y="364998"/>
                </a:lnTo>
                <a:lnTo>
                  <a:pt x="73914" y="368808"/>
                </a:lnTo>
                <a:lnTo>
                  <a:pt x="73914" y="379476"/>
                </a:lnTo>
                <a:lnTo>
                  <a:pt x="74676" y="384810"/>
                </a:lnTo>
                <a:lnTo>
                  <a:pt x="77724" y="393954"/>
                </a:lnTo>
                <a:lnTo>
                  <a:pt x="79248" y="397764"/>
                </a:lnTo>
                <a:lnTo>
                  <a:pt x="81534" y="401574"/>
                </a:lnTo>
                <a:lnTo>
                  <a:pt x="99822" y="375666"/>
                </a:lnTo>
                <a:lnTo>
                  <a:pt x="99822" y="374904"/>
                </a:lnTo>
                <a:lnTo>
                  <a:pt x="97536" y="370332"/>
                </a:lnTo>
                <a:lnTo>
                  <a:pt x="96012" y="365760"/>
                </a:lnTo>
                <a:lnTo>
                  <a:pt x="94488" y="355854"/>
                </a:lnTo>
                <a:lnTo>
                  <a:pt x="95250" y="351282"/>
                </a:lnTo>
                <a:lnTo>
                  <a:pt x="95250" y="348234"/>
                </a:lnTo>
                <a:lnTo>
                  <a:pt x="96774" y="342138"/>
                </a:lnTo>
                <a:lnTo>
                  <a:pt x="101346" y="329946"/>
                </a:lnTo>
                <a:lnTo>
                  <a:pt x="105156" y="323850"/>
                </a:lnTo>
                <a:lnTo>
                  <a:pt x="107099" y="320433"/>
                </a:lnTo>
                <a:lnTo>
                  <a:pt x="109728" y="316230"/>
                </a:lnTo>
                <a:lnTo>
                  <a:pt x="113538" y="310896"/>
                </a:lnTo>
                <a:lnTo>
                  <a:pt x="122682" y="301752"/>
                </a:lnTo>
                <a:lnTo>
                  <a:pt x="131826" y="295656"/>
                </a:lnTo>
                <a:lnTo>
                  <a:pt x="133350" y="294894"/>
                </a:lnTo>
                <a:lnTo>
                  <a:pt x="137160" y="292608"/>
                </a:lnTo>
                <a:lnTo>
                  <a:pt x="141732" y="291084"/>
                </a:lnTo>
                <a:lnTo>
                  <a:pt x="145542" y="291084"/>
                </a:lnTo>
                <a:lnTo>
                  <a:pt x="150114" y="290322"/>
                </a:lnTo>
                <a:lnTo>
                  <a:pt x="153924" y="291084"/>
                </a:lnTo>
                <a:lnTo>
                  <a:pt x="158496" y="291846"/>
                </a:lnTo>
                <a:lnTo>
                  <a:pt x="163068" y="293370"/>
                </a:lnTo>
                <a:lnTo>
                  <a:pt x="95250" y="410718"/>
                </a:lnTo>
                <a:lnTo>
                  <a:pt x="96012" y="410718"/>
                </a:lnTo>
                <a:lnTo>
                  <a:pt x="99060" y="413004"/>
                </a:lnTo>
                <a:lnTo>
                  <a:pt x="99822" y="413004"/>
                </a:lnTo>
                <a:lnTo>
                  <a:pt x="103632" y="415290"/>
                </a:lnTo>
                <a:lnTo>
                  <a:pt x="107442" y="416814"/>
                </a:lnTo>
                <a:lnTo>
                  <a:pt x="112014" y="418338"/>
                </a:lnTo>
                <a:lnTo>
                  <a:pt x="115824" y="419100"/>
                </a:lnTo>
                <a:lnTo>
                  <a:pt x="128016" y="419100"/>
                </a:lnTo>
                <a:lnTo>
                  <a:pt x="132588" y="418338"/>
                </a:lnTo>
                <a:lnTo>
                  <a:pt x="136398" y="416814"/>
                </a:lnTo>
                <a:lnTo>
                  <a:pt x="140970" y="415290"/>
                </a:lnTo>
                <a:lnTo>
                  <a:pt x="175260" y="386334"/>
                </a:lnTo>
                <a:lnTo>
                  <a:pt x="186690" y="368808"/>
                </a:lnTo>
                <a:lnTo>
                  <a:pt x="187452" y="368046"/>
                </a:lnTo>
                <a:lnTo>
                  <a:pt x="193548" y="355854"/>
                </a:lnTo>
                <a:lnTo>
                  <a:pt x="196596" y="348996"/>
                </a:lnTo>
                <a:lnTo>
                  <a:pt x="198882" y="342900"/>
                </a:lnTo>
                <a:lnTo>
                  <a:pt x="201168" y="337566"/>
                </a:lnTo>
                <a:lnTo>
                  <a:pt x="202692" y="331470"/>
                </a:lnTo>
                <a:lnTo>
                  <a:pt x="204978" y="313944"/>
                </a:lnTo>
                <a:lnTo>
                  <a:pt x="204978" y="308610"/>
                </a:lnTo>
                <a:lnTo>
                  <a:pt x="204978" y="302514"/>
                </a:lnTo>
                <a:close/>
              </a:path>
              <a:path w="367665" h="528954">
                <a:moveTo>
                  <a:pt x="367284" y="51816"/>
                </a:moveTo>
                <a:lnTo>
                  <a:pt x="278130" y="0"/>
                </a:lnTo>
                <a:lnTo>
                  <a:pt x="262890" y="26670"/>
                </a:lnTo>
                <a:lnTo>
                  <a:pt x="309372" y="53340"/>
                </a:lnTo>
                <a:lnTo>
                  <a:pt x="315468" y="57150"/>
                </a:lnTo>
                <a:lnTo>
                  <a:pt x="318516" y="60198"/>
                </a:lnTo>
                <a:lnTo>
                  <a:pt x="321564" y="62484"/>
                </a:lnTo>
                <a:lnTo>
                  <a:pt x="323850" y="65532"/>
                </a:lnTo>
                <a:lnTo>
                  <a:pt x="325374" y="68580"/>
                </a:lnTo>
                <a:lnTo>
                  <a:pt x="326898" y="72390"/>
                </a:lnTo>
                <a:lnTo>
                  <a:pt x="327660" y="76962"/>
                </a:lnTo>
                <a:lnTo>
                  <a:pt x="327660" y="82296"/>
                </a:lnTo>
                <a:lnTo>
                  <a:pt x="326136" y="92202"/>
                </a:lnTo>
                <a:lnTo>
                  <a:pt x="324612" y="98298"/>
                </a:lnTo>
                <a:lnTo>
                  <a:pt x="318516" y="110490"/>
                </a:lnTo>
                <a:lnTo>
                  <a:pt x="317754" y="111252"/>
                </a:lnTo>
                <a:lnTo>
                  <a:pt x="313944" y="118110"/>
                </a:lnTo>
                <a:lnTo>
                  <a:pt x="305562" y="126492"/>
                </a:lnTo>
                <a:lnTo>
                  <a:pt x="300990" y="128778"/>
                </a:lnTo>
                <a:lnTo>
                  <a:pt x="298704" y="129540"/>
                </a:lnTo>
                <a:lnTo>
                  <a:pt x="294894" y="130302"/>
                </a:lnTo>
                <a:lnTo>
                  <a:pt x="286512" y="128778"/>
                </a:lnTo>
                <a:lnTo>
                  <a:pt x="281940" y="126492"/>
                </a:lnTo>
                <a:lnTo>
                  <a:pt x="224028" y="92964"/>
                </a:lnTo>
                <a:lnTo>
                  <a:pt x="208788" y="119634"/>
                </a:lnTo>
                <a:lnTo>
                  <a:pt x="260604" y="149352"/>
                </a:lnTo>
                <a:lnTo>
                  <a:pt x="266700" y="153162"/>
                </a:lnTo>
                <a:lnTo>
                  <a:pt x="268986" y="156972"/>
                </a:lnTo>
                <a:lnTo>
                  <a:pt x="272034" y="160020"/>
                </a:lnTo>
                <a:lnTo>
                  <a:pt x="273558" y="163830"/>
                </a:lnTo>
                <a:lnTo>
                  <a:pt x="274320" y="167640"/>
                </a:lnTo>
                <a:lnTo>
                  <a:pt x="274320" y="179070"/>
                </a:lnTo>
                <a:lnTo>
                  <a:pt x="271272" y="190500"/>
                </a:lnTo>
                <a:lnTo>
                  <a:pt x="268224" y="196596"/>
                </a:lnTo>
                <a:lnTo>
                  <a:pt x="265176" y="203454"/>
                </a:lnTo>
                <a:lnTo>
                  <a:pt x="262128" y="208026"/>
                </a:lnTo>
                <a:lnTo>
                  <a:pt x="253746" y="217932"/>
                </a:lnTo>
                <a:lnTo>
                  <a:pt x="250698" y="219456"/>
                </a:lnTo>
                <a:lnTo>
                  <a:pt x="246126" y="222504"/>
                </a:lnTo>
                <a:lnTo>
                  <a:pt x="241554" y="223266"/>
                </a:lnTo>
                <a:lnTo>
                  <a:pt x="239268" y="223266"/>
                </a:lnTo>
                <a:lnTo>
                  <a:pt x="235458" y="222504"/>
                </a:lnTo>
                <a:lnTo>
                  <a:pt x="231648" y="220980"/>
                </a:lnTo>
                <a:lnTo>
                  <a:pt x="227076" y="218694"/>
                </a:lnTo>
                <a:lnTo>
                  <a:pt x="170688" y="185928"/>
                </a:lnTo>
                <a:lnTo>
                  <a:pt x="155448" y="211836"/>
                </a:lnTo>
                <a:lnTo>
                  <a:pt x="217170" y="247650"/>
                </a:lnTo>
                <a:lnTo>
                  <a:pt x="217932" y="248412"/>
                </a:lnTo>
                <a:lnTo>
                  <a:pt x="222504" y="249936"/>
                </a:lnTo>
                <a:lnTo>
                  <a:pt x="226314" y="251460"/>
                </a:lnTo>
                <a:lnTo>
                  <a:pt x="230886" y="252222"/>
                </a:lnTo>
                <a:lnTo>
                  <a:pt x="234696" y="252222"/>
                </a:lnTo>
                <a:lnTo>
                  <a:pt x="266700" y="229362"/>
                </a:lnTo>
                <a:lnTo>
                  <a:pt x="286512" y="187452"/>
                </a:lnTo>
                <a:lnTo>
                  <a:pt x="288036" y="176022"/>
                </a:lnTo>
                <a:lnTo>
                  <a:pt x="288036" y="164592"/>
                </a:lnTo>
                <a:lnTo>
                  <a:pt x="287274" y="159258"/>
                </a:lnTo>
                <a:lnTo>
                  <a:pt x="288798" y="159258"/>
                </a:lnTo>
                <a:lnTo>
                  <a:pt x="324612" y="130302"/>
                </a:lnTo>
                <a:lnTo>
                  <a:pt x="340614" y="93726"/>
                </a:lnTo>
                <a:lnTo>
                  <a:pt x="342138" y="84582"/>
                </a:lnTo>
                <a:lnTo>
                  <a:pt x="342138" y="73152"/>
                </a:lnTo>
                <a:lnTo>
                  <a:pt x="341376" y="67818"/>
                </a:lnTo>
                <a:lnTo>
                  <a:pt x="353568" y="75438"/>
                </a:lnTo>
                <a:lnTo>
                  <a:pt x="3672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69202" y="2321051"/>
            <a:ext cx="396240" cy="570230"/>
          </a:xfrm>
          <a:custGeom>
            <a:avLst/>
            <a:gdLst/>
            <a:ahLst/>
            <a:cxnLst/>
            <a:rect l="l" t="t" r="r" b="b"/>
            <a:pathLst>
              <a:path w="396240" h="570230">
                <a:moveTo>
                  <a:pt x="102870" y="47244"/>
                </a:moveTo>
                <a:lnTo>
                  <a:pt x="86093" y="22098"/>
                </a:lnTo>
                <a:lnTo>
                  <a:pt x="0" y="77724"/>
                </a:lnTo>
                <a:lnTo>
                  <a:pt x="16002" y="103632"/>
                </a:lnTo>
                <a:lnTo>
                  <a:pt x="102870" y="47244"/>
                </a:lnTo>
                <a:close/>
              </a:path>
              <a:path w="396240" h="570230">
                <a:moveTo>
                  <a:pt x="135636" y="25908"/>
                </a:moveTo>
                <a:lnTo>
                  <a:pt x="119634" y="0"/>
                </a:lnTo>
                <a:lnTo>
                  <a:pt x="102108" y="11430"/>
                </a:lnTo>
                <a:lnTo>
                  <a:pt x="118872" y="37338"/>
                </a:lnTo>
                <a:lnTo>
                  <a:pt x="135636" y="25908"/>
                </a:lnTo>
                <a:close/>
              </a:path>
              <a:path w="396240" h="570230">
                <a:moveTo>
                  <a:pt x="160020" y="375666"/>
                </a:moveTo>
                <a:lnTo>
                  <a:pt x="153162" y="363474"/>
                </a:lnTo>
                <a:lnTo>
                  <a:pt x="150876" y="357378"/>
                </a:lnTo>
                <a:lnTo>
                  <a:pt x="148590" y="352044"/>
                </a:lnTo>
                <a:lnTo>
                  <a:pt x="147066" y="346710"/>
                </a:lnTo>
                <a:lnTo>
                  <a:pt x="147066" y="339852"/>
                </a:lnTo>
                <a:lnTo>
                  <a:pt x="148590" y="335280"/>
                </a:lnTo>
                <a:lnTo>
                  <a:pt x="151638" y="331470"/>
                </a:lnTo>
                <a:lnTo>
                  <a:pt x="137160" y="305562"/>
                </a:lnTo>
                <a:lnTo>
                  <a:pt x="125730" y="324612"/>
                </a:lnTo>
                <a:lnTo>
                  <a:pt x="160020" y="375666"/>
                </a:lnTo>
                <a:close/>
              </a:path>
              <a:path w="396240" h="570230">
                <a:moveTo>
                  <a:pt x="194310" y="201930"/>
                </a:moveTo>
                <a:lnTo>
                  <a:pt x="180594" y="163068"/>
                </a:lnTo>
                <a:lnTo>
                  <a:pt x="176784" y="156972"/>
                </a:lnTo>
                <a:lnTo>
                  <a:pt x="176022" y="155448"/>
                </a:lnTo>
                <a:lnTo>
                  <a:pt x="150114" y="127254"/>
                </a:lnTo>
                <a:lnTo>
                  <a:pt x="131064" y="117348"/>
                </a:lnTo>
                <a:lnTo>
                  <a:pt x="143256" y="109728"/>
                </a:lnTo>
                <a:lnTo>
                  <a:pt x="128778" y="86868"/>
                </a:lnTo>
                <a:lnTo>
                  <a:pt x="41897" y="142494"/>
                </a:lnTo>
                <a:lnTo>
                  <a:pt x="58674" y="168402"/>
                </a:lnTo>
                <a:lnTo>
                  <a:pt x="108204" y="136398"/>
                </a:lnTo>
                <a:lnTo>
                  <a:pt x="112776" y="134112"/>
                </a:lnTo>
                <a:lnTo>
                  <a:pt x="116586" y="132588"/>
                </a:lnTo>
                <a:lnTo>
                  <a:pt x="120396" y="131826"/>
                </a:lnTo>
                <a:lnTo>
                  <a:pt x="128778" y="131826"/>
                </a:lnTo>
                <a:lnTo>
                  <a:pt x="136398" y="134874"/>
                </a:lnTo>
                <a:lnTo>
                  <a:pt x="137922" y="136398"/>
                </a:lnTo>
                <a:lnTo>
                  <a:pt x="143256" y="140208"/>
                </a:lnTo>
                <a:lnTo>
                  <a:pt x="147828" y="144018"/>
                </a:lnTo>
                <a:lnTo>
                  <a:pt x="152400" y="148590"/>
                </a:lnTo>
                <a:lnTo>
                  <a:pt x="156210" y="153924"/>
                </a:lnTo>
                <a:lnTo>
                  <a:pt x="160782" y="159258"/>
                </a:lnTo>
                <a:lnTo>
                  <a:pt x="161544" y="161544"/>
                </a:lnTo>
                <a:lnTo>
                  <a:pt x="165354" y="167640"/>
                </a:lnTo>
                <a:lnTo>
                  <a:pt x="167640" y="173736"/>
                </a:lnTo>
                <a:lnTo>
                  <a:pt x="169926" y="179070"/>
                </a:lnTo>
                <a:lnTo>
                  <a:pt x="170688" y="184404"/>
                </a:lnTo>
                <a:lnTo>
                  <a:pt x="170688" y="189738"/>
                </a:lnTo>
                <a:lnTo>
                  <a:pt x="169164" y="194310"/>
                </a:lnTo>
                <a:lnTo>
                  <a:pt x="169164" y="195072"/>
                </a:lnTo>
                <a:lnTo>
                  <a:pt x="165354" y="200406"/>
                </a:lnTo>
                <a:lnTo>
                  <a:pt x="157734" y="206502"/>
                </a:lnTo>
                <a:lnTo>
                  <a:pt x="105156" y="240030"/>
                </a:lnTo>
                <a:lnTo>
                  <a:pt x="121920" y="265938"/>
                </a:lnTo>
                <a:lnTo>
                  <a:pt x="175260" y="231648"/>
                </a:lnTo>
                <a:lnTo>
                  <a:pt x="176784" y="230886"/>
                </a:lnTo>
                <a:lnTo>
                  <a:pt x="180594" y="227838"/>
                </a:lnTo>
                <a:lnTo>
                  <a:pt x="183642" y="224790"/>
                </a:lnTo>
                <a:lnTo>
                  <a:pt x="186690" y="222504"/>
                </a:lnTo>
                <a:lnTo>
                  <a:pt x="188214" y="220980"/>
                </a:lnTo>
                <a:lnTo>
                  <a:pt x="192024" y="214884"/>
                </a:lnTo>
                <a:lnTo>
                  <a:pt x="193548" y="210312"/>
                </a:lnTo>
                <a:lnTo>
                  <a:pt x="194310" y="205740"/>
                </a:lnTo>
                <a:lnTo>
                  <a:pt x="194310" y="201930"/>
                </a:lnTo>
                <a:close/>
              </a:path>
              <a:path w="396240" h="570230">
                <a:moveTo>
                  <a:pt x="294944" y="510324"/>
                </a:moveTo>
                <a:lnTo>
                  <a:pt x="294132" y="509016"/>
                </a:lnTo>
                <a:lnTo>
                  <a:pt x="291084" y="502158"/>
                </a:lnTo>
                <a:lnTo>
                  <a:pt x="288036" y="496824"/>
                </a:lnTo>
                <a:lnTo>
                  <a:pt x="286512" y="490728"/>
                </a:lnTo>
                <a:lnTo>
                  <a:pt x="285750" y="485394"/>
                </a:lnTo>
                <a:lnTo>
                  <a:pt x="284988" y="481584"/>
                </a:lnTo>
                <a:lnTo>
                  <a:pt x="284988" y="477012"/>
                </a:lnTo>
                <a:lnTo>
                  <a:pt x="286512" y="472440"/>
                </a:lnTo>
                <a:lnTo>
                  <a:pt x="288036" y="468630"/>
                </a:lnTo>
                <a:lnTo>
                  <a:pt x="291084" y="464820"/>
                </a:lnTo>
                <a:lnTo>
                  <a:pt x="272034" y="441198"/>
                </a:lnTo>
                <a:lnTo>
                  <a:pt x="271272" y="442722"/>
                </a:lnTo>
                <a:lnTo>
                  <a:pt x="268224" y="446532"/>
                </a:lnTo>
                <a:lnTo>
                  <a:pt x="266700" y="450342"/>
                </a:lnTo>
                <a:lnTo>
                  <a:pt x="265176" y="454914"/>
                </a:lnTo>
                <a:lnTo>
                  <a:pt x="263652" y="464058"/>
                </a:lnTo>
                <a:lnTo>
                  <a:pt x="294944" y="510324"/>
                </a:lnTo>
                <a:close/>
              </a:path>
              <a:path w="396240" h="570230">
                <a:moveTo>
                  <a:pt x="314706" y="373380"/>
                </a:moveTo>
                <a:lnTo>
                  <a:pt x="298704" y="348996"/>
                </a:lnTo>
                <a:lnTo>
                  <a:pt x="288798" y="355854"/>
                </a:lnTo>
                <a:lnTo>
                  <a:pt x="288798" y="349758"/>
                </a:lnTo>
                <a:lnTo>
                  <a:pt x="287274" y="338328"/>
                </a:lnTo>
                <a:lnTo>
                  <a:pt x="285750" y="332994"/>
                </a:lnTo>
                <a:lnTo>
                  <a:pt x="284226" y="326898"/>
                </a:lnTo>
                <a:lnTo>
                  <a:pt x="281940" y="321564"/>
                </a:lnTo>
                <a:lnTo>
                  <a:pt x="275844" y="309372"/>
                </a:lnTo>
                <a:lnTo>
                  <a:pt x="272796" y="305104"/>
                </a:lnTo>
                <a:lnTo>
                  <a:pt x="272796" y="348996"/>
                </a:lnTo>
                <a:lnTo>
                  <a:pt x="272796" y="352044"/>
                </a:lnTo>
                <a:lnTo>
                  <a:pt x="236220" y="383286"/>
                </a:lnTo>
                <a:lnTo>
                  <a:pt x="228600" y="381762"/>
                </a:lnTo>
                <a:lnTo>
                  <a:pt x="198120" y="356920"/>
                </a:lnTo>
                <a:lnTo>
                  <a:pt x="191262" y="343662"/>
                </a:lnTo>
                <a:lnTo>
                  <a:pt x="188976" y="338328"/>
                </a:lnTo>
                <a:lnTo>
                  <a:pt x="186690" y="332232"/>
                </a:lnTo>
                <a:lnTo>
                  <a:pt x="185928" y="326898"/>
                </a:lnTo>
                <a:lnTo>
                  <a:pt x="185928" y="316230"/>
                </a:lnTo>
                <a:lnTo>
                  <a:pt x="186690" y="312420"/>
                </a:lnTo>
                <a:lnTo>
                  <a:pt x="188214" y="308610"/>
                </a:lnTo>
                <a:lnTo>
                  <a:pt x="190500" y="305562"/>
                </a:lnTo>
                <a:lnTo>
                  <a:pt x="192786" y="301752"/>
                </a:lnTo>
                <a:lnTo>
                  <a:pt x="198882" y="295656"/>
                </a:lnTo>
                <a:lnTo>
                  <a:pt x="202692" y="292608"/>
                </a:lnTo>
                <a:lnTo>
                  <a:pt x="205740" y="291084"/>
                </a:lnTo>
                <a:lnTo>
                  <a:pt x="210312" y="289560"/>
                </a:lnTo>
                <a:lnTo>
                  <a:pt x="214122" y="288036"/>
                </a:lnTo>
                <a:lnTo>
                  <a:pt x="222504" y="286512"/>
                </a:lnTo>
                <a:lnTo>
                  <a:pt x="230124" y="288036"/>
                </a:lnTo>
                <a:lnTo>
                  <a:pt x="234696" y="289560"/>
                </a:lnTo>
                <a:lnTo>
                  <a:pt x="239268" y="291846"/>
                </a:lnTo>
                <a:lnTo>
                  <a:pt x="249174" y="298704"/>
                </a:lnTo>
                <a:lnTo>
                  <a:pt x="252984" y="303276"/>
                </a:lnTo>
                <a:lnTo>
                  <a:pt x="257556" y="307848"/>
                </a:lnTo>
                <a:lnTo>
                  <a:pt x="261366" y="313182"/>
                </a:lnTo>
                <a:lnTo>
                  <a:pt x="261366" y="313944"/>
                </a:lnTo>
                <a:lnTo>
                  <a:pt x="265176" y="319278"/>
                </a:lnTo>
                <a:lnTo>
                  <a:pt x="267462" y="325374"/>
                </a:lnTo>
                <a:lnTo>
                  <a:pt x="269748" y="331470"/>
                </a:lnTo>
                <a:lnTo>
                  <a:pt x="271272" y="336804"/>
                </a:lnTo>
                <a:lnTo>
                  <a:pt x="272796" y="348996"/>
                </a:lnTo>
                <a:lnTo>
                  <a:pt x="272796" y="305104"/>
                </a:lnTo>
                <a:lnTo>
                  <a:pt x="272034" y="304038"/>
                </a:lnTo>
                <a:lnTo>
                  <a:pt x="270510" y="300990"/>
                </a:lnTo>
                <a:lnTo>
                  <a:pt x="232410" y="265176"/>
                </a:lnTo>
                <a:lnTo>
                  <a:pt x="212598" y="259842"/>
                </a:lnTo>
                <a:lnTo>
                  <a:pt x="208026" y="259842"/>
                </a:lnTo>
                <a:lnTo>
                  <a:pt x="195834" y="262128"/>
                </a:lnTo>
                <a:lnTo>
                  <a:pt x="188214" y="265176"/>
                </a:lnTo>
                <a:lnTo>
                  <a:pt x="185166" y="267462"/>
                </a:lnTo>
                <a:lnTo>
                  <a:pt x="184404" y="267462"/>
                </a:lnTo>
                <a:lnTo>
                  <a:pt x="165354" y="299466"/>
                </a:lnTo>
                <a:lnTo>
                  <a:pt x="165354" y="304800"/>
                </a:lnTo>
                <a:lnTo>
                  <a:pt x="164592" y="309372"/>
                </a:lnTo>
                <a:lnTo>
                  <a:pt x="176022" y="348996"/>
                </a:lnTo>
                <a:lnTo>
                  <a:pt x="207264" y="387096"/>
                </a:lnTo>
                <a:lnTo>
                  <a:pt x="222504" y="395478"/>
                </a:lnTo>
                <a:lnTo>
                  <a:pt x="218694" y="397764"/>
                </a:lnTo>
                <a:lnTo>
                  <a:pt x="214122" y="400812"/>
                </a:lnTo>
                <a:lnTo>
                  <a:pt x="210312" y="403098"/>
                </a:lnTo>
                <a:lnTo>
                  <a:pt x="207264" y="404622"/>
                </a:lnTo>
                <a:lnTo>
                  <a:pt x="201930" y="406146"/>
                </a:lnTo>
                <a:lnTo>
                  <a:pt x="196596" y="406146"/>
                </a:lnTo>
                <a:lnTo>
                  <a:pt x="192024" y="405384"/>
                </a:lnTo>
                <a:lnTo>
                  <a:pt x="186690" y="403098"/>
                </a:lnTo>
                <a:lnTo>
                  <a:pt x="182118" y="400812"/>
                </a:lnTo>
                <a:lnTo>
                  <a:pt x="182118" y="400050"/>
                </a:lnTo>
                <a:lnTo>
                  <a:pt x="177546" y="397002"/>
                </a:lnTo>
                <a:lnTo>
                  <a:pt x="173736" y="393192"/>
                </a:lnTo>
                <a:lnTo>
                  <a:pt x="164592" y="382524"/>
                </a:lnTo>
                <a:lnTo>
                  <a:pt x="125730" y="324612"/>
                </a:lnTo>
                <a:lnTo>
                  <a:pt x="125730" y="329946"/>
                </a:lnTo>
                <a:lnTo>
                  <a:pt x="126492" y="336042"/>
                </a:lnTo>
                <a:lnTo>
                  <a:pt x="129540" y="346710"/>
                </a:lnTo>
                <a:lnTo>
                  <a:pt x="131826" y="352044"/>
                </a:lnTo>
                <a:lnTo>
                  <a:pt x="134112" y="358140"/>
                </a:lnTo>
                <a:lnTo>
                  <a:pt x="140208" y="370332"/>
                </a:lnTo>
                <a:lnTo>
                  <a:pt x="144018" y="377190"/>
                </a:lnTo>
                <a:lnTo>
                  <a:pt x="147828" y="383286"/>
                </a:lnTo>
                <a:lnTo>
                  <a:pt x="152400" y="389382"/>
                </a:lnTo>
                <a:lnTo>
                  <a:pt x="156210" y="395478"/>
                </a:lnTo>
                <a:lnTo>
                  <a:pt x="187452" y="425958"/>
                </a:lnTo>
                <a:lnTo>
                  <a:pt x="206502" y="432816"/>
                </a:lnTo>
                <a:lnTo>
                  <a:pt x="208788" y="433578"/>
                </a:lnTo>
                <a:lnTo>
                  <a:pt x="211836" y="433578"/>
                </a:lnTo>
                <a:lnTo>
                  <a:pt x="218694" y="432054"/>
                </a:lnTo>
                <a:lnTo>
                  <a:pt x="226314" y="429006"/>
                </a:lnTo>
                <a:lnTo>
                  <a:pt x="230886" y="426720"/>
                </a:lnTo>
                <a:lnTo>
                  <a:pt x="234696" y="424434"/>
                </a:lnTo>
                <a:lnTo>
                  <a:pt x="239268" y="421386"/>
                </a:lnTo>
                <a:lnTo>
                  <a:pt x="314706" y="373380"/>
                </a:lnTo>
                <a:close/>
              </a:path>
              <a:path w="396240" h="570230">
                <a:moveTo>
                  <a:pt x="396240" y="512826"/>
                </a:moveTo>
                <a:lnTo>
                  <a:pt x="395478" y="506730"/>
                </a:lnTo>
                <a:lnTo>
                  <a:pt x="393954" y="500634"/>
                </a:lnTo>
                <a:lnTo>
                  <a:pt x="391668" y="493776"/>
                </a:lnTo>
                <a:lnTo>
                  <a:pt x="390144" y="490728"/>
                </a:lnTo>
                <a:lnTo>
                  <a:pt x="387858" y="485394"/>
                </a:lnTo>
                <a:lnTo>
                  <a:pt x="381762" y="473202"/>
                </a:lnTo>
                <a:lnTo>
                  <a:pt x="377952" y="467106"/>
                </a:lnTo>
                <a:lnTo>
                  <a:pt x="374142" y="460248"/>
                </a:lnTo>
                <a:lnTo>
                  <a:pt x="370332" y="455676"/>
                </a:lnTo>
                <a:lnTo>
                  <a:pt x="366522" y="449580"/>
                </a:lnTo>
                <a:lnTo>
                  <a:pt x="357378" y="438912"/>
                </a:lnTo>
                <a:lnTo>
                  <a:pt x="347472" y="429006"/>
                </a:lnTo>
                <a:lnTo>
                  <a:pt x="342900" y="425958"/>
                </a:lnTo>
                <a:lnTo>
                  <a:pt x="341376" y="424434"/>
                </a:lnTo>
                <a:lnTo>
                  <a:pt x="336042" y="422148"/>
                </a:lnTo>
                <a:lnTo>
                  <a:pt x="331470" y="419862"/>
                </a:lnTo>
                <a:lnTo>
                  <a:pt x="326898" y="418338"/>
                </a:lnTo>
                <a:lnTo>
                  <a:pt x="320040" y="418338"/>
                </a:lnTo>
                <a:lnTo>
                  <a:pt x="316230" y="419100"/>
                </a:lnTo>
                <a:lnTo>
                  <a:pt x="304800" y="434340"/>
                </a:lnTo>
                <a:lnTo>
                  <a:pt x="304800" y="443484"/>
                </a:lnTo>
                <a:lnTo>
                  <a:pt x="305562" y="449580"/>
                </a:lnTo>
                <a:lnTo>
                  <a:pt x="307086" y="455676"/>
                </a:lnTo>
                <a:lnTo>
                  <a:pt x="307848" y="456438"/>
                </a:lnTo>
                <a:lnTo>
                  <a:pt x="308610" y="460248"/>
                </a:lnTo>
                <a:lnTo>
                  <a:pt x="310896" y="464820"/>
                </a:lnTo>
                <a:lnTo>
                  <a:pt x="315468" y="477012"/>
                </a:lnTo>
                <a:lnTo>
                  <a:pt x="318516" y="483870"/>
                </a:lnTo>
                <a:lnTo>
                  <a:pt x="321564" y="491490"/>
                </a:lnTo>
                <a:lnTo>
                  <a:pt x="325374" y="499872"/>
                </a:lnTo>
                <a:lnTo>
                  <a:pt x="329184" y="506730"/>
                </a:lnTo>
                <a:lnTo>
                  <a:pt x="332232" y="514350"/>
                </a:lnTo>
                <a:lnTo>
                  <a:pt x="335280" y="521208"/>
                </a:lnTo>
                <a:lnTo>
                  <a:pt x="336804" y="525780"/>
                </a:lnTo>
                <a:lnTo>
                  <a:pt x="338328" y="534924"/>
                </a:lnTo>
                <a:lnTo>
                  <a:pt x="337566" y="538734"/>
                </a:lnTo>
                <a:lnTo>
                  <a:pt x="335280" y="541782"/>
                </a:lnTo>
                <a:lnTo>
                  <a:pt x="332994" y="542544"/>
                </a:lnTo>
                <a:lnTo>
                  <a:pt x="329184" y="543306"/>
                </a:lnTo>
                <a:lnTo>
                  <a:pt x="324612" y="542544"/>
                </a:lnTo>
                <a:lnTo>
                  <a:pt x="298513" y="515696"/>
                </a:lnTo>
                <a:lnTo>
                  <a:pt x="298704" y="515874"/>
                </a:lnTo>
                <a:lnTo>
                  <a:pt x="294944" y="510324"/>
                </a:lnTo>
                <a:lnTo>
                  <a:pt x="295554" y="511302"/>
                </a:lnTo>
                <a:lnTo>
                  <a:pt x="263652" y="464058"/>
                </a:lnTo>
                <a:lnTo>
                  <a:pt x="263652" y="469392"/>
                </a:lnTo>
                <a:lnTo>
                  <a:pt x="264414" y="474726"/>
                </a:lnTo>
                <a:lnTo>
                  <a:pt x="264414" y="476250"/>
                </a:lnTo>
                <a:lnTo>
                  <a:pt x="267462" y="486156"/>
                </a:lnTo>
                <a:lnTo>
                  <a:pt x="268986" y="492252"/>
                </a:lnTo>
                <a:lnTo>
                  <a:pt x="272034" y="497586"/>
                </a:lnTo>
                <a:lnTo>
                  <a:pt x="275082" y="503682"/>
                </a:lnTo>
                <a:lnTo>
                  <a:pt x="278130" y="510540"/>
                </a:lnTo>
                <a:lnTo>
                  <a:pt x="281940" y="517398"/>
                </a:lnTo>
                <a:lnTo>
                  <a:pt x="286512" y="524256"/>
                </a:lnTo>
                <a:lnTo>
                  <a:pt x="289560" y="528066"/>
                </a:lnTo>
                <a:lnTo>
                  <a:pt x="293370" y="534162"/>
                </a:lnTo>
                <a:lnTo>
                  <a:pt x="297942" y="539496"/>
                </a:lnTo>
                <a:lnTo>
                  <a:pt x="301752" y="544830"/>
                </a:lnTo>
                <a:lnTo>
                  <a:pt x="310896" y="553974"/>
                </a:lnTo>
                <a:lnTo>
                  <a:pt x="315468" y="557784"/>
                </a:lnTo>
                <a:lnTo>
                  <a:pt x="325374" y="564642"/>
                </a:lnTo>
                <a:lnTo>
                  <a:pt x="329946" y="566928"/>
                </a:lnTo>
                <a:lnTo>
                  <a:pt x="335280" y="569214"/>
                </a:lnTo>
                <a:lnTo>
                  <a:pt x="337566" y="569214"/>
                </a:lnTo>
                <a:lnTo>
                  <a:pt x="342138" y="569976"/>
                </a:lnTo>
                <a:lnTo>
                  <a:pt x="345948" y="569976"/>
                </a:lnTo>
                <a:lnTo>
                  <a:pt x="349758" y="569214"/>
                </a:lnTo>
                <a:lnTo>
                  <a:pt x="353568" y="567690"/>
                </a:lnTo>
                <a:lnTo>
                  <a:pt x="353568" y="566928"/>
                </a:lnTo>
                <a:lnTo>
                  <a:pt x="357378" y="564642"/>
                </a:lnTo>
                <a:lnTo>
                  <a:pt x="359664" y="561594"/>
                </a:lnTo>
                <a:lnTo>
                  <a:pt x="361188" y="557022"/>
                </a:lnTo>
                <a:lnTo>
                  <a:pt x="362712" y="548640"/>
                </a:lnTo>
                <a:lnTo>
                  <a:pt x="361188" y="537210"/>
                </a:lnTo>
                <a:lnTo>
                  <a:pt x="357378" y="527304"/>
                </a:lnTo>
                <a:lnTo>
                  <a:pt x="355854" y="522732"/>
                </a:lnTo>
                <a:lnTo>
                  <a:pt x="353568" y="517398"/>
                </a:lnTo>
                <a:lnTo>
                  <a:pt x="351282" y="511302"/>
                </a:lnTo>
                <a:lnTo>
                  <a:pt x="348234" y="504444"/>
                </a:lnTo>
                <a:lnTo>
                  <a:pt x="344424" y="496824"/>
                </a:lnTo>
                <a:lnTo>
                  <a:pt x="341376" y="488442"/>
                </a:lnTo>
                <a:lnTo>
                  <a:pt x="340614" y="487680"/>
                </a:lnTo>
                <a:lnTo>
                  <a:pt x="331470" y="466344"/>
                </a:lnTo>
                <a:lnTo>
                  <a:pt x="329946" y="463296"/>
                </a:lnTo>
                <a:lnTo>
                  <a:pt x="329946" y="462534"/>
                </a:lnTo>
                <a:lnTo>
                  <a:pt x="327660" y="456438"/>
                </a:lnTo>
                <a:lnTo>
                  <a:pt x="327660" y="451104"/>
                </a:lnTo>
                <a:lnTo>
                  <a:pt x="328422" y="448056"/>
                </a:lnTo>
                <a:lnTo>
                  <a:pt x="330708" y="444246"/>
                </a:lnTo>
                <a:lnTo>
                  <a:pt x="333756" y="443484"/>
                </a:lnTo>
                <a:lnTo>
                  <a:pt x="338328" y="444246"/>
                </a:lnTo>
                <a:lnTo>
                  <a:pt x="364236" y="472440"/>
                </a:lnTo>
                <a:lnTo>
                  <a:pt x="368046" y="478536"/>
                </a:lnTo>
                <a:lnTo>
                  <a:pt x="373380" y="490728"/>
                </a:lnTo>
                <a:lnTo>
                  <a:pt x="374142" y="496062"/>
                </a:lnTo>
                <a:lnTo>
                  <a:pt x="374904" y="499872"/>
                </a:lnTo>
                <a:lnTo>
                  <a:pt x="374142" y="504444"/>
                </a:lnTo>
                <a:lnTo>
                  <a:pt x="372618" y="509016"/>
                </a:lnTo>
                <a:lnTo>
                  <a:pt x="370332" y="512826"/>
                </a:lnTo>
                <a:lnTo>
                  <a:pt x="388620" y="536448"/>
                </a:lnTo>
                <a:lnTo>
                  <a:pt x="390144" y="534924"/>
                </a:lnTo>
                <a:lnTo>
                  <a:pt x="394716" y="527304"/>
                </a:lnTo>
                <a:lnTo>
                  <a:pt x="396240" y="518922"/>
                </a:lnTo>
                <a:lnTo>
                  <a:pt x="396240" y="512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75348" y="2961131"/>
            <a:ext cx="158750" cy="236220"/>
          </a:xfrm>
          <a:custGeom>
            <a:avLst/>
            <a:gdLst/>
            <a:ahLst/>
            <a:cxnLst/>
            <a:rect l="l" t="t" r="r" b="b"/>
            <a:pathLst>
              <a:path w="158750" h="236219">
                <a:moveTo>
                  <a:pt x="158496" y="236220"/>
                </a:moveTo>
                <a:lnTo>
                  <a:pt x="149352" y="207264"/>
                </a:lnTo>
                <a:lnTo>
                  <a:pt x="82296" y="196596"/>
                </a:lnTo>
                <a:lnTo>
                  <a:pt x="60198" y="192786"/>
                </a:lnTo>
                <a:lnTo>
                  <a:pt x="124968" y="134112"/>
                </a:lnTo>
                <a:lnTo>
                  <a:pt x="115062" y="103632"/>
                </a:lnTo>
                <a:lnTo>
                  <a:pt x="48768" y="95250"/>
                </a:lnTo>
                <a:lnTo>
                  <a:pt x="44958" y="95250"/>
                </a:lnTo>
                <a:lnTo>
                  <a:pt x="33528" y="93726"/>
                </a:lnTo>
                <a:lnTo>
                  <a:pt x="29718" y="92964"/>
                </a:lnTo>
                <a:lnTo>
                  <a:pt x="25908" y="92964"/>
                </a:lnTo>
                <a:lnTo>
                  <a:pt x="91440" y="30480"/>
                </a:lnTo>
                <a:lnTo>
                  <a:pt x="81534" y="0"/>
                </a:lnTo>
                <a:lnTo>
                  <a:pt x="0" y="84582"/>
                </a:lnTo>
                <a:lnTo>
                  <a:pt x="9906" y="115062"/>
                </a:lnTo>
                <a:lnTo>
                  <a:pt x="97536" y="124968"/>
                </a:lnTo>
                <a:lnTo>
                  <a:pt x="82296" y="137160"/>
                </a:lnTo>
                <a:lnTo>
                  <a:pt x="32766" y="183642"/>
                </a:lnTo>
                <a:lnTo>
                  <a:pt x="42672" y="214122"/>
                </a:lnTo>
                <a:lnTo>
                  <a:pt x="158496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43166" y="3209543"/>
            <a:ext cx="146050" cy="184150"/>
          </a:xfrm>
          <a:custGeom>
            <a:avLst/>
            <a:gdLst/>
            <a:ahLst/>
            <a:cxnLst/>
            <a:rect l="l" t="t" r="r" b="b"/>
            <a:pathLst>
              <a:path w="146050" h="184150">
                <a:moveTo>
                  <a:pt x="145542" y="28956"/>
                </a:moveTo>
                <a:lnTo>
                  <a:pt x="135636" y="0"/>
                </a:lnTo>
                <a:lnTo>
                  <a:pt x="0" y="44196"/>
                </a:lnTo>
                <a:lnTo>
                  <a:pt x="9144" y="73152"/>
                </a:lnTo>
                <a:lnTo>
                  <a:pt x="67818" y="54102"/>
                </a:lnTo>
                <a:lnTo>
                  <a:pt x="71628" y="53340"/>
                </a:lnTo>
                <a:lnTo>
                  <a:pt x="75438" y="53340"/>
                </a:lnTo>
                <a:lnTo>
                  <a:pt x="83058" y="54864"/>
                </a:lnTo>
                <a:lnTo>
                  <a:pt x="108204" y="83820"/>
                </a:lnTo>
                <a:lnTo>
                  <a:pt x="110490" y="90678"/>
                </a:lnTo>
                <a:lnTo>
                  <a:pt x="112014" y="95250"/>
                </a:lnTo>
                <a:lnTo>
                  <a:pt x="113538" y="102108"/>
                </a:lnTo>
                <a:lnTo>
                  <a:pt x="114300" y="108204"/>
                </a:lnTo>
                <a:lnTo>
                  <a:pt x="114300" y="114300"/>
                </a:lnTo>
                <a:lnTo>
                  <a:pt x="35814" y="154686"/>
                </a:lnTo>
                <a:lnTo>
                  <a:pt x="45720" y="183642"/>
                </a:lnTo>
                <a:lnTo>
                  <a:pt x="108204" y="163830"/>
                </a:lnTo>
                <a:lnTo>
                  <a:pt x="112014" y="162306"/>
                </a:lnTo>
                <a:lnTo>
                  <a:pt x="116586" y="160020"/>
                </a:lnTo>
                <a:lnTo>
                  <a:pt x="120396" y="158496"/>
                </a:lnTo>
                <a:lnTo>
                  <a:pt x="123444" y="156210"/>
                </a:lnTo>
                <a:lnTo>
                  <a:pt x="125730" y="153162"/>
                </a:lnTo>
                <a:lnTo>
                  <a:pt x="128016" y="150876"/>
                </a:lnTo>
                <a:lnTo>
                  <a:pt x="129540" y="148590"/>
                </a:lnTo>
                <a:lnTo>
                  <a:pt x="132588" y="138684"/>
                </a:lnTo>
                <a:lnTo>
                  <a:pt x="133350" y="133350"/>
                </a:lnTo>
                <a:lnTo>
                  <a:pt x="133350" y="124968"/>
                </a:lnTo>
                <a:lnTo>
                  <a:pt x="131826" y="112776"/>
                </a:lnTo>
                <a:lnTo>
                  <a:pt x="128778" y="99060"/>
                </a:lnTo>
                <a:lnTo>
                  <a:pt x="126492" y="92202"/>
                </a:lnTo>
                <a:lnTo>
                  <a:pt x="126492" y="90678"/>
                </a:lnTo>
                <a:lnTo>
                  <a:pt x="124206" y="84582"/>
                </a:lnTo>
                <a:lnTo>
                  <a:pt x="121158" y="78486"/>
                </a:lnTo>
                <a:lnTo>
                  <a:pt x="118872" y="72390"/>
                </a:lnTo>
                <a:lnTo>
                  <a:pt x="115824" y="67056"/>
                </a:lnTo>
                <a:lnTo>
                  <a:pt x="108966" y="57150"/>
                </a:lnTo>
                <a:lnTo>
                  <a:pt x="105156" y="52578"/>
                </a:lnTo>
                <a:lnTo>
                  <a:pt x="100584" y="48768"/>
                </a:lnTo>
                <a:lnTo>
                  <a:pt x="96774" y="44958"/>
                </a:lnTo>
                <a:lnTo>
                  <a:pt x="145542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6318" y="3409949"/>
            <a:ext cx="117475" cy="166370"/>
          </a:xfrm>
          <a:custGeom>
            <a:avLst/>
            <a:gdLst/>
            <a:ahLst/>
            <a:cxnLst/>
            <a:rect l="l" t="t" r="r" b="b"/>
            <a:pathLst>
              <a:path w="117475" h="166370">
                <a:moveTo>
                  <a:pt x="117348" y="99060"/>
                </a:moveTo>
                <a:lnTo>
                  <a:pt x="115824" y="86106"/>
                </a:lnTo>
                <a:lnTo>
                  <a:pt x="114300" y="80010"/>
                </a:lnTo>
                <a:lnTo>
                  <a:pt x="112014" y="73152"/>
                </a:lnTo>
                <a:lnTo>
                  <a:pt x="110490" y="66294"/>
                </a:lnTo>
                <a:lnTo>
                  <a:pt x="109728" y="65532"/>
                </a:lnTo>
                <a:lnTo>
                  <a:pt x="105156" y="51828"/>
                </a:lnTo>
                <a:lnTo>
                  <a:pt x="102108" y="45720"/>
                </a:lnTo>
                <a:lnTo>
                  <a:pt x="100584" y="43053"/>
                </a:lnTo>
                <a:lnTo>
                  <a:pt x="100584" y="86880"/>
                </a:lnTo>
                <a:lnTo>
                  <a:pt x="100584" y="99060"/>
                </a:lnTo>
                <a:lnTo>
                  <a:pt x="83820" y="127254"/>
                </a:lnTo>
                <a:lnTo>
                  <a:pt x="53301" y="33528"/>
                </a:lnTo>
                <a:lnTo>
                  <a:pt x="52578" y="31254"/>
                </a:lnTo>
                <a:lnTo>
                  <a:pt x="53340" y="30480"/>
                </a:lnTo>
                <a:lnTo>
                  <a:pt x="61722" y="30480"/>
                </a:lnTo>
                <a:lnTo>
                  <a:pt x="66294" y="32004"/>
                </a:lnTo>
                <a:lnTo>
                  <a:pt x="94488" y="64008"/>
                </a:lnTo>
                <a:lnTo>
                  <a:pt x="100584" y="86880"/>
                </a:lnTo>
                <a:lnTo>
                  <a:pt x="100584" y="43053"/>
                </a:lnTo>
                <a:lnTo>
                  <a:pt x="99060" y="40386"/>
                </a:lnTo>
                <a:lnTo>
                  <a:pt x="96012" y="34302"/>
                </a:lnTo>
                <a:lnTo>
                  <a:pt x="89154" y="24384"/>
                </a:lnTo>
                <a:lnTo>
                  <a:pt x="85344" y="20574"/>
                </a:lnTo>
                <a:lnTo>
                  <a:pt x="81534" y="16002"/>
                </a:lnTo>
                <a:lnTo>
                  <a:pt x="77724" y="12204"/>
                </a:lnTo>
                <a:lnTo>
                  <a:pt x="76962" y="11430"/>
                </a:lnTo>
                <a:lnTo>
                  <a:pt x="73152" y="8382"/>
                </a:lnTo>
                <a:lnTo>
                  <a:pt x="69342" y="6096"/>
                </a:lnTo>
                <a:lnTo>
                  <a:pt x="65532" y="4572"/>
                </a:lnTo>
                <a:lnTo>
                  <a:pt x="60960" y="2286"/>
                </a:lnTo>
                <a:lnTo>
                  <a:pt x="53340" y="762"/>
                </a:lnTo>
                <a:lnTo>
                  <a:pt x="48768" y="0"/>
                </a:lnTo>
                <a:lnTo>
                  <a:pt x="44958" y="0"/>
                </a:lnTo>
                <a:lnTo>
                  <a:pt x="40386" y="762"/>
                </a:lnTo>
                <a:lnTo>
                  <a:pt x="36576" y="1524"/>
                </a:lnTo>
                <a:lnTo>
                  <a:pt x="32004" y="2286"/>
                </a:lnTo>
                <a:lnTo>
                  <a:pt x="3048" y="32004"/>
                </a:lnTo>
                <a:lnTo>
                  <a:pt x="2286" y="36576"/>
                </a:lnTo>
                <a:lnTo>
                  <a:pt x="1524" y="38100"/>
                </a:lnTo>
                <a:lnTo>
                  <a:pt x="0" y="48780"/>
                </a:lnTo>
                <a:lnTo>
                  <a:pt x="0" y="60960"/>
                </a:lnTo>
                <a:lnTo>
                  <a:pt x="2286" y="80010"/>
                </a:lnTo>
                <a:lnTo>
                  <a:pt x="3810" y="86880"/>
                </a:lnTo>
                <a:lnTo>
                  <a:pt x="8382" y="100584"/>
                </a:lnTo>
                <a:lnTo>
                  <a:pt x="8382" y="101346"/>
                </a:lnTo>
                <a:lnTo>
                  <a:pt x="10668" y="108204"/>
                </a:lnTo>
                <a:lnTo>
                  <a:pt x="13716" y="115062"/>
                </a:lnTo>
                <a:lnTo>
                  <a:pt x="16002" y="121920"/>
                </a:lnTo>
                <a:lnTo>
                  <a:pt x="38862" y="153924"/>
                </a:lnTo>
                <a:lnTo>
                  <a:pt x="64008" y="166116"/>
                </a:lnTo>
                <a:lnTo>
                  <a:pt x="56388" y="135636"/>
                </a:lnTo>
                <a:lnTo>
                  <a:pt x="51816" y="134112"/>
                </a:lnTo>
                <a:lnTo>
                  <a:pt x="42672" y="129552"/>
                </a:lnTo>
                <a:lnTo>
                  <a:pt x="20713" y="92532"/>
                </a:lnTo>
                <a:lnTo>
                  <a:pt x="17526" y="75450"/>
                </a:lnTo>
                <a:lnTo>
                  <a:pt x="17526" y="63246"/>
                </a:lnTo>
                <a:lnTo>
                  <a:pt x="19050" y="57912"/>
                </a:lnTo>
                <a:lnTo>
                  <a:pt x="19050" y="56400"/>
                </a:lnTo>
                <a:lnTo>
                  <a:pt x="38100" y="33528"/>
                </a:lnTo>
                <a:lnTo>
                  <a:pt x="80010" y="162306"/>
                </a:lnTo>
                <a:lnTo>
                  <a:pt x="80772" y="161544"/>
                </a:lnTo>
                <a:lnTo>
                  <a:pt x="84582" y="160782"/>
                </a:lnTo>
                <a:lnTo>
                  <a:pt x="89154" y="159258"/>
                </a:lnTo>
                <a:lnTo>
                  <a:pt x="92964" y="156972"/>
                </a:lnTo>
                <a:lnTo>
                  <a:pt x="96774" y="154686"/>
                </a:lnTo>
                <a:lnTo>
                  <a:pt x="117348" y="111252"/>
                </a:lnTo>
                <a:lnTo>
                  <a:pt x="117348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62800" y="3590543"/>
            <a:ext cx="133350" cy="171450"/>
          </a:xfrm>
          <a:custGeom>
            <a:avLst/>
            <a:gdLst/>
            <a:ahLst/>
            <a:cxnLst/>
            <a:rect l="l" t="t" r="r" b="b"/>
            <a:pathLst>
              <a:path w="133350" h="171450">
                <a:moveTo>
                  <a:pt x="110490" y="78486"/>
                </a:moveTo>
                <a:lnTo>
                  <a:pt x="97536" y="33528"/>
                </a:lnTo>
                <a:lnTo>
                  <a:pt x="92964" y="30480"/>
                </a:lnTo>
                <a:lnTo>
                  <a:pt x="107442" y="25908"/>
                </a:lnTo>
                <a:lnTo>
                  <a:pt x="98298" y="0"/>
                </a:lnTo>
                <a:lnTo>
                  <a:pt x="0" y="32004"/>
                </a:lnTo>
                <a:lnTo>
                  <a:pt x="9906" y="60960"/>
                </a:lnTo>
                <a:lnTo>
                  <a:pt x="63246" y="43434"/>
                </a:lnTo>
                <a:lnTo>
                  <a:pt x="66294" y="42672"/>
                </a:lnTo>
                <a:lnTo>
                  <a:pt x="75438" y="41148"/>
                </a:lnTo>
                <a:lnTo>
                  <a:pt x="83058" y="42672"/>
                </a:lnTo>
                <a:lnTo>
                  <a:pt x="86868" y="44196"/>
                </a:lnTo>
                <a:lnTo>
                  <a:pt x="108204" y="72390"/>
                </a:lnTo>
                <a:lnTo>
                  <a:pt x="110490" y="78486"/>
                </a:lnTo>
                <a:close/>
              </a:path>
              <a:path w="133350" h="171450">
                <a:moveTo>
                  <a:pt x="133350" y="109728"/>
                </a:moveTo>
                <a:lnTo>
                  <a:pt x="132588" y="106680"/>
                </a:lnTo>
                <a:lnTo>
                  <a:pt x="131064" y="93726"/>
                </a:lnTo>
                <a:lnTo>
                  <a:pt x="128778" y="86868"/>
                </a:lnTo>
                <a:lnTo>
                  <a:pt x="127254" y="80010"/>
                </a:lnTo>
                <a:lnTo>
                  <a:pt x="126492" y="79248"/>
                </a:lnTo>
                <a:lnTo>
                  <a:pt x="121920" y="66294"/>
                </a:lnTo>
                <a:lnTo>
                  <a:pt x="97536" y="33528"/>
                </a:lnTo>
                <a:lnTo>
                  <a:pt x="111252" y="80772"/>
                </a:lnTo>
                <a:lnTo>
                  <a:pt x="114300" y="93726"/>
                </a:lnTo>
                <a:lnTo>
                  <a:pt x="114300" y="99822"/>
                </a:lnTo>
                <a:lnTo>
                  <a:pt x="112776" y="110490"/>
                </a:lnTo>
                <a:lnTo>
                  <a:pt x="36576" y="142494"/>
                </a:lnTo>
                <a:lnTo>
                  <a:pt x="45720" y="171450"/>
                </a:lnTo>
                <a:lnTo>
                  <a:pt x="105918" y="151638"/>
                </a:lnTo>
                <a:lnTo>
                  <a:pt x="107442" y="151638"/>
                </a:lnTo>
                <a:lnTo>
                  <a:pt x="112776" y="150114"/>
                </a:lnTo>
                <a:lnTo>
                  <a:pt x="116586" y="147828"/>
                </a:lnTo>
                <a:lnTo>
                  <a:pt x="119634" y="146304"/>
                </a:lnTo>
                <a:lnTo>
                  <a:pt x="121920" y="144780"/>
                </a:lnTo>
                <a:lnTo>
                  <a:pt x="126492" y="140208"/>
                </a:lnTo>
                <a:lnTo>
                  <a:pt x="129540" y="136398"/>
                </a:lnTo>
                <a:lnTo>
                  <a:pt x="131064" y="131826"/>
                </a:lnTo>
                <a:lnTo>
                  <a:pt x="132588" y="128016"/>
                </a:lnTo>
                <a:lnTo>
                  <a:pt x="133350" y="122682"/>
                </a:lnTo>
                <a:lnTo>
                  <a:pt x="133350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7212330" y="3843528"/>
            <a:ext cx="201295" cy="675640"/>
            <a:chOff x="7212330" y="3843528"/>
            <a:chExt cx="201295" cy="675640"/>
          </a:xfrm>
        </p:grpSpPr>
        <p:pic>
          <p:nvPicPr>
            <p:cNvPr id="73" name="object 7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212330" y="3843528"/>
              <a:ext cx="168401" cy="35280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287768" y="4226814"/>
              <a:ext cx="112775" cy="15544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302246" y="4420362"/>
              <a:ext cx="111251" cy="98298"/>
            </a:xfrm>
            <a:prstGeom prst="rect">
              <a:avLst/>
            </a:prstGeom>
          </p:spPr>
        </p:pic>
      </p:grpSp>
      <p:pic>
        <p:nvPicPr>
          <p:cNvPr id="76" name="object 7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206233" y="4632197"/>
            <a:ext cx="224027" cy="909065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989064" y="5644134"/>
            <a:ext cx="247650" cy="454151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3593846" y="8272526"/>
            <a:ext cx="8890" cy="13970"/>
          </a:xfrm>
          <a:custGeom>
            <a:avLst/>
            <a:gdLst/>
            <a:ahLst/>
            <a:cxnLst/>
            <a:rect l="l" t="t" r="r" b="b"/>
            <a:pathLst>
              <a:path w="8889" h="13970">
                <a:moveTo>
                  <a:pt x="8382" y="0"/>
                </a:moveTo>
                <a:lnTo>
                  <a:pt x="0" y="0"/>
                </a:lnTo>
                <a:lnTo>
                  <a:pt x="0" y="13715"/>
                </a:lnTo>
                <a:lnTo>
                  <a:pt x="8382" y="13715"/>
                </a:lnTo>
                <a:lnTo>
                  <a:pt x="8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894588" y="6794754"/>
            <a:ext cx="537210" cy="549910"/>
            <a:chOff x="894588" y="6794754"/>
            <a:chExt cx="537210" cy="549910"/>
          </a:xfrm>
        </p:grpSpPr>
        <p:pic>
          <p:nvPicPr>
            <p:cNvPr id="82" name="object 8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12342" y="7181850"/>
              <a:ext cx="219456" cy="16230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94588" y="6794754"/>
              <a:ext cx="377190" cy="356616"/>
            </a:xfrm>
            <a:prstGeom prst="rect">
              <a:avLst/>
            </a:prstGeom>
          </p:spPr>
        </p:pic>
      </p:grpSp>
      <p:pic>
        <p:nvPicPr>
          <p:cNvPr id="84" name="object 8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111240" y="1808226"/>
            <a:ext cx="219456" cy="162305"/>
          </a:xfrm>
          <a:prstGeom prst="rect">
            <a:avLst/>
          </a:prstGeom>
        </p:spPr>
      </p:pic>
      <p:sp>
        <p:nvSpPr>
          <p:cNvPr id="85" name="object 85"/>
          <p:cNvSpPr/>
          <p:nvPr/>
        </p:nvSpPr>
        <p:spPr>
          <a:xfrm>
            <a:off x="6271260" y="2001011"/>
            <a:ext cx="144145" cy="147955"/>
          </a:xfrm>
          <a:custGeom>
            <a:avLst/>
            <a:gdLst/>
            <a:ahLst/>
            <a:cxnLst/>
            <a:rect l="l" t="t" r="r" b="b"/>
            <a:pathLst>
              <a:path w="144145" h="147955">
                <a:moveTo>
                  <a:pt x="144018" y="97536"/>
                </a:moveTo>
                <a:lnTo>
                  <a:pt x="142494" y="87630"/>
                </a:lnTo>
                <a:lnTo>
                  <a:pt x="140970" y="83820"/>
                </a:lnTo>
                <a:lnTo>
                  <a:pt x="139446" y="78486"/>
                </a:lnTo>
                <a:lnTo>
                  <a:pt x="116586" y="41148"/>
                </a:lnTo>
                <a:lnTo>
                  <a:pt x="111252" y="35814"/>
                </a:lnTo>
                <a:lnTo>
                  <a:pt x="111252" y="35052"/>
                </a:lnTo>
                <a:lnTo>
                  <a:pt x="74676" y="7620"/>
                </a:lnTo>
                <a:lnTo>
                  <a:pt x="58674" y="1524"/>
                </a:lnTo>
                <a:lnTo>
                  <a:pt x="103632" y="48006"/>
                </a:lnTo>
                <a:lnTo>
                  <a:pt x="108204" y="53340"/>
                </a:lnTo>
                <a:lnTo>
                  <a:pt x="112014" y="58674"/>
                </a:lnTo>
                <a:lnTo>
                  <a:pt x="115062" y="64008"/>
                </a:lnTo>
                <a:lnTo>
                  <a:pt x="117348" y="69342"/>
                </a:lnTo>
                <a:lnTo>
                  <a:pt x="120396" y="80010"/>
                </a:lnTo>
                <a:lnTo>
                  <a:pt x="120396" y="89916"/>
                </a:lnTo>
                <a:lnTo>
                  <a:pt x="118872" y="93726"/>
                </a:lnTo>
                <a:lnTo>
                  <a:pt x="116586" y="98298"/>
                </a:lnTo>
                <a:lnTo>
                  <a:pt x="114300" y="102108"/>
                </a:lnTo>
                <a:lnTo>
                  <a:pt x="44196" y="29718"/>
                </a:lnTo>
                <a:lnTo>
                  <a:pt x="44958" y="28956"/>
                </a:lnTo>
                <a:lnTo>
                  <a:pt x="48768" y="26670"/>
                </a:lnTo>
                <a:lnTo>
                  <a:pt x="52578" y="25146"/>
                </a:lnTo>
                <a:lnTo>
                  <a:pt x="56388" y="24384"/>
                </a:lnTo>
                <a:lnTo>
                  <a:pt x="65532" y="24384"/>
                </a:lnTo>
                <a:lnTo>
                  <a:pt x="101346" y="45720"/>
                </a:lnTo>
                <a:lnTo>
                  <a:pt x="80733" y="24384"/>
                </a:lnTo>
                <a:lnTo>
                  <a:pt x="58674" y="1524"/>
                </a:lnTo>
                <a:lnTo>
                  <a:pt x="57150" y="1524"/>
                </a:lnTo>
                <a:lnTo>
                  <a:pt x="48006" y="0"/>
                </a:lnTo>
                <a:lnTo>
                  <a:pt x="39624" y="0"/>
                </a:lnTo>
                <a:lnTo>
                  <a:pt x="35814" y="762"/>
                </a:lnTo>
                <a:lnTo>
                  <a:pt x="31242" y="1524"/>
                </a:lnTo>
                <a:lnTo>
                  <a:pt x="1524" y="30480"/>
                </a:lnTo>
                <a:lnTo>
                  <a:pt x="0" y="51816"/>
                </a:lnTo>
                <a:lnTo>
                  <a:pt x="1524" y="57150"/>
                </a:lnTo>
                <a:lnTo>
                  <a:pt x="1524" y="58674"/>
                </a:lnTo>
                <a:lnTo>
                  <a:pt x="20574" y="95250"/>
                </a:lnTo>
                <a:lnTo>
                  <a:pt x="51054" y="127254"/>
                </a:lnTo>
                <a:lnTo>
                  <a:pt x="80772" y="144018"/>
                </a:lnTo>
                <a:lnTo>
                  <a:pt x="86106" y="146304"/>
                </a:lnTo>
                <a:lnTo>
                  <a:pt x="96012" y="147828"/>
                </a:lnTo>
                <a:lnTo>
                  <a:pt x="105156" y="147828"/>
                </a:lnTo>
                <a:lnTo>
                  <a:pt x="109728" y="147066"/>
                </a:lnTo>
                <a:lnTo>
                  <a:pt x="114300" y="145542"/>
                </a:lnTo>
                <a:lnTo>
                  <a:pt x="93726" y="121158"/>
                </a:lnTo>
                <a:lnTo>
                  <a:pt x="83820" y="122682"/>
                </a:lnTo>
                <a:lnTo>
                  <a:pt x="73914" y="121158"/>
                </a:lnTo>
                <a:lnTo>
                  <a:pt x="69342" y="118872"/>
                </a:lnTo>
                <a:lnTo>
                  <a:pt x="66294" y="118110"/>
                </a:lnTo>
                <a:lnTo>
                  <a:pt x="60960" y="115062"/>
                </a:lnTo>
                <a:lnTo>
                  <a:pt x="32004" y="84582"/>
                </a:lnTo>
                <a:lnTo>
                  <a:pt x="25908" y="68580"/>
                </a:lnTo>
                <a:lnTo>
                  <a:pt x="25146" y="67056"/>
                </a:lnTo>
                <a:lnTo>
                  <a:pt x="24384" y="62484"/>
                </a:lnTo>
                <a:lnTo>
                  <a:pt x="24511" y="57150"/>
                </a:lnTo>
                <a:lnTo>
                  <a:pt x="25146" y="53340"/>
                </a:lnTo>
                <a:lnTo>
                  <a:pt x="25908" y="49530"/>
                </a:lnTo>
                <a:lnTo>
                  <a:pt x="27432" y="45720"/>
                </a:lnTo>
                <a:lnTo>
                  <a:pt x="29718" y="41910"/>
                </a:lnTo>
                <a:lnTo>
                  <a:pt x="32766" y="38100"/>
                </a:lnTo>
                <a:lnTo>
                  <a:pt x="126492" y="134874"/>
                </a:lnTo>
                <a:lnTo>
                  <a:pt x="127254" y="134874"/>
                </a:lnTo>
                <a:lnTo>
                  <a:pt x="129540" y="131826"/>
                </a:lnTo>
                <a:lnTo>
                  <a:pt x="130302" y="131826"/>
                </a:lnTo>
                <a:lnTo>
                  <a:pt x="133350" y="128778"/>
                </a:lnTo>
                <a:lnTo>
                  <a:pt x="135636" y="124968"/>
                </a:lnTo>
                <a:lnTo>
                  <a:pt x="137922" y="121920"/>
                </a:lnTo>
                <a:lnTo>
                  <a:pt x="140208" y="118110"/>
                </a:lnTo>
                <a:lnTo>
                  <a:pt x="141732" y="114300"/>
                </a:lnTo>
                <a:lnTo>
                  <a:pt x="144018" y="101346"/>
                </a:lnTo>
                <a:lnTo>
                  <a:pt x="144018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05372" y="2140457"/>
            <a:ext cx="242570" cy="216535"/>
          </a:xfrm>
          <a:custGeom>
            <a:avLst/>
            <a:gdLst/>
            <a:ahLst/>
            <a:cxnLst/>
            <a:rect l="l" t="t" r="r" b="b"/>
            <a:pathLst>
              <a:path w="242570" h="216535">
                <a:moveTo>
                  <a:pt x="144018" y="92964"/>
                </a:moveTo>
                <a:lnTo>
                  <a:pt x="129527" y="57150"/>
                </a:lnTo>
                <a:lnTo>
                  <a:pt x="101346" y="25146"/>
                </a:lnTo>
                <a:lnTo>
                  <a:pt x="96012" y="21336"/>
                </a:lnTo>
                <a:lnTo>
                  <a:pt x="90678" y="16764"/>
                </a:lnTo>
                <a:lnTo>
                  <a:pt x="80010" y="10668"/>
                </a:lnTo>
                <a:lnTo>
                  <a:pt x="75438" y="7620"/>
                </a:lnTo>
                <a:lnTo>
                  <a:pt x="64770" y="3048"/>
                </a:lnTo>
                <a:lnTo>
                  <a:pt x="59436" y="1524"/>
                </a:lnTo>
                <a:lnTo>
                  <a:pt x="104394" y="48006"/>
                </a:lnTo>
                <a:lnTo>
                  <a:pt x="112001" y="58674"/>
                </a:lnTo>
                <a:lnTo>
                  <a:pt x="118097" y="69342"/>
                </a:lnTo>
                <a:lnTo>
                  <a:pt x="121158" y="80010"/>
                </a:lnTo>
                <a:lnTo>
                  <a:pt x="121158" y="86106"/>
                </a:lnTo>
                <a:lnTo>
                  <a:pt x="119634" y="94488"/>
                </a:lnTo>
                <a:lnTo>
                  <a:pt x="115049" y="102108"/>
                </a:lnTo>
                <a:lnTo>
                  <a:pt x="44958" y="29718"/>
                </a:lnTo>
                <a:lnTo>
                  <a:pt x="48768" y="26670"/>
                </a:lnTo>
                <a:lnTo>
                  <a:pt x="53340" y="25146"/>
                </a:lnTo>
                <a:lnTo>
                  <a:pt x="57150" y="24384"/>
                </a:lnTo>
                <a:lnTo>
                  <a:pt x="61722" y="24384"/>
                </a:lnTo>
                <a:lnTo>
                  <a:pt x="102108" y="45720"/>
                </a:lnTo>
                <a:lnTo>
                  <a:pt x="59436" y="1524"/>
                </a:lnTo>
                <a:lnTo>
                  <a:pt x="57912" y="1524"/>
                </a:lnTo>
                <a:lnTo>
                  <a:pt x="48768" y="0"/>
                </a:lnTo>
                <a:lnTo>
                  <a:pt x="40386" y="0"/>
                </a:lnTo>
                <a:lnTo>
                  <a:pt x="8382" y="19812"/>
                </a:lnTo>
                <a:lnTo>
                  <a:pt x="6096" y="22860"/>
                </a:lnTo>
                <a:lnTo>
                  <a:pt x="3810" y="26670"/>
                </a:lnTo>
                <a:lnTo>
                  <a:pt x="2286" y="30480"/>
                </a:lnTo>
                <a:lnTo>
                  <a:pt x="0" y="43434"/>
                </a:lnTo>
                <a:lnTo>
                  <a:pt x="762" y="47244"/>
                </a:lnTo>
                <a:lnTo>
                  <a:pt x="762" y="51816"/>
                </a:lnTo>
                <a:lnTo>
                  <a:pt x="2286" y="57150"/>
                </a:lnTo>
                <a:lnTo>
                  <a:pt x="2286" y="58674"/>
                </a:lnTo>
                <a:lnTo>
                  <a:pt x="5334" y="68580"/>
                </a:lnTo>
                <a:lnTo>
                  <a:pt x="7620" y="73914"/>
                </a:lnTo>
                <a:lnTo>
                  <a:pt x="13716" y="84582"/>
                </a:lnTo>
                <a:lnTo>
                  <a:pt x="21336" y="95250"/>
                </a:lnTo>
                <a:lnTo>
                  <a:pt x="25908" y="100584"/>
                </a:lnTo>
                <a:lnTo>
                  <a:pt x="30480" y="106680"/>
                </a:lnTo>
                <a:lnTo>
                  <a:pt x="46482" y="122682"/>
                </a:lnTo>
                <a:lnTo>
                  <a:pt x="51816" y="127254"/>
                </a:lnTo>
                <a:lnTo>
                  <a:pt x="62484" y="134874"/>
                </a:lnTo>
                <a:lnTo>
                  <a:pt x="67818" y="137922"/>
                </a:lnTo>
                <a:lnTo>
                  <a:pt x="72390" y="140970"/>
                </a:lnTo>
                <a:lnTo>
                  <a:pt x="77724" y="143256"/>
                </a:lnTo>
                <a:lnTo>
                  <a:pt x="81534" y="144018"/>
                </a:lnTo>
                <a:lnTo>
                  <a:pt x="86106" y="146304"/>
                </a:lnTo>
                <a:lnTo>
                  <a:pt x="96012" y="147828"/>
                </a:lnTo>
                <a:lnTo>
                  <a:pt x="105918" y="147828"/>
                </a:lnTo>
                <a:lnTo>
                  <a:pt x="110477" y="147066"/>
                </a:lnTo>
                <a:lnTo>
                  <a:pt x="115049" y="145542"/>
                </a:lnTo>
                <a:lnTo>
                  <a:pt x="94488" y="121158"/>
                </a:lnTo>
                <a:lnTo>
                  <a:pt x="94488" y="121920"/>
                </a:lnTo>
                <a:lnTo>
                  <a:pt x="89154" y="122682"/>
                </a:lnTo>
                <a:lnTo>
                  <a:pt x="83820" y="122682"/>
                </a:lnTo>
                <a:lnTo>
                  <a:pt x="74676" y="121158"/>
                </a:lnTo>
                <a:lnTo>
                  <a:pt x="69342" y="118872"/>
                </a:lnTo>
                <a:lnTo>
                  <a:pt x="67056" y="118110"/>
                </a:lnTo>
                <a:lnTo>
                  <a:pt x="61722" y="115062"/>
                </a:lnTo>
                <a:lnTo>
                  <a:pt x="56388" y="111252"/>
                </a:lnTo>
                <a:lnTo>
                  <a:pt x="45720" y="102108"/>
                </a:lnTo>
                <a:lnTo>
                  <a:pt x="44958" y="100584"/>
                </a:lnTo>
                <a:lnTo>
                  <a:pt x="35814" y="89916"/>
                </a:lnTo>
                <a:lnTo>
                  <a:pt x="29718" y="79248"/>
                </a:lnTo>
                <a:lnTo>
                  <a:pt x="27432" y="73914"/>
                </a:lnTo>
                <a:lnTo>
                  <a:pt x="25908" y="68580"/>
                </a:lnTo>
                <a:lnTo>
                  <a:pt x="25908" y="67056"/>
                </a:lnTo>
                <a:lnTo>
                  <a:pt x="25146" y="62484"/>
                </a:lnTo>
                <a:lnTo>
                  <a:pt x="25146" y="57912"/>
                </a:lnTo>
                <a:lnTo>
                  <a:pt x="26670" y="49530"/>
                </a:lnTo>
                <a:lnTo>
                  <a:pt x="28194" y="45720"/>
                </a:lnTo>
                <a:lnTo>
                  <a:pt x="30480" y="41910"/>
                </a:lnTo>
                <a:lnTo>
                  <a:pt x="33528" y="38100"/>
                </a:lnTo>
                <a:lnTo>
                  <a:pt x="127254" y="135636"/>
                </a:lnTo>
                <a:lnTo>
                  <a:pt x="127254" y="134874"/>
                </a:lnTo>
                <a:lnTo>
                  <a:pt x="144018" y="105918"/>
                </a:lnTo>
                <a:lnTo>
                  <a:pt x="144018" y="92964"/>
                </a:lnTo>
                <a:close/>
              </a:path>
              <a:path w="242570" h="216535">
                <a:moveTo>
                  <a:pt x="242316" y="117348"/>
                </a:moveTo>
                <a:lnTo>
                  <a:pt x="220980" y="95250"/>
                </a:lnTo>
                <a:lnTo>
                  <a:pt x="118872" y="194310"/>
                </a:lnTo>
                <a:lnTo>
                  <a:pt x="140208" y="216408"/>
                </a:lnTo>
                <a:lnTo>
                  <a:pt x="242316" y="117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" name="object 87"/>
          <p:cNvGrpSpPr/>
          <p:nvPr/>
        </p:nvGrpSpPr>
        <p:grpSpPr>
          <a:xfrm>
            <a:off x="1298447" y="2109216"/>
            <a:ext cx="4963160" cy="4963160"/>
            <a:chOff x="1298447" y="2109216"/>
            <a:chExt cx="4963160" cy="4963160"/>
          </a:xfrm>
        </p:grpSpPr>
        <p:sp>
          <p:nvSpPr>
            <p:cNvPr id="88" name="object 88"/>
            <p:cNvSpPr/>
            <p:nvPr/>
          </p:nvSpPr>
          <p:spPr>
            <a:xfrm>
              <a:off x="1307591" y="2118360"/>
              <a:ext cx="4944745" cy="4944745"/>
            </a:xfrm>
            <a:custGeom>
              <a:avLst/>
              <a:gdLst/>
              <a:ahLst/>
              <a:cxnLst/>
              <a:rect l="l" t="t" r="r" b="b"/>
              <a:pathLst>
                <a:path w="4944745" h="4944745">
                  <a:moveTo>
                    <a:pt x="0" y="2472690"/>
                  </a:moveTo>
                  <a:lnTo>
                    <a:pt x="1524" y="2558796"/>
                  </a:lnTo>
                  <a:lnTo>
                    <a:pt x="6096" y="2644902"/>
                  </a:lnTo>
                  <a:lnTo>
                    <a:pt x="13716" y="2731008"/>
                  </a:lnTo>
                  <a:lnTo>
                    <a:pt x="23621" y="2816352"/>
                  </a:lnTo>
                  <a:lnTo>
                    <a:pt x="37338" y="2901696"/>
                  </a:lnTo>
                  <a:lnTo>
                    <a:pt x="54102" y="2986278"/>
                  </a:lnTo>
                  <a:lnTo>
                    <a:pt x="73152" y="3070860"/>
                  </a:lnTo>
                  <a:lnTo>
                    <a:pt x="96012" y="3153918"/>
                  </a:lnTo>
                  <a:lnTo>
                    <a:pt x="121158" y="3236214"/>
                  </a:lnTo>
                  <a:lnTo>
                    <a:pt x="149352" y="3317748"/>
                  </a:lnTo>
                  <a:lnTo>
                    <a:pt x="179832" y="3398520"/>
                  </a:lnTo>
                  <a:lnTo>
                    <a:pt x="213360" y="3477768"/>
                  </a:lnTo>
                  <a:lnTo>
                    <a:pt x="249936" y="3556254"/>
                  </a:lnTo>
                  <a:lnTo>
                    <a:pt x="289560" y="3633216"/>
                  </a:lnTo>
                  <a:lnTo>
                    <a:pt x="331470" y="3708654"/>
                  </a:lnTo>
                  <a:lnTo>
                    <a:pt x="375666" y="3782568"/>
                  </a:lnTo>
                  <a:lnTo>
                    <a:pt x="422909" y="3854958"/>
                  </a:lnTo>
                  <a:lnTo>
                    <a:pt x="472440" y="3925824"/>
                  </a:lnTo>
                  <a:lnTo>
                    <a:pt x="524256" y="3994404"/>
                  </a:lnTo>
                  <a:lnTo>
                    <a:pt x="578358" y="4061460"/>
                  </a:lnTo>
                  <a:lnTo>
                    <a:pt x="634746" y="4126992"/>
                  </a:lnTo>
                  <a:lnTo>
                    <a:pt x="694182" y="4190238"/>
                  </a:lnTo>
                  <a:lnTo>
                    <a:pt x="755141" y="4251198"/>
                  </a:lnTo>
                  <a:lnTo>
                    <a:pt x="817626" y="4309872"/>
                  </a:lnTo>
                  <a:lnTo>
                    <a:pt x="883158" y="4366260"/>
                  </a:lnTo>
                  <a:lnTo>
                    <a:pt x="950214" y="4421124"/>
                  </a:lnTo>
                  <a:lnTo>
                    <a:pt x="1018794" y="4472940"/>
                  </a:lnTo>
                  <a:lnTo>
                    <a:pt x="1089660" y="4522470"/>
                  </a:lnTo>
                  <a:lnTo>
                    <a:pt x="1162050" y="4568952"/>
                  </a:lnTo>
                  <a:lnTo>
                    <a:pt x="1235964" y="4613910"/>
                  </a:lnTo>
                  <a:lnTo>
                    <a:pt x="1311402" y="4655820"/>
                  </a:lnTo>
                  <a:lnTo>
                    <a:pt x="1388364" y="4694682"/>
                  </a:lnTo>
                  <a:lnTo>
                    <a:pt x="1466850" y="4731258"/>
                  </a:lnTo>
                  <a:lnTo>
                    <a:pt x="1546098" y="4764786"/>
                  </a:lnTo>
                  <a:lnTo>
                    <a:pt x="1626870" y="4796028"/>
                  </a:lnTo>
                  <a:lnTo>
                    <a:pt x="1708403" y="4824222"/>
                  </a:lnTo>
                  <a:lnTo>
                    <a:pt x="1790700" y="4849368"/>
                  </a:lnTo>
                  <a:lnTo>
                    <a:pt x="1874520" y="4871466"/>
                  </a:lnTo>
                  <a:lnTo>
                    <a:pt x="1958340" y="4891278"/>
                  </a:lnTo>
                  <a:lnTo>
                    <a:pt x="2042922" y="4907280"/>
                  </a:lnTo>
                  <a:lnTo>
                    <a:pt x="2128266" y="4920996"/>
                  </a:lnTo>
                  <a:lnTo>
                    <a:pt x="2213610" y="4931664"/>
                  </a:lnTo>
                  <a:lnTo>
                    <a:pt x="2299716" y="4939284"/>
                  </a:lnTo>
                  <a:lnTo>
                    <a:pt x="2385822" y="4943094"/>
                  </a:lnTo>
                  <a:lnTo>
                    <a:pt x="2472690" y="4944618"/>
                  </a:lnTo>
                  <a:lnTo>
                    <a:pt x="2558796" y="4943094"/>
                  </a:lnTo>
                  <a:lnTo>
                    <a:pt x="2644902" y="4939284"/>
                  </a:lnTo>
                  <a:lnTo>
                    <a:pt x="2731008" y="4931664"/>
                  </a:lnTo>
                  <a:lnTo>
                    <a:pt x="2816352" y="4920996"/>
                  </a:lnTo>
                  <a:lnTo>
                    <a:pt x="2901696" y="4907280"/>
                  </a:lnTo>
                  <a:lnTo>
                    <a:pt x="2986278" y="4891278"/>
                  </a:lnTo>
                  <a:lnTo>
                    <a:pt x="3070860" y="4871466"/>
                  </a:lnTo>
                  <a:lnTo>
                    <a:pt x="3153918" y="4849368"/>
                  </a:lnTo>
                  <a:lnTo>
                    <a:pt x="3236214" y="4824222"/>
                  </a:lnTo>
                  <a:lnTo>
                    <a:pt x="3317748" y="4796028"/>
                  </a:lnTo>
                  <a:lnTo>
                    <a:pt x="3398520" y="4764786"/>
                  </a:lnTo>
                  <a:lnTo>
                    <a:pt x="3477768" y="4731258"/>
                  </a:lnTo>
                  <a:lnTo>
                    <a:pt x="3556254" y="4694682"/>
                  </a:lnTo>
                  <a:lnTo>
                    <a:pt x="3633216" y="4655820"/>
                  </a:lnTo>
                  <a:lnTo>
                    <a:pt x="3708654" y="4613910"/>
                  </a:lnTo>
                </a:path>
                <a:path w="4944745" h="4944745">
                  <a:moveTo>
                    <a:pt x="331470" y="1235964"/>
                  </a:moveTo>
                  <a:lnTo>
                    <a:pt x="289560" y="1311402"/>
                  </a:lnTo>
                  <a:lnTo>
                    <a:pt x="249936" y="1388364"/>
                  </a:lnTo>
                  <a:lnTo>
                    <a:pt x="213360" y="1466850"/>
                  </a:lnTo>
                  <a:lnTo>
                    <a:pt x="179832" y="1546098"/>
                  </a:lnTo>
                  <a:lnTo>
                    <a:pt x="149352" y="1626870"/>
                  </a:lnTo>
                  <a:lnTo>
                    <a:pt x="121158" y="1708404"/>
                  </a:lnTo>
                  <a:lnTo>
                    <a:pt x="96012" y="1790700"/>
                  </a:lnTo>
                  <a:lnTo>
                    <a:pt x="73152" y="1874520"/>
                  </a:lnTo>
                  <a:lnTo>
                    <a:pt x="54102" y="1958340"/>
                  </a:lnTo>
                  <a:lnTo>
                    <a:pt x="37338" y="2042922"/>
                  </a:lnTo>
                  <a:lnTo>
                    <a:pt x="23621" y="2128266"/>
                  </a:lnTo>
                  <a:lnTo>
                    <a:pt x="13716" y="2213610"/>
                  </a:lnTo>
                  <a:lnTo>
                    <a:pt x="6096" y="2299716"/>
                  </a:lnTo>
                  <a:lnTo>
                    <a:pt x="1524" y="2385822"/>
                  </a:lnTo>
                  <a:lnTo>
                    <a:pt x="0" y="2472690"/>
                  </a:lnTo>
                </a:path>
                <a:path w="4944745" h="4944745">
                  <a:moveTo>
                    <a:pt x="1235964" y="330708"/>
                  </a:moveTo>
                  <a:lnTo>
                    <a:pt x="1162050" y="375666"/>
                  </a:lnTo>
                  <a:lnTo>
                    <a:pt x="1089660" y="422148"/>
                  </a:lnTo>
                  <a:lnTo>
                    <a:pt x="1018794" y="471678"/>
                  </a:lnTo>
                  <a:lnTo>
                    <a:pt x="950214" y="524256"/>
                  </a:lnTo>
                  <a:lnTo>
                    <a:pt x="883158" y="578358"/>
                  </a:lnTo>
                  <a:lnTo>
                    <a:pt x="817626" y="634746"/>
                  </a:lnTo>
                  <a:lnTo>
                    <a:pt x="755141" y="693420"/>
                  </a:lnTo>
                  <a:lnTo>
                    <a:pt x="694182" y="754380"/>
                  </a:lnTo>
                  <a:lnTo>
                    <a:pt x="634746" y="817626"/>
                  </a:lnTo>
                  <a:lnTo>
                    <a:pt x="578358" y="883158"/>
                  </a:lnTo>
                  <a:lnTo>
                    <a:pt x="524256" y="950214"/>
                  </a:lnTo>
                  <a:lnTo>
                    <a:pt x="472440" y="1018794"/>
                  </a:lnTo>
                  <a:lnTo>
                    <a:pt x="422909" y="1089660"/>
                  </a:lnTo>
                  <a:lnTo>
                    <a:pt x="375666" y="1162050"/>
                  </a:lnTo>
                  <a:lnTo>
                    <a:pt x="331470" y="1235964"/>
                  </a:lnTo>
                </a:path>
                <a:path w="4944745" h="4944745">
                  <a:moveTo>
                    <a:pt x="2472690" y="0"/>
                  </a:moveTo>
                  <a:lnTo>
                    <a:pt x="2385822" y="1524"/>
                  </a:lnTo>
                  <a:lnTo>
                    <a:pt x="2299716" y="6096"/>
                  </a:lnTo>
                  <a:lnTo>
                    <a:pt x="2213610" y="12954"/>
                  </a:lnTo>
                  <a:lnTo>
                    <a:pt x="2128266" y="23622"/>
                  </a:lnTo>
                  <a:lnTo>
                    <a:pt x="2042922" y="37338"/>
                  </a:lnTo>
                  <a:lnTo>
                    <a:pt x="1958340" y="54101"/>
                  </a:lnTo>
                  <a:lnTo>
                    <a:pt x="1874520" y="73151"/>
                  </a:lnTo>
                  <a:lnTo>
                    <a:pt x="1790700" y="95250"/>
                  </a:lnTo>
                  <a:lnTo>
                    <a:pt x="1708403" y="121158"/>
                  </a:lnTo>
                  <a:lnTo>
                    <a:pt x="1626870" y="148590"/>
                  </a:lnTo>
                  <a:lnTo>
                    <a:pt x="1546098" y="179832"/>
                  </a:lnTo>
                  <a:lnTo>
                    <a:pt x="1466850" y="213360"/>
                  </a:lnTo>
                  <a:lnTo>
                    <a:pt x="1388364" y="249936"/>
                  </a:lnTo>
                  <a:lnTo>
                    <a:pt x="1311402" y="289560"/>
                  </a:lnTo>
                  <a:lnTo>
                    <a:pt x="1235964" y="330708"/>
                  </a:lnTo>
                </a:path>
                <a:path w="4944745" h="4944745">
                  <a:moveTo>
                    <a:pt x="3708654" y="330708"/>
                  </a:moveTo>
                  <a:lnTo>
                    <a:pt x="3633216" y="289560"/>
                  </a:lnTo>
                  <a:lnTo>
                    <a:pt x="3556254" y="249936"/>
                  </a:lnTo>
                  <a:lnTo>
                    <a:pt x="3477768" y="213360"/>
                  </a:lnTo>
                  <a:lnTo>
                    <a:pt x="3398520" y="179832"/>
                  </a:lnTo>
                  <a:lnTo>
                    <a:pt x="3317748" y="148590"/>
                  </a:lnTo>
                  <a:lnTo>
                    <a:pt x="3236214" y="121158"/>
                  </a:lnTo>
                  <a:lnTo>
                    <a:pt x="3153918" y="95250"/>
                  </a:lnTo>
                  <a:lnTo>
                    <a:pt x="3070860" y="73151"/>
                  </a:lnTo>
                  <a:lnTo>
                    <a:pt x="2986278" y="54101"/>
                  </a:lnTo>
                  <a:lnTo>
                    <a:pt x="2901696" y="37338"/>
                  </a:lnTo>
                  <a:lnTo>
                    <a:pt x="2816352" y="23622"/>
                  </a:lnTo>
                  <a:lnTo>
                    <a:pt x="2731008" y="12954"/>
                  </a:lnTo>
                  <a:lnTo>
                    <a:pt x="2644902" y="6096"/>
                  </a:lnTo>
                  <a:lnTo>
                    <a:pt x="2558796" y="1524"/>
                  </a:lnTo>
                  <a:lnTo>
                    <a:pt x="2472690" y="0"/>
                  </a:lnTo>
                </a:path>
                <a:path w="4944745" h="4944745">
                  <a:moveTo>
                    <a:pt x="4613910" y="1235964"/>
                  </a:moveTo>
                  <a:lnTo>
                    <a:pt x="4568952" y="1162050"/>
                  </a:lnTo>
                  <a:lnTo>
                    <a:pt x="4522470" y="1089660"/>
                  </a:lnTo>
                  <a:lnTo>
                    <a:pt x="4472940" y="1018794"/>
                  </a:lnTo>
                  <a:lnTo>
                    <a:pt x="4421124" y="950214"/>
                  </a:lnTo>
                  <a:lnTo>
                    <a:pt x="4366260" y="883158"/>
                  </a:lnTo>
                  <a:lnTo>
                    <a:pt x="4309872" y="817626"/>
                  </a:lnTo>
                  <a:lnTo>
                    <a:pt x="4251198" y="754380"/>
                  </a:lnTo>
                  <a:lnTo>
                    <a:pt x="4190238" y="693420"/>
                  </a:lnTo>
                  <a:lnTo>
                    <a:pt x="4126992" y="634746"/>
                  </a:lnTo>
                  <a:lnTo>
                    <a:pt x="4061460" y="578358"/>
                  </a:lnTo>
                  <a:lnTo>
                    <a:pt x="3994404" y="524256"/>
                  </a:lnTo>
                  <a:lnTo>
                    <a:pt x="3925824" y="471678"/>
                  </a:lnTo>
                  <a:lnTo>
                    <a:pt x="3854958" y="422148"/>
                  </a:lnTo>
                  <a:lnTo>
                    <a:pt x="3782568" y="375666"/>
                  </a:lnTo>
                  <a:lnTo>
                    <a:pt x="3708654" y="330708"/>
                  </a:lnTo>
                </a:path>
                <a:path w="4944745" h="4944745">
                  <a:moveTo>
                    <a:pt x="4944618" y="2472690"/>
                  </a:moveTo>
                  <a:lnTo>
                    <a:pt x="4943094" y="2385822"/>
                  </a:lnTo>
                  <a:lnTo>
                    <a:pt x="4938522" y="2299716"/>
                  </a:lnTo>
                  <a:lnTo>
                    <a:pt x="4931664" y="2213610"/>
                  </a:lnTo>
                  <a:lnTo>
                    <a:pt x="4920996" y="2128266"/>
                  </a:lnTo>
                  <a:lnTo>
                    <a:pt x="4907280" y="2042922"/>
                  </a:lnTo>
                  <a:lnTo>
                    <a:pt x="4890516" y="1958340"/>
                  </a:lnTo>
                  <a:lnTo>
                    <a:pt x="4871466" y="1874520"/>
                  </a:lnTo>
                  <a:lnTo>
                    <a:pt x="4849368" y="1790700"/>
                  </a:lnTo>
                  <a:lnTo>
                    <a:pt x="4824222" y="1708404"/>
                  </a:lnTo>
                  <a:lnTo>
                    <a:pt x="4796028" y="1626870"/>
                  </a:lnTo>
                  <a:lnTo>
                    <a:pt x="4764786" y="1546098"/>
                  </a:lnTo>
                  <a:lnTo>
                    <a:pt x="4731258" y="1466850"/>
                  </a:lnTo>
                  <a:lnTo>
                    <a:pt x="4694682" y="1388364"/>
                  </a:lnTo>
                  <a:lnTo>
                    <a:pt x="4655820" y="1311402"/>
                  </a:lnTo>
                  <a:lnTo>
                    <a:pt x="4613910" y="1235964"/>
                  </a:lnTo>
                </a:path>
                <a:path w="4944745" h="4944745">
                  <a:moveTo>
                    <a:pt x="4613910" y="3708654"/>
                  </a:moveTo>
                  <a:lnTo>
                    <a:pt x="4655820" y="3633216"/>
                  </a:lnTo>
                  <a:lnTo>
                    <a:pt x="4694682" y="3556254"/>
                  </a:lnTo>
                  <a:lnTo>
                    <a:pt x="4731258" y="3477768"/>
                  </a:lnTo>
                  <a:lnTo>
                    <a:pt x="4764786" y="3398520"/>
                  </a:lnTo>
                  <a:lnTo>
                    <a:pt x="4796028" y="3317748"/>
                  </a:lnTo>
                  <a:lnTo>
                    <a:pt x="4824222" y="3236214"/>
                  </a:lnTo>
                  <a:lnTo>
                    <a:pt x="4849368" y="3153918"/>
                  </a:lnTo>
                  <a:lnTo>
                    <a:pt x="4871466" y="3070860"/>
                  </a:lnTo>
                  <a:lnTo>
                    <a:pt x="4890516" y="2986278"/>
                  </a:lnTo>
                  <a:lnTo>
                    <a:pt x="4907280" y="2901696"/>
                  </a:lnTo>
                  <a:lnTo>
                    <a:pt x="4920996" y="2816352"/>
                  </a:lnTo>
                  <a:lnTo>
                    <a:pt x="4931664" y="2731008"/>
                  </a:lnTo>
                  <a:lnTo>
                    <a:pt x="4938522" y="2644902"/>
                  </a:lnTo>
                  <a:lnTo>
                    <a:pt x="4943094" y="2558796"/>
                  </a:lnTo>
                  <a:lnTo>
                    <a:pt x="4944618" y="2472690"/>
                  </a:lnTo>
                </a:path>
                <a:path w="4944745" h="4944745">
                  <a:moveTo>
                    <a:pt x="3708654" y="4613910"/>
                  </a:moveTo>
                  <a:lnTo>
                    <a:pt x="3782568" y="4568952"/>
                  </a:lnTo>
                  <a:lnTo>
                    <a:pt x="3854958" y="4522470"/>
                  </a:lnTo>
                  <a:lnTo>
                    <a:pt x="3925824" y="4472940"/>
                  </a:lnTo>
                  <a:lnTo>
                    <a:pt x="3994404" y="4421124"/>
                  </a:lnTo>
                  <a:lnTo>
                    <a:pt x="4061460" y="4366260"/>
                  </a:lnTo>
                  <a:lnTo>
                    <a:pt x="4126992" y="4309872"/>
                  </a:lnTo>
                  <a:lnTo>
                    <a:pt x="4190238" y="4251198"/>
                  </a:lnTo>
                  <a:lnTo>
                    <a:pt x="4251198" y="4190238"/>
                  </a:lnTo>
                  <a:lnTo>
                    <a:pt x="4309872" y="4126992"/>
                  </a:lnTo>
                  <a:lnTo>
                    <a:pt x="4366260" y="4061460"/>
                  </a:lnTo>
                  <a:lnTo>
                    <a:pt x="4421124" y="3994404"/>
                  </a:lnTo>
                  <a:lnTo>
                    <a:pt x="4472940" y="3925824"/>
                  </a:lnTo>
                  <a:lnTo>
                    <a:pt x="4522470" y="3854958"/>
                  </a:lnTo>
                  <a:lnTo>
                    <a:pt x="4568952" y="3782568"/>
                  </a:lnTo>
                  <a:lnTo>
                    <a:pt x="4613910" y="3708654"/>
                  </a:lnTo>
                </a:path>
                <a:path w="4944745" h="4944745">
                  <a:moveTo>
                    <a:pt x="950976" y="2472690"/>
                  </a:moveTo>
                  <a:lnTo>
                    <a:pt x="952500" y="2538984"/>
                  </a:lnTo>
                  <a:lnTo>
                    <a:pt x="956310" y="2605278"/>
                  </a:lnTo>
                  <a:lnTo>
                    <a:pt x="963930" y="2670810"/>
                  </a:lnTo>
                  <a:lnTo>
                    <a:pt x="973835" y="2736342"/>
                  </a:lnTo>
                  <a:lnTo>
                    <a:pt x="986790" y="2801874"/>
                  </a:lnTo>
                  <a:lnTo>
                    <a:pt x="1002791" y="2865882"/>
                  </a:lnTo>
                  <a:lnTo>
                    <a:pt x="1021080" y="2929890"/>
                  </a:lnTo>
                  <a:lnTo>
                    <a:pt x="1042416" y="2993136"/>
                  </a:lnTo>
                  <a:lnTo>
                    <a:pt x="1066800" y="3054858"/>
                  </a:lnTo>
                  <a:lnTo>
                    <a:pt x="1093470" y="3115056"/>
                  </a:lnTo>
                  <a:lnTo>
                    <a:pt x="1122426" y="3175254"/>
                  </a:lnTo>
                  <a:lnTo>
                    <a:pt x="1154430" y="3233166"/>
                  </a:lnTo>
                  <a:lnTo>
                    <a:pt x="1189482" y="3289554"/>
                  </a:lnTo>
                  <a:lnTo>
                    <a:pt x="1226058" y="3345180"/>
                  </a:lnTo>
                  <a:lnTo>
                    <a:pt x="1264920" y="3398520"/>
                  </a:lnTo>
                  <a:lnTo>
                    <a:pt x="1306830" y="3450336"/>
                  </a:lnTo>
                  <a:lnTo>
                    <a:pt x="1350264" y="3500628"/>
                  </a:lnTo>
                  <a:lnTo>
                    <a:pt x="1396746" y="3548634"/>
                  </a:lnTo>
                  <a:lnTo>
                    <a:pt x="1444752" y="3594354"/>
                  </a:lnTo>
                  <a:lnTo>
                    <a:pt x="1494282" y="3637788"/>
                  </a:lnTo>
                  <a:lnTo>
                    <a:pt x="1546098" y="3679698"/>
                  </a:lnTo>
                  <a:lnTo>
                    <a:pt x="1599438" y="3718560"/>
                  </a:lnTo>
                  <a:lnTo>
                    <a:pt x="1655064" y="3755898"/>
                  </a:lnTo>
                  <a:lnTo>
                    <a:pt x="1711452" y="3790188"/>
                  </a:lnTo>
                  <a:lnTo>
                    <a:pt x="1770126" y="3822192"/>
                  </a:lnTo>
                  <a:lnTo>
                    <a:pt x="1829562" y="3851148"/>
                  </a:lnTo>
                  <a:lnTo>
                    <a:pt x="1889760" y="3877818"/>
                  </a:lnTo>
                  <a:lnTo>
                    <a:pt x="1952244" y="3902202"/>
                  </a:lnTo>
                  <a:lnTo>
                    <a:pt x="2014728" y="3923538"/>
                  </a:lnTo>
                  <a:lnTo>
                    <a:pt x="2078736" y="3941826"/>
                  </a:lnTo>
                  <a:lnTo>
                    <a:pt x="2142744" y="3957828"/>
                  </a:lnTo>
                  <a:lnTo>
                    <a:pt x="2208276" y="3970782"/>
                  </a:lnTo>
                  <a:lnTo>
                    <a:pt x="2273808" y="3980688"/>
                  </a:lnTo>
                  <a:lnTo>
                    <a:pt x="2340102" y="3988308"/>
                  </a:lnTo>
                  <a:lnTo>
                    <a:pt x="2406396" y="3992880"/>
                  </a:lnTo>
                  <a:lnTo>
                    <a:pt x="2472690" y="3993642"/>
                  </a:lnTo>
                  <a:lnTo>
                    <a:pt x="2538984" y="3992880"/>
                  </a:lnTo>
                  <a:lnTo>
                    <a:pt x="2605278" y="3988308"/>
                  </a:lnTo>
                  <a:lnTo>
                    <a:pt x="2670810" y="3980688"/>
                  </a:lnTo>
                  <a:lnTo>
                    <a:pt x="2736342" y="3970782"/>
                  </a:lnTo>
                  <a:lnTo>
                    <a:pt x="2801874" y="3957828"/>
                  </a:lnTo>
                  <a:lnTo>
                    <a:pt x="2865882" y="3941826"/>
                  </a:lnTo>
                  <a:lnTo>
                    <a:pt x="2929890" y="3923538"/>
                  </a:lnTo>
                  <a:lnTo>
                    <a:pt x="2993136" y="3902202"/>
                  </a:lnTo>
                  <a:lnTo>
                    <a:pt x="3054858" y="3877818"/>
                  </a:lnTo>
                  <a:lnTo>
                    <a:pt x="3115056" y="3851148"/>
                  </a:lnTo>
                  <a:lnTo>
                    <a:pt x="3175254" y="3822192"/>
                  </a:lnTo>
                  <a:lnTo>
                    <a:pt x="3233166" y="3790188"/>
                  </a:lnTo>
                  <a:lnTo>
                    <a:pt x="3289554" y="3755898"/>
                  </a:lnTo>
                  <a:lnTo>
                    <a:pt x="3345180" y="3718560"/>
                  </a:lnTo>
                  <a:lnTo>
                    <a:pt x="3398520" y="3679698"/>
                  </a:lnTo>
                  <a:lnTo>
                    <a:pt x="3450336" y="3637788"/>
                  </a:lnTo>
                  <a:lnTo>
                    <a:pt x="3500628" y="3594354"/>
                  </a:lnTo>
                  <a:lnTo>
                    <a:pt x="3548634" y="3548634"/>
                  </a:lnTo>
                  <a:lnTo>
                    <a:pt x="3594354" y="3500628"/>
                  </a:lnTo>
                  <a:lnTo>
                    <a:pt x="3637788" y="3450336"/>
                  </a:lnTo>
                  <a:lnTo>
                    <a:pt x="3679698" y="3398520"/>
                  </a:lnTo>
                  <a:lnTo>
                    <a:pt x="3718560" y="3345180"/>
                  </a:lnTo>
                  <a:lnTo>
                    <a:pt x="3755898" y="3289554"/>
                  </a:lnTo>
                  <a:lnTo>
                    <a:pt x="3790188" y="3233166"/>
                  </a:lnTo>
                  <a:lnTo>
                    <a:pt x="3822192" y="3175254"/>
                  </a:lnTo>
                  <a:lnTo>
                    <a:pt x="3851148" y="3115056"/>
                  </a:lnTo>
                  <a:lnTo>
                    <a:pt x="3877818" y="3054858"/>
                  </a:lnTo>
                  <a:lnTo>
                    <a:pt x="3902202" y="2993136"/>
                  </a:lnTo>
                  <a:lnTo>
                    <a:pt x="3923538" y="2929890"/>
                  </a:lnTo>
                  <a:lnTo>
                    <a:pt x="3941826" y="2865882"/>
                  </a:lnTo>
                  <a:lnTo>
                    <a:pt x="3957828" y="2801874"/>
                  </a:lnTo>
                  <a:lnTo>
                    <a:pt x="3970782" y="2736342"/>
                  </a:lnTo>
                  <a:lnTo>
                    <a:pt x="3980688" y="2670810"/>
                  </a:lnTo>
                  <a:lnTo>
                    <a:pt x="3988308" y="2605278"/>
                  </a:lnTo>
                  <a:lnTo>
                    <a:pt x="3992118" y="2538984"/>
                  </a:lnTo>
                  <a:lnTo>
                    <a:pt x="3993642" y="2472690"/>
                  </a:lnTo>
                  <a:lnTo>
                    <a:pt x="3992118" y="2405634"/>
                  </a:lnTo>
                  <a:lnTo>
                    <a:pt x="3988308" y="2340102"/>
                  </a:lnTo>
                  <a:lnTo>
                    <a:pt x="3980688" y="2273808"/>
                  </a:lnTo>
                  <a:lnTo>
                    <a:pt x="3970782" y="2208276"/>
                  </a:lnTo>
                  <a:lnTo>
                    <a:pt x="3957828" y="2142744"/>
                  </a:lnTo>
                  <a:lnTo>
                    <a:pt x="3941826" y="2078736"/>
                  </a:lnTo>
                  <a:lnTo>
                    <a:pt x="3923538" y="2014728"/>
                  </a:lnTo>
                  <a:lnTo>
                    <a:pt x="3902202" y="1952244"/>
                  </a:lnTo>
                  <a:lnTo>
                    <a:pt x="3877818" y="1889760"/>
                  </a:lnTo>
                  <a:lnTo>
                    <a:pt x="3851148" y="1829562"/>
                  </a:lnTo>
                  <a:lnTo>
                    <a:pt x="3822192" y="1770126"/>
                  </a:lnTo>
                  <a:lnTo>
                    <a:pt x="3790188" y="1711452"/>
                  </a:lnTo>
                  <a:lnTo>
                    <a:pt x="3755898" y="1655064"/>
                  </a:lnTo>
                  <a:lnTo>
                    <a:pt x="3718560" y="1599438"/>
                  </a:lnTo>
                  <a:lnTo>
                    <a:pt x="3679698" y="1546098"/>
                  </a:lnTo>
                  <a:lnTo>
                    <a:pt x="3637788" y="1494282"/>
                  </a:lnTo>
                  <a:lnTo>
                    <a:pt x="3594354" y="1444752"/>
                  </a:lnTo>
                  <a:lnTo>
                    <a:pt x="3548634" y="1396746"/>
                  </a:lnTo>
                  <a:lnTo>
                    <a:pt x="3500628" y="1350264"/>
                  </a:lnTo>
                  <a:lnTo>
                    <a:pt x="3450336" y="1306830"/>
                  </a:lnTo>
                  <a:lnTo>
                    <a:pt x="3398520" y="1264920"/>
                  </a:lnTo>
                  <a:lnTo>
                    <a:pt x="3345180" y="1226058"/>
                  </a:lnTo>
                  <a:lnTo>
                    <a:pt x="3289554" y="1188720"/>
                  </a:lnTo>
                  <a:lnTo>
                    <a:pt x="3233166" y="1154430"/>
                  </a:lnTo>
                  <a:lnTo>
                    <a:pt x="3175254" y="1122426"/>
                  </a:lnTo>
                  <a:lnTo>
                    <a:pt x="3115056" y="1093470"/>
                  </a:lnTo>
                  <a:lnTo>
                    <a:pt x="3054858" y="1066800"/>
                  </a:lnTo>
                  <a:lnTo>
                    <a:pt x="2993136" y="1042416"/>
                  </a:lnTo>
                  <a:lnTo>
                    <a:pt x="2929890" y="1021080"/>
                  </a:lnTo>
                  <a:lnTo>
                    <a:pt x="2865882" y="1002792"/>
                  </a:lnTo>
                  <a:lnTo>
                    <a:pt x="2801874" y="986790"/>
                  </a:lnTo>
                  <a:lnTo>
                    <a:pt x="2736342" y="973836"/>
                  </a:lnTo>
                  <a:lnTo>
                    <a:pt x="2670810" y="963930"/>
                  </a:lnTo>
                  <a:lnTo>
                    <a:pt x="2605278" y="956310"/>
                  </a:lnTo>
                  <a:lnTo>
                    <a:pt x="2538984" y="952500"/>
                  </a:lnTo>
                  <a:lnTo>
                    <a:pt x="2472690" y="950976"/>
                  </a:lnTo>
                  <a:lnTo>
                    <a:pt x="2406396" y="952500"/>
                  </a:lnTo>
                  <a:lnTo>
                    <a:pt x="2340102" y="956310"/>
                  </a:lnTo>
                  <a:lnTo>
                    <a:pt x="2273808" y="963930"/>
                  </a:lnTo>
                  <a:lnTo>
                    <a:pt x="2208276" y="973836"/>
                  </a:lnTo>
                  <a:lnTo>
                    <a:pt x="2142744" y="986790"/>
                  </a:lnTo>
                  <a:lnTo>
                    <a:pt x="2078736" y="1002792"/>
                  </a:lnTo>
                  <a:lnTo>
                    <a:pt x="2014728" y="1021080"/>
                  </a:lnTo>
                  <a:lnTo>
                    <a:pt x="1952244" y="1042416"/>
                  </a:lnTo>
                  <a:lnTo>
                    <a:pt x="1889760" y="1066800"/>
                  </a:lnTo>
                  <a:lnTo>
                    <a:pt x="1829562" y="1093470"/>
                  </a:lnTo>
                  <a:lnTo>
                    <a:pt x="1770126" y="1122426"/>
                  </a:lnTo>
                  <a:lnTo>
                    <a:pt x="1711452" y="1154430"/>
                  </a:lnTo>
                  <a:lnTo>
                    <a:pt x="1655064" y="1188720"/>
                  </a:lnTo>
                  <a:lnTo>
                    <a:pt x="1599438" y="1226058"/>
                  </a:lnTo>
                  <a:lnTo>
                    <a:pt x="1546098" y="1264920"/>
                  </a:lnTo>
                  <a:lnTo>
                    <a:pt x="1494282" y="1306830"/>
                  </a:lnTo>
                  <a:lnTo>
                    <a:pt x="1444752" y="1350264"/>
                  </a:lnTo>
                  <a:lnTo>
                    <a:pt x="1396746" y="1396746"/>
                  </a:lnTo>
                  <a:lnTo>
                    <a:pt x="1350264" y="1444752"/>
                  </a:lnTo>
                  <a:lnTo>
                    <a:pt x="1306830" y="1494282"/>
                  </a:lnTo>
                  <a:lnTo>
                    <a:pt x="1264920" y="1546098"/>
                  </a:lnTo>
                  <a:lnTo>
                    <a:pt x="1226058" y="1599438"/>
                  </a:lnTo>
                  <a:lnTo>
                    <a:pt x="1189482" y="1655064"/>
                  </a:lnTo>
                  <a:lnTo>
                    <a:pt x="1154430" y="1711452"/>
                  </a:lnTo>
                  <a:lnTo>
                    <a:pt x="1122426" y="1770126"/>
                  </a:lnTo>
                  <a:lnTo>
                    <a:pt x="1093470" y="1829562"/>
                  </a:lnTo>
                  <a:lnTo>
                    <a:pt x="1066800" y="1889760"/>
                  </a:lnTo>
                  <a:lnTo>
                    <a:pt x="1042416" y="1952244"/>
                  </a:lnTo>
                  <a:lnTo>
                    <a:pt x="1021080" y="2014728"/>
                  </a:lnTo>
                  <a:lnTo>
                    <a:pt x="1002791" y="2078736"/>
                  </a:lnTo>
                  <a:lnTo>
                    <a:pt x="986790" y="2142744"/>
                  </a:lnTo>
                  <a:lnTo>
                    <a:pt x="973835" y="2208276"/>
                  </a:lnTo>
                  <a:lnTo>
                    <a:pt x="963930" y="2273808"/>
                  </a:lnTo>
                  <a:lnTo>
                    <a:pt x="956310" y="2340102"/>
                  </a:lnTo>
                  <a:lnTo>
                    <a:pt x="952500" y="2405634"/>
                  </a:lnTo>
                  <a:lnTo>
                    <a:pt x="950976" y="247269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870453" y="4046982"/>
              <a:ext cx="24383" cy="12192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804922" y="3982211"/>
              <a:ext cx="154305" cy="64135"/>
            </a:xfrm>
            <a:custGeom>
              <a:avLst/>
              <a:gdLst/>
              <a:ahLst/>
              <a:cxnLst/>
              <a:rect l="l" t="t" r="r" b="b"/>
              <a:pathLst>
                <a:path w="154305" h="64135">
                  <a:moveTo>
                    <a:pt x="64007" y="64008"/>
                  </a:moveTo>
                  <a:lnTo>
                    <a:pt x="88391" y="64008"/>
                  </a:lnTo>
                </a:path>
                <a:path w="154305" h="64135">
                  <a:moveTo>
                    <a:pt x="62483" y="62482"/>
                  </a:moveTo>
                  <a:lnTo>
                    <a:pt x="92963" y="62482"/>
                  </a:lnTo>
                </a:path>
                <a:path w="154305" h="64135">
                  <a:moveTo>
                    <a:pt x="60959" y="60960"/>
                  </a:moveTo>
                  <a:lnTo>
                    <a:pt x="91439" y="60960"/>
                  </a:lnTo>
                </a:path>
                <a:path w="154305" h="64135">
                  <a:moveTo>
                    <a:pt x="59435" y="59436"/>
                  </a:moveTo>
                  <a:lnTo>
                    <a:pt x="96011" y="59436"/>
                  </a:lnTo>
                </a:path>
                <a:path w="154305" h="64135">
                  <a:moveTo>
                    <a:pt x="57911" y="57912"/>
                  </a:moveTo>
                  <a:lnTo>
                    <a:pt x="94487" y="57912"/>
                  </a:lnTo>
                </a:path>
                <a:path w="154305" h="64135">
                  <a:moveTo>
                    <a:pt x="56387" y="56387"/>
                  </a:moveTo>
                  <a:lnTo>
                    <a:pt x="99060" y="56387"/>
                  </a:lnTo>
                </a:path>
                <a:path w="154305" h="64135">
                  <a:moveTo>
                    <a:pt x="54863" y="54863"/>
                  </a:moveTo>
                  <a:lnTo>
                    <a:pt x="97536" y="54863"/>
                  </a:lnTo>
                </a:path>
                <a:path w="154305" h="64135">
                  <a:moveTo>
                    <a:pt x="53339" y="53339"/>
                  </a:moveTo>
                  <a:lnTo>
                    <a:pt x="102107" y="53339"/>
                  </a:lnTo>
                </a:path>
                <a:path w="154305" h="64135">
                  <a:moveTo>
                    <a:pt x="51815" y="51815"/>
                  </a:moveTo>
                  <a:lnTo>
                    <a:pt x="100583" y="51815"/>
                  </a:lnTo>
                </a:path>
                <a:path w="154305" h="64135">
                  <a:moveTo>
                    <a:pt x="50291" y="50291"/>
                  </a:moveTo>
                  <a:lnTo>
                    <a:pt x="105155" y="50291"/>
                  </a:lnTo>
                </a:path>
                <a:path w="154305" h="64135">
                  <a:moveTo>
                    <a:pt x="48767" y="48767"/>
                  </a:moveTo>
                  <a:lnTo>
                    <a:pt x="103631" y="48767"/>
                  </a:lnTo>
                </a:path>
                <a:path w="154305" h="64135">
                  <a:moveTo>
                    <a:pt x="47243" y="47243"/>
                  </a:moveTo>
                  <a:lnTo>
                    <a:pt x="108204" y="47243"/>
                  </a:lnTo>
                </a:path>
                <a:path w="154305" h="64135">
                  <a:moveTo>
                    <a:pt x="45719" y="45720"/>
                  </a:moveTo>
                  <a:lnTo>
                    <a:pt x="106680" y="45720"/>
                  </a:lnTo>
                </a:path>
                <a:path w="154305" h="64135">
                  <a:moveTo>
                    <a:pt x="44195" y="44196"/>
                  </a:moveTo>
                  <a:lnTo>
                    <a:pt x="111251" y="44196"/>
                  </a:lnTo>
                </a:path>
                <a:path w="154305" h="64135">
                  <a:moveTo>
                    <a:pt x="42671" y="42670"/>
                  </a:moveTo>
                  <a:lnTo>
                    <a:pt x="109727" y="42670"/>
                  </a:lnTo>
                </a:path>
                <a:path w="154305" h="64135">
                  <a:moveTo>
                    <a:pt x="41147" y="41148"/>
                  </a:moveTo>
                  <a:lnTo>
                    <a:pt x="114299" y="41148"/>
                  </a:lnTo>
                </a:path>
                <a:path w="154305" h="64135">
                  <a:moveTo>
                    <a:pt x="39623" y="39624"/>
                  </a:moveTo>
                  <a:lnTo>
                    <a:pt x="112775" y="39624"/>
                  </a:lnTo>
                </a:path>
                <a:path w="154305" h="64135">
                  <a:moveTo>
                    <a:pt x="38100" y="38100"/>
                  </a:moveTo>
                  <a:lnTo>
                    <a:pt x="117348" y="38100"/>
                  </a:lnTo>
                </a:path>
                <a:path w="154305" h="64135">
                  <a:moveTo>
                    <a:pt x="36575" y="36575"/>
                  </a:moveTo>
                  <a:lnTo>
                    <a:pt x="115824" y="36575"/>
                  </a:lnTo>
                </a:path>
                <a:path w="154305" h="64135">
                  <a:moveTo>
                    <a:pt x="35051" y="35051"/>
                  </a:moveTo>
                  <a:lnTo>
                    <a:pt x="120395" y="35051"/>
                  </a:lnTo>
                </a:path>
                <a:path w="154305" h="64135">
                  <a:moveTo>
                    <a:pt x="33527" y="33526"/>
                  </a:moveTo>
                  <a:lnTo>
                    <a:pt x="118871" y="33526"/>
                  </a:lnTo>
                </a:path>
                <a:path w="154305" h="64135">
                  <a:moveTo>
                    <a:pt x="32003" y="32003"/>
                  </a:moveTo>
                  <a:lnTo>
                    <a:pt x="123443" y="32003"/>
                  </a:lnTo>
                </a:path>
                <a:path w="154305" h="64135">
                  <a:moveTo>
                    <a:pt x="30479" y="30479"/>
                  </a:moveTo>
                  <a:lnTo>
                    <a:pt x="121919" y="30479"/>
                  </a:lnTo>
                </a:path>
                <a:path w="154305" h="64135">
                  <a:moveTo>
                    <a:pt x="28955" y="28955"/>
                  </a:moveTo>
                  <a:lnTo>
                    <a:pt x="126491" y="28955"/>
                  </a:lnTo>
                </a:path>
                <a:path w="154305" h="64135">
                  <a:moveTo>
                    <a:pt x="27431" y="27431"/>
                  </a:moveTo>
                  <a:lnTo>
                    <a:pt x="124968" y="27431"/>
                  </a:lnTo>
                </a:path>
                <a:path w="154305" h="64135">
                  <a:moveTo>
                    <a:pt x="25907" y="25908"/>
                  </a:moveTo>
                  <a:lnTo>
                    <a:pt x="129539" y="25908"/>
                  </a:lnTo>
                </a:path>
                <a:path w="154305" h="64135">
                  <a:moveTo>
                    <a:pt x="24383" y="24382"/>
                  </a:moveTo>
                  <a:lnTo>
                    <a:pt x="128015" y="24382"/>
                  </a:lnTo>
                </a:path>
                <a:path w="154305" h="64135">
                  <a:moveTo>
                    <a:pt x="22859" y="22860"/>
                  </a:moveTo>
                  <a:lnTo>
                    <a:pt x="132587" y="22860"/>
                  </a:lnTo>
                </a:path>
                <a:path w="154305" h="64135">
                  <a:moveTo>
                    <a:pt x="21335" y="21336"/>
                  </a:moveTo>
                  <a:lnTo>
                    <a:pt x="131063" y="21336"/>
                  </a:lnTo>
                </a:path>
                <a:path w="154305" h="64135">
                  <a:moveTo>
                    <a:pt x="19811" y="19812"/>
                  </a:moveTo>
                  <a:lnTo>
                    <a:pt x="135635" y="19812"/>
                  </a:lnTo>
                </a:path>
                <a:path w="154305" h="64135">
                  <a:moveTo>
                    <a:pt x="18287" y="18287"/>
                  </a:moveTo>
                  <a:lnTo>
                    <a:pt x="134112" y="18287"/>
                  </a:lnTo>
                </a:path>
                <a:path w="154305" h="64135">
                  <a:moveTo>
                    <a:pt x="16763" y="16763"/>
                  </a:moveTo>
                  <a:lnTo>
                    <a:pt x="138683" y="16763"/>
                  </a:lnTo>
                </a:path>
                <a:path w="154305" h="64135">
                  <a:moveTo>
                    <a:pt x="15239" y="15239"/>
                  </a:moveTo>
                  <a:lnTo>
                    <a:pt x="137159" y="15239"/>
                  </a:lnTo>
                </a:path>
                <a:path w="154305" h="64135">
                  <a:moveTo>
                    <a:pt x="13715" y="13715"/>
                  </a:moveTo>
                  <a:lnTo>
                    <a:pt x="141731" y="13715"/>
                  </a:lnTo>
                </a:path>
                <a:path w="154305" h="64135">
                  <a:moveTo>
                    <a:pt x="12191" y="12191"/>
                  </a:moveTo>
                  <a:lnTo>
                    <a:pt x="140207" y="12191"/>
                  </a:lnTo>
                </a:path>
                <a:path w="154305" h="64135">
                  <a:moveTo>
                    <a:pt x="10667" y="10667"/>
                  </a:moveTo>
                  <a:lnTo>
                    <a:pt x="144779" y="10667"/>
                  </a:lnTo>
                </a:path>
                <a:path w="154305" h="64135">
                  <a:moveTo>
                    <a:pt x="9143" y="9143"/>
                  </a:moveTo>
                  <a:lnTo>
                    <a:pt x="143256" y="9143"/>
                  </a:lnTo>
                </a:path>
                <a:path w="154305" h="64135">
                  <a:moveTo>
                    <a:pt x="7619" y="7620"/>
                  </a:moveTo>
                  <a:lnTo>
                    <a:pt x="147827" y="7620"/>
                  </a:lnTo>
                </a:path>
                <a:path w="154305" h="64135">
                  <a:moveTo>
                    <a:pt x="6095" y="6096"/>
                  </a:moveTo>
                  <a:lnTo>
                    <a:pt x="146303" y="6096"/>
                  </a:lnTo>
                </a:path>
                <a:path w="154305" h="64135">
                  <a:moveTo>
                    <a:pt x="4571" y="4570"/>
                  </a:moveTo>
                  <a:lnTo>
                    <a:pt x="150875" y="4570"/>
                  </a:lnTo>
                </a:path>
                <a:path w="154305" h="64135">
                  <a:moveTo>
                    <a:pt x="3047" y="3048"/>
                  </a:moveTo>
                  <a:lnTo>
                    <a:pt x="149351" y="3048"/>
                  </a:lnTo>
                </a:path>
                <a:path w="154305" h="64135">
                  <a:moveTo>
                    <a:pt x="1523" y="1524"/>
                  </a:moveTo>
                  <a:lnTo>
                    <a:pt x="153923" y="1524"/>
                  </a:lnTo>
                </a:path>
                <a:path w="154305" h="64135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175">
              <a:solidFill>
                <a:srgbClr val="7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559558" y="3452622"/>
              <a:ext cx="693419" cy="528827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2841497" y="3378708"/>
              <a:ext cx="177165" cy="73660"/>
            </a:xfrm>
            <a:custGeom>
              <a:avLst/>
              <a:gdLst/>
              <a:ahLst/>
              <a:cxnLst/>
              <a:rect l="l" t="t" r="r" b="b"/>
              <a:pathLst>
                <a:path w="177164" h="73660">
                  <a:moveTo>
                    <a:pt x="0" y="73151"/>
                  </a:moveTo>
                  <a:lnTo>
                    <a:pt x="176783" y="73151"/>
                  </a:lnTo>
                </a:path>
                <a:path w="177164" h="73660">
                  <a:moveTo>
                    <a:pt x="1524" y="71628"/>
                  </a:moveTo>
                  <a:lnTo>
                    <a:pt x="172212" y="71628"/>
                  </a:lnTo>
                </a:path>
                <a:path w="177164" h="73660">
                  <a:moveTo>
                    <a:pt x="3047" y="70102"/>
                  </a:moveTo>
                  <a:lnTo>
                    <a:pt x="173735" y="70102"/>
                  </a:lnTo>
                </a:path>
                <a:path w="177164" h="73660">
                  <a:moveTo>
                    <a:pt x="4571" y="68578"/>
                  </a:moveTo>
                  <a:lnTo>
                    <a:pt x="169163" y="68578"/>
                  </a:lnTo>
                </a:path>
                <a:path w="177164" h="73660">
                  <a:moveTo>
                    <a:pt x="6095" y="67054"/>
                  </a:moveTo>
                  <a:lnTo>
                    <a:pt x="170687" y="67054"/>
                  </a:lnTo>
                </a:path>
                <a:path w="177164" h="73660">
                  <a:moveTo>
                    <a:pt x="7619" y="65530"/>
                  </a:moveTo>
                  <a:lnTo>
                    <a:pt x="166115" y="65530"/>
                  </a:lnTo>
                </a:path>
                <a:path w="177164" h="73660">
                  <a:moveTo>
                    <a:pt x="9143" y="64007"/>
                  </a:moveTo>
                  <a:lnTo>
                    <a:pt x="167639" y="64007"/>
                  </a:lnTo>
                </a:path>
                <a:path w="177164" h="73660">
                  <a:moveTo>
                    <a:pt x="10668" y="62484"/>
                  </a:moveTo>
                  <a:lnTo>
                    <a:pt x="163068" y="62484"/>
                  </a:lnTo>
                </a:path>
                <a:path w="177164" h="73660">
                  <a:moveTo>
                    <a:pt x="12191" y="60959"/>
                  </a:moveTo>
                  <a:lnTo>
                    <a:pt x="164591" y="60959"/>
                  </a:lnTo>
                </a:path>
                <a:path w="177164" h="73660">
                  <a:moveTo>
                    <a:pt x="13715" y="59436"/>
                  </a:moveTo>
                  <a:lnTo>
                    <a:pt x="160019" y="59436"/>
                  </a:lnTo>
                </a:path>
                <a:path w="177164" h="73660">
                  <a:moveTo>
                    <a:pt x="15239" y="57911"/>
                  </a:moveTo>
                  <a:lnTo>
                    <a:pt x="161544" y="57911"/>
                  </a:lnTo>
                </a:path>
                <a:path w="177164" h="73660">
                  <a:moveTo>
                    <a:pt x="16763" y="56388"/>
                  </a:moveTo>
                  <a:lnTo>
                    <a:pt x="156971" y="56388"/>
                  </a:lnTo>
                </a:path>
                <a:path w="177164" h="73660">
                  <a:moveTo>
                    <a:pt x="18287" y="54863"/>
                  </a:moveTo>
                  <a:lnTo>
                    <a:pt x="158495" y="54863"/>
                  </a:lnTo>
                </a:path>
                <a:path w="177164" h="73660">
                  <a:moveTo>
                    <a:pt x="19812" y="53340"/>
                  </a:moveTo>
                  <a:lnTo>
                    <a:pt x="153924" y="53340"/>
                  </a:lnTo>
                </a:path>
                <a:path w="177164" h="73660">
                  <a:moveTo>
                    <a:pt x="21335" y="51814"/>
                  </a:moveTo>
                  <a:lnTo>
                    <a:pt x="155447" y="51814"/>
                  </a:lnTo>
                </a:path>
                <a:path w="177164" h="73660">
                  <a:moveTo>
                    <a:pt x="22859" y="50290"/>
                  </a:moveTo>
                  <a:lnTo>
                    <a:pt x="150875" y="50290"/>
                  </a:lnTo>
                </a:path>
                <a:path w="177164" h="73660">
                  <a:moveTo>
                    <a:pt x="24383" y="48766"/>
                  </a:moveTo>
                  <a:lnTo>
                    <a:pt x="152400" y="48766"/>
                  </a:lnTo>
                </a:path>
                <a:path w="177164" h="73660">
                  <a:moveTo>
                    <a:pt x="25907" y="47242"/>
                  </a:moveTo>
                  <a:lnTo>
                    <a:pt x="147827" y="47242"/>
                  </a:lnTo>
                </a:path>
                <a:path w="177164" h="73660">
                  <a:moveTo>
                    <a:pt x="27431" y="45720"/>
                  </a:moveTo>
                  <a:lnTo>
                    <a:pt x="149351" y="45720"/>
                  </a:lnTo>
                </a:path>
                <a:path w="177164" h="73660">
                  <a:moveTo>
                    <a:pt x="28956" y="44196"/>
                  </a:moveTo>
                  <a:lnTo>
                    <a:pt x="144780" y="44196"/>
                  </a:lnTo>
                </a:path>
                <a:path w="177164" h="73660">
                  <a:moveTo>
                    <a:pt x="30479" y="42672"/>
                  </a:moveTo>
                  <a:lnTo>
                    <a:pt x="146303" y="42672"/>
                  </a:lnTo>
                </a:path>
                <a:path w="177164" h="73660">
                  <a:moveTo>
                    <a:pt x="32003" y="41148"/>
                  </a:moveTo>
                  <a:lnTo>
                    <a:pt x="141731" y="41148"/>
                  </a:lnTo>
                </a:path>
                <a:path w="177164" h="73660">
                  <a:moveTo>
                    <a:pt x="33527" y="39624"/>
                  </a:moveTo>
                  <a:lnTo>
                    <a:pt x="143255" y="39624"/>
                  </a:lnTo>
                </a:path>
                <a:path w="177164" h="73660">
                  <a:moveTo>
                    <a:pt x="35051" y="38100"/>
                  </a:moveTo>
                  <a:lnTo>
                    <a:pt x="138683" y="38100"/>
                  </a:lnTo>
                </a:path>
                <a:path w="177164" h="73660">
                  <a:moveTo>
                    <a:pt x="36575" y="36576"/>
                  </a:moveTo>
                  <a:lnTo>
                    <a:pt x="140207" y="36576"/>
                  </a:lnTo>
                </a:path>
                <a:path w="177164" h="73660">
                  <a:moveTo>
                    <a:pt x="38100" y="35051"/>
                  </a:moveTo>
                  <a:lnTo>
                    <a:pt x="135636" y="35051"/>
                  </a:lnTo>
                </a:path>
                <a:path w="177164" h="73660">
                  <a:moveTo>
                    <a:pt x="39624" y="33528"/>
                  </a:moveTo>
                  <a:lnTo>
                    <a:pt x="137160" y="33528"/>
                  </a:lnTo>
                </a:path>
                <a:path w="177164" h="73660">
                  <a:moveTo>
                    <a:pt x="41147" y="32002"/>
                  </a:moveTo>
                  <a:lnTo>
                    <a:pt x="132587" y="32002"/>
                  </a:lnTo>
                </a:path>
                <a:path w="177164" h="73660">
                  <a:moveTo>
                    <a:pt x="42671" y="30478"/>
                  </a:moveTo>
                  <a:lnTo>
                    <a:pt x="134111" y="30478"/>
                  </a:lnTo>
                </a:path>
                <a:path w="177164" h="73660">
                  <a:moveTo>
                    <a:pt x="44195" y="28954"/>
                  </a:moveTo>
                  <a:lnTo>
                    <a:pt x="129539" y="28954"/>
                  </a:lnTo>
                </a:path>
                <a:path w="177164" h="73660">
                  <a:moveTo>
                    <a:pt x="45719" y="27430"/>
                  </a:moveTo>
                  <a:lnTo>
                    <a:pt x="131063" y="27430"/>
                  </a:lnTo>
                </a:path>
                <a:path w="177164" h="73660">
                  <a:moveTo>
                    <a:pt x="47243" y="25907"/>
                  </a:moveTo>
                  <a:lnTo>
                    <a:pt x="126492" y="25907"/>
                  </a:lnTo>
                </a:path>
                <a:path w="177164" h="73660">
                  <a:moveTo>
                    <a:pt x="48768" y="24384"/>
                  </a:moveTo>
                  <a:lnTo>
                    <a:pt x="128016" y="24384"/>
                  </a:lnTo>
                </a:path>
                <a:path w="177164" h="73660">
                  <a:moveTo>
                    <a:pt x="50291" y="22859"/>
                  </a:moveTo>
                  <a:lnTo>
                    <a:pt x="123443" y="22859"/>
                  </a:lnTo>
                </a:path>
                <a:path w="177164" h="73660">
                  <a:moveTo>
                    <a:pt x="51815" y="21336"/>
                  </a:moveTo>
                  <a:lnTo>
                    <a:pt x="124967" y="21336"/>
                  </a:lnTo>
                </a:path>
                <a:path w="177164" h="73660">
                  <a:moveTo>
                    <a:pt x="53339" y="19811"/>
                  </a:moveTo>
                  <a:lnTo>
                    <a:pt x="120395" y="19811"/>
                  </a:lnTo>
                </a:path>
                <a:path w="177164" h="73660">
                  <a:moveTo>
                    <a:pt x="54863" y="18288"/>
                  </a:moveTo>
                  <a:lnTo>
                    <a:pt x="121919" y="18288"/>
                  </a:lnTo>
                </a:path>
                <a:path w="177164" h="73660">
                  <a:moveTo>
                    <a:pt x="56387" y="16763"/>
                  </a:moveTo>
                  <a:lnTo>
                    <a:pt x="117348" y="16763"/>
                  </a:lnTo>
                </a:path>
                <a:path w="177164" h="73660">
                  <a:moveTo>
                    <a:pt x="57912" y="15240"/>
                  </a:moveTo>
                  <a:lnTo>
                    <a:pt x="118872" y="15240"/>
                  </a:lnTo>
                </a:path>
                <a:path w="177164" h="73660">
                  <a:moveTo>
                    <a:pt x="59435" y="13714"/>
                  </a:moveTo>
                  <a:lnTo>
                    <a:pt x="114299" y="13714"/>
                  </a:lnTo>
                </a:path>
                <a:path w="177164" h="73660">
                  <a:moveTo>
                    <a:pt x="60959" y="12190"/>
                  </a:moveTo>
                  <a:lnTo>
                    <a:pt x="115823" y="12190"/>
                  </a:lnTo>
                </a:path>
                <a:path w="177164" h="73660">
                  <a:moveTo>
                    <a:pt x="62483" y="10666"/>
                  </a:moveTo>
                  <a:lnTo>
                    <a:pt x="111251" y="10666"/>
                  </a:lnTo>
                </a:path>
                <a:path w="177164" h="73660">
                  <a:moveTo>
                    <a:pt x="64007" y="9142"/>
                  </a:moveTo>
                  <a:lnTo>
                    <a:pt x="112775" y="9142"/>
                  </a:lnTo>
                </a:path>
                <a:path w="177164" h="73660">
                  <a:moveTo>
                    <a:pt x="65531" y="7620"/>
                  </a:moveTo>
                  <a:lnTo>
                    <a:pt x="108204" y="7620"/>
                  </a:lnTo>
                </a:path>
                <a:path w="177164" h="73660">
                  <a:moveTo>
                    <a:pt x="67056" y="6096"/>
                  </a:moveTo>
                  <a:lnTo>
                    <a:pt x="109728" y="6096"/>
                  </a:lnTo>
                </a:path>
                <a:path w="177164" h="73660">
                  <a:moveTo>
                    <a:pt x="68579" y="4572"/>
                  </a:moveTo>
                  <a:lnTo>
                    <a:pt x="105155" y="4572"/>
                  </a:lnTo>
                </a:path>
                <a:path w="177164" h="73660">
                  <a:moveTo>
                    <a:pt x="70103" y="3048"/>
                  </a:moveTo>
                  <a:lnTo>
                    <a:pt x="106679" y="3048"/>
                  </a:lnTo>
                </a:path>
                <a:path w="177164" h="73660">
                  <a:moveTo>
                    <a:pt x="71627" y="1524"/>
                  </a:moveTo>
                  <a:lnTo>
                    <a:pt x="102107" y="1524"/>
                  </a:lnTo>
                </a:path>
                <a:path w="177164" h="73660">
                  <a:moveTo>
                    <a:pt x="73151" y="0"/>
                  </a:moveTo>
                  <a:lnTo>
                    <a:pt x="103631" y="0"/>
                  </a:lnTo>
                </a:path>
              </a:pathLst>
            </a:custGeom>
            <a:ln w="3175">
              <a:solidFill>
                <a:srgbClr val="7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916173" y="3368800"/>
              <a:ext cx="25907" cy="9145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2925318" y="336803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7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26841" y="336689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7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558033" y="3366516"/>
              <a:ext cx="692785" cy="692785"/>
            </a:xfrm>
            <a:custGeom>
              <a:avLst/>
              <a:gdLst/>
              <a:ahLst/>
              <a:cxnLst/>
              <a:rect l="l" t="t" r="r" b="b"/>
              <a:pathLst>
                <a:path w="692785" h="692785">
                  <a:moveTo>
                    <a:pt x="0" y="369569"/>
                  </a:moveTo>
                  <a:lnTo>
                    <a:pt x="369570" y="0"/>
                  </a:lnTo>
                  <a:lnTo>
                    <a:pt x="692658" y="322325"/>
                  </a:lnTo>
                  <a:lnTo>
                    <a:pt x="322326" y="692657"/>
                  </a:lnTo>
                  <a:lnTo>
                    <a:pt x="0" y="369569"/>
                  </a:lnTo>
                  <a:close/>
                </a:path>
              </a:pathLst>
            </a:custGeom>
            <a:ln w="9144">
              <a:solidFill>
                <a:srgbClr val="7E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613909" y="5767577"/>
              <a:ext cx="24384" cy="12192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560569" y="5715000"/>
              <a:ext cx="129539" cy="52069"/>
            </a:xfrm>
            <a:custGeom>
              <a:avLst/>
              <a:gdLst/>
              <a:ahLst/>
              <a:cxnLst/>
              <a:rect l="l" t="t" r="r" b="b"/>
              <a:pathLst>
                <a:path w="129539" h="52070">
                  <a:moveTo>
                    <a:pt x="51815" y="51815"/>
                  </a:moveTo>
                  <a:lnTo>
                    <a:pt x="76200" y="51815"/>
                  </a:lnTo>
                </a:path>
                <a:path w="129539" h="52070">
                  <a:moveTo>
                    <a:pt x="50291" y="50291"/>
                  </a:moveTo>
                  <a:lnTo>
                    <a:pt x="80771" y="50291"/>
                  </a:lnTo>
                </a:path>
                <a:path w="129539" h="52070">
                  <a:moveTo>
                    <a:pt x="48767" y="48767"/>
                  </a:moveTo>
                  <a:lnTo>
                    <a:pt x="79247" y="48767"/>
                  </a:lnTo>
                </a:path>
                <a:path w="129539" h="52070">
                  <a:moveTo>
                    <a:pt x="47243" y="47243"/>
                  </a:moveTo>
                  <a:lnTo>
                    <a:pt x="83819" y="47243"/>
                  </a:lnTo>
                </a:path>
                <a:path w="129539" h="52070">
                  <a:moveTo>
                    <a:pt x="45719" y="45720"/>
                  </a:moveTo>
                  <a:lnTo>
                    <a:pt x="82295" y="45720"/>
                  </a:lnTo>
                </a:path>
                <a:path w="129539" h="52070">
                  <a:moveTo>
                    <a:pt x="44195" y="44196"/>
                  </a:moveTo>
                  <a:lnTo>
                    <a:pt x="86867" y="44196"/>
                  </a:lnTo>
                </a:path>
                <a:path w="129539" h="52070">
                  <a:moveTo>
                    <a:pt x="42671" y="42672"/>
                  </a:moveTo>
                  <a:lnTo>
                    <a:pt x="85343" y="42672"/>
                  </a:lnTo>
                </a:path>
                <a:path w="129539" h="52070">
                  <a:moveTo>
                    <a:pt x="41147" y="41148"/>
                  </a:moveTo>
                  <a:lnTo>
                    <a:pt x="89915" y="41148"/>
                  </a:lnTo>
                </a:path>
                <a:path w="129539" h="52070">
                  <a:moveTo>
                    <a:pt x="39624" y="39624"/>
                  </a:moveTo>
                  <a:lnTo>
                    <a:pt x="88391" y="39624"/>
                  </a:lnTo>
                </a:path>
                <a:path w="129539" h="52070">
                  <a:moveTo>
                    <a:pt x="38100" y="38100"/>
                  </a:moveTo>
                  <a:lnTo>
                    <a:pt x="92963" y="38100"/>
                  </a:lnTo>
                </a:path>
                <a:path w="129539" h="52070">
                  <a:moveTo>
                    <a:pt x="36575" y="36575"/>
                  </a:moveTo>
                  <a:lnTo>
                    <a:pt x="91439" y="36575"/>
                  </a:lnTo>
                </a:path>
                <a:path w="129539" h="52070">
                  <a:moveTo>
                    <a:pt x="35051" y="35051"/>
                  </a:moveTo>
                  <a:lnTo>
                    <a:pt x="96012" y="35051"/>
                  </a:lnTo>
                </a:path>
                <a:path w="129539" h="52070">
                  <a:moveTo>
                    <a:pt x="33527" y="33527"/>
                  </a:moveTo>
                  <a:lnTo>
                    <a:pt x="94487" y="33527"/>
                  </a:lnTo>
                </a:path>
                <a:path w="129539" h="52070">
                  <a:moveTo>
                    <a:pt x="32003" y="32003"/>
                  </a:moveTo>
                  <a:lnTo>
                    <a:pt x="99059" y="32003"/>
                  </a:lnTo>
                </a:path>
                <a:path w="129539" h="52070">
                  <a:moveTo>
                    <a:pt x="30479" y="30479"/>
                  </a:moveTo>
                  <a:lnTo>
                    <a:pt x="97535" y="30479"/>
                  </a:lnTo>
                </a:path>
                <a:path w="129539" h="52070">
                  <a:moveTo>
                    <a:pt x="28955" y="28955"/>
                  </a:moveTo>
                  <a:lnTo>
                    <a:pt x="102107" y="28955"/>
                  </a:lnTo>
                </a:path>
                <a:path w="129539" h="52070">
                  <a:moveTo>
                    <a:pt x="27431" y="27432"/>
                  </a:moveTo>
                  <a:lnTo>
                    <a:pt x="100583" y="27432"/>
                  </a:lnTo>
                </a:path>
                <a:path w="129539" h="52070">
                  <a:moveTo>
                    <a:pt x="25907" y="25908"/>
                  </a:moveTo>
                  <a:lnTo>
                    <a:pt x="105155" y="25908"/>
                  </a:lnTo>
                </a:path>
                <a:path w="129539" h="52070">
                  <a:moveTo>
                    <a:pt x="24383" y="24384"/>
                  </a:moveTo>
                  <a:lnTo>
                    <a:pt x="103631" y="24384"/>
                  </a:lnTo>
                </a:path>
                <a:path w="129539" h="52070">
                  <a:moveTo>
                    <a:pt x="22859" y="22860"/>
                  </a:moveTo>
                  <a:lnTo>
                    <a:pt x="108203" y="22860"/>
                  </a:lnTo>
                </a:path>
                <a:path w="129539" h="52070">
                  <a:moveTo>
                    <a:pt x="21335" y="21336"/>
                  </a:moveTo>
                  <a:lnTo>
                    <a:pt x="106679" y="21336"/>
                  </a:lnTo>
                </a:path>
                <a:path w="129539" h="52070">
                  <a:moveTo>
                    <a:pt x="19812" y="19812"/>
                  </a:moveTo>
                  <a:lnTo>
                    <a:pt x="111251" y="19812"/>
                  </a:lnTo>
                </a:path>
                <a:path w="129539" h="52070">
                  <a:moveTo>
                    <a:pt x="18287" y="18287"/>
                  </a:moveTo>
                  <a:lnTo>
                    <a:pt x="109727" y="18287"/>
                  </a:lnTo>
                </a:path>
                <a:path w="129539" h="52070">
                  <a:moveTo>
                    <a:pt x="16763" y="16763"/>
                  </a:moveTo>
                  <a:lnTo>
                    <a:pt x="114300" y="16763"/>
                  </a:lnTo>
                </a:path>
                <a:path w="129539" h="52070">
                  <a:moveTo>
                    <a:pt x="15239" y="15239"/>
                  </a:moveTo>
                  <a:lnTo>
                    <a:pt x="112775" y="15239"/>
                  </a:lnTo>
                </a:path>
                <a:path w="129539" h="52070">
                  <a:moveTo>
                    <a:pt x="13715" y="13715"/>
                  </a:moveTo>
                  <a:lnTo>
                    <a:pt x="117348" y="13715"/>
                  </a:lnTo>
                </a:path>
                <a:path w="129539" h="52070">
                  <a:moveTo>
                    <a:pt x="12191" y="12191"/>
                  </a:moveTo>
                  <a:lnTo>
                    <a:pt x="115824" y="12191"/>
                  </a:lnTo>
                </a:path>
                <a:path w="129539" h="52070">
                  <a:moveTo>
                    <a:pt x="10667" y="10667"/>
                  </a:moveTo>
                  <a:lnTo>
                    <a:pt x="120395" y="10667"/>
                  </a:lnTo>
                </a:path>
                <a:path w="129539" h="52070">
                  <a:moveTo>
                    <a:pt x="9143" y="9143"/>
                  </a:moveTo>
                  <a:lnTo>
                    <a:pt x="118871" y="9143"/>
                  </a:lnTo>
                </a:path>
                <a:path w="129539" h="52070">
                  <a:moveTo>
                    <a:pt x="7619" y="7620"/>
                  </a:moveTo>
                  <a:lnTo>
                    <a:pt x="123443" y="7620"/>
                  </a:lnTo>
                </a:path>
                <a:path w="129539" h="52070">
                  <a:moveTo>
                    <a:pt x="6095" y="6096"/>
                  </a:moveTo>
                  <a:lnTo>
                    <a:pt x="121919" y="6096"/>
                  </a:lnTo>
                </a:path>
                <a:path w="129539" h="52070">
                  <a:moveTo>
                    <a:pt x="4571" y="4572"/>
                  </a:moveTo>
                  <a:lnTo>
                    <a:pt x="126491" y="4572"/>
                  </a:lnTo>
                </a:path>
                <a:path w="129539" h="52070">
                  <a:moveTo>
                    <a:pt x="3047" y="3048"/>
                  </a:moveTo>
                  <a:lnTo>
                    <a:pt x="124967" y="3048"/>
                  </a:lnTo>
                </a:path>
                <a:path w="129539" h="52070">
                  <a:moveTo>
                    <a:pt x="1524" y="1524"/>
                  </a:moveTo>
                  <a:lnTo>
                    <a:pt x="129539" y="1524"/>
                  </a:lnTo>
                </a:path>
                <a:path w="129539" h="52070">
                  <a:moveTo>
                    <a:pt x="0" y="0"/>
                  </a:moveTo>
                  <a:lnTo>
                    <a:pt x="128015" y="0"/>
                  </a:lnTo>
                </a:path>
              </a:pathLst>
            </a:custGeom>
            <a:ln w="3175">
              <a:solidFill>
                <a:srgbClr val="7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307586" y="5205222"/>
              <a:ext cx="664463" cy="509015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566665" y="5131308"/>
              <a:ext cx="172720" cy="73660"/>
            </a:xfrm>
            <a:custGeom>
              <a:avLst/>
              <a:gdLst/>
              <a:ahLst/>
              <a:cxnLst/>
              <a:rect l="l" t="t" r="r" b="b"/>
              <a:pathLst>
                <a:path w="172720" h="73660">
                  <a:moveTo>
                    <a:pt x="0" y="73151"/>
                  </a:moveTo>
                  <a:lnTo>
                    <a:pt x="170687" y="73151"/>
                  </a:lnTo>
                </a:path>
                <a:path w="172720" h="73660">
                  <a:moveTo>
                    <a:pt x="1524" y="71627"/>
                  </a:moveTo>
                  <a:lnTo>
                    <a:pt x="172212" y="71627"/>
                  </a:lnTo>
                </a:path>
                <a:path w="172720" h="73660">
                  <a:moveTo>
                    <a:pt x="3048" y="70103"/>
                  </a:moveTo>
                  <a:lnTo>
                    <a:pt x="167639" y="70103"/>
                  </a:lnTo>
                </a:path>
                <a:path w="172720" h="73660">
                  <a:moveTo>
                    <a:pt x="4572" y="68579"/>
                  </a:moveTo>
                  <a:lnTo>
                    <a:pt x="169163" y="68579"/>
                  </a:lnTo>
                </a:path>
                <a:path w="172720" h="73660">
                  <a:moveTo>
                    <a:pt x="6096" y="67055"/>
                  </a:moveTo>
                  <a:lnTo>
                    <a:pt x="164592" y="67055"/>
                  </a:lnTo>
                </a:path>
                <a:path w="172720" h="73660">
                  <a:moveTo>
                    <a:pt x="7620" y="65531"/>
                  </a:moveTo>
                  <a:lnTo>
                    <a:pt x="166116" y="65531"/>
                  </a:lnTo>
                </a:path>
                <a:path w="172720" h="73660">
                  <a:moveTo>
                    <a:pt x="9144" y="64007"/>
                  </a:moveTo>
                  <a:lnTo>
                    <a:pt x="161544" y="64007"/>
                  </a:lnTo>
                </a:path>
                <a:path w="172720" h="73660">
                  <a:moveTo>
                    <a:pt x="10668" y="62483"/>
                  </a:moveTo>
                  <a:lnTo>
                    <a:pt x="163068" y="62483"/>
                  </a:lnTo>
                </a:path>
                <a:path w="172720" h="73660">
                  <a:moveTo>
                    <a:pt x="12192" y="60959"/>
                  </a:moveTo>
                  <a:lnTo>
                    <a:pt x="158496" y="60959"/>
                  </a:lnTo>
                </a:path>
                <a:path w="172720" h="73660">
                  <a:moveTo>
                    <a:pt x="13716" y="59435"/>
                  </a:moveTo>
                  <a:lnTo>
                    <a:pt x="160020" y="59435"/>
                  </a:lnTo>
                </a:path>
                <a:path w="172720" h="73660">
                  <a:moveTo>
                    <a:pt x="15239" y="57912"/>
                  </a:moveTo>
                  <a:lnTo>
                    <a:pt x="155448" y="57912"/>
                  </a:lnTo>
                </a:path>
                <a:path w="172720" h="73660">
                  <a:moveTo>
                    <a:pt x="16763" y="56387"/>
                  </a:moveTo>
                  <a:lnTo>
                    <a:pt x="156972" y="56387"/>
                  </a:lnTo>
                </a:path>
                <a:path w="172720" h="73660">
                  <a:moveTo>
                    <a:pt x="18287" y="54863"/>
                  </a:moveTo>
                  <a:lnTo>
                    <a:pt x="152400" y="54863"/>
                  </a:lnTo>
                </a:path>
                <a:path w="172720" h="73660">
                  <a:moveTo>
                    <a:pt x="19812" y="53339"/>
                  </a:moveTo>
                  <a:lnTo>
                    <a:pt x="153924" y="53339"/>
                  </a:lnTo>
                </a:path>
                <a:path w="172720" h="73660">
                  <a:moveTo>
                    <a:pt x="21336" y="51815"/>
                  </a:moveTo>
                  <a:lnTo>
                    <a:pt x="149351" y="51815"/>
                  </a:lnTo>
                </a:path>
                <a:path w="172720" h="73660">
                  <a:moveTo>
                    <a:pt x="22860" y="50291"/>
                  </a:moveTo>
                  <a:lnTo>
                    <a:pt x="150875" y="50291"/>
                  </a:lnTo>
                </a:path>
                <a:path w="172720" h="73660">
                  <a:moveTo>
                    <a:pt x="24384" y="48767"/>
                  </a:moveTo>
                  <a:lnTo>
                    <a:pt x="146303" y="48767"/>
                  </a:lnTo>
                </a:path>
                <a:path w="172720" h="73660">
                  <a:moveTo>
                    <a:pt x="25908" y="47243"/>
                  </a:moveTo>
                  <a:lnTo>
                    <a:pt x="147827" y="47243"/>
                  </a:lnTo>
                </a:path>
                <a:path w="172720" h="73660">
                  <a:moveTo>
                    <a:pt x="27432" y="45719"/>
                  </a:moveTo>
                  <a:lnTo>
                    <a:pt x="143256" y="45719"/>
                  </a:lnTo>
                </a:path>
                <a:path w="172720" h="73660">
                  <a:moveTo>
                    <a:pt x="28956" y="44195"/>
                  </a:moveTo>
                  <a:lnTo>
                    <a:pt x="144779" y="44195"/>
                  </a:lnTo>
                </a:path>
                <a:path w="172720" h="73660">
                  <a:moveTo>
                    <a:pt x="30480" y="42671"/>
                  </a:moveTo>
                  <a:lnTo>
                    <a:pt x="140207" y="42671"/>
                  </a:lnTo>
                </a:path>
                <a:path w="172720" h="73660">
                  <a:moveTo>
                    <a:pt x="32004" y="41147"/>
                  </a:moveTo>
                  <a:lnTo>
                    <a:pt x="141731" y="41147"/>
                  </a:lnTo>
                </a:path>
                <a:path w="172720" h="73660">
                  <a:moveTo>
                    <a:pt x="33528" y="39624"/>
                  </a:moveTo>
                  <a:lnTo>
                    <a:pt x="137160" y="39624"/>
                  </a:lnTo>
                </a:path>
                <a:path w="172720" h="73660">
                  <a:moveTo>
                    <a:pt x="35051" y="38100"/>
                  </a:moveTo>
                  <a:lnTo>
                    <a:pt x="138684" y="38100"/>
                  </a:lnTo>
                </a:path>
                <a:path w="172720" h="73660">
                  <a:moveTo>
                    <a:pt x="36575" y="36575"/>
                  </a:moveTo>
                  <a:lnTo>
                    <a:pt x="134112" y="36575"/>
                  </a:lnTo>
                </a:path>
                <a:path w="172720" h="73660">
                  <a:moveTo>
                    <a:pt x="38100" y="35051"/>
                  </a:moveTo>
                  <a:lnTo>
                    <a:pt x="135636" y="35051"/>
                  </a:lnTo>
                </a:path>
                <a:path w="172720" h="73660">
                  <a:moveTo>
                    <a:pt x="39624" y="33527"/>
                  </a:moveTo>
                  <a:lnTo>
                    <a:pt x="131063" y="33527"/>
                  </a:lnTo>
                </a:path>
                <a:path w="172720" h="73660">
                  <a:moveTo>
                    <a:pt x="41148" y="32003"/>
                  </a:moveTo>
                  <a:lnTo>
                    <a:pt x="132587" y="32003"/>
                  </a:lnTo>
                </a:path>
                <a:path w="172720" h="73660">
                  <a:moveTo>
                    <a:pt x="42672" y="30479"/>
                  </a:moveTo>
                  <a:lnTo>
                    <a:pt x="128016" y="30479"/>
                  </a:lnTo>
                </a:path>
                <a:path w="172720" h="73660">
                  <a:moveTo>
                    <a:pt x="44196" y="28955"/>
                  </a:moveTo>
                  <a:lnTo>
                    <a:pt x="129540" y="28955"/>
                  </a:lnTo>
                </a:path>
                <a:path w="172720" h="73660">
                  <a:moveTo>
                    <a:pt x="45720" y="27431"/>
                  </a:moveTo>
                  <a:lnTo>
                    <a:pt x="124968" y="27431"/>
                  </a:lnTo>
                </a:path>
                <a:path w="172720" h="73660">
                  <a:moveTo>
                    <a:pt x="47244" y="25907"/>
                  </a:moveTo>
                  <a:lnTo>
                    <a:pt x="126492" y="25907"/>
                  </a:lnTo>
                </a:path>
                <a:path w="172720" h="73660">
                  <a:moveTo>
                    <a:pt x="48768" y="24383"/>
                  </a:moveTo>
                  <a:lnTo>
                    <a:pt x="121920" y="24383"/>
                  </a:lnTo>
                </a:path>
                <a:path w="172720" h="73660">
                  <a:moveTo>
                    <a:pt x="50292" y="22859"/>
                  </a:moveTo>
                  <a:lnTo>
                    <a:pt x="123444" y="22859"/>
                  </a:lnTo>
                </a:path>
                <a:path w="172720" h="73660">
                  <a:moveTo>
                    <a:pt x="51816" y="21335"/>
                  </a:moveTo>
                  <a:lnTo>
                    <a:pt x="118872" y="21335"/>
                  </a:lnTo>
                </a:path>
                <a:path w="172720" h="73660">
                  <a:moveTo>
                    <a:pt x="53339" y="19812"/>
                  </a:moveTo>
                  <a:lnTo>
                    <a:pt x="120395" y="19812"/>
                  </a:lnTo>
                </a:path>
                <a:path w="172720" h="73660">
                  <a:moveTo>
                    <a:pt x="54863" y="18287"/>
                  </a:moveTo>
                  <a:lnTo>
                    <a:pt x="115824" y="18287"/>
                  </a:lnTo>
                </a:path>
                <a:path w="172720" h="73660">
                  <a:moveTo>
                    <a:pt x="56387" y="16763"/>
                  </a:moveTo>
                  <a:lnTo>
                    <a:pt x="117348" y="16763"/>
                  </a:lnTo>
                </a:path>
                <a:path w="172720" h="73660">
                  <a:moveTo>
                    <a:pt x="57912" y="15239"/>
                  </a:moveTo>
                  <a:lnTo>
                    <a:pt x="112775" y="15239"/>
                  </a:lnTo>
                </a:path>
                <a:path w="172720" h="73660">
                  <a:moveTo>
                    <a:pt x="59436" y="13715"/>
                  </a:moveTo>
                  <a:lnTo>
                    <a:pt x="114300" y="13715"/>
                  </a:lnTo>
                </a:path>
                <a:path w="172720" h="73660">
                  <a:moveTo>
                    <a:pt x="60960" y="12191"/>
                  </a:moveTo>
                  <a:lnTo>
                    <a:pt x="109727" y="12191"/>
                  </a:lnTo>
                </a:path>
                <a:path w="172720" h="73660">
                  <a:moveTo>
                    <a:pt x="62484" y="10667"/>
                  </a:moveTo>
                  <a:lnTo>
                    <a:pt x="111251" y="10667"/>
                  </a:lnTo>
                </a:path>
                <a:path w="172720" h="73660">
                  <a:moveTo>
                    <a:pt x="64008" y="9143"/>
                  </a:moveTo>
                  <a:lnTo>
                    <a:pt x="106680" y="9143"/>
                  </a:lnTo>
                </a:path>
                <a:path w="172720" h="73660">
                  <a:moveTo>
                    <a:pt x="65532" y="7619"/>
                  </a:moveTo>
                  <a:lnTo>
                    <a:pt x="108204" y="7619"/>
                  </a:lnTo>
                </a:path>
                <a:path w="172720" h="73660">
                  <a:moveTo>
                    <a:pt x="67056" y="6095"/>
                  </a:moveTo>
                  <a:lnTo>
                    <a:pt x="103632" y="6095"/>
                  </a:lnTo>
                </a:path>
                <a:path w="172720" h="73660">
                  <a:moveTo>
                    <a:pt x="68580" y="4571"/>
                  </a:moveTo>
                  <a:lnTo>
                    <a:pt x="105156" y="4571"/>
                  </a:lnTo>
                </a:path>
                <a:path w="172720" h="73660">
                  <a:moveTo>
                    <a:pt x="70104" y="3047"/>
                  </a:moveTo>
                  <a:lnTo>
                    <a:pt x="100584" y="3047"/>
                  </a:lnTo>
                </a:path>
                <a:path w="172720" h="73660">
                  <a:moveTo>
                    <a:pt x="71628" y="1524"/>
                  </a:moveTo>
                  <a:lnTo>
                    <a:pt x="102108" y="1524"/>
                  </a:lnTo>
                </a:path>
                <a:path w="172720" h="73660">
                  <a:moveTo>
                    <a:pt x="73151" y="0"/>
                  </a:moveTo>
                  <a:lnTo>
                    <a:pt x="97536" y="0"/>
                  </a:lnTo>
                </a:path>
              </a:pathLst>
            </a:custGeom>
            <a:ln w="3175">
              <a:solidFill>
                <a:srgbClr val="7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641341" y="5122926"/>
              <a:ext cx="24384" cy="762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4648962" y="5120639"/>
              <a:ext cx="7620" cy="1905"/>
            </a:xfrm>
            <a:custGeom>
              <a:avLst/>
              <a:gdLst/>
              <a:ahLst/>
              <a:cxnLst/>
              <a:rect l="l" t="t" r="r" b="b"/>
              <a:pathLst>
                <a:path w="7620" h="1904">
                  <a:moveTo>
                    <a:pt x="0" y="1524"/>
                  </a:moveTo>
                  <a:lnTo>
                    <a:pt x="6096" y="1524"/>
                  </a:lnTo>
                </a:path>
                <a:path w="7620" h="1904">
                  <a:moveTo>
                    <a:pt x="1524" y="0"/>
                  </a:moveTo>
                  <a:lnTo>
                    <a:pt x="7620" y="0"/>
                  </a:lnTo>
                </a:path>
              </a:pathLst>
            </a:custGeom>
            <a:ln w="3175">
              <a:solidFill>
                <a:srgbClr val="7E0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307586" y="5119877"/>
              <a:ext cx="661035" cy="661670"/>
            </a:xfrm>
            <a:custGeom>
              <a:avLst/>
              <a:gdLst/>
              <a:ahLst/>
              <a:cxnLst/>
              <a:rect l="l" t="t" r="r" b="b"/>
              <a:pathLst>
                <a:path w="661035" h="661670">
                  <a:moveTo>
                    <a:pt x="0" y="344424"/>
                  </a:moveTo>
                  <a:lnTo>
                    <a:pt x="343662" y="0"/>
                  </a:lnTo>
                  <a:lnTo>
                    <a:pt x="660653" y="316992"/>
                  </a:lnTo>
                  <a:lnTo>
                    <a:pt x="316991" y="661416"/>
                  </a:lnTo>
                  <a:lnTo>
                    <a:pt x="0" y="344424"/>
                  </a:lnTo>
                  <a:close/>
                </a:path>
              </a:pathLst>
            </a:custGeom>
            <a:ln w="9144">
              <a:solidFill>
                <a:srgbClr val="7E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94887" y="3699510"/>
              <a:ext cx="24384" cy="6095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3288791" y="3677412"/>
              <a:ext cx="116205" cy="21590"/>
            </a:xfrm>
            <a:custGeom>
              <a:avLst/>
              <a:gdLst/>
              <a:ahLst/>
              <a:cxnLst/>
              <a:rect l="l" t="t" r="r" b="b"/>
              <a:pathLst>
                <a:path w="116204" h="21589">
                  <a:moveTo>
                    <a:pt x="6096" y="21336"/>
                  </a:moveTo>
                  <a:lnTo>
                    <a:pt x="36575" y="21336"/>
                  </a:lnTo>
                </a:path>
                <a:path w="116204" h="21589">
                  <a:moveTo>
                    <a:pt x="6096" y="19812"/>
                  </a:moveTo>
                  <a:lnTo>
                    <a:pt x="42672" y="19812"/>
                  </a:lnTo>
                </a:path>
                <a:path w="116204" h="21589">
                  <a:moveTo>
                    <a:pt x="4572" y="18287"/>
                  </a:moveTo>
                  <a:lnTo>
                    <a:pt x="47244" y="18287"/>
                  </a:lnTo>
                </a:path>
                <a:path w="116204" h="21589">
                  <a:moveTo>
                    <a:pt x="4572" y="16763"/>
                  </a:moveTo>
                  <a:lnTo>
                    <a:pt x="53339" y="16763"/>
                  </a:lnTo>
                </a:path>
                <a:path w="116204" h="21589">
                  <a:moveTo>
                    <a:pt x="4572" y="15239"/>
                  </a:moveTo>
                  <a:lnTo>
                    <a:pt x="59436" y="15239"/>
                  </a:lnTo>
                </a:path>
                <a:path w="116204" h="21589">
                  <a:moveTo>
                    <a:pt x="4572" y="13715"/>
                  </a:moveTo>
                  <a:lnTo>
                    <a:pt x="65532" y="13715"/>
                  </a:lnTo>
                </a:path>
                <a:path w="116204" h="21589">
                  <a:moveTo>
                    <a:pt x="3048" y="12191"/>
                  </a:moveTo>
                  <a:lnTo>
                    <a:pt x="70103" y="12191"/>
                  </a:lnTo>
                </a:path>
                <a:path w="116204" h="21589">
                  <a:moveTo>
                    <a:pt x="3048" y="10667"/>
                  </a:moveTo>
                  <a:lnTo>
                    <a:pt x="76200" y="10667"/>
                  </a:lnTo>
                </a:path>
                <a:path w="116204" h="21589">
                  <a:moveTo>
                    <a:pt x="3048" y="9143"/>
                  </a:moveTo>
                  <a:lnTo>
                    <a:pt x="82295" y="9143"/>
                  </a:lnTo>
                </a:path>
                <a:path w="116204" h="21589">
                  <a:moveTo>
                    <a:pt x="3048" y="7620"/>
                  </a:moveTo>
                  <a:lnTo>
                    <a:pt x="82296" y="7620"/>
                  </a:lnTo>
                </a:path>
                <a:path w="116204" h="21589">
                  <a:moveTo>
                    <a:pt x="1524" y="6096"/>
                  </a:moveTo>
                  <a:lnTo>
                    <a:pt x="92963" y="6096"/>
                  </a:lnTo>
                </a:path>
                <a:path w="116204" h="21589">
                  <a:moveTo>
                    <a:pt x="1524" y="4570"/>
                  </a:moveTo>
                  <a:lnTo>
                    <a:pt x="99059" y="4570"/>
                  </a:lnTo>
                </a:path>
                <a:path w="116204" h="21589">
                  <a:moveTo>
                    <a:pt x="1524" y="3048"/>
                  </a:moveTo>
                  <a:lnTo>
                    <a:pt x="105155" y="3048"/>
                  </a:lnTo>
                </a:path>
                <a:path w="116204" h="21589">
                  <a:moveTo>
                    <a:pt x="0" y="1524"/>
                  </a:moveTo>
                  <a:lnTo>
                    <a:pt x="109727" y="1524"/>
                  </a:lnTo>
                </a:path>
                <a:path w="116204" h="21589">
                  <a:moveTo>
                    <a:pt x="0" y="0"/>
                  </a:moveTo>
                  <a:lnTo>
                    <a:pt x="115823" y="0"/>
                  </a:lnTo>
                </a:path>
              </a:pathLst>
            </a:custGeom>
            <a:ln w="3175">
              <a:solidFill>
                <a:srgbClr val="FD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172968" y="3187446"/>
              <a:ext cx="583691" cy="489203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3381755" y="3127248"/>
              <a:ext cx="268605" cy="59690"/>
            </a:xfrm>
            <a:custGeom>
              <a:avLst/>
              <a:gdLst/>
              <a:ahLst/>
              <a:cxnLst/>
              <a:rect l="l" t="t" r="r" b="b"/>
              <a:pathLst>
                <a:path w="268604" h="59689">
                  <a:moveTo>
                    <a:pt x="0" y="59436"/>
                  </a:moveTo>
                  <a:lnTo>
                    <a:pt x="268224" y="59436"/>
                  </a:lnTo>
                </a:path>
                <a:path w="268604" h="59689">
                  <a:moveTo>
                    <a:pt x="4572" y="57911"/>
                  </a:moveTo>
                  <a:lnTo>
                    <a:pt x="266700" y="57911"/>
                  </a:lnTo>
                </a:path>
                <a:path w="268604" h="59689">
                  <a:moveTo>
                    <a:pt x="10668" y="56388"/>
                  </a:moveTo>
                  <a:lnTo>
                    <a:pt x="266700" y="56388"/>
                  </a:lnTo>
                </a:path>
                <a:path w="268604" h="59689">
                  <a:moveTo>
                    <a:pt x="16764" y="54862"/>
                  </a:moveTo>
                  <a:lnTo>
                    <a:pt x="266700" y="54862"/>
                  </a:lnTo>
                </a:path>
                <a:path w="268604" h="59689">
                  <a:moveTo>
                    <a:pt x="21336" y="53338"/>
                  </a:moveTo>
                  <a:lnTo>
                    <a:pt x="265175" y="53338"/>
                  </a:lnTo>
                </a:path>
                <a:path w="268604" h="59689">
                  <a:moveTo>
                    <a:pt x="27432" y="51814"/>
                  </a:moveTo>
                  <a:lnTo>
                    <a:pt x="265175" y="51814"/>
                  </a:lnTo>
                </a:path>
                <a:path w="268604" h="59689">
                  <a:moveTo>
                    <a:pt x="33528" y="50290"/>
                  </a:moveTo>
                  <a:lnTo>
                    <a:pt x="265176" y="50290"/>
                  </a:lnTo>
                </a:path>
                <a:path w="268604" h="59689">
                  <a:moveTo>
                    <a:pt x="38100" y="48767"/>
                  </a:moveTo>
                  <a:lnTo>
                    <a:pt x="263651" y="48767"/>
                  </a:lnTo>
                </a:path>
                <a:path w="268604" h="59689">
                  <a:moveTo>
                    <a:pt x="44196" y="47244"/>
                  </a:moveTo>
                  <a:lnTo>
                    <a:pt x="263651" y="47244"/>
                  </a:lnTo>
                </a:path>
                <a:path w="268604" h="59689">
                  <a:moveTo>
                    <a:pt x="50292" y="45719"/>
                  </a:moveTo>
                  <a:lnTo>
                    <a:pt x="263652" y="45719"/>
                  </a:lnTo>
                </a:path>
                <a:path w="268604" h="59689">
                  <a:moveTo>
                    <a:pt x="54864" y="44196"/>
                  </a:moveTo>
                  <a:lnTo>
                    <a:pt x="262128" y="44196"/>
                  </a:lnTo>
                </a:path>
                <a:path w="268604" h="59689">
                  <a:moveTo>
                    <a:pt x="60960" y="42671"/>
                  </a:moveTo>
                  <a:lnTo>
                    <a:pt x="262127" y="42671"/>
                  </a:lnTo>
                </a:path>
                <a:path w="268604" h="59689">
                  <a:moveTo>
                    <a:pt x="67056" y="41148"/>
                  </a:moveTo>
                  <a:lnTo>
                    <a:pt x="262128" y="41148"/>
                  </a:lnTo>
                </a:path>
                <a:path w="268604" h="59689">
                  <a:moveTo>
                    <a:pt x="73152" y="39623"/>
                  </a:moveTo>
                  <a:lnTo>
                    <a:pt x="262128" y="39623"/>
                  </a:lnTo>
                </a:path>
                <a:path w="268604" h="59689">
                  <a:moveTo>
                    <a:pt x="77724" y="38100"/>
                  </a:moveTo>
                  <a:lnTo>
                    <a:pt x="260603" y="38100"/>
                  </a:lnTo>
                </a:path>
                <a:path w="268604" h="59689">
                  <a:moveTo>
                    <a:pt x="83820" y="36574"/>
                  </a:moveTo>
                  <a:lnTo>
                    <a:pt x="260604" y="36574"/>
                  </a:lnTo>
                </a:path>
                <a:path w="268604" h="59689">
                  <a:moveTo>
                    <a:pt x="89916" y="35050"/>
                  </a:moveTo>
                  <a:lnTo>
                    <a:pt x="260604" y="35050"/>
                  </a:lnTo>
                </a:path>
                <a:path w="268604" h="59689">
                  <a:moveTo>
                    <a:pt x="94488" y="33526"/>
                  </a:moveTo>
                  <a:lnTo>
                    <a:pt x="259080" y="33526"/>
                  </a:lnTo>
                </a:path>
                <a:path w="268604" h="59689">
                  <a:moveTo>
                    <a:pt x="100584" y="32002"/>
                  </a:moveTo>
                  <a:lnTo>
                    <a:pt x="259080" y="32002"/>
                  </a:lnTo>
                </a:path>
                <a:path w="268604" h="59689">
                  <a:moveTo>
                    <a:pt x="106680" y="30480"/>
                  </a:moveTo>
                  <a:lnTo>
                    <a:pt x="259080" y="30480"/>
                  </a:lnTo>
                </a:path>
                <a:path w="268604" h="59689">
                  <a:moveTo>
                    <a:pt x="111252" y="28955"/>
                  </a:moveTo>
                  <a:lnTo>
                    <a:pt x="257556" y="28955"/>
                  </a:lnTo>
                </a:path>
                <a:path w="268604" h="59689">
                  <a:moveTo>
                    <a:pt x="117348" y="27432"/>
                  </a:moveTo>
                  <a:lnTo>
                    <a:pt x="257556" y="27432"/>
                  </a:lnTo>
                </a:path>
                <a:path w="268604" h="59689">
                  <a:moveTo>
                    <a:pt x="123444" y="25907"/>
                  </a:moveTo>
                  <a:lnTo>
                    <a:pt x="257556" y="25907"/>
                  </a:lnTo>
                </a:path>
                <a:path w="268604" h="59689">
                  <a:moveTo>
                    <a:pt x="128016" y="24384"/>
                  </a:moveTo>
                  <a:lnTo>
                    <a:pt x="256032" y="24384"/>
                  </a:lnTo>
                </a:path>
                <a:path w="268604" h="59689">
                  <a:moveTo>
                    <a:pt x="134112" y="22859"/>
                  </a:moveTo>
                  <a:lnTo>
                    <a:pt x="256031" y="22859"/>
                  </a:lnTo>
                </a:path>
                <a:path w="268604" h="59689">
                  <a:moveTo>
                    <a:pt x="140208" y="21336"/>
                  </a:moveTo>
                  <a:lnTo>
                    <a:pt x="256031" y="21336"/>
                  </a:lnTo>
                </a:path>
                <a:path w="268604" h="59689">
                  <a:moveTo>
                    <a:pt x="146304" y="19811"/>
                  </a:moveTo>
                  <a:lnTo>
                    <a:pt x="256031" y="19811"/>
                  </a:lnTo>
                </a:path>
                <a:path w="268604" h="59689">
                  <a:moveTo>
                    <a:pt x="150876" y="18288"/>
                  </a:moveTo>
                  <a:lnTo>
                    <a:pt x="254508" y="18288"/>
                  </a:lnTo>
                </a:path>
                <a:path w="268604" h="59689">
                  <a:moveTo>
                    <a:pt x="156972" y="16762"/>
                  </a:moveTo>
                  <a:lnTo>
                    <a:pt x="254508" y="16762"/>
                  </a:lnTo>
                </a:path>
                <a:path w="268604" h="59689">
                  <a:moveTo>
                    <a:pt x="163068" y="15238"/>
                  </a:moveTo>
                  <a:lnTo>
                    <a:pt x="254508" y="15238"/>
                  </a:lnTo>
                </a:path>
                <a:path w="268604" h="59689">
                  <a:moveTo>
                    <a:pt x="167640" y="13714"/>
                  </a:moveTo>
                  <a:lnTo>
                    <a:pt x="252984" y="13714"/>
                  </a:lnTo>
                </a:path>
                <a:path w="268604" h="59689">
                  <a:moveTo>
                    <a:pt x="173736" y="12190"/>
                  </a:moveTo>
                  <a:lnTo>
                    <a:pt x="252984" y="12190"/>
                  </a:lnTo>
                </a:path>
                <a:path w="268604" h="59689">
                  <a:moveTo>
                    <a:pt x="179832" y="10667"/>
                  </a:moveTo>
                  <a:lnTo>
                    <a:pt x="252983" y="10667"/>
                  </a:lnTo>
                </a:path>
                <a:path w="268604" h="59689">
                  <a:moveTo>
                    <a:pt x="184404" y="9144"/>
                  </a:moveTo>
                  <a:lnTo>
                    <a:pt x="251460" y="9144"/>
                  </a:lnTo>
                </a:path>
                <a:path w="268604" h="59689">
                  <a:moveTo>
                    <a:pt x="190500" y="7619"/>
                  </a:moveTo>
                  <a:lnTo>
                    <a:pt x="251460" y="7619"/>
                  </a:lnTo>
                </a:path>
                <a:path w="268604" h="59689">
                  <a:moveTo>
                    <a:pt x="196596" y="6096"/>
                  </a:moveTo>
                  <a:lnTo>
                    <a:pt x="251460" y="6096"/>
                  </a:lnTo>
                </a:path>
                <a:path w="268604" h="59689">
                  <a:moveTo>
                    <a:pt x="201168" y="4571"/>
                  </a:moveTo>
                  <a:lnTo>
                    <a:pt x="249936" y="4571"/>
                  </a:lnTo>
                </a:path>
                <a:path w="268604" h="59689">
                  <a:moveTo>
                    <a:pt x="207264" y="3048"/>
                  </a:moveTo>
                  <a:lnTo>
                    <a:pt x="249936" y="3048"/>
                  </a:lnTo>
                </a:path>
                <a:path w="268604" h="59689">
                  <a:moveTo>
                    <a:pt x="213360" y="1523"/>
                  </a:moveTo>
                  <a:lnTo>
                    <a:pt x="249936" y="1523"/>
                  </a:lnTo>
                </a:path>
                <a:path w="268604" h="59689">
                  <a:moveTo>
                    <a:pt x="219456" y="0"/>
                  </a:moveTo>
                  <a:lnTo>
                    <a:pt x="249936" y="0"/>
                  </a:lnTo>
                </a:path>
              </a:pathLst>
            </a:custGeom>
            <a:ln w="3175">
              <a:solidFill>
                <a:srgbClr val="FD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605783" y="3121912"/>
              <a:ext cx="24384" cy="457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3622547" y="312153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ln w="3175">
              <a:solidFill>
                <a:srgbClr val="FD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172968" y="3121152"/>
              <a:ext cx="579120" cy="584835"/>
            </a:xfrm>
            <a:custGeom>
              <a:avLst/>
              <a:gdLst/>
              <a:ahLst/>
              <a:cxnLst/>
              <a:rect l="l" t="t" r="r" b="b"/>
              <a:pathLst>
                <a:path w="579120" h="584835">
                  <a:moveTo>
                    <a:pt x="0" y="121920"/>
                  </a:moveTo>
                  <a:lnTo>
                    <a:pt x="455676" y="0"/>
                  </a:lnTo>
                  <a:lnTo>
                    <a:pt x="579119" y="462534"/>
                  </a:lnTo>
                  <a:lnTo>
                    <a:pt x="124206" y="584453"/>
                  </a:lnTo>
                  <a:lnTo>
                    <a:pt x="0" y="12192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715005" y="4574286"/>
              <a:ext cx="19812" cy="6096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2629661" y="4552188"/>
              <a:ext cx="109855" cy="21590"/>
            </a:xfrm>
            <a:custGeom>
              <a:avLst/>
              <a:gdLst/>
              <a:ahLst/>
              <a:cxnLst/>
              <a:rect l="l" t="t" r="r" b="b"/>
              <a:pathLst>
                <a:path w="109855" h="21589">
                  <a:moveTo>
                    <a:pt x="79248" y="21336"/>
                  </a:moveTo>
                  <a:lnTo>
                    <a:pt x="103631" y="21336"/>
                  </a:lnTo>
                </a:path>
                <a:path w="109855" h="21589">
                  <a:moveTo>
                    <a:pt x="73151" y="19812"/>
                  </a:moveTo>
                  <a:lnTo>
                    <a:pt x="103631" y="19812"/>
                  </a:lnTo>
                </a:path>
                <a:path w="109855" h="21589">
                  <a:moveTo>
                    <a:pt x="68580" y="18287"/>
                  </a:moveTo>
                  <a:lnTo>
                    <a:pt x="105156" y="18287"/>
                  </a:lnTo>
                </a:path>
                <a:path w="109855" h="21589">
                  <a:moveTo>
                    <a:pt x="62483" y="16763"/>
                  </a:moveTo>
                  <a:lnTo>
                    <a:pt x="105156" y="16763"/>
                  </a:lnTo>
                </a:path>
                <a:path w="109855" h="21589">
                  <a:moveTo>
                    <a:pt x="56387" y="15239"/>
                  </a:moveTo>
                  <a:lnTo>
                    <a:pt x="105156" y="15239"/>
                  </a:lnTo>
                </a:path>
                <a:path w="109855" h="21589">
                  <a:moveTo>
                    <a:pt x="51815" y="13715"/>
                  </a:moveTo>
                  <a:lnTo>
                    <a:pt x="106679" y="13715"/>
                  </a:lnTo>
                </a:path>
                <a:path w="109855" h="21589">
                  <a:moveTo>
                    <a:pt x="45719" y="12191"/>
                  </a:moveTo>
                  <a:lnTo>
                    <a:pt x="106680" y="12191"/>
                  </a:lnTo>
                </a:path>
                <a:path w="109855" h="21589">
                  <a:moveTo>
                    <a:pt x="39624" y="10667"/>
                  </a:moveTo>
                  <a:lnTo>
                    <a:pt x="106680" y="10667"/>
                  </a:lnTo>
                </a:path>
                <a:path w="109855" h="21589">
                  <a:moveTo>
                    <a:pt x="33527" y="9144"/>
                  </a:moveTo>
                  <a:lnTo>
                    <a:pt x="106679" y="9144"/>
                  </a:lnTo>
                </a:path>
                <a:path w="109855" h="21589">
                  <a:moveTo>
                    <a:pt x="28956" y="7620"/>
                  </a:moveTo>
                  <a:lnTo>
                    <a:pt x="108204" y="7620"/>
                  </a:lnTo>
                </a:path>
                <a:path w="109855" h="21589">
                  <a:moveTo>
                    <a:pt x="22860" y="6094"/>
                  </a:moveTo>
                  <a:lnTo>
                    <a:pt x="108204" y="6094"/>
                  </a:lnTo>
                </a:path>
                <a:path w="109855" h="21589">
                  <a:moveTo>
                    <a:pt x="16763" y="4572"/>
                  </a:moveTo>
                  <a:lnTo>
                    <a:pt x="108203" y="4572"/>
                  </a:lnTo>
                </a:path>
                <a:path w="109855" h="21589">
                  <a:moveTo>
                    <a:pt x="12192" y="3048"/>
                  </a:moveTo>
                  <a:lnTo>
                    <a:pt x="109728" y="3048"/>
                  </a:lnTo>
                </a:path>
                <a:path w="109855" h="21589">
                  <a:moveTo>
                    <a:pt x="6095" y="1524"/>
                  </a:moveTo>
                  <a:lnTo>
                    <a:pt x="109727" y="1524"/>
                  </a:lnTo>
                </a:path>
                <a:path w="109855" h="21589">
                  <a:moveTo>
                    <a:pt x="0" y="0"/>
                  </a:moveTo>
                  <a:lnTo>
                    <a:pt x="109727" y="0"/>
                  </a:lnTo>
                </a:path>
              </a:pathLst>
            </a:custGeom>
            <a:ln w="3175">
              <a:solidFill>
                <a:srgbClr val="007F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279141" y="3947920"/>
              <a:ext cx="591312" cy="603505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2405633" y="3953255"/>
              <a:ext cx="165100" cy="33655"/>
            </a:xfrm>
            <a:custGeom>
              <a:avLst/>
              <a:gdLst/>
              <a:ahLst/>
              <a:cxnLst/>
              <a:rect l="l" t="t" r="r" b="b"/>
              <a:pathLst>
                <a:path w="165100" h="33654">
                  <a:moveTo>
                    <a:pt x="0" y="33526"/>
                  </a:moveTo>
                  <a:lnTo>
                    <a:pt x="164592" y="33526"/>
                  </a:lnTo>
                </a:path>
                <a:path w="165100" h="33654">
                  <a:moveTo>
                    <a:pt x="0" y="32004"/>
                  </a:moveTo>
                  <a:lnTo>
                    <a:pt x="158495" y="32004"/>
                  </a:lnTo>
                </a:path>
                <a:path w="165100" h="33654">
                  <a:moveTo>
                    <a:pt x="0" y="30480"/>
                  </a:moveTo>
                  <a:lnTo>
                    <a:pt x="152400" y="30480"/>
                  </a:lnTo>
                </a:path>
                <a:path w="165100" h="33654">
                  <a:moveTo>
                    <a:pt x="1524" y="28956"/>
                  </a:moveTo>
                  <a:lnTo>
                    <a:pt x="147828" y="28956"/>
                  </a:lnTo>
                </a:path>
                <a:path w="165100" h="33654">
                  <a:moveTo>
                    <a:pt x="1524" y="27432"/>
                  </a:moveTo>
                  <a:lnTo>
                    <a:pt x="141731" y="27432"/>
                  </a:lnTo>
                </a:path>
                <a:path w="165100" h="33654">
                  <a:moveTo>
                    <a:pt x="1524" y="25908"/>
                  </a:moveTo>
                  <a:lnTo>
                    <a:pt x="135636" y="25908"/>
                  </a:lnTo>
                </a:path>
                <a:path w="165100" h="33654">
                  <a:moveTo>
                    <a:pt x="1524" y="24382"/>
                  </a:moveTo>
                  <a:lnTo>
                    <a:pt x="129540" y="24382"/>
                  </a:lnTo>
                </a:path>
                <a:path w="165100" h="33654">
                  <a:moveTo>
                    <a:pt x="3048" y="22860"/>
                  </a:moveTo>
                  <a:lnTo>
                    <a:pt x="124967" y="22860"/>
                  </a:lnTo>
                </a:path>
                <a:path w="165100" h="33654">
                  <a:moveTo>
                    <a:pt x="3048" y="21336"/>
                  </a:moveTo>
                  <a:lnTo>
                    <a:pt x="118872" y="21336"/>
                  </a:lnTo>
                </a:path>
                <a:path w="165100" h="33654">
                  <a:moveTo>
                    <a:pt x="3048" y="19812"/>
                  </a:moveTo>
                  <a:lnTo>
                    <a:pt x="112775" y="19812"/>
                  </a:lnTo>
                </a:path>
                <a:path w="165100" h="33654">
                  <a:moveTo>
                    <a:pt x="3048" y="18287"/>
                  </a:moveTo>
                  <a:lnTo>
                    <a:pt x="106680" y="18287"/>
                  </a:lnTo>
                </a:path>
                <a:path w="165100" h="33654">
                  <a:moveTo>
                    <a:pt x="4572" y="16764"/>
                  </a:moveTo>
                  <a:lnTo>
                    <a:pt x="102108" y="16764"/>
                  </a:lnTo>
                </a:path>
                <a:path w="165100" h="33654">
                  <a:moveTo>
                    <a:pt x="4572" y="15238"/>
                  </a:moveTo>
                  <a:lnTo>
                    <a:pt x="96012" y="15238"/>
                  </a:lnTo>
                </a:path>
                <a:path w="165100" h="33654">
                  <a:moveTo>
                    <a:pt x="4572" y="13716"/>
                  </a:moveTo>
                  <a:lnTo>
                    <a:pt x="89916" y="13716"/>
                  </a:lnTo>
                </a:path>
                <a:path w="165100" h="33654">
                  <a:moveTo>
                    <a:pt x="6096" y="12192"/>
                  </a:moveTo>
                  <a:lnTo>
                    <a:pt x="85344" y="12192"/>
                  </a:lnTo>
                </a:path>
                <a:path w="165100" h="33654">
                  <a:moveTo>
                    <a:pt x="6096" y="10668"/>
                  </a:moveTo>
                  <a:lnTo>
                    <a:pt x="79248" y="10668"/>
                  </a:lnTo>
                </a:path>
                <a:path w="165100" h="33654">
                  <a:moveTo>
                    <a:pt x="6096" y="9144"/>
                  </a:moveTo>
                  <a:lnTo>
                    <a:pt x="73152" y="9144"/>
                  </a:lnTo>
                </a:path>
                <a:path w="165100" h="33654">
                  <a:moveTo>
                    <a:pt x="6096" y="7620"/>
                  </a:moveTo>
                  <a:lnTo>
                    <a:pt x="67056" y="7620"/>
                  </a:lnTo>
                </a:path>
                <a:path w="165100" h="33654">
                  <a:moveTo>
                    <a:pt x="7620" y="6096"/>
                  </a:moveTo>
                  <a:lnTo>
                    <a:pt x="62484" y="6096"/>
                  </a:lnTo>
                </a:path>
                <a:path w="165100" h="33654">
                  <a:moveTo>
                    <a:pt x="7620" y="4572"/>
                  </a:moveTo>
                  <a:lnTo>
                    <a:pt x="56388" y="4572"/>
                  </a:lnTo>
                </a:path>
                <a:path w="165100" h="33654">
                  <a:moveTo>
                    <a:pt x="7620" y="3048"/>
                  </a:moveTo>
                  <a:lnTo>
                    <a:pt x="50292" y="3048"/>
                  </a:lnTo>
                </a:path>
                <a:path w="165100" h="33654">
                  <a:moveTo>
                    <a:pt x="7620" y="1524"/>
                  </a:moveTo>
                  <a:lnTo>
                    <a:pt x="44196" y="1524"/>
                  </a:lnTo>
                </a:path>
                <a:path w="165100" h="33654">
                  <a:moveTo>
                    <a:pt x="9143" y="0"/>
                  </a:moveTo>
                  <a:lnTo>
                    <a:pt x="39624" y="0"/>
                  </a:lnTo>
                </a:path>
              </a:pathLst>
            </a:custGeom>
            <a:ln w="3175">
              <a:solidFill>
                <a:srgbClr val="007F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416301" y="3947541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007F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279141" y="3947160"/>
              <a:ext cx="589915" cy="633730"/>
            </a:xfrm>
            <a:custGeom>
              <a:avLst/>
              <a:gdLst/>
              <a:ahLst/>
              <a:cxnLst/>
              <a:rect l="l" t="t" r="r" b="b"/>
              <a:pathLst>
                <a:path w="589914" h="633729">
                  <a:moveTo>
                    <a:pt x="0" y="512063"/>
                  </a:moveTo>
                  <a:lnTo>
                    <a:pt x="137159" y="0"/>
                  </a:lnTo>
                  <a:lnTo>
                    <a:pt x="589788" y="121157"/>
                  </a:lnTo>
                  <a:lnTo>
                    <a:pt x="452627" y="633222"/>
                  </a:lnTo>
                  <a:lnTo>
                    <a:pt x="0" y="512063"/>
                  </a:lnTo>
                  <a:close/>
                </a:path>
              </a:pathLst>
            </a:custGeom>
            <a:ln w="9143">
              <a:solidFill>
                <a:srgbClr val="007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851653" y="4531614"/>
              <a:ext cx="24384" cy="7620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4839462" y="4489704"/>
              <a:ext cx="201295" cy="41275"/>
            </a:xfrm>
            <a:custGeom>
              <a:avLst/>
              <a:gdLst/>
              <a:ahLst/>
              <a:cxnLst/>
              <a:rect l="l" t="t" r="r" b="b"/>
              <a:pathLst>
                <a:path w="201295" h="41275">
                  <a:moveTo>
                    <a:pt x="12191" y="41148"/>
                  </a:moveTo>
                  <a:lnTo>
                    <a:pt x="42671" y="41148"/>
                  </a:lnTo>
                </a:path>
                <a:path w="201295" h="41275">
                  <a:moveTo>
                    <a:pt x="10667" y="39624"/>
                  </a:moveTo>
                  <a:lnTo>
                    <a:pt x="53339" y="39624"/>
                  </a:lnTo>
                </a:path>
                <a:path w="201295" h="41275">
                  <a:moveTo>
                    <a:pt x="10667" y="38100"/>
                  </a:moveTo>
                  <a:lnTo>
                    <a:pt x="53339" y="38100"/>
                  </a:lnTo>
                </a:path>
                <a:path w="201295" h="41275">
                  <a:moveTo>
                    <a:pt x="10667" y="36575"/>
                  </a:moveTo>
                  <a:lnTo>
                    <a:pt x="59435" y="36575"/>
                  </a:lnTo>
                </a:path>
                <a:path w="201295" h="41275">
                  <a:moveTo>
                    <a:pt x="10667" y="35051"/>
                  </a:moveTo>
                  <a:lnTo>
                    <a:pt x="65531" y="35051"/>
                  </a:lnTo>
                </a:path>
                <a:path w="201295" h="41275">
                  <a:moveTo>
                    <a:pt x="9143" y="33528"/>
                  </a:moveTo>
                  <a:lnTo>
                    <a:pt x="76199" y="33528"/>
                  </a:lnTo>
                </a:path>
                <a:path w="201295" h="41275">
                  <a:moveTo>
                    <a:pt x="9143" y="32004"/>
                  </a:moveTo>
                  <a:lnTo>
                    <a:pt x="76199" y="32004"/>
                  </a:lnTo>
                </a:path>
                <a:path w="201295" h="41275">
                  <a:moveTo>
                    <a:pt x="9143" y="30478"/>
                  </a:moveTo>
                  <a:lnTo>
                    <a:pt x="82295" y="30478"/>
                  </a:lnTo>
                </a:path>
                <a:path w="201295" h="41275">
                  <a:moveTo>
                    <a:pt x="7620" y="28956"/>
                  </a:moveTo>
                  <a:lnTo>
                    <a:pt x="92964" y="28956"/>
                  </a:lnTo>
                </a:path>
                <a:path w="201295" h="41275">
                  <a:moveTo>
                    <a:pt x="7620" y="27432"/>
                  </a:moveTo>
                  <a:lnTo>
                    <a:pt x="99060" y="27432"/>
                  </a:lnTo>
                </a:path>
                <a:path w="201295" h="41275">
                  <a:moveTo>
                    <a:pt x="7620" y="25908"/>
                  </a:moveTo>
                  <a:lnTo>
                    <a:pt x="99060" y="25908"/>
                  </a:lnTo>
                </a:path>
                <a:path w="201295" h="41275">
                  <a:moveTo>
                    <a:pt x="7620" y="24384"/>
                  </a:moveTo>
                  <a:lnTo>
                    <a:pt x="105156" y="24384"/>
                  </a:lnTo>
                </a:path>
                <a:path w="201295" h="41275">
                  <a:moveTo>
                    <a:pt x="6096" y="22860"/>
                  </a:moveTo>
                  <a:lnTo>
                    <a:pt x="115823" y="22860"/>
                  </a:lnTo>
                </a:path>
                <a:path w="201295" h="41275">
                  <a:moveTo>
                    <a:pt x="6096" y="21336"/>
                  </a:moveTo>
                  <a:lnTo>
                    <a:pt x="121919" y="21336"/>
                  </a:lnTo>
                </a:path>
                <a:path w="201295" h="41275">
                  <a:moveTo>
                    <a:pt x="6096" y="19812"/>
                  </a:moveTo>
                  <a:lnTo>
                    <a:pt x="121920" y="19812"/>
                  </a:lnTo>
                </a:path>
                <a:path w="201295" h="41275">
                  <a:moveTo>
                    <a:pt x="6096" y="18287"/>
                  </a:moveTo>
                  <a:lnTo>
                    <a:pt x="128015" y="18287"/>
                  </a:lnTo>
                </a:path>
                <a:path w="201295" h="41275">
                  <a:moveTo>
                    <a:pt x="4572" y="16763"/>
                  </a:moveTo>
                  <a:lnTo>
                    <a:pt x="138684" y="16763"/>
                  </a:lnTo>
                </a:path>
                <a:path w="201295" h="41275">
                  <a:moveTo>
                    <a:pt x="4572" y="15239"/>
                  </a:moveTo>
                  <a:lnTo>
                    <a:pt x="144780" y="15239"/>
                  </a:lnTo>
                </a:path>
                <a:path w="201295" h="41275">
                  <a:moveTo>
                    <a:pt x="4572" y="13716"/>
                  </a:moveTo>
                  <a:lnTo>
                    <a:pt x="144780" y="13716"/>
                  </a:lnTo>
                </a:path>
                <a:path w="201295" h="41275">
                  <a:moveTo>
                    <a:pt x="4572" y="12192"/>
                  </a:moveTo>
                  <a:lnTo>
                    <a:pt x="150875" y="12192"/>
                  </a:lnTo>
                </a:path>
                <a:path w="201295" h="41275">
                  <a:moveTo>
                    <a:pt x="3048" y="10668"/>
                  </a:moveTo>
                  <a:lnTo>
                    <a:pt x="161544" y="10668"/>
                  </a:lnTo>
                </a:path>
                <a:path w="201295" h="41275">
                  <a:moveTo>
                    <a:pt x="3048" y="9144"/>
                  </a:moveTo>
                  <a:lnTo>
                    <a:pt x="167639" y="9144"/>
                  </a:lnTo>
                </a:path>
                <a:path w="201295" h="41275">
                  <a:moveTo>
                    <a:pt x="3048" y="7620"/>
                  </a:moveTo>
                  <a:lnTo>
                    <a:pt x="167639" y="7620"/>
                  </a:lnTo>
                </a:path>
                <a:path w="201295" h="41275">
                  <a:moveTo>
                    <a:pt x="1524" y="6096"/>
                  </a:moveTo>
                  <a:lnTo>
                    <a:pt x="178308" y="6096"/>
                  </a:lnTo>
                </a:path>
                <a:path w="201295" h="41275">
                  <a:moveTo>
                    <a:pt x="1524" y="4572"/>
                  </a:moveTo>
                  <a:lnTo>
                    <a:pt x="184403" y="4572"/>
                  </a:lnTo>
                </a:path>
                <a:path w="201295" h="41275">
                  <a:moveTo>
                    <a:pt x="1524" y="3048"/>
                  </a:moveTo>
                  <a:lnTo>
                    <a:pt x="190500" y="3048"/>
                  </a:lnTo>
                </a:path>
                <a:path w="201295" h="41275">
                  <a:moveTo>
                    <a:pt x="1524" y="1524"/>
                  </a:moveTo>
                  <a:lnTo>
                    <a:pt x="190500" y="1524"/>
                  </a:lnTo>
                </a:path>
                <a:path w="201295" h="41275">
                  <a:moveTo>
                    <a:pt x="0" y="0"/>
                  </a:moveTo>
                  <a:lnTo>
                    <a:pt x="201167" y="0"/>
                  </a:lnTo>
                </a:path>
              </a:pathLst>
            </a:custGeom>
            <a:ln w="3175">
              <a:solidFill>
                <a:srgbClr val="7EF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738877" y="4060698"/>
              <a:ext cx="530352" cy="428243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4943094" y="4011167"/>
              <a:ext cx="226060" cy="48895"/>
            </a:xfrm>
            <a:custGeom>
              <a:avLst/>
              <a:gdLst/>
              <a:ahLst/>
              <a:cxnLst/>
              <a:rect l="l" t="t" r="r" b="b"/>
              <a:pathLst>
                <a:path w="226060" h="48895">
                  <a:moveTo>
                    <a:pt x="0" y="48768"/>
                  </a:moveTo>
                  <a:lnTo>
                    <a:pt x="225551" y="48768"/>
                  </a:lnTo>
                </a:path>
                <a:path w="226060" h="48895">
                  <a:moveTo>
                    <a:pt x="4571" y="47244"/>
                  </a:moveTo>
                  <a:lnTo>
                    <a:pt x="224027" y="47244"/>
                  </a:lnTo>
                </a:path>
                <a:path w="226060" h="48895">
                  <a:moveTo>
                    <a:pt x="10667" y="45720"/>
                  </a:moveTo>
                  <a:lnTo>
                    <a:pt x="224027" y="45720"/>
                  </a:lnTo>
                </a:path>
                <a:path w="226060" h="48895">
                  <a:moveTo>
                    <a:pt x="16763" y="44196"/>
                  </a:moveTo>
                  <a:lnTo>
                    <a:pt x="224027" y="44196"/>
                  </a:lnTo>
                </a:path>
                <a:path w="226060" h="48895">
                  <a:moveTo>
                    <a:pt x="21335" y="42670"/>
                  </a:moveTo>
                  <a:lnTo>
                    <a:pt x="222503" y="42670"/>
                  </a:lnTo>
                </a:path>
                <a:path w="226060" h="48895">
                  <a:moveTo>
                    <a:pt x="27431" y="41148"/>
                  </a:moveTo>
                  <a:lnTo>
                    <a:pt x="222503" y="41148"/>
                  </a:lnTo>
                </a:path>
                <a:path w="226060" h="48895">
                  <a:moveTo>
                    <a:pt x="33527" y="39624"/>
                  </a:moveTo>
                  <a:lnTo>
                    <a:pt x="222503" y="39624"/>
                  </a:lnTo>
                </a:path>
                <a:path w="226060" h="48895">
                  <a:moveTo>
                    <a:pt x="39623" y="38100"/>
                  </a:moveTo>
                  <a:lnTo>
                    <a:pt x="222503" y="38100"/>
                  </a:lnTo>
                </a:path>
                <a:path w="226060" h="48895">
                  <a:moveTo>
                    <a:pt x="44195" y="36575"/>
                  </a:moveTo>
                  <a:lnTo>
                    <a:pt x="220979" y="36575"/>
                  </a:lnTo>
                </a:path>
                <a:path w="226060" h="48895">
                  <a:moveTo>
                    <a:pt x="50291" y="35052"/>
                  </a:moveTo>
                  <a:lnTo>
                    <a:pt x="220979" y="35052"/>
                  </a:lnTo>
                </a:path>
                <a:path w="226060" h="48895">
                  <a:moveTo>
                    <a:pt x="56387" y="33526"/>
                  </a:moveTo>
                  <a:lnTo>
                    <a:pt x="220979" y="33526"/>
                  </a:lnTo>
                </a:path>
                <a:path w="226060" h="48895">
                  <a:moveTo>
                    <a:pt x="60959" y="32004"/>
                  </a:moveTo>
                  <a:lnTo>
                    <a:pt x="219455" y="32004"/>
                  </a:lnTo>
                </a:path>
                <a:path w="226060" h="48895">
                  <a:moveTo>
                    <a:pt x="67055" y="30480"/>
                  </a:moveTo>
                  <a:lnTo>
                    <a:pt x="219455" y="30480"/>
                  </a:lnTo>
                </a:path>
                <a:path w="226060" h="48895">
                  <a:moveTo>
                    <a:pt x="73151" y="28956"/>
                  </a:moveTo>
                  <a:lnTo>
                    <a:pt x="219455" y="28956"/>
                  </a:lnTo>
                </a:path>
                <a:path w="226060" h="48895">
                  <a:moveTo>
                    <a:pt x="79247" y="27432"/>
                  </a:moveTo>
                  <a:lnTo>
                    <a:pt x="219455" y="27432"/>
                  </a:lnTo>
                </a:path>
                <a:path w="226060" h="48895">
                  <a:moveTo>
                    <a:pt x="83819" y="25908"/>
                  </a:moveTo>
                  <a:lnTo>
                    <a:pt x="217931" y="25908"/>
                  </a:lnTo>
                </a:path>
                <a:path w="226060" h="48895">
                  <a:moveTo>
                    <a:pt x="89915" y="24384"/>
                  </a:moveTo>
                  <a:lnTo>
                    <a:pt x="217931" y="24384"/>
                  </a:lnTo>
                </a:path>
                <a:path w="226060" h="48895">
                  <a:moveTo>
                    <a:pt x="96011" y="22860"/>
                  </a:moveTo>
                  <a:lnTo>
                    <a:pt x="217931" y="22860"/>
                  </a:lnTo>
                </a:path>
                <a:path w="226060" h="48895">
                  <a:moveTo>
                    <a:pt x="100583" y="21336"/>
                  </a:moveTo>
                  <a:lnTo>
                    <a:pt x="216407" y="21336"/>
                  </a:lnTo>
                </a:path>
                <a:path w="226060" h="48895">
                  <a:moveTo>
                    <a:pt x="106679" y="19812"/>
                  </a:moveTo>
                  <a:lnTo>
                    <a:pt x="216407" y="19812"/>
                  </a:lnTo>
                </a:path>
                <a:path w="226060" h="48895">
                  <a:moveTo>
                    <a:pt x="112775" y="18287"/>
                  </a:moveTo>
                  <a:lnTo>
                    <a:pt x="216408" y="18287"/>
                  </a:lnTo>
                </a:path>
                <a:path w="226060" h="48895">
                  <a:moveTo>
                    <a:pt x="118871" y="16764"/>
                  </a:moveTo>
                  <a:lnTo>
                    <a:pt x="216407" y="16764"/>
                  </a:lnTo>
                </a:path>
                <a:path w="226060" h="48895">
                  <a:moveTo>
                    <a:pt x="123443" y="15240"/>
                  </a:moveTo>
                  <a:lnTo>
                    <a:pt x="214883" y="15240"/>
                  </a:lnTo>
                </a:path>
                <a:path w="226060" h="48895">
                  <a:moveTo>
                    <a:pt x="129539" y="13714"/>
                  </a:moveTo>
                  <a:lnTo>
                    <a:pt x="214884" y="13714"/>
                  </a:lnTo>
                </a:path>
                <a:path w="226060" h="48895">
                  <a:moveTo>
                    <a:pt x="135635" y="12192"/>
                  </a:moveTo>
                  <a:lnTo>
                    <a:pt x="214883" y="12192"/>
                  </a:lnTo>
                </a:path>
                <a:path w="226060" h="48895">
                  <a:moveTo>
                    <a:pt x="140207" y="10668"/>
                  </a:moveTo>
                  <a:lnTo>
                    <a:pt x="213359" y="10668"/>
                  </a:lnTo>
                </a:path>
                <a:path w="226060" h="48895">
                  <a:moveTo>
                    <a:pt x="146303" y="9144"/>
                  </a:moveTo>
                  <a:lnTo>
                    <a:pt x="213359" y="9144"/>
                  </a:lnTo>
                </a:path>
                <a:path w="226060" h="48895">
                  <a:moveTo>
                    <a:pt x="152400" y="7620"/>
                  </a:moveTo>
                  <a:lnTo>
                    <a:pt x="213360" y="7620"/>
                  </a:lnTo>
                </a:path>
                <a:path w="226060" h="48895">
                  <a:moveTo>
                    <a:pt x="158495" y="6096"/>
                  </a:moveTo>
                  <a:lnTo>
                    <a:pt x="213359" y="6096"/>
                  </a:lnTo>
                </a:path>
                <a:path w="226060" h="48895">
                  <a:moveTo>
                    <a:pt x="163067" y="4570"/>
                  </a:moveTo>
                  <a:lnTo>
                    <a:pt x="211835" y="4570"/>
                  </a:lnTo>
                </a:path>
                <a:path w="226060" h="48895">
                  <a:moveTo>
                    <a:pt x="169163" y="3048"/>
                  </a:moveTo>
                  <a:lnTo>
                    <a:pt x="211836" y="3048"/>
                  </a:lnTo>
                </a:path>
                <a:path w="226060" h="48895">
                  <a:moveTo>
                    <a:pt x="175259" y="1524"/>
                  </a:moveTo>
                  <a:lnTo>
                    <a:pt x="211835" y="1524"/>
                  </a:lnTo>
                </a:path>
                <a:path w="226060" h="48895">
                  <a:moveTo>
                    <a:pt x="179831" y="0"/>
                  </a:moveTo>
                  <a:lnTo>
                    <a:pt x="210311" y="0"/>
                  </a:lnTo>
                </a:path>
              </a:pathLst>
            </a:custGeom>
            <a:ln w="3175">
              <a:solidFill>
                <a:srgbClr val="7EF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129021" y="4005832"/>
              <a:ext cx="24384" cy="4573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5145786" y="400545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ln w="3175">
              <a:solidFill>
                <a:srgbClr val="7EF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738877" y="4005072"/>
              <a:ext cx="525780" cy="534670"/>
            </a:xfrm>
            <a:custGeom>
              <a:avLst/>
              <a:gdLst/>
              <a:ahLst/>
              <a:cxnLst/>
              <a:rect l="l" t="t" r="r" b="b"/>
              <a:pathLst>
                <a:path w="525779" h="534670">
                  <a:moveTo>
                    <a:pt x="113537" y="534162"/>
                  </a:moveTo>
                  <a:lnTo>
                    <a:pt x="0" y="110489"/>
                  </a:lnTo>
                  <a:lnTo>
                    <a:pt x="412242" y="0"/>
                  </a:lnTo>
                  <a:lnTo>
                    <a:pt x="525780" y="423672"/>
                  </a:lnTo>
                  <a:lnTo>
                    <a:pt x="113537" y="534162"/>
                  </a:lnTo>
                  <a:close/>
                </a:path>
              </a:pathLst>
            </a:custGeom>
            <a:ln w="9144">
              <a:solidFill>
                <a:srgbClr val="7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922269" y="5740907"/>
              <a:ext cx="19812" cy="10667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2871977" y="5691377"/>
              <a:ext cx="121920" cy="48895"/>
            </a:xfrm>
            <a:custGeom>
              <a:avLst/>
              <a:gdLst/>
              <a:ahLst/>
              <a:cxnLst/>
              <a:rect l="l" t="t" r="r" b="b"/>
              <a:pathLst>
                <a:path w="121919" h="48895">
                  <a:moveTo>
                    <a:pt x="48768" y="48768"/>
                  </a:moveTo>
                  <a:lnTo>
                    <a:pt x="73151" y="48768"/>
                  </a:lnTo>
                </a:path>
                <a:path w="121919" h="48895">
                  <a:moveTo>
                    <a:pt x="47244" y="47244"/>
                  </a:moveTo>
                  <a:lnTo>
                    <a:pt x="71628" y="47244"/>
                  </a:lnTo>
                </a:path>
                <a:path w="121919" h="48895">
                  <a:moveTo>
                    <a:pt x="45720" y="45720"/>
                  </a:moveTo>
                  <a:lnTo>
                    <a:pt x="76200" y="45720"/>
                  </a:lnTo>
                </a:path>
                <a:path w="121919" h="48895">
                  <a:moveTo>
                    <a:pt x="44196" y="44196"/>
                  </a:moveTo>
                  <a:lnTo>
                    <a:pt x="74676" y="44196"/>
                  </a:lnTo>
                </a:path>
                <a:path w="121919" h="48895">
                  <a:moveTo>
                    <a:pt x="42672" y="42672"/>
                  </a:moveTo>
                  <a:lnTo>
                    <a:pt x="79248" y="42672"/>
                  </a:lnTo>
                </a:path>
                <a:path w="121919" h="48895">
                  <a:moveTo>
                    <a:pt x="41148" y="41148"/>
                  </a:moveTo>
                  <a:lnTo>
                    <a:pt x="77724" y="41148"/>
                  </a:lnTo>
                </a:path>
                <a:path w="121919" h="48895">
                  <a:moveTo>
                    <a:pt x="39624" y="39624"/>
                  </a:moveTo>
                  <a:lnTo>
                    <a:pt x="82296" y="39624"/>
                  </a:lnTo>
                </a:path>
                <a:path w="121919" h="48895">
                  <a:moveTo>
                    <a:pt x="38100" y="38100"/>
                  </a:moveTo>
                  <a:lnTo>
                    <a:pt x="80772" y="38100"/>
                  </a:lnTo>
                </a:path>
                <a:path w="121919" h="48895">
                  <a:moveTo>
                    <a:pt x="36576" y="36575"/>
                  </a:moveTo>
                  <a:lnTo>
                    <a:pt x="85344" y="36575"/>
                  </a:lnTo>
                </a:path>
                <a:path w="121919" h="48895">
                  <a:moveTo>
                    <a:pt x="35052" y="35051"/>
                  </a:moveTo>
                  <a:lnTo>
                    <a:pt x="83820" y="35051"/>
                  </a:lnTo>
                </a:path>
                <a:path w="121919" h="48895">
                  <a:moveTo>
                    <a:pt x="33528" y="33527"/>
                  </a:moveTo>
                  <a:lnTo>
                    <a:pt x="88392" y="33527"/>
                  </a:lnTo>
                </a:path>
                <a:path w="121919" h="48895">
                  <a:moveTo>
                    <a:pt x="32004" y="32004"/>
                  </a:moveTo>
                  <a:lnTo>
                    <a:pt x="86868" y="32004"/>
                  </a:lnTo>
                </a:path>
                <a:path w="121919" h="48895">
                  <a:moveTo>
                    <a:pt x="30480" y="30480"/>
                  </a:moveTo>
                  <a:lnTo>
                    <a:pt x="91440" y="30480"/>
                  </a:lnTo>
                </a:path>
                <a:path w="121919" h="48895">
                  <a:moveTo>
                    <a:pt x="28956" y="28956"/>
                  </a:moveTo>
                  <a:lnTo>
                    <a:pt x="89916" y="28956"/>
                  </a:lnTo>
                </a:path>
                <a:path w="121919" h="48895">
                  <a:moveTo>
                    <a:pt x="27432" y="27432"/>
                  </a:moveTo>
                  <a:lnTo>
                    <a:pt x="94488" y="27432"/>
                  </a:lnTo>
                </a:path>
                <a:path w="121919" h="48895">
                  <a:moveTo>
                    <a:pt x="25908" y="25908"/>
                  </a:moveTo>
                  <a:lnTo>
                    <a:pt x="92964" y="25908"/>
                  </a:lnTo>
                </a:path>
                <a:path w="121919" h="48895">
                  <a:moveTo>
                    <a:pt x="24384" y="24384"/>
                  </a:moveTo>
                  <a:lnTo>
                    <a:pt x="97536" y="24384"/>
                  </a:lnTo>
                </a:path>
                <a:path w="121919" h="48895">
                  <a:moveTo>
                    <a:pt x="22860" y="22860"/>
                  </a:moveTo>
                  <a:lnTo>
                    <a:pt x="96012" y="22860"/>
                  </a:lnTo>
                </a:path>
                <a:path w="121919" h="48895">
                  <a:moveTo>
                    <a:pt x="21336" y="21336"/>
                  </a:moveTo>
                  <a:lnTo>
                    <a:pt x="100584" y="21336"/>
                  </a:lnTo>
                </a:path>
                <a:path w="121919" h="48895">
                  <a:moveTo>
                    <a:pt x="19812" y="19812"/>
                  </a:moveTo>
                  <a:lnTo>
                    <a:pt x="99060" y="19812"/>
                  </a:lnTo>
                </a:path>
                <a:path w="121919" h="48895">
                  <a:moveTo>
                    <a:pt x="18288" y="18287"/>
                  </a:moveTo>
                  <a:lnTo>
                    <a:pt x="103632" y="18287"/>
                  </a:lnTo>
                </a:path>
                <a:path w="121919" h="48895">
                  <a:moveTo>
                    <a:pt x="16764" y="16763"/>
                  </a:moveTo>
                  <a:lnTo>
                    <a:pt x="102108" y="16763"/>
                  </a:lnTo>
                </a:path>
                <a:path w="121919" h="48895">
                  <a:moveTo>
                    <a:pt x="15240" y="15239"/>
                  </a:moveTo>
                  <a:lnTo>
                    <a:pt x="106680" y="15239"/>
                  </a:lnTo>
                </a:path>
                <a:path w="121919" h="48895">
                  <a:moveTo>
                    <a:pt x="13716" y="13715"/>
                  </a:moveTo>
                  <a:lnTo>
                    <a:pt x="105156" y="13715"/>
                  </a:lnTo>
                </a:path>
                <a:path w="121919" h="48895">
                  <a:moveTo>
                    <a:pt x="12192" y="12192"/>
                  </a:moveTo>
                  <a:lnTo>
                    <a:pt x="109728" y="12192"/>
                  </a:lnTo>
                </a:path>
                <a:path w="121919" h="48895">
                  <a:moveTo>
                    <a:pt x="10668" y="10668"/>
                  </a:moveTo>
                  <a:lnTo>
                    <a:pt x="108204" y="10668"/>
                  </a:lnTo>
                </a:path>
                <a:path w="121919" h="48895">
                  <a:moveTo>
                    <a:pt x="9144" y="9144"/>
                  </a:moveTo>
                  <a:lnTo>
                    <a:pt x="112776" y="9144"/>
                  </a:lnTo>
                </a:path>
                <a:path w="121919" h="48895">
                  <a:moveTo>
                    <a:pt x="7620" y="7620"/>
                  </a:moveTo>
                  <a:lnTo>
                    <a:pt x="111252" y="7620"/>
                  </a:lnTo>
                </a:path>
                <a:path w="121919" h="48895">
                  <a:moveTo>
                    <a:pt x="6096" y="6096"/>
                  </a:moveTo>
                  <a:lnTo>
                    <a:pt x="115823" y="6096"/>
                  </a:lnTo>
                </a:path>
                <a:path w="121919" h="48895">
                  <a:moveTo>
                    <a:pt x="4572" y="4572"/>
                  </a:moveTo>
                  <a:lnTo>
                    <a:pt x="114299" y="4572"/>
                  </a:lnTo>
                </a:path>
                <a:path w="121919" h="48895">
                  <a:moveTo>
                    <a:pt x="3048" y="3048"/>
                  </a:moveTo>
                  <a:lnTo>
                    <a:pt x="118871" y="3048"/>
                  </a:lnTo>
                </a:path>
                <a:path w="121919" h="48895">
                  <a:moveTo>
                    <a:pt x="1524" y="1524"/>
                  </a:moveTo>
                  <a:lnTo>
                    <a:pt x="117348" y="1524"/>
                  </a:lnTo>
                </a:path>
                <a:path w="121919" h="48895">
                  <a:moveTo>
                    <a:pt x="0" y="0"/>
                  </a:moveTo>
                  <a:lnTo>
                    <a:pt x="121919" y="0"/>
                  </a:lnTo>
                </a:path>
              </a:pathLst>
            </a:custGeom>
            <a:ln w="3175">
              <a:solidFill>
                <a:srgbClr val="FEF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628137" y="5250180"/>
              <a:ext cx="571500" cy="440436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823209" y="5186172"/>
              <a:ext cx="135635" cy="64007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2887217" y="518541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5" y="0"/>
                  </a:lnTo>
                </a:path>
              </a:pathLst>
            </a:custGeom>
            <a:ln w="3175">
              <a:solidFill>
                <a:srgbClr val="FEF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626613" y="5184648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60" h="568960">
                  <a:moveTo>
                    <a:pt x="304800" y="568451"/>
                  </a:moveTo>
                  <a:lnTo>
                    <a:pt x="0" y="263651"/>
                  </a:lnTo>
                  <a:lnTo>
                    <a:pt x="263652" y="0"/>
                  </a:lnTo>
                  <a:lnTo>
                    <a:pt x="568452" y="304800"/>
                  </a:lnTo>
                  <a:lnTo>
                    <a:pt x="304800" y="568451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690109" y="4032504"/>
              <a:ext cx="19812" cy="10668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4609338" y="3952494"/>
              <a:ext cx="182880" cy="79375"/>
            </a:xfrm>
            <a:custGeom>
              <a:avLst/>
              <a:gdLst/>
              <a:ahLst/>
              <a:cxnLst/>
              <a:rect l="l" t="t" r="r" b="b"/>
              <a:pathLst>
                <a:path w="182879" h="79375">
                  <a:moveTo>
                    <a:pt x="79248" y="79248"/>
                  </a:moveTo>
                  <a:lnTo>
                    <a:pt x="103632" y="79248"/>
                  </a:lnTo>
                </a:path>
                <a:path w="182879" h="79375">
                  <a:moveTo>
                    <a:pt x="77724" y="77724"/>
                  </a:moveTo>
                  <a:lnTo>
                    <a:pt x="102108" y="77724"/>
                  </a:lnTo>
                </a:path>
                <a:path w="182879" h="79375">
                  <a:moveTo>
                    <a:pt x="76200" y="76200"/>
                  </a:moveTo>
                  <a:lnTo>
                    <a:pt x="106679" y="76200"/>
                  </a:lnTo>
                </a:path>
                <a:path w="182879" h="79375">
                  <a:moveTo>
                    <a:pt x="74675" y="74676"/>
                  </a:moveTo>
                  <a:lnTo>
                    <a:pt x="105155" y="74676"/>
                  </a:lnTo>
                </a:path>
                <a:path w="182879" h="79375">
                  <a:moveTo>
                    <a:pt x="73151" y="73150"/>
                  </a:moveTo>
                  <a:lnTo>
                    <a:pt x="109727" y="73150"/>
                  </a:lnTo>
                </a:path>
                <a:path w="182879" h="79375">
                  <a:moveTo>
                    <a:pt x="71627" y="71628"/>
                  </a:moveTo>
                  <a:lnTo>
                    <a:pt x="108203" y="71628"/>
                  </a:lnTo>
                </a:path>
                <a:path w="182879" h="79375">
                  <a:moveTo>
                    <a:pt x="70103" y="70104"/>
                  </a:moveTo>
                  <a:lnTo>
                    <a:pt x="112775" y="70104"/>
                  </a:lnTo>
                </a:path>
                <a:path w="182879" h="79375">
                  <a:moveTo>
                    <a:pt x="68579" y="68580"/>
                  </a:moveTo>
                  <a:lnTo>
                    <a:pt x="111251" y="68580"/>
                  </a:lnTo>
                </a:path>
                <a:path w="182879" h="79375">
                  <a:moveTo>
                    <a:pt x="67056" y="67056"/>
                  </a:moveTo>
                  <a:lnTo>
                    <a:pt x="115824" y="67056"/>
                  </a:lnTo>
                </a:path>
                <a:path w="182879" h="79375">
                  <a:moveTo>
                    <a:pt x="65532" y="65532"/>
                  </a:moveTo>
                  <a:lnTo>
                    <a:pt x="114300" y="65532"/>
                  </a:lnTo>
                </a:path>
                <a:path w="182879" h="79375">
                  <a:moveTo>
                    <a:pt x="64008" y="64008"/>
                  </a:moveTo>
                  <a:lnTo>
                    <a:pt x="118872" y="64008"/>
                  </a:lnTo>
                </a:path>
                <a:path w="182879" h="79375">
                  <a:moveTo>
                    <a:pt x="62484" y="62484"/>
                  </a:moveTo>
                  <a:lnTo>
                    <a:pt x="117348" y="62484"/>
                  </a:lnTo>
                </a:path>
                <a:path w="182879" h="79375">
                  <a:moveTo>
                    <a:pt x="60960" y="60960"/>
                  </a:moveTo>
                  <a:lnTo>
                    <a:pt x="121920" y="60960"/>
                  </a:lnTo>
                </a:path>
                <a:path w="182879" h="79375">
                  <a:moveTo>
                    <a:pt x="59436" y="59436"/>
                  </a:moveTo>
                  <a:lnTo>
                    <a:pt x="120396" y="59436"/>
                  </a:lnTo>
                </a:path>
                <a:path w="182879" h="79375">
                  <a:moveTo>
                    <a:pt x="57912" y="57912"/>
                  </a:moveTo>
                  <a:lnTo>
                    <a:pt x="124967" y="57912"/>
                  </a:lnTo>
                </a:path>
                <a:path w="182879" h="79375">
                  <a:moveTo>
                    <a:pt x="56387" y="56388"/>
                  </a:moveTo>
                  <a:lnTo>
                    <a:pt x="123443" y="56388"/>
                  </a:lnTo>
                </a:path>
                <a:path w="182879" h="79375">
                  <a:moveTo>
                    <a:pt x="54863" y="54864"/>
                  </a:moveTo>
                  <a:lnTo>
                    <a:pt x="128015" y="54864"/>
                  </a:lnTo>
                </a:path>
                <a:path w="182879" h="79375">
                  <a:moveTo>
                    <a:pt x="53339" y="53338"/>
                  </a:moveTo>
                  <a:lnTo>
                    <a:pt x="126491" y="53338"/>
                  </a:lnTo>
                </a:path>
                <a:path w="182879" h="79375">
                  <a:moveTo>
                    <a:pt x="51815" y="51816"/>
                  </a:moveTo>
                  <a:lnTo>
                    <a:pt x="131063" y="51816"/>
                  </a:lnTo>
                </a:path>
                <a:path w="182879" h="79375">
                  <a:moveTo>
                    <a:pt x="50291" y="50292"/>
                  </a:moveTo>
                  <a:lnTo>
                    <a:pt x="129539" y="50292"/>
                  </a:lnTo>
                </a:path>
                <a:path w="182879" h="79375">
                  <a:moveTo>
                    <a:pt x="48767" y="48768"/>
                  </a:moveTo>
                  <a:lnTo>
                    <a:pt x="134112" y="48768"/>
                  </a:lnTo>
                </a:path>
                <a:path w="182879" h="79375">
                  <a:moveTo>
                    <a:pt x="47244" y="47244"/>
                  </a:moveTo>
                  <a:lnTo>
                    <a:pt x="132588" y="47244"/>
                  </a:lnTo>
                </a:path>
                <a:path w="182879" h="79375">
                  <a:moveTo>
                    <a:pt x="45720" y="45720"/>
                  </a:moveTo>
                  <a:lnTo>
                    <a:pt x="137160" y="45720"/>
                  </a:lnTo>
                </a:path>
                <a:path w="182879" h="79375">
                  <a:moveTo>
                    <a:pt x="44196" y="44194"/>
                  </a:moveTo>
                  <a:lnTo>
                    <a:pt x="135636" y="44194"/>
                  </a:lnTo>
                </a:path>
                <a:path w="182879" h="79375">
                  <a:moveTo>
                    <a:pt x="42672" y="42672"/>
                  </a:moveTo>
                  <a:lnTo>
                    <a:pt x="140208" y="42672"/>
                  </a:lnTo>
                </a:path>
                <a:path w="182879" h="79375">
                  <a:moveTo>
                    <a:pt x="41148" y="41148"/>
                  </a:moveTo>
                  <a:lnTo>
                    <a:pt x="138684" y="41148"/>
                  </a:lnTo>
                </a:path>
                <a:path w="182879" h="79375">
                  <a:moveTo>
                    <a:pt x="39624" y="39624"/>
                  </a:moveTo>
                  <a:lnTo>
                    <a:pt x="143256" y="39624"/>
                  </a:lnTo>
                </a:path>
                <a:path w="182879" h="79375">
                  <a:moveTo>
                    <a:pt x="38100" y="38100"/>
                  </a:moveTo>
                  <a:lnTo>
                    <a:pt x="141732" y="38100"/>
                  </a:lnTo>
                </a:path>
                <a:path w="182879" h="79375">
                  <a:moveTo>
                    <a:pt x="36575" y="36576"/>
                  </a:moveTo>
                  <a:lnTo>
                    <a:pt x="146303" y="36576"/>
                  </a:lnTo>
                </a:path>
                <a:path w="182879" h="79375">
                  <a:moveTo>
                    <a:pt x="35051" y="35050"/>
                  </a:moveTo>
                  <a:lnTo>
                    <a:pt x="144779" y="35050"/>
                  </a:lnTo>
                </a:path>
                <a:path w="182879" h="79375">
                  <a:moveTo>
                    <a:pt x="33527" y="33528"/>
                  </a:moveTo>
                  <a:lnTo>
                    <a:pt x="149351" y="33528"/>
                  </a:lnTo>
                </a:path>
                <a:path w="182879" h="79375">
                  <a:moveTo>
                    <a:pt x="32003" y="32004"/>
                  </a:moveTo>
                  <a:lnTo>
                    <a:pt x="147827" y="32004"/>
                  </a:lnTo>
                </a:path>
                <a:path w="182879" h="79375">
                  <a:moveTo>
                    <a:pt x="30479" y="30480"/>
                  </a:moveTo>
                  <a:lnTo>
                    <a:pt x="152399" y="30480"/>
                  </a:lnTo>
                </a:path>
                <a:path w="182879" h="79375">
                  <a:moveTo>
                    <a:pt x="28956" y="28956"/>
                  </a:moveTo>
                  <a:lnTo>
                    <a:pt x="150875" y="28956"/>
                  </a:lnTo>
                </a:path>
                <a:path w="182879" h="79375">
                  <a:moveTo>
                    <a:pt x="27432" y="27432"/>
                  </a:moveTo>
                  <a:lnTo>
                    <a:pt x="155448" y="27432"/>
                  </a:lnTo>
                </a:path>
                <a:path w="182879" h="79375">
                  <a:moveTo>
                    <a:pt x="25908" y="25908"/>
                  </a:moveTo>
                  <a:lnTo>
                    <a:pt x="153924" y="25908"/>
                  </a:lnTo>
                </a:path>
                <a:path w="182879" h="79375">
                  <a:moveTo>
                    <a:pt x="24384" y="24384"/>
                  </a:moveTo>
                  <a:lnTo>
                    <a:pt x="158496" y="24384"/>
                  </a:lnTo>
                </a:path>
                <a:path w="182879" h="79375">
                  <a:moveTo>
                    <a:pt x="22860" y="22860"/>
                  </a:moveTo>
                  <a:lnTo>
                    <a:pt x="156972" y="22860"/>
                  </a:lnTo>
                </a:path>
                <a:path w="182879" h="79375">
                  <a:moveTo>
                    <a:pt x="21336" y="21336"/>
                  </a:moveTo>
                  <a:lnTo>
                    <a:pt x="161544" y="21336"/>
                  </a:lnTo>
                </a:path>
                <a:path w="182879" h="79375">
                  <a:moveTo>
                    <a:pt x="19812" y="19812"/>
                  </a:moveTo>
                  <a:lnTo>
                    <a:pt x="160020" y="19812"/>
                  </a:lnTo>
                </a:path>
                <a:path w="182879" h="79375">
                  <a:moveTo>
                    <a:pt x="18287" y="18288"/>
                  </a:moveTo>
                  <a:lnTo>
                    <a:pt x="164591" y="18288"/>
                  </a:lnTo>
                </a:path>
                <a:path w="182879" h="79375">
                  <a:moveTo>
                    <a:pt x="16763" y="16764"/>
                  </a:moveTo>
                  <a:lnTo>
                    <a:pt x="163067" y="16764"/>
                  </a:lnTo>
                </a:path>
                <a:path w="182879" h="79375">
                  <a:moveTo>
                    <a:pt x="15239" y="15238"/>
                  </a:moveTo>
                  <a:lnTo>
                    <a:pt x="167639" y="15238"/>
                  </a:lnTo>
                </a:path>
                <a:path w="182879" h="79375">
                  <a:moveTo>
                    <a:pt x="13715" y="13716"/>
                  </a:moveTo>
                  <a:lnTo>
                    <a:pt x="166115" y="13716"/>
                  </a:lnTo>
                </a:path>
                <a:path w="182879" h="79375">
                  <a:moveTo>
                    <a:pt x="12191" y="12192"/>
                  </a:moveTo>
                  <a:lnTo>
                    <a:pt x="170687" y="12192"/>
                  </a:lnTo>
                </a:path>
                <a:path w="182879" h="79375">
                  <a:moveTo>
                    <a:pt x="10667" y="10668"/>
                  </a:moveTo>
                  <a:lnTo>
                    <a:pt x="169163" y="10668"/>
                  </a:lnTo>
                </a:path>
                <a:path w="182879" h="79375">
                  <a:moveTo>
                    <a:pt x="9144" y="9144"/>
                  </a:moveTo>
                  <a:lnTo>
                    <a:pt x="173736" y="9144"/>
                  </a:lnTo>
                </a:path>
                <a:path w="182879" h="79375">
                  <a:moveTo>
                    <a:pt x="7620" y="7620"/>
                  </a:moveTo>
                  <a:lnTo>
                    <a:pt x="172212" y="7620"/>
                  </a:lnTo>
                </a:path>
                <a:path w="182879" h="79375">
                  <a:moveTo>
                    <a:pt x="6096" y="6094"/>
                  </a:moveTo>
                  <a:lnTo>
                    <a:pt x="176784" y="6094"/>
                  </a:lnTo>
                </a:path>
                <a:path w="182879" h="79375">
                  <a:moveTo>
                    <a:pt x="4572" y="4572"/>
                  </a:moveTo>
                  <a:lnTo>
                    <a:pt x="175260" y="4572"/>
                  </a:lnTo>
                </a:path>
                <a:path w="182879" h="79375">
                  <a:moveTo>
                    <a:pt x="3048" y="3048"/>
                  </a:moveTo>
                  <a:lnTo>
                    <a:pt x="179832" y="3048"/>
                  </a:lnTo>
                </a:path>
                <a:path w="182879" h="79375">
                  <a:moveTo>
                    <a:pt x="1524" y="1524"/>
                  </a:moveTo>
                  <a:lnTo>
                    <a:pt x="178308" y="1524"/>
                  </a:lnTo>
                </a:path>
                <a:path w="182879" h="79375">
                  <a:moveTo>
                    <a:pt x="0" y="0"/>
                  </a:moveTo>
                  <a:lnTo>
                    <a:pt x="182879" y="0"/>
                  </a:lnTo>
                </a:path>
              </a:pathLst>
            </a:custGeom>
            <a:ln w="3175">
              <a:solidFill>
                <a:srgbClr val="FEF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324349" y="3451860"/>
              <a:ext cx="693420" cy="499872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4537709" y="3361182"/>
              <a:ext cx="203200" cy="90170"/>
            </a:xfrm>
            <a:custGeom>
              <a:avLst/>
              <a:gdLst/>
              <a:ahLst/>
              <a:cxnLst/>
              <a:rect l="l" t="t" r="r" b="b"/>
              <a:pathLst>
                <a:path w="203200" h="90170">
                  <a:moveTo>
                    <a:pt x="0" y="89915"/>
                  </a:moveTo>
                  <a:lnTo>
                    <a:pt x="201167" y="89915"/>
                  </a:lnTo>
                </a:path>
                <a:path w="203200" h="90170">
                  <a:moveTo>
                    <a:pt x="1524" y="88390"/>
                  </a:moveTo>
                  <a:lnTo>
                    <a:pt x="202691" y="88390"/>
                  </a:lnTo>
                </a:path>
                <a:path w="203200" h="90170">
                  <a:moveTo>
                    <a:pt x="3048" y="86866"/>
                  </a:moveTo>
                  <a:lnTo>
                    <a:pt x="198120" y="86866"/>
                  </a:lnTo>
                </a:path>
                <a:path w="203200" h="90170">
                  <a:moveTo>
                    <a:pt x="4572" y="85342"/>
                  </a:moveTo>
                  <a:lnTo>
                    <a:pt x="199644" y="85342"/>
                  </a:lnTo>
                </a:path>
                <a:path w="203200" h="90170">
                  <a:moveTo>
                    <a:pt x="6095" y="83818"/>
                  </a:moveTo>
                  <a:lnTo>
                    <a:pt x="195071" y="83818"/>
                  </a:lnTo>
                </a:path>
                <a:path w="203200" h="90170">
                  <a:moveTo>
                    <a:pt x="7619" y="82296"/>
                  </a:moveTo>
                  <a:lnTo>
                    <a:pt x="196595" y="82296"/>
                  </a:lnTo>
                </a:path>
                <a:path w="203200" h="90170">
                  <a:moveTo>
                    <a:pt x="9143" y="80771"/>
                  </a:moveTo>
                  <a:lnTo>
                    <a:pt x="192023" y="80771"/>
                  </a:lnTo>
                </a:path>
                <a:path w="203200" h="90170">
                  <a:moveTo>
                    <a:pt x="10667" y="79248"/>
                  </a:moveTo>
                  <a:lnTo>
                    <a:pt x="193547" y="79248"/>
                  </a:lnTo>
                </a:path>
                <a:path w="203200" h="90170">
                  <a:moveTo>
                    <a:pt x="12191" y="77723"/>
                  </a:moveTo>
                  <a:lnTo>
                    <a:pt x="188975" y="77723"/>
                  </a:lnTo>
                </a:path>
                <a:path w="203200" h="90170">
                  <a:moveTo>
                    <a:pt x="13715" y="76200"/>
                  </a:moveTo>
                  <a:lnTo>
                    <a:pt x="190500" y="76200"/>
                  </a:lnTo>
                </a:path>
                <a:path w="203200" h="90170">
                  <a:moveTo>
                    <a:pt x="15239" y="74675"/>
                  </a:moveTo>
                  <a:lnTo>
                    <a:pt x="185927" y="74675"/>
                  </a:lnTo>
                </a:path>
                <a:path w="203200" h="90170">
                  <a:moveTo>
                    <a:pt x="16763" y="73151"/>
                  </a:moveTo>
                  <a:lnTo>
                    <a:pt x="187451" y="73151"/>
                  </a:lnTo>
                </a:path>
                <a:path w="203200" h="90170">
                  <a:moveTo>
                    <a:pt x="18287" y="71627"/>
                  </a:moveTo>
                  <a:lnTo>
                    <a:pt x="182879" y="71627"/>
                  </a:lnTo>
                </a:path>
                <a:path w="203200" h="90170">
                  <a:moveTo>
                    <a:pt x="19812" y="70103"/>
                  </a:moveTo>
                  <a:lnTo>
                    <a:pt x="184403" y="70103"/>
                  </a:lnTo>
                </a:path>
                <a:path w="203200" h="90170">
                  <a:moveTo>
                    <a:pt x="21336" y="68578"/>
                  </a:moveTo>
                  <a:lnTo>
                    <a:pt x="179832" y="68578"/>
                  </a:lnTo>
                </a:path>
                <a:path w="203200" h="90170">
                  <a:moveTo>
                    <a:pt x="22860" y="67054"/>
                  </a:moveTo>
                  <a:lnTo>
                    <a:pt x="181356" y="67054"/>
                  </a:lnTo>
                </a:path>
                <a:path w="203200" h="90170">
                  <a:moveTo>
                    <a:pt x="24384" y="65530"/>
                  </a:moveTo>
                  <a:lnTo>
                    <a:pt x="176784" y="65530"/>
                  </a:lnTo>
                </a:path>
                <a:path w="203200" h="90170">
                  <a:moveTo>
                    <a:pt x="25907" y="64006"/>
                  </a:moveTo>
                  <a:lnTo>
                    <a:pt x="178307" y="64006"/>
                  </a:lnTo>
                </a:path>
                <a:path w="203200" h="90170">
                  <a:moveTo>
                    <a:pt x="27431" y="62483"/>
                  </a:moveTo>
                  <a:lnTo>
                    <a:pt x="173735" y="62483"/>
                  </a:lnTo>
                </a:path>
                <a:path w="203200" h="90170">
                  <a:moveTo>
                    <a:pt x="28955" y="60959"/>
                  </a:moveTo>
                  <a:lnTo>
                    <a:pt x="175259" y="60959"/>
                  </a:lnTo>
                </a:path>
                <a:path w="203200" h="90170">
                  <a:moveTo>
                    <a:pt x="30479" y="59435"/>
                  </a:moveTo>
                  <a:lnTo>
                    <a:pt x="170687" y="59435"/>
                  </a:lnTo>
                </a:path>
                <a:path w="203200" h="90170">
                  <a:moveTo>
                    <a:pt x="32003" y="57911"/>
                  </a:moveTo>
                  <a:lnTo>
                    <a:pt x="172212" y="57911"/>
                  </a:lnTo>
                </a:path>
                <a:path w="203200" h="90170">
                  <a:moveTo>
                    <a:pt x="33527" y="56387"/>
                  </a:moveTo>
                  <a:lnTo>
                    <a:pt x="167639" y="56387"/>
                  </a:lnTo>
                </a:path>
                <a:path w="203200" h="90170">
                  <a:moveTo>
                    <a:pt x="35051" y="54863"/>
                  </a:moveTo>
                  <a:lnTo>
                    <a:pt x="169163" y="54863"/>
                  </a:lnTo>
                </a:path>
                <a:path w="203200" h="90170">
                  <a:moveTo>
                    <a:pt x="36575" y="53339"/>
                  </a:moveTo>
                  <a:lnTo>
                    <a:pt x="164591" y="53339"/>
                  </a:lnTo>
                </a:path>
                <a:path w="203200" h="90170">
                  <a:moveTo>
                    <a:pt x="38100" y="51815"/>
                  </a:moveTo>
                  <a:lnTo>
                    <a:pt x="166115" y="51815"/>
                  </a:lnTo>
                </a:path>
                <a:path w="203200" h="90170">
                  <a:moveTo>
                    <a:pt x="39624" y="50290"/>
                  </a:moveTo>
                  <a:lnTo>
                    <a:pt x="161543" y="50290"/>
                  </a:lnTo>
                </a:path>
                <a:path w="203200" h="90170">
                  <a:moveTo>
                    <a:pt x="41148" y="48766"/>
                  </a:moveTo>
                  <a:lnTo>
                    <a:pt x="163067" y="48766"/>
                  </a:lnTo>
                </a:path>
                <a:path w="203200" h="90170">
                  <a:moveTo>
                    <a:pt x="42672" y="47242"/>
                  </a:moveTo>
                  <a:lnTo>
                    <a:pt x="158496" y="47242"/>
                  </a:lnTo>
                </a:path>
                <a:path w="203200" h="90170">
                  <a:moveTo>
                    <a:pt x="44195" y="45718"/>
                  </a:moveTo>
                  <a:lnTo>
                    <a:pt x="160019" y="45718"/>
                  </a:lnTo>
                </a:path>
                <a:path w="203200" h="90170">
                  <a:moveTo>
                    <a:pt x="45719" y="44196"/>
                  </a:moveTo>
                  <a:lnTo>
                    <a:pt x="155447" y="44196"/>
                  </a:lnTo>
                </a:path>
                <a:path w="203200" h="90170">
                  <a:moveTo>
                    <a:pt x="47243" y="42671"/>
                  </a:moveTo>
                  <a:lnTo>
                    <a:pt x="156971" y="42671"/>
                  </a:lnTo>
                </a:path>
                <a:path w="203200" h="90170">
                  <a:moveTo>
                    <a:pt x="48767" y="41148"/>
                  </a:moveTo>
                  <a:lnTo>
                    <a:pt x="152400" y="41148"/>
                  </a:lnTo>
                </a:path>
                <a:path w="203200" h="90170">
                  <a:moveTo>
                    <a:pt x="50291" y="39623"/>
                  </a:moveTo>
                  <a:lnTo>
                    <a:pt x="153924" y="39623"/>
                  </a:lnTo>
                </a:path>
                <a:path w="203200" h="90170">
                  <a:moveTo>
                    <a:pt x="51815" y="38100"/>
                  </a:moveTo>
                  <a:lnTo>
                    <a:pt x="149351" y="38100"/>
                  </a:lnTo>
                </a:path>
                <a:path w="203200" h="90170">
                  <a:moveTo>
                    <a:pt x="53339" y="36575"/>
                  </a:moveTo>
                  <a:lnTo>
                    <a:pt x="150875" y="36575"/>
                  </a:lnTo>
                </a:path>
                <a:path w="203200" h="90170">
                  <a:moveTo>
                    <a:pt x="54863" y="35051"/>
                  </a:moveTo>
                  <a:lnTo>
                    <a:pt x="146303" y="35051"/>
                  </a:lnTo>
                </a:path>
                <a:path w="203200" h="90170">
                  <a:moveTo>
                    <a:pt x="56387" y="33527"/>
                  </a:moveTo>
                  <a:lnTo>
                    <a:pt x="147827" y="33527"/>
                  </a:lnTo>
                </a:path>
                <a:path w="203200" h="90170">
                  <a:moveTo>
                    <a:pt x="57912" y="32003"/>
                  </a:moveTo>
                  <a:lnTo>
                    <a:pt x="143256" y="32003"/>
                  </a:lnTo>
                </a:path>
                <a:path w="203200" h="90170">
                  <a:moveTo>
                    <a:pt x="59436" y="30478"/>
                  </a:moveTo>
                  <a:lnTo>
                    <a:pt x="144780" y="30478"/>
                  </a:lnTo>
                </a:path>
                <a:path w="203200" h="90170">
                  <a:moveTo>
                    <a:pt x="60960" y="28954"/>
                  </a:moveTo>
                  <a:lnTo>
                    <a:pt x="140208" y="28954"/>
                  </a:lnTo>
                </a:path>
                <a:path w="203200" h="90170">
                  <a:moveTo>
                    <a:pt x="62484" y="27430"/>
                  </a:moveTo>
                  <a:lnTo>
                    <a:pt x="141732" y="27430"/>
                  </a:lnTo>
                </a:path>
                <a:path w="203200" h="90170">
                  <a:moveTo>
                    <a:pt x="64007" y="25906"/>
                  </a:moveTo>
                  <a:lnTo>
                    <a:pt x="137159" y="25906"/>
                  </a:lnTo>
                </a:path>
                <a:path w="203200" h="90170">
                  <a:moveTo>
                    <a:pt x="65531" y="24383"/>
                  </a:moveTo>
                  <a:lnTo>
                    <a:pt x="138683" y="24383"/>
                  </a:lnTo>
                </a:path>
                <a:path w="203200" h="90170">
                  <a:moveTo>
                    <a:pt x="67055" y="22859"/>
                  </a:moveTo>
                  <a:lnTo>
                    <a:pt x="134111" y="22859"/>
                  </a:lnTo>
                </a:path>
                <a:path w="203200" h="90170">
                  <a:moveTo>
                    <a:pt x="68579" y="21335"/>
                  </a:moveTo>
                  <a:lnTo>
                    <a:pt x="135635" y="21335"/>
                  </a:lnTo>
                </a:path>
                <a:path w="203200" h="90170">
                  <a:moveTo>
                    <a:pt x="70103" y="19811"/>
                  </a:moveTo>
                  <a:lnTo>
                    <a:pt x="131063" y="19811"/>
                  </a:lnTo>
                </a:path>
                <a:path w="203200" h="90170">
                  <a:moveTo>
                    <a:pt x="71627" y="18287"/>
                  </a:moveTo>
                  <a:lnTo>
                    <a:pt x="132587" y="18287"/>
                  </a:lnTo>
                </a:path>
                <a:path w="203200" h="90170">
                  <a:moveTo>
                    <a:pt x="73151" y="16763"/>
                  </a:moveTo>
                  <a:lnTo>
                    <a:pt x="128015" y="16763"/>
                  </a:lnTo>
                </a:path>
                <a:path w="203200" h="90170">
                  <a:moveTo>
                    <a:pt x="74675" y="15239"/>
                  </a:moveTo>
                  <a:lnTo>
                    <a:pt x="129539" y="15239"/>
                  </a:lnTo>
                </a:path>
                <a:path w="203200" h="90170">
                  <a:moveTo>
                    <a:pt x="76200" y="13715"/>
                  </a:moveTo>
                  <a:lnTo>
                    <a:pt x="124967" y="13715"/>
                  </a:lnTo>
                </a:path>
                <a:path w="203200" h="90170">
                  <a:moveTo>
                    <a:pt x="77724" y="12190"/>
                  </a:moveTo>
                  <a:lnTo>
                    <a:pt x="126491" y="12190"/>
                  </a:lnTo>
                </a:path>
                <a:path w="203200" h="90170">
                  <a:moveTo>
                    <a:pt x="79248" y="10666"/>
                  </a:moveTo>
                  <a:lnTo>
                    <a:pt x="121920" y="10666"/>
                  </a:lnTo>
                </a:path>
                <a:path w="203200" h="90170">
                  <a:moveTo>
                    <a:pt x="80772" y="9142"/>
                  </a:moveTo>
                  <a:lnTo>
                    <a:pt x="123444" y="9142"/>
                  </a:lnTo>
                </a:path>
                <a:path w="203200" h="90170">
                  <a:moveTo>
                    <a:pt x="82295" y="7618"/>
                  </a:moveTo>
                  <a:lnTo>
                    <a:pt x="118871" y="7618"/>
                  </a:lnTo>
                </a:path>
                <a:path w="203200" h="90170">
                  <a:moveTo>
                    <a:pt x="83819" y="6096"/>
                  </a:moveTo>
                  <a:lnTo>
                    <a:pt x="120395" y="6096"/>
                  </a:lnTo>
                </a:path>
                <a:path w="203200" h="90170">
                  <a:moveTo>
                    <a:pt x="85343" y="4571"/>
                  </a:moveTo>
                  <a:lnTo>
                    <a:pt x="115823" y="4571"/>
                  </a:lnTo>
                </a:path>
                <a:path w="203200" h="90170">
                  <a:moveTo>
                    <a:pt x="86867" y="3048"/>
                  </a:moveTo>
                  <a:lnTo>
                    <a:pt x="117347" y="3048"/>
                  </a:lnTo>
                </a:path>
                <a:path w="203200" h="90170">
                  <a:moveTo>
                    <a:pt x="88391" y="1523"/>
                  </a:moveTo>
                  <a:lnTo>
                    <a:pt x="112775" y="1523"/>
                  </a:lnTo>
                </a:path>
                <a:path w="203200" h="90170">
                  <a:moveTo>
                    <a:pt x="89915" y="0"/>
                  </a:moveTo>
                  <a:lnTo>
                    <a:pt x="114300" y="0"/>
                  </a:lnTo>
                </a:path>
              </a:pathLst>
            </a:custGeom>
            <a:ln w="3175">
              <a:solidFill>
                <a:srgbClr val="FEF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629150" y="3354324"/>
              <a:ext cx="19812" cy="6096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4635245" y="335356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ln w="3175">
              <a:solidFill>
                <a:srgbClr val="FEF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324349" y="3352800"/>
              <a:ext cx="690880" cy="690880"/>
            </a:xfrm>
            <a:custGeom>
              <a:avLst/>
              <a:gdLst/>
              <a:ahLst/>
              <a:cxnLst/>
              <a:rect l="l" t="t" r="r" b="b"/>
              <a:pathLst>
                <a:path w="690879" h="690879">
                  <a:moveTo>
                    <a:pt x="375665" y="690372"/>
                  </a:moveTo>
                  <a:lnTo>
                    <a:pt x="0" y="314705"/>
                  </a:lnTo>
                  <a:lnTo>
                    <a:pt x="314705" y="0"/>
                  </a:lnTo>
                  <a:lnTo>
                    <a:pt x="690372" y="375665"/>
                  </a:lnTo>
                  <a:lnTo>
                    <a:pt x="375665" y="690372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602736" y="6065519"/>
              <a:ext cx="28955" cy="7619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3544824" y="6051042"/>
              <a:ext cx="91440" cy="13970"/>
            </a:xfrm>
            <a:custGeom>
              <a:avLst/>
              <a:gdLst/>
              <a:ahLst/>
              <a:cxnLst/>
              <a:rect l="l" t="t" r="r" b="b"/>
              <a:pathLst>
                <a:path w="91439" h="13970">
                  <a:moveTo>
                    <a:pt x="51815" y="13716"/>
                  </a:moveTo>
                  <a:lnTo>
                    <a:pt x="82295" y="13716"/>
                  </a:lnTo>
                </a:path>
                <a:path w="91439" h="13970">
                  <a:moveTo>
                    <a:pt x="45720" y="12192"/>
                  </a:moveTo>
                  <a:lnTo>
                    <a:pt x="88392" y="12192"/>
                  </a:lnTo>
                </a:path>
                <a:path w="91439" h="13970">
                  <a:moveTo>
                    <a:pt x="41148" y="10668"/>
                  </a:moveTo>
                  <a:lnTo>
                    <a:pt x="83820" y="10668"/>
                  </a:lnTo>
                </a:path>
                <a:path w="91439" h="13970">
                  <a:moveTo>
                    <a:pt x="35051" y="9144"/>
                  </a:moveTo>
                  <a:lnTo>
                    <a:pt x="83819" y="9144"/>
                  </a:lnTo>
                </a:path>
                <a:path w="91439" h="13970">
                  <a:moveTo>
                    <a:pt x="28955" y="7620"/>
                  </a:moveTo>
                  <a:lnTo>
                    <a:pt x="83819" y="7620"/>
                  </a:lnTo>
                </a:path>
                <a:path w="91439" h="13970">
                  <a:moveTo>
                    <a:pt x="22860" y="6096"/>
                  </a:moveTo>
                  <a:lnTo>
                    <a:pt x="89915" y="6096"/>
                  </a:lnTo>
                </a:path>
                <a:path w="91439" h="13970">
                  <a:moveTo>
                    <a:pt x="18287" y="4572"/>
                  </a:moveTo>
                  <a:lnTo>
                    <a:pt x="85343" y="4572"/>
                  </a:lnTo>
                </a:path>
                <a:path w="91439" h="13970">
                  <a:moveTo>
                    <a:pt x="12191" y="3048"/>
                  </a:moveTo>
                  <a:lnTo>
                    <a:pt x="85343" y="3048"/>
                  </a:lnTo>
                </a:path>
                <a:path w="91439" h="13970">
                  <a:moveTo>
                    <a:pt x="6096" y="1524"/>
                  </a:moveTo>
                  <a:lnTo>
                    <a:pt x="91440" y="1524"/>
                  </a:lnTo>
                </a:path>
                <a:path w="91439" h="1397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3175">
              <a:solidFill>
                <a:srgbClr val="FE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177540" y="5618987"/>
              <a:ext cx="565404" cy="431291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3267455" y="5529833"/>
              <a:ext cx="384175" cy="88900"/>
            </a:xfrm>
            <a:custGeom>
              <a:avLst/>
              <a:gdLst/>
              <a:ahLst/>
              <a:cxnLst/>
              <a:rect l="l" t="t" r="r" b="b"/>
              <a:pathLst>
                <a:path w="384175" h="88900">
                  <a:moveTo>
                    <a:pt x="0" y="88391"/>
                  </a:moveTo>
                  <a:lnTo>
                    <a:pt x="384048" y="88391"/>
                  </a:lnTo>
                </a:path>
                <a:path w="384175" h="88900">
                  <a:moveTo>
                    <a:pt x="1524" y="86867"/>
                  </a:moveTo>
                  <a:lnTo>
                    <a:pt x="379475" y="86867"/>
                  </a:lnTo>
                </a:path>
                <a:path w="384175" h="88900">
                  <a:moveTo>
                    <a:pt x="1524" y="85343"/>
                  </a:moveTo>
                  <a:lnTo>
                    <a:pt x="373379" y="85343"/>
                  </a:lnTo>
                </a:path>
                <a:path w="384175" h="88900">
                  <a:moveTo>
                    <a:pt x="1524" y="83819"/>
                  </a:moveTo>
                  <a:lnTo>
                    <a:pt x="367284" y="83819"/>
                  </a:lnTo>
                </a:path>
                <a:path w="384175" h="88900">
                  <a:moveTo>
                    <a:pt x="1524" y="82295"/>
                  </a:moveTo>
                  <a:lnTo>
                    <a:pt x="361188" y="82295"/>
                  </a:lnTo>
                </a:path>
                <a:path w="384175" h="88900">
                  <a:moveTo>
                    <a:pt x="3048" y="80771"/>
                  </a:moveTo>
                  <a:lnTo>
                    <a:pt x="356615" y="80771"/>
                  </a:lnTo>
                </a:path>
                <a:path w="384175" h="88900">
                  <a:moveTo>
                    <a:pt x="3048" y="79248"/>
                  </a:moveTo>
                  <a:lnTo>
                    <a:pt x="350520" y="79248"/>
                  </a:lnTo>
                </a:path>
                <a:path w="384175" h="88900">
                  <a:moveTo>
                    <a:pt x="3048" y="77724"/>
                  </a:moveTo>
                  <a:lnTo>
                    <a:pt x="344424" y="77724"/>
                  </a:lnTo>
                </a:path>
                <a:path w="384175" h="88900">
                  <a:moveTo>
                    <a:pt x="3048" y="76200"/>
                  </a:moveTo>
                  <a:lnTo>
                    <a:pt x="338327" y="76200"/>
                  </a:lnTo>
                </a:path>
                <a:path w="384175" h="88900">
                  <a:moveTo>
                    <a:pt x="4572" y="74675"/>
                  </a:moveTo>
                  <a:lnTo>
                    <a:pt x="333756" y="74675"/>
                  </a:lnTo>
                </a:path>
                <a:path w="384175" h="88900">
                  <a:moveTo>
                    <a:pt x="4572" y="73151"/>
                  </a:moveTo>
                  <a:lnTo>
                    <a:pt x="327660" y="73151"/>
                  </a:lnTo>
                </a:path>
                <a:path w="384175" h="88900">
                  <a:moveTo>
                    <a:pt x="4572" y="71627"/>
                  </a:moveTo>
                  <a:lnTo>
                    <a:pt x="321563" y="71627"/>
                  </a:lnTo>
                </a:path>
                <a:path w="384175" h="88900">
                  <a:moveTo>
                    <a:pt x="6096" y="70103"/>
                  </a:moveTo>
                  <a:lnTo>
                    <a:pt x="316992" y="70103"/>
                  </a:lnTo>
                </a:path>
                <a:path w="384175" h="88900">
                  <a:moveTo>
                    <a:pt x="6096" y="68579"/>
                  </a:moveTo>
                  <a:lnTo>
                    <a:pt x="310896" y="68579"/>
                  </a:lnTo>
                </a:path>
                <a:path w="384175" h="88900">
                  <a:moveTo>
                    <a:pt x="6096" y="67055"/>
                  </a:moveTo>
                  <a:lnTo>
                    <a:pt x="304800" y="67055"/>
                  </a:lnTo>
                </a:path>
                <a:path w="384175" h="88900">
                  <a:moveTo>
                    <a:pt x="6096" y="65531"/>
                  </a:moveTo>
                  <a:lnTo>
                    <a:pt x="298704" y="65531"/>
                  </a:lnTo>
                </a:path>
                <a:path w="384175" h="88900">
                  <a:moveTo>
                    <a:pt x="7620" y="64007"/>
                  </a:moveTo>
                  <a:lnTo>
                    <a:pt x="294132" y="64007"/>
                  </a:lnTo>
                </a:path>
                <a:path w="384175" h="88900">
                  <a:moveTo>
                    <a:pt x="7620" y="62483"/>
                  </a:moveTo>
                  <a:lnTo>
                    <a:pt x="288036" y="62483"/>
                  </a:lnTo>
                </a:path>
                <a:path w="384175" h="88900">
                  <a:moveTo>
                    <a:pt x="7620" y="60959"/>
                  </a:moveTo>
                  <a:lnTo>
                    <a:pt x="281940" y="60959"/>
                  </a:lnTo>
                </a:path>
                <a:path w="384175" h="88900">
                  <a:moveTo>
                    <a:pt x="7620" y="59436"/>
                  </a:moveTo>
                  <a:lnTo>
                    <a:pt x="275844" y="59436"/>
                  </a:lnTo>
                </a:path>
                <a:path w="384175" h="88900">
                  <a:moveTo>
                    <a:pt x="9144" y="57912"/>
                  </a:moveTo>
                  <a:lnTo>
                    <a:pt x="271272" y="57912"/>
                  </a:lnTo>
                </a:path>
                <a:path w="384175" h="88900">
                  <a:moveTo>
                    <a:pt x="9144" y="56387"/>
                  </a:moveTo>
                  <a:lnTo>
                    <a:pt x="265176" y="56387"/>
                  </a:lnTo>
                </a:path>
                <a:path w="384175" h="88900">
                  <a:moveTo>
                    <a:pt x="9144" y="54863"/>
                  </a:moveTo>
                  <a:lnTo>
                    <a:pt x="259080" y="54863"/>
                  </a:lnTo>
                </a:path>
                <a:path w="384175" h="88900">
                  <a:moveTo>
                    <a:pt x="9144" y="53339"/>
                  </a:moveTo>
                  <a:lnTo>
                    <a:pt x="252984" y="53339"/>
                  </a:lnTo>
                </a:path>
                <a:path w="384175" h="88900">
                  <a:moveTo>
                    <a:pt x="10668" y="51815"/>
                  </a:moveTo>
                  <a:lnTo>
                    <a:pt x="248412" y="51815"/>
                  </a:lnTo>
                </a:path>
                <a:path w="384175" h="88900">
                  <a:moveTo>
                    <a:pt x="10668" y="50291"/>
                  </a:moveTo>
                  <a:lnTo>
                    <a:pt x="242316" y="50291"/>
                  </a:lnTo>
                </a:path>
                <a:path w="384175" h="88900">
                  <a:moveTo>
                    <a:pt x="10668" y="48767"/>
                  </a:moveTo>
                  <a:lnTo>
                    <a:pt x="236220" y="48767"/>
                  </a:lnTo>
                </a:path>
                <a:path w="384175" h="88900">
                  <a:moveTo>
                    <a:pt x="12192" y="47243"/>
                  </a:moveTo>
                  <a:lnTo>
                    <a:pt x="231648" y="47243"/>
                  </a:lnTo>
                </a:path>
                <a:path w="384175" h="88900">
                  <a:moveTo>
                    <a:pt x="12192" y="45719"/>
                  </a:moveTo>
                  <a:lnTo>
                    <a:pt x="225552" y="45719"/>
                  </a:lnTo>
                </a:path>
                <a:path w="384175" h="88900">
                  <a:moveTo>
                    <a:pt x="12192" y="44195"/>
                  </a:moveTo>
                  <a:lnTo>
                    <a:pt x="219456" y="44195"/>
                  </a:lnTo>
                </a:path>
                <a:path w="384175" h="88900">
                  <a:moveTo>
                    <a:pt x="12192" y="42671"/>
                  </a:moveTo>
                  <a:lnTo>
                    <a:pt x="213360" y="42671"/>
                  </a:lnTo>
                </a:path>
                <a:path w="384175" h="88900">
                  <a:moveTo>
                    <a:pt x="13716" y="41148"/>
                  </a:moveTo>
                  <a:lnTo>
                    <a:pt x="208788" y="41148"/>
                  </a:lnTo>
                </a:path>
                <a:path w="384175" h="88900">
                  <a:moveTo>
                    <a:pt x="13716" y="39624"/>
                  </a:moveTo>
                  <a:lnTo>
                    <a:pt x="202692" y="39624"/>
                  </a:lnTo>
                </a:path>
                <a:path w="384175" h="88900">
                  <a:moveTo>
                    <a:pt x="13716" y="38100"/>
                  </a:moveTo>
                  <a:lnTo>
                    <a:pt x="196596" y="38100"/>
                  </a:lnTo>
                </a:path>
                <a:path w="384175" h="88900">
                  <a:moveTo>
                    <a:pt x="13716" y="36575"/>
                  </a:moveTo>
                  <a:lnTo>
                    <a:pt x="190500" y="36575"/>
                  </a:lnTo>
                </a:path>
                <a:path w="384175" h="88900">
                  <a:moveTo>
                    <a:pt x="15240" y="35051"/>
                  </a:moveTo>
                  <a:lnTo>
                    <a:pt x="185928" y="35051"/>
                  </a:lnTo>
                </a:path>
                <a:path w="384175" h="88900">
                  <a:moveTo>
                    <a:pt x="15240" y="33527"/>
                  </a:moveTo>
                  <a:lnTo>
                    <a:pt x="179832" y="33527"/>
                  </a:lnTo>
                </a:path>
                <a:path w="384175" h="88900">
                  <a:moveTo>
                    <a:pt x="15240" y="32003"/>
                  </a:moveTo>
                  <a:lnTo>
                    <a:pt x="173736" y="32003"/>
                  </a:lnTo>
                </a:path>
                <a:path w="384175" h="88900">
                  <a:moveTo>
                    <a:pt x="16764" y="30479"/>
                  </a:moveTo>
                  <a:lnTo>
                    <a:pt x="163068" y="30479"/>
                  </a:lnTo>
                </a:path>
                <a:path w="384175" h="88900">
                  <a:moveTo>
                    <a:pt x="16764" y="28955"/>
                  </a:moveTo>
                  <a:lnTo>
                    <a:pt x="163068" y="28955"/>
                  </a:lnTo>
                </a:path>
                <a:path w="384175" h="88900">
                  <a:moveTo>
                    <a:pt x="16764" y="27431"/>
                  </a:moveTo>
                  <a:lnTo>
                    <a:pt x="156972" y="27431"/>
                  </a:lnTo>
                </a:path>
                <a:path w="384175" h="88900">
                  <a:moveTo>
                    <a:pt x="16764" y="25907"/>
                  </a:moveTo>
                  <a:lnTo>
                    <a:pt x="150876" y="25907"/>
                  </a:lnTo>
                </a:path>
                <a:path w="384175" h="88900">
                  <a:moveTo>
                    <a:pt x="18288" y="24383"/>
                  </a:moveTo>
                  <a:lnTo>
                    <a:pt x="140207" y="24383"/>
                  </a:lnTo>
                </a:path>
                <a:path w="384175" h="88900">
                  <a:moveTo>
                    <a:pt x="18288" y="22859"/>
                  </a:moveTo>
                  <a:lnTo>
                    <a:pt x="140207" y="22859"/>
                  </a:lnTo>
                </a:path>
                <a:path w="384175" h="88900">
                  <a:moveTo>
                    <a:pt x="18288" y="21336"/>
                  </a:moveTo>
                  <a:lnTo>
                    <a:pt x="134111" y="21336"/>
                  </a:lnTo>
                </a:path>
                <a:path w="384175" h="88900">
                  <a:moveTo>
                    <a:pt x="18288" y="19812"/>
                  </a:moveTo>
                  <a:lnTo>
                    <a:pt x="128015" y="19812"/>
                  </a:lnTo>
                </a:path>
                <a:path w="384175" h="88900">
                  <a:moveTo>
                    <a:pt x="19812" y="18287"/>
                  </a:moveTo>
                  <a:lnTo>
                    <a:pt x="117348" y="18287"/>
                  </a:lnTo>
                </a:path>
                <a:path w="384175" h="88900">
                  <a:moveTo>
                    <a:pt x="19812" y="16763"/>
                  </a:moveTo>
                  <a:lnTo>
                    <a:pt x="117347" y="16763"/>
                  </a:lnTo>
                </a:path>
                <a:path w="384175" h="88900">
                  <a:moveTo>
                    <a:pt x="19812" y="15239"/>
                  </a:moveTo>
                  <a:lnTo>
                    <a:pt x="111251" y="15239"/>
                  </a:lnTo>
                </a:path>
                <a:path w="384175" h="88900">
                  <a:moveTo>
                    <a:pt x="19812" y="13715"/>
                  </a:moveTo>
                  <a:lnTo>
                    <a:pt x="105156" y="13715"/>
                  </a:lnTo>
                </a:path>
                <a:path w="384175" h="88900">
                  <a:moveTo>
                    <a:pt x="21336" y="12191"/>
                  </a:moveTo>
                  <a:lnTo>
                    <a:pt x="94487" y="12191"/>
                  </a:lnTo>
                </a:path>
                <a:path w="384175" h="88900">
                  <a:moveTo>
                    <a:pt x="21336" y="10667"/>
                  </a:moveTo>
                  <a:lnTo>
                    <a:pt x="88391" y="10667"/>
                  </a:lnTo>
                </a:path>
                <a:path w="384175" h="88900">
                  <a:moveTo>
                    <a:pt x="21336" y="9143"/>
                  </a:moveTo>
                  <a:lnTo>
                    <a:pt x="88391" y="9143"/>
                  </a:lnTo>
                </a:path>
                <a:path w="384175" h="88900">
                  <a:moveTo>
                    <a:pt x="22860" y="7619"/>
                  </a:moveTo>
                  <a:lnTo>
                    <a:pt x="77724" y="7619"/>
                  </a:lnTo>
                </a:path>
                <a:path w="384175" h="88900">
                  <a:moveTo>
                    <a:pt x="22860" y="6095"/>
                  </a:moveTo>
                  <a:lnTo>
                    <a:pt x="71627" y="6095"/>
                  </a:lnTo>
                </a:path>
                <a:path w="384175" h="88900">
                  <a:moveTo>
                    <a:pt x="22860" y="4571"/>
                  </a:moveTo>
                  <a:lnTo>
                    <a:pt x="65532" y="4571"/>
                  </a:lnTo>
                </a:path>
                <a:path w="384175" h="88900">
                  <a:moveTo>
                    <a:pt x="22860" y="3048"/>
                  </a:moveTo>
                  <a:lnTo>
                    <a:pt x="65532" y="3048"/>
                  </a:lnTo>
                </a:path>
                <a:path w="384175" h="88900">
                  <a:moveTo>
                    <a:pt x="24384" y="1524"/>
                  </a:moveTo>
                  <a:lnTo>
                    <a:pt x="54863" y="1524"/>
                  </a:lnTo>
                </a:path>
                <a:path w="384175" h="88900">
                  <a:moveTo>
                    <a:pt x="24384" y="0"/>
                  </a:moveTo>
                  <a:lnTo>
                    <a:pt x="48768" y="0"/>
                  </a:lnTo>
                </a:path>
              </a:pathLst>
            </a:custGeom>
            <a:ln w="3175">
              <a:solidFill>
                <a:srgbClr val="FE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291840" y="5526024"/>
              <a:ext cx="18287" cy="3048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3293363" y="552526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ln w="3175">
              <a:solidFill>
                <a:srgbClr val="FE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177540" y="5524500"/>
              <a:ext cx="563245" cy="550545"/>
            </a:xfrm>
            <a:custGeom>
              <a:avLst/>
              <a:gdLst/>
              <a:ahLst/>
              <a:cxnLst/>
              <a:rect l="l" t="t" r="r" b="b"/>
              <a:pathLst>
                <a:path w="563245" h="550545">
                  <a:moveTo>
                    <a:pt x="448056" y="550163"/>
                  </a:moveTo>
                  <a:lnTo>
                    <a:pt x="0" y="429767"/>
                  </a:lnTo>
                  <a:lnTo>
                    <a:pt x="115824" y="0"/>
                  </a:lnTo>
                  <a:lnTo>
                    <a:pt x="563118" y="120396"/>
                  </a:lnTo>
                  <a:lnTo>
                    <a:pt x="448056" y="550163"/>
                  </a:lnTo>
                  <a:close/>
                </a:path>
              </a:pathLst>
            </a:custGeom>
            <a:ln w="9144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237481" y="3685032"/>
              <a:ext cx="24384" cy="6096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4117086" y="3653788"/>
              <a:ext cx="152400" cy="30480"/>
            </a:xfrm>
            <a:custGeom>
              <a:avLst/>
              <a:gdLst/>
              <a:ahLst/>
              <a:cxnLst/>
              <a:rect l="l" t="t" r="r" b="b"/>
              <a:pathLst>
                <a:path w="152400" h="30479">
                  <a:moveTo>
                    <a:pt x="114300" y="30481"/>
                  </a:moveTo>
                  <a:lnTo>
                    <a:pt x="144779" y="30481"/>
                  </a:lnTo>
                </a:path>
                <a:path w="152400" h="30479">
                  <a:moveTo>
                    <a:pt x="108203" y="28955"/>
                  </a:moveTo>
                  <a:lnTo>
                    <a:pt x="144779" y="28955"/>
                  </a:lnTo>
                </a:path>
                <a:path w="152400" h="30479">
                  <a:moveTo>
                    <a:pt x="103631" y="27433"/>
                  </a:moveTo>
                  <a:lnTo>
                    <a:pt x="146303" y="27433"/>
                  </a:lnTo>
                </a:path>
                <a:path w="152400" h="30479">
                  <a:moveTo>
                    <a:pt x="97536" y="25909"/>
                  </a:moveTo>
                  <a:lnTo>
                    <a:pt x="146303" y="25909"/>
                  </a:lnTo>
                </a:path>
                <a:path w="152400" h="30479">
                  <a:moveTo>
                    <a:pt x="91439" y="24385"/>
                  </a:moveTo>
                  <a:lnTo>
                    <a:pt x="146303" y="24385"/>
                  </a:lnTo>
                </a:path>
                <a:path w="152400" h="30479">
                  <a:moveTo>
                    <a:pt x="85343" y="22861"/>
                  </a:moveTo>
                  <a:lnTo>
                    <a:pt x="146303" y="22861"/>
                  </a:lnTo>
                </a:path>
                <a:path w="152400" h="30479">
                  <a:moveTo>
                    <a:pt x="80772" y="21337"/>
                  </a:moveTo>
                  <a:lnTo>
                    <a:pt x="147827" y="21337"/>
                  </a:lnTo>
                </a:path>
                <a:path w="152400" h="30479">
                  <a:moveTo>
                    <a:pt x="74675" y="19813"/>
                  </a:moveTo>
                  <a:lnTo>
                    <a:pt x="147827" y="19813"/>
                  </a:lnTo>
                </a:path>
                <a:path w="152400" h="30479">
                  <a:moveTo>
                    <a:pt x="68579" y="18289"/>
                  </a:moveTo>
                  <a:lnTo>
                    <a:pt x="147827" y="18289"/>
                  </a:lnTo>
                </a:path>
                <a:path w="152400" h="30479">
                  <a:moveTo>
                    <a:pt x="62484" y="16765"/>
                  </a:moveTo>
                  <a:lnTo>
                    <a:pt x="147828" y="16765"/>
                  </a:lnTo>
                </a:path>
                <a:path w="152400" h="30479">
                  <a:moveTo>
                    <a:pt x="57912" y="15241"/>
                  </a:moveTo>
                  <a:lnTo>
                    <a:pt x="149351" y="15241"/>
                  </a:lnTo>
                </a:path>
                <a:path w="152400" h="30479">
                  <a:moveTo>
                    <a:pt x="51815" y="13717"/>
                  </a:moveTo>
                  <a:lnTo>
                    <a:pt x="149351" y="13717"/>
                  </a:lnTo>
                </a:path>
                <a:path w="152400" h="30479">
                  <a:moveTo>
                    <a:pt x="45719" y="12193"/>
                  </a:moveTo>
                  <a:lnTo>
                    <a:pt x="149351" y="12193"/>
                  </a:lnTo>
                </a:path>
                <a:path w="152400" h="30479">
                  <a:moveTo>
                    <a:pt x="41148" y="10669"/>
                  </a:moveTo>
                  <a:lnTo>
                    <a:pt x="150875" y="10669"/>
                  </a:lnTo>
                </a:path>
                <a:path w="152400" h="30479">
                  <a:moveTo>
                    <a:pt x="35051" y="9143"/>
                  </a:moveTo>
                  <a:lnTo>
                    <a:pt x="150875" y="9143"/>
                  </a:lnTo>
                </a:path>
                <a:path w="152400" h="30479">
                  <a:moveTo>
                    <a:pt x="28955" y="7621"/>
                  </a:moveTo>
                  <a:lnTo>
                    <a:pt x="150875" y="7621"/>
                  </a:lnTo>
                </a:path>
                <a:path w="152400" h="30479">
                  <a:moveTo>
                    <a:pt x="22860" y="6097"/>
                  </a:moveTo>
                  <a:lnTo>
                    <a:pt x="150875" y="6097"/>
                  </a:lnTo>
                </a:path>
                <a:path w="152400" h="30479">
                  <a:moveTo>
                    <a:pt x="18287" y="4573"/>
                  </a:moveTo>
                  <a:lnTo>
                    <a:pt x="152400" y="4573"/>
                  </a:lnTo>
                </a:path>
                <a:path w="152400" h="30479">
                  <a:moveTo>
                    <a:pt x="12191" y="3049"/>
                  </a:moveTo>
                  <a:lnTo>
                    <a:pt x="152400" y="3049"/>
                  </a:lnTo>
                </a:path>
                <a:path w="152400" h="30479">
                  <a:moveTo>
                    <a:pt x="6096" y="1525"/>
                  </a:moveTo>
                  <a:lnTo>
                    <a:pt x="152400" y="1525"/>
                  </a:lnTo>
                </a:path>
                <a:path w="152400" h="30479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175">
              <a:solidFill>
                <a:srgbClr val="FE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827525" y="3195826"/>
              <a:ext cx="556260" cy="457201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3929633" y="3115818"/>
              <a:ext cx="347980" cy="79375"/>
            </a:xfrm>
            <a:custGeom>
              <a:avLst/>
              <a:gdLst/>
              <a:ahLst/>
              <a:cxnLst/>
              <a:rect l="l" t="t" r="r" b="b"/>
              <a:pathLst>
                <a:path w="347979" h="79375">
                  <a:moveTo>
                    <a:pt x="0" y="79248"/>
                  </a:moveTo>
                  <a:lnTo>
                    <a:pt x="347472" y="79248"/>
                  </a:lnTo>
                </a:path>
                <a:path w="347979" h="79375">
                  <a:moveTo>
                    <a:pt x="0" y="77724"/>
                  </a:moveTo>
                  <a:lnTo>
                    <a:pt x="341375" y="77724"/>
                  </a:lnTo>
                </a:path>
                <a:path w="347979" h="79375">
                  <a:moveTo>
                    <a:pt x="0" y="76200"/>
                  </a:moveTo>
                  <a:lnTo>
                    <a:pt x="335279" y="76200"/>
                  </a:lnTo>
                </a:path>
                <a:path w="347979" h="79375">
                  <a:moveTo>
                    <a:pt x="1524" y="74676"/>
                  </a:moveTo>
                  <a:lnTo>
                    <a:pt x="330708" y="74676"/>
                  </a:lnTo>
                </a:path>
                <a:path w="347979" h="79375">
                  <a:moveTo>
                    <a:pt x="1524" y="73151"/>
                  </a:moveTo>
                  <a:lnTo>
                    <a:pt x="324612" y="73151"/>
                  </a:lnTo>
                </a:path>
                <a:path w="347979" h="79375">
                  <a:moveTo>
                    <a:pt x="1524" y="71628"/>
                  </a:moveTo>
                  <a:lnTo>
                    <a:pt x="318515" y="71628"/>
                  </a:lnTo>
                </a:path>
                <a:path w="347979" h="79375">
                  <a:moveTo>
                    <a:pt x="1524" y="70103"/>
                  </a:moveTo>
                  <a:lnTo>
                    <a:pt x="312420" y="70103"/>
                  </a:lnTo>
                </a:path>
                <a:path w="347979" h="79375">
                  <a:moveTo>
                    <a:pt x="3048" y="68580"/>
                  </a:moveTo>
                  <a:lnTo>
                    <a:pt x="307848" y="68580"/>
                  </a:lnTo>
                </a:path>
                <a:path w="347979" h="79375">
                  <a:moveTo>
                    <a:pt x="3048" y="67054"/>
                  </a:moveTo>
                  <a:lnTo>
                    <a:pt x="301751" y="67054"/>
                  </a:lnTo>
                </a:path>
                <a:path w="347979" h="79375">
                  <a:moveTo>
                    <a:pt x="3048" y="65530"/>
                  </a:moveTo>
                  <a:lnTo>
                    <a:pt x="295656" y="65530"/>
                  </a:lnTo>
                </a:path>
                <a:path w="347979" h="79375">
                  <a:moveTo>
                    <a:pt x="3048" y="64006"/>
                  </a:moveTo>
                  <a:lnTo>
                    <a:pt x="289560" y="64006"/>
                  </a:lnTo>
                </a:path>
                <a:path w="347979" h="79375">
                  <a:moveTo>
                    <a:pt x="4571" y="62482"/>
                  </a:moveTo>
                  <a:lnTo>
                    <a:pt x="284987" y="62482"/>
                  </a:lnTo>
                </a:path>
                <a:path w="347979" h="79375">
                  <a:moveTo>
                    <a:pt x="4571" y="60960"/>
                  </a:moveTo>
                  <a:lnTo>
                    <a:pt x="278891" y="60960"/>
                  </a:lnTo>
                </a:path>
                <a:path w="347979" h="79375">
                  <a:moveTo>
                    <a:pt x="4571" y="59436"/>
                  </a:moveTo>
                  <a:lnTo>
                    <a:pt x="272795" y="59436"/>
                  </a:lnTo>
                </a:path>
                <a:path w="347979" h="79375">
                  <a:moveTo>
                    <a:pt x="6095" y="57912"/>
                  </a:moveTo>
                  <a:lnTo>
                    <a:pt x="268223" y="57912"/>
                  </a:lnTo>
                </a:path>
                <a:path w="347979" h="79375">
                  <a:moveTo>
                    <a:pt x="6095" y="56388"/>
                  </a:moveTo>
                  <a:lnTo>
                    <a:pt x="262127" y="56388"/>
                  </a:lnTo>
                </a:path>
                <a:path w="347979" h="79375">
                  <a:moveTo>
                    <a:pt x="6095" y="54864"/>
                  </a:moveTo>
                  <a:lnTo>
                    <a:pt x="256031" y="54864"/>
                  </a:lnTo>
                </a:path>
                <a:path w="347979" h="79375">
                  <a:moveTo>
                    <a:pt x="6095" y="53340"/>
                  </a:moveTo>
                  <a:lnTo>
                    <a:pt x="249935" y="53340"/>
                  </a:lnTo>
                </a:path>
                <a:path w="347979" h="79375">
                  <a:moveTo>
                    <a:pt x="7619" y="51816"/>
                  </a:moveTo>
                  <a:lnTo>
                    <a:pt x="245363" y="51816"/>
                  </a:lnTo>
                </a:path>
                <a:path w="347979" h="79375">
                  <a:moveTo>
                    <a:pt x="7619" y="50292"/>
                  </a:moveTo>
                  <a:lnTo>
                    <a:pt x="239267" y="50292"/>
                  </a:lnTo>
                </a:path>
                <a:path w="347979" h="79375">
                  <a:moveTo>
                    <a:pt x="7619" y="48768"/>
                  </a:moveTo>
                  <a:lnTo>
                    <a:pt x="233171" y="48768"/>
                  </a:lnTo>
                </a:path>
                <a:path w="347979" h="79375">
                  <a:moveTo>
                    <a:pt x="7619" y="47242"/>
                  </a:moveTo>
                  <a:lnTo>
                    <a:pt x="227075" y="47242"/>
                  </a:lnTo>
                </a:path>
                <a:path w="347979" h="79375">
                  <a:moveTo>
                    <a:pt x="9143" y="45718"/>
                  </a:moveTo>
                  <a:lnTo>
                    <a:pt x="222503" y="45718"/>
                  </a:lnTo>
                </a:path>
                <a:path w="347979" h="79375">
                  <a:moveTo>
                    <a:pt x="9143" y="44194"/>
                  </a:moveTo>
                  <a:lnTo>
                    <a:pt x="216407" y="44194"/>
                  </a:lnTo>
                </a:path>
                <a:path w="347979" h="79375">
                  <a:moveTo>
                    <a:pt x="9143" y="42670"/>
                  </a:moveTo>
                  <a:lnTo>
                    <a:pt x="210311" y="42670"/>
                  </a:lnTo>
                </a:path>
                <a:path w="347979" h="79375">
                  <a:moveTo>
                    <a:pt x="9143" y="41148"/>
                  </a:moveTo>
                  <a:lnTo>
                    <a:pt x="204215" y="41148"/>
                  </a:lnTo>
                </a:path>
                <a:path w="347979" h="79375">
                  <a:moveTo>
                    <a:pt x="10667" y="39624"/>
                  </a:moveTo>
                  <a:lnTo>
                    <a:pt x="199643" y="39624"/>
                  </a:lnTo>
                </a:path>
                <a:path w="347979" h="79375">
                  <a:moveTo>
                    <a:pt x="10667" y="38100"/>
                  </a:moveTo>
                  <a:lnTo>
                    <a:pt x="193547" y="38100"/>
                  </a:lnTo>
                </a:path>
                <a:path w="347979" h="79375">
                  <a:moveTo>
                    <a:pt x="10667" y="36576"/>
                  </a:moveTo>
                  <a:lnTo>
                    <a:pt x="187451" y="36576"/>
                  </a:lnTo>
                </a:path>
                <a:path w="347979" h="79375">
                  <a:moveTo>
                    <a:pt x="12191" y="35051"/>
                  </a:moveTo>
                  <a:lnTo>
                    <a:pt x="182879" y="35051"/>
                  </a:lnTo>
                </a:path>
                <a:path w="347979" h="79375">
                  <a:moveTo>
                    <a:pt x="12191" y="33528"/>
                  </a:moveTo>
                  <a:lnTo>
                    <a:pt x="176783" y="33528"/>
                  </a:lnTo>
                </a:path>
                <a:path w="347979" h="79375">
                  <a:moveTo>
                    <a:pt x="12191" y="32003"/>
                  </a:moveTo>
                  <a:lnTo>
                    <a:pt x="170687" y="32003"/>
                  </a:lnTo>
                </a:path>
                <a:path w="347979" h="79375">
                  <a:moveTo>
                    <a:pt x="12191" y="30480"/>
                  </a:moveTo>
                  <a:lnTo>
                    <a:pt x="164591" y="30480"/>
                  </a:lnTo>
                </a:path>
                <a:path w="347979" h="79375">
                  <a:moveTo>
                    <a:pt x="13715" y="28954"/>
                  </a:moveTo>
                  <a:lnTo>
                    <a:pt x="160019" y="28954"/>
                  </a:lnTo>
                </a:path>
                <a:path w="347979" h="79375">
                  <a:moveTo>
                    <a:pt x="13715" y="27430"/>
                  </a:moveTo>
                  <a:lnTo>
                    <a:pt x="153924" y="27430"/>
                  </a:lnTo>
                </a:path>
                <a:path w="347979" h="79375">
                  <a:moveTo>
                    <a:pt x="13715" y="25906"/>
                  </a:moveTo>
                  <a:lnTo>
                    <a:pt x="147827" y="25906"/>
                  </a:lnTo>
                </a:path>
                <a:path w="347979" h="79375">
                  <a:moveTo>
                    <a:pt x="13715" y="24382"/>
                  </a:moveTo>
                  <a:lnTo>
                    <a:pt x="141731" y="24382"/>
                  </a:lnTo>
                </a:path>
                <a:path w="347979" h="79375">
                  <a:moveTo>
                    <a:pt x="15239" y="22860"/>
                  </a:moveTo>
                  <a:lnTo>
                    <a:pt x="137159" y="22860"/>
                  </a:lnTo>
                </a:path>
                <a:path w="347979" h="79375">
                  <a:moveTo>
                    <a:pt x="15239" y="21336"/>
                  </a:moveTo>
                  <a:lnTo>
                    <a:pt x="131063" y="21336"/>
                  </a:lnTo>
                </a:path>
                <a:path w="347979" h="79375">
                  <a:moveTo>
                    <a:pt x="15239" y="19812"/>
                  </a:moveTo>
                  <a:lnTo>
                    <a:pt x="124967" y="19812"/>
                  </a:lnTo>
                </a:path>
                <a:path w="347979" h="79375">
                  <a:moveTo>
                    <a:pt x="15239" y="18288"/>
                  </a:moveTo>
                  <a:lnTo>
                    <a:pt x="118872" y="18288"/>
                  </a:lnTo>
                </a:path>
                <a:path w="347979" h="79375">
                  <a:moveTo>
                    <a:pt x="16763" y="16764"/>
                  </a:moveTo>
                  <a:lnTo>
                    <a:pt x="114300" y="16764"/>
                  </a:lnTo>
                </a:path>
                <a:path w="347979" h="79375">
                  <a:moveTo>
                    <a:pt x="16763" y="15240"/>
                  </a:moveTo>
                  <a:lnTo>
                    <a:pt x="108203" y="15240"/>
                  </a:lnTo>
                </a:path>
                <a:path w="347979" h="79375">
                  <a:moveTo>
                    <a:pt x="16763" y="13716"/>
                  </a:moveTo>
                  <a:lnTo>
                    <a:pt x="102108" y="13716"/>
                  </a:lnTo>
                </a:path>
                <a:path w="347979" h="79375">
                  <a:moveTo>
                    <a:pt x="18287" y="12192"/>
                  </a:moveTo>
                  <a:lnTo>
                    <a:pt x="97536" y="12192"/>
                  </a:lnTo>
                </a:path>
                <a:path w="347979" h="79375">
                  <a:moveTo>
                    <a:pt x="18287" y="10668"/>
                  </a:moveTo>
                  <a:lnTo>
                    <a:pt x="91439" y="10668"/>
                  </a:lnTo>
                </a:path>
                <a:path w="347979" h="79375">
                  <a:moveTo>
                    <a:pt x="18287" y="9142"/>
                  </a:moveTo>
                  <a:lnTo>
                    <a:pt x="85343" y="9142"/>
                  </a:lnTo>
                </a:path>
                <a:path w="347979" h="79375">
                  <a:moveTo>
                    <a:pt x="18287" y="7618"/>
                  </a:moveTo>
                  <a:lnTo>
                    <a:pt x="79248" y="7618"/>
                  </a:lnTo>
                </a:path>
                <a:path w="347979" h="79375">
                  <a:moveTo>
                    <a:pt x="19812" y="6096"/>
                  </a:moveTo>
                  <a:lnTo>
                    <a:pt x="74675" y="6096"/>
                  </a:lnTo>
                </a:path>
                <a:path w="347979" h="79375">
                  <a:moveTo>
                    <a:pt x="19812" y="4570"/>
                  </a:moveTo>
                  <a:lnTo>
                    <a:pt x="68579" y="4570"/>
                  </a:lnTo>
                </a:path>
                <a:path w="347979" h="79375">
                  <a:moveTo>
                    <a:pt x="19812" y="3048"/>
                  </a:moveTo>
                  <a:lnTo>
                    <a:pt x="62484" y="3048"/>
                  </a:lnTo>
                </a:path>
                <a:path w="347979" h="79375">
                  <a:moveTo>
                    <a:pt x="19812" y="1524"/>
                  </a:moveTo>
                  <a:lnTo>
                    <a:pt x="56387" y="1524"/>
                  </a:lnTo>
                </a:path>
                <a:path w="347979" h="79375">
                  <a:moveTo>
                    <a:pt x="21336" y="0"/>
                  </a:moveTo>
                  <a:lnTo>
                    <a:pt x="51815" y="0"/>
                  </a:lnTo>
                </a:path>
              </a:pathLst>
            </a:custGeom>
            <a:ln w="3175">
              <a:solidFill>
                <a:srgbClr val="FE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950969" y="3110483"/>
              <a:ext cx="24384" cy="4572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3952493" y="311010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ln w="3175">
              <a:solidFill>
                <a:srgbClr val="FE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827525" y="3109722"/>
              <a:ext cx="553720" cy="581660"/>
            </a:xfrm>
            <a:custGeom>
              <a:avLst/>
              <a:gdLst/>
              <a:ahLst/>
              <a:cxnLst/>
              <a:rect l="l" t="t" r="r" b="b"/>
              <a:pathLst>
                <a:path w="553720" h="581660">
                  <a:moveTo>
                    <a:pt x="428244" y="581405"/>
                  </a:moveTo>
                  <a:lnTo>
                    <a:pt x="0" y="467105"/>
                  </a:lnTo>
                  <a:lnTo>
                    <a:pt x="124968" y="0"/>
                  </a:lnTo>
                  <a:lnTo>
                    <a:pt x="553212" y="114300"/>
                  </a:lnTo>
                  <a:lnTo>
                    <a:pt x="428244" y="581405"/>
                  </a:lnTo>
                  <a:close/>
                </a:path>
              </a:pathLst>
            </a:custGeom>
            <a:ln w="9144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950208" y="6060186"/>
              <a:ext cx="18287" cy="4572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3941063" y="6022848"/>
              <a:ext cx="170815" cy="36830"/>
            </a:xfrm>
            <a:custGeom>
              <a:avLst/>
              <a:gdLst/>
              <a:ahLst/>
              <a:cxnLst/>
              <a:rect l="l" t="t" r="r" b="b"/>
              <a:pathLst>
                <a:path w="170814" h="36829">
                  <a:moveTo>
                    <a:pt x="9144" y="36575"/>
                  </a:moveTo>
                  <a:lnTo>
                    <a:pt x="33528" y="36575"/>
                  </a:lnTo>
                </a:path>
                <a:path w="170814" h="36829">
                  <a:moveTo>
                    <a:pt x="9144" y="35051"/>
                  </a:moveTo>
                  <a:lnTo>
                    <a:pt x="39624" y="35051"/>
                  </a:lnTo>
                </a:path>
                <a:path w="170814" h="36829">
                  <a:moveTo>
                    <a:pt x="9144" y="33527"/>
                  </a:moveTo>
                  <a:lnTo>
                    <a:pt x="45720" y="33527"/>
                  </a:lnTo>
                </a:path>
                <a:path w="170814" h="36829">
                  <a:moveTo>
                    <a:pt x="7620" y="32003"/>
                  </a:moveTo>
                  <a:lnTo>
                    <a:pt x="50292" y="32003"/>
                  </a:lnTo>
                </a:path>
                <a:path w="170814" h="36829">
                  <a:moveTo>
                    <a:pt x="7620" y="30479"/>
                  </a:moveTo>
                  <a:lnTo>
                    <a:pt x="56387" y="30479"/>
                  </a:lnTo>
                </a:path>
                <a:path w="170814" h="36829">
                  <a:moveTo>
                    <a:pt x="7620" y="28955"/>
                  </a:moveTo>
                  <a:lnTo>
                    <a:pt x="62484" y="28955"/>
                  </a:lnTo>
                </a:path>
                <a:path w="170814" h="36829">
                  <a:moveTo>
                    <a:pt x="7620" y="27431"/>
                  </a:moveTo>
                  <a:lnTo>
                    <a:pt x="68580" y="27431"/>
                  </a:lnTo>
                </a:path>
                <a:path w="170814" h="36829">
                  <a:moveTo>
                    <a:pt x="6096" y="25907"/>
                  </a:moveTo>
                  <a:lnTo>
                    <a:pt x="73151" y="25907"/>
                  </a:lnTo>
                </a:path>
                <a:path w="170814" h="36829">
                  <a:moveTo>
                    <a:pt x="6096" y="24384"/>
                  </a:moveTo>
                  <a:lnTo>
                    <a:pt x="79248" y="24384"/>
                  </a:lnTo>
                </a:path>
                <a:path w="170814" h="36829">
                  <a:moveTo>
                    <a:pt x="6096" y="22860"/>
                  </a:moveTo>
                  <a:lnTo>
                    <a:pt x="85343" y="22860"/>
                  </a:lnTo>
                </a:path>
                <a:path w="170814" h="36829">
                  <a:moveTo>
                    <a:pt x="6096" y="21336"/>
                  </a:moveTo>
                  <a:lnTo>
                    <a:pt x="91440" y="21336"/>
                  </a:lnTo>
                </a:path>
                <a:path w="170814" h="36829">
                  <a:moveTo>
                    <a:pt x="4572" y="19812"/>
                  </a:moveTo>
                  <a:lnTo>
                    <a:pt x="96012" y="19812"/>
                  </a:lnTo>
                </a:path>
                <a:path w="170814" h="36829">
                  <a:moveTo>
                    <a:pt x="4572" y="18287"/>
                  </a:moveTo>
                  <a:lnTo>
                    <a:pt x="102107" y="18287"/>
                  </a:lnTo>
                </a:path>
                <a:path w="170814" h="36829">
                  <a:moveTo>
                    <a:pt x="4572" y="16763"/>
                  </a:moveTo>
                  <a:lnTo>
                    <a:pt x="108203" y="16763"/>
                  </a:lnTo>
                </a:path>
                <a:path w="170814" h="36829">
                  <a:moveTo>
                    <a:pt x="3048" y="15239"/>
                  </a:moveTo>
                  <a:lnTo>
                    <a:pt x="112775" y="15239"/>
                  </a:lnTo>
                </a:path>
                <a:path w="170814" h="36829">
                  <a:moveTo>
                    <a:pt x="3048" y="13715"/>
                  </a:moveTo>
                  <a:lnTo>
                    <a:pt x="118871" y="13715"/>
                  </a:lnTo>
                </a:path>
                <a:path w="170814" h="36829">
                  <a:moveTo>
                    <a:pt x="3048" y="12191"/>
                  </a:moveTo>
                  <a:lnTo>
                    <a:pt x="124967" y="12191"/>
                  </a:lnTo>
                </a:path>
                <a:path w="170814" h="36829">
                  <a:moveTo>
                    <a:pt x="3048" y="10667"/>
                  </a:moveTo>
                  <a:lnTo>
                    <a:pt x="131063" y="10667"/>
                  </a:lnTo>
                </a:path>
                <a:path w="170814" h="36829">
                  <a:moveTo>
                    <a:pt x="1524" y="9143"/>
                  </a:moveTo>
                  <a:lnTo>
                    <a:pt x="135636" y="9143"/>
                  </a:lnTo>
                </a:path>
                <a:path w="170814" h="36829">
                  <a:moveTo>
                    <a:pt x="1524" y="7619"/>
                  </a:moveTo>
                  <a:lnTo>
                    <a:pt x="141732" y="7619"/>
                  </a:lnTo>
                </a:path>
                <a:path w="170814" h="36829">
                  <a:moveTo>
                    <a:pt x="1524" y="6095"/>
                  </a:moveTo>
                  <a:lnTo>
                    <a:pt x="147827" y="6095"/>
                  </a:lnTo>
                </a:path>
                <a:path w="170814" h="36829">
                  <a:moveTo>
                    <a:pt x="1524" y="4572"/>
                  </a:moveTo>
                  <a:lnTo>
                    <a:pt x="153924" y="4572"/>
                  </a:lnTo>
                </a:path>
                <a:path w="170814" h="36829">
                  <a:moveTo>
                    <a:pt x="0" y="3048"/>
                  </a:moveTo>
                  <a:lnTo>
                    <a:pt x="158496" y="3048"/>
                  </a:lnTo>
                </a:path>
                <a:path w="170814" h="36829">
                  <a:moveTo>
                    <a:pt x="0" y="1524"/>
                  </a:moveTo>
                  <a:lnTo>
                    <a:pt x="164591" y="1524"/>
                  </a:lnTo>
                </a:path>
                <a:path w="170814" h="36829">
                  <a:moveTo>
                    <a:pt x="0" y="0"/>
                  </a:moveTo>
                  <a:lnTo>
                    <a:pt x="170687" y="0"/>
                  </a:lnTo>
                </a:path>
              </a:pathLst>
            </a:custGeom>
            <a:ln w="3175">
              <a:solidFill>
                <a:srgbClr val="FE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838955" y="5599937"/>
              <a:ext cx="533400" cy="422148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4002024" y="5536692"/>
              <a:ext cx="274320" cy="62865"/>
            </a:xfrm>
            <a:custGeom>
              <a:avLst/>
              <a:gdLst/>
              <a:ahLst/>
              <a:cxnLst/>
              <a:rect l="l" t="t" r="r" b="b"/>
              <a:pathLst>
                <a:path w="274320" h="62864">
                  <a:moveTo>
                    <a:pt x="0" y="62484"/>
                  </a:moveTo>
                  <a:lnTo>
                    <a:pt x="274320" y="62484"/>
                  </a:lnTo>
                </a:path>
                <a:path w="274320" h="62864">
                  <a:moveTo>
                    <a:pt x="6096" y="60960"/>
                  </a:moveTo>
                  <a:lnTo>
                    <a:pt x="274320" y="60960"/>
                  </a:lnTo>
                </a:path>
                <a:path w="274320" h="62864">
                  <a:moveTo>
                    <a:pt x="12191" y="59436"/>
                  </a:moveTo>
                  <a:lnTo>
                    <a:pt x="274319" y="59436"/>
                  </a:lnTo>
                </a:path>
                <a:path w="274320" h="62864">
                  <a:moveTo>
                    <a:pt x="16763" y="57912"/>
                  </a:moveTo>
                  <a:lnTo>
                    <a:pt x="272796" y="57912"/>
                  </a:lnTo>
                </a:path>
                <a:path w="274320" h="62864">
                  <a:moveTo>
                    <a:pt x="22860" y="56387"/>
                  </a:moveTo>
                  <a:lnTo>
                    <a:pt x="272796" y="56387"/>
                  </a:lnTo>
                </a:path>
                <a:path w="274320" h="62864">
                  <a:moveTo>
                    <a:pt x="28955" y="54863"/>
                  </a:moveTo>
                  <a:lnTo>
                    <a:pt x="272795" y="54863"/>
                  </a:lnTo>
                </a:path>
                <a:path w="274320" h="62864">
                  <a:moveTo>
                    <a:pt x="35051" y="53340"/>
                  </a:moveTo>
                  <a:lnTo>
                    <a:pt x="272796" y="53340"/>
                  </a:lnTo>
                </a:path>
                <a:path w="274320" h="62864">
                  <a:moveTo>
                    <a:pt x="39624" y="51816"/>
                  </a:moveTo>
                  <a:lnTo>
                    <a:pt x="271272" y="51816"/>
                  </a:lnTo>
                </a:path>
                <a:path w="274320" h="62864">
                  <a:moveTo>
                    <a:pt x="45720" y="50292"/>
                  </a:moveTo>
                  <a:lnTo>
                    <a:pt x="271272" y="50292"/>
                  </a:lnTo>
                </a:path>
                <a:path w="274320" h="62864">
                  <a:moveTo>
                    <a:pt x="51815" y="48768"/>
                  </a:moveTo>
                  <a:lnTo>
                    <a:pt x="271272" y="48768"/>
                  </a:lnTo>
                </a:path>
                <a:path w="274320" h="62864">
                  <a:moveTo>
                    <a:pt x="56387" y="47244"/>
                  </a:moveTo>
                  <a:lnTo>
                    <a:pt x="269748" y="47244"/>
                  </a:lnTo>
                </a:path>
                <a:path w="274320" h="62864">
                  <a:moveTo>
                    <a:pt x="62484" y="45720"/>
                  </a:moveTo>
                  <a:lnTo>
                    <a:pt x="269748" y="45720"/>
                  </a:lnTo>
                </a:path>
                <a:path w="274320" h="62864">
                  <a:moveTo>
                    <a:pt x="68579" y="44196"/>
                  </a:moveTo>
                  <a:lnTo>
                    <a:pt x="269747" y="44196"/>
                  </a:lnTo>
                </a:path>
                <a:path w="274320" h="62864">
                  <a:moveTo>
                    <a:pt x="74675" y="42672"/>
                  </a:moveTo>
                  <a:lnTo>
                    <a:pt x="269748" y="42672"/>
                  </a:lnTo>
                </a:path>
                <a:path w="274320" h="62864">
                  <a:moveTo>
                    <a:pt x="79248" y="41148"/>
                  </a:moveTo>
                  <a:lnTo>
                    <a:pt x="268224" y="41148"/>
                  </a:lnTo>
                </a:path>
                <a:path w="274320" h="62864">
                  <a:moveTo>
                    <a:pt x="85343" y="39624"/>
                  </a:moveTo>
                  <a:lnTo>
                    <a:pt x="268223" y="39624"/>
                  </a:lnTo>
                </a:path>
                <a:path w="274320" h="62864">
                  <a:moveTo>
                    <a:pt x="91439" y="38100"/>
                  </a:moveTo>
                  <a:lnTo>
                    <a:pt x="268224" y="38100"/>
                  </a:lnTo>
                </a:path>
                <a:path w="274320" h="62864">
                  <a:moveTo>
                    <a:pt x="96012" y="36575"/>
                  </a:moveTo>
                  <a:lnTo>
                    <a:pt x="266700" y="36575"/>
                  </a:lnTo>
                </a:path>
                <a:path w="274320" h="62864">
                  <a:moveTo>
                    <a:pt x="102108" y="35051"/>
                  </a:moveTo>
                  <a:lnTo>
                    <a:pt x="266700" y="35051"/>
                  </a:lnTo>
                </a:path>
                <a:path w="274320" h="62864">
                  <a:moveTo>
                    <a:pt x="108203" y="33528"/>
                  </a:moveTo>
                  <a:lnTo>
                    <a:pt x="266700" y="33528"/>
                  </a:lnTo>
                </a:path>
                <a:path w="274320" h="62864">
                  <a:moveTo>
                    <a:pt x="112775" y="32004"/>
                  </a:moveTo>
                  <a:lnTo>
                    <a:pt x="265175" y="32004"/>
                  </a:lnTo>
                </a:path>
                <a:path w="274320" h="62864">
                  <a:moveTo>
                    <a:pt x="118872" y="30480"/>
                  </a:moveTo>
                  <a:lnTo>
                    <a:pt x="265175" y="30480"/>
                  </a:lnTo>
                </a:path>
                <a:path w="274320" h="62864">
                  <a:moveTo>
                    <a:pt x="124967" y="28956"/>
                  </a:moveTo>
                  <a:lnTo>
                    <a:pt x="265175" y="28956"/>
                  </a:lnTo>
                </a:path>
                <a:path w="274320" h="62864">
                  <a:moveTo>
                    <a:pt x="131063" y="27432"/>
                  </a:moveTo>
                  <a:lnTo>
                    <a:pt x="265175" y="27432"/>
                  </a:lnTo>
                </a:path>
                <a:path w="274320" h="62864">
                  <a:moveTo>
                    <a:pt x="135636" y="25908"/>
                  </a:moveTo>
                  <a:lnTo>
                    <a:pt x="263651" y="25908"/>
                  </a:lnTo>
                </a:path>
                <a:path w="274320" h="62864">
                  <a:moveTo>
                    <a:pt x="141731" y="24384"/>
                  </a:moveTo>
                  <a:lnTo>
                    <a:pt x="263651" y="24384"/>
                  </a:lnTo>
                </a:path>
                <a:path w="274320" h="62864">
                  <a:moveTo>
                    <a:pt x="147827" y="22860"/>
                  </a:moveTo>
                  <a:lnTo>
                    <a:pt x="263651" y="22860"/>
                  </a:lnTo>
                </a:path>
                <a:path w="274320" h="62864">
                  <a:moveTo>
                    <a:pt x="152400" y="21336"/>
                  </a:moveTo>
                  <a:lnTo>
                    <a:pt x="262127" y="21336"/>
                  </a:lnTo>
                </a:path>
                <a:path w="274320" h="62864">
                  <a:moveTo>
                    <a:pt x="158496" y="19812"/>
                  </a:moveTo>
                  <a:lnTo>
                    <a:pt x="262128" y="19812"/>
                  </a:lnTo>
                </a:path>
                <a:path w="274320" h="62864">
                  <a:moveTo>
                    <a:pt x="164591" y="18287"/>
                  </a:moveTo>
                  <a:lnTo>
                    <a:pt x="262127" y="18287"/>
                  </a:lnTo>
                </a:path>
                <a:path w="274320" h="62864">
                  <a:moveTo>
                    <a:pt x="169163" y="16763"/>
                  </a:moveTo>
                  <a:lnTo>
                    <a:pt x="260603" y="16763"/>
                  </a:lnTo>
                </a:path>
                <a:path w="274320" h="62864">
                  <a:moveTo>
                    <a:pt x="175260" y="15240"/>
                  </a:moveTo>
                  <a:lnTo>
                    <a:pt x="260604" y="15240"/>
                  </a:lnTo>
                </a:path>
                <a:path w="274320" h="62864">
                  <a:moveTo>
                    <a:pt x="181355" y="13716"/>
                  </a:moveTo>
                  <a:lnTo>
                    <a:pt x="260603" y="13716"/>
                  </a:lnTo>
                </a:path>
                <a:path w="274320" h="62864">
                  <a:moveTo>
                    <a:pt x="187451" y="12192"/>
                  </a:moveTo>
                  <a:lnTo>
                    <a:pt x="260603" y="12192"/>
                  </a:lnTo>
                </a:path>
                <a:path w="274320" h="62864">
                  <a:moveTo>
                    <a:pt x="192024" y="10668"/>
                  </a:moveTo>
                  <a:lnTo>
                    <a:pt x="259079" y="10668"/>
                  </a:lnTo>
                </a:path>
                <a:path w="274320" h="62864">
                  <a:moveTo>
                    <a:pt x="198120" y="9144"/>
                  </a:moveTo>
                  <a:lnTo>
                    <a:pt x="259080" y="9144"/>
                  </a:lnTo>
                </a:path>
                <a:path w="274320" h="62864">
                  <a:moveTo>
                    <a:pt x="204215" y="7620"/>
                  </a:moveTo>
                  <a:lnTo>
                    <a:pt x="259079" y="7620"/>
                  </a:lnTo>
                </a:path>
                <a:path w="274320" h="62864">
                  <a:moveTo>
                    <a:pt x="208787" y="6096"/>
                  </a:moveTo>
                  <a:lnTo>
                    <a:pt x="257555" y="6096"/>
                  </a:lnTo>
                </a:path>
                <a:path w="274320" h="62864">
                  <a:moveTo>
                    <a:pt x="214884" y="4572"/>
                  </a:moveTo>
                  <a:lnTo>
                    <a:pt x="257556" y="4572"/>
                  </a:lnTo>
                </a:path>
                <a:path w="274320" h="62864">
                  <a:moveTo>
                    <a:pt x="220979" y="3048"/>
                  </a:moveTo>
                  <a:lnTo>
                    <a:pt x="257555" y="3048"/>
                  </a:lnTo>
                </a:path>
                <a:path w="274320" h="62864">
                  <a:moveTo>
                    <a:pt x="225551" y="1524"/>
                  </a:moveTo>
                  <a:lnTo>
                    <a:pt x="256031" y="1524"/>
                  </a:lnTo>
                </a:path>
                <a:path w="274320" h="62864">
                  <a:moveTo>
                    <a:pt x="231648" y="0"/>
                  </a:moveTo>
                  <a:lnTo>
                    <a:pt x="256032" y="0"/>
                  </a:lnTo>
                </a:path>
              </a:pathLst>
            </a:custGeom>
            <a:ln w="3175">
              <a:solidFill>
                <a:srgbClr val="FE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239768" y="5532881"/>
              <a:ext cx="18287" cy="3048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4250436" y="553250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ln w="3175">
              <a:solidFill>
                <a:srgbClr val="FE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838955" y="5532119"/>
              <a:ext cx="531495" cy="532765"/>
            </a:xfrm>
            <a:custGeom>
              <a:avLst/>
              <a:gdLst/>
              <a:ahLst/>
              <a:cxnLst/>
              <a:rect l="l" t="t" r="r" b="b"/>
              <a:pathLst>
                <a:path w="531495" h="532764">
                  <a:moveTo>
                    <a:pt x="0" y="112013"/>
                  </a:moveTo>
                  <a:lnTo>
                    <a:pt x="418338" y="0"/>
                  </a:lnTo>
                  <a:lnTo>
                    <a:pt x="531114" y="420624"/>
                  </a:lnTo>
                  <a:lnTo>
                    <a:pt x="112776" y="532638"/>
                  </a:lnTo>
                  <a:lnTo>
                    <a:pt x="0" y="112013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112257" y="5170170"/>
              <a:ext cx="28955" cy="7619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5008626" y="5143500"/>
              <a:ext cx="140335" cy="26034"/>
            </a:xfrm>
            <a:custGeom>
              <a:avLst/>
              <a:gdLst/>
              <a:ahLst/>
              <a:cxnLst/>
              <a:rect l="l" t="t" r="r" b="b"/>
              <a:pathLst>
                <a:path w="140335" h="26035">
                  <a:moveTo>
                    <a:pt x="97536" y="25908"/>
                  </a:moveTo>
                  <a:lnTo>
                    <a:pt x="128015" y="25908"/>
                  </a:lnTo>
                </a:path>
                <a:path w="140335" h="26035">
                  <a:moveTo>
                    <a:pt x="91439" y="24384"/>
                  </a:moveTo>
                  <a:lnTo>
                    <a:pt x="134112" y="24384"/>
                  </a:lnTo>
                </a:path>
                <a:path w="140335" h="26035">
                  <a:moveTo>
                    <a:pt x="86868" y="22860"/>
                  </a:moveTo>
                  <a:lnTo>
                    <a:pt x="129540" y="22860"/>
                  </a:lnTo>
                </a:path>
                <a:path w="140335" h="26035">
                  <a:moveTo>
                    <a:pt x="80772" y="21336"/>
                  </a:moveTo>
                  <a:lnTo>
                    <a:pt x="129539" y="21336"/>
                  </a:lnTo>
                </a:path>
                <a:path w="140335" h="26035">
                  <a:moveTo>
                    <a:pt x="74675" y="19812"/>
                  </a:moveTo>
                  <a:lnTo>
                    <a:pt x="129539" y="19812"/>
                  </a:lnTo>
                </a:path>
                <a:path w="140335" h="26035">
                  <a:moveTo>
                    <a:pt x="68579" y="18287"/>
                  </a:moveTo>
                  <a:lnTo>
                    <a:pt x="135635" y="18287"/>
                  </a:lnTo>
                </a:path>
                <a:path w="140335" h="26035">
                  <a:moveTo>
                    <a:pt x="64008" y="16763"/>
                  </a:moveTo>
                  <a:lnTo>
                    <a:pt x="131063" y="16763"/>
                  </a:lnTo>
                </a:path>
                <a:path w="140335" h="26035">
                  <a:moveTo>
                    <a:pt x="57912" y="15239"/>
                  </a:moveTo>
                  <a:lnTo>
                    <a:pt x="131063" y="15239"/>
                  </a:lnTo>
                </a:path>
                <a:path w="140335" h="26035">
                  <a:moveTo>
                    <a:pt x="51815" y="13715"/>
                  </a:moveTo>
                  <a:lnTo>
                    <a:pt x="131063" y="13715"/>
                  </a:lnTo>
                </a:path>
                <a:path w="140335" h="26035">
                  <a:moveTo>
                    <a:pt x="45720" y="12191"/>
                  </a:moveTo>
                  <a:lnTo>
                    <a:pt x="137160" y="12191"/>
                  </a:lnTo>
                </a:path>
                <a:path w="140335" h="26035">
                  <a:moveTo>
                    <a:pt x="41148" y="10667"/>
                  </a:moveTo>
                  <a:lnTo>
                    <a:pt x="132587" y="10667"/>
                  </a:lnTo>
                </a:path>
                <a:path w="140335" h="26035">
                  <a:moveTo>
                    <a:pt x="35051" y="9143"/>
                  </a:moveTo>
                  <a:lnTo>
                    <a:pt x="132587" y="9143"/>
                  </a:lnTo>
                </a:path>
                <a:path w="140335" h="26035">
                  <a:moveTo>
                    <a:pt x="28956" y="7620"/>
                  </a:moveTo>
                  <a:lnTo>
                    <a:pt x="138683" y="7620"/>
                  </a:lnTo>
                </a:path>
                <a:path w="140335" h="26035">
                  <a:moveTo>
                    <a:pt x="22860" y="6096"/>
                  </a:moveTo>
                  <a:lnTo>
                    <a:pt x="138683" y="6096"/>
                  </a:lnTo>
                </a:path>
                <a:path w="140335" h="26035">
                  <a:moveTo>
                    <a:pt x="18287" y="4572"/>
                  </a:moveTo>
                  <a:lnTo>
                    <a:pt x="134112" y="4572"/>
                  </a:lnTo>
                </a:path>
                <a:path w="140335" h="26035">
                  <a:moveTo>
                    <a:pt x="12191" y="3048"/>
                  </a:moveTo>
                  <a:lnTo>
                    <a:pt x="134111" y="3048"/>
                  </a:lnTo>
                </a:path>
                <a:path w="140335" h="26035">
                  <a:moveTo>
                    <a:pt x="6096" y="1524"/>
                  </a:moveTo>
                  <a:lnTo>
                    <a:pt x="140208" y="1524"/>
                  </a:lnTo>
                </a:path>
                <a:path w="140335" h="26035">
                  <a:moveTo>
                    <a:pt x="0" y="0"/>
                  </a:moveTo>
                  <a:lnTo>
                    <a:pt x="140208" y="0"/>
                  </a:lnTo>
                </a:path>
              </a:pathLst>
            </a:custGeom>
            <a:ln w="3175">
              <a:solidFill>
                <a:srgbClr val="007F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740401" y="4694682"/>
              <a:ext cx="509016" cy="448056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4842509" y="4668011"/>
              <a:ext cx="134620" cy="26034"/>
            </a:xfrm>
            <a:custGeom>
              <a:avLst/>
              <a:gdLst/>
              <a:ahLst/>
              <a:cxnLst/>
              <a:rect l="l" t="t" r="r" b="b"/>
              <a:pathLst>
                <a:path w="134620" h="26035">
                  <a:moveTo>
                    <a:pt x="0" y="25908"/>
                  </a:moveTo>
                  <a:lnTo>
                    <a:pt x="134112" y="25908"/>
                  </a:lnTo>
                </a:path>
                <a:path w="134620" h="26035">
                  <a:moveTo>
                    <a:pt x="0" y="24384"/>
                  </a:moveTo>
                  <a:lnTo>
                    <a:pt x="134112" y="24384"/>
                  </a:lnTo>
                </a:path>
                <a:path w="134620" h="26035">
                  <a:moveTo>
                    <a:pt x="1524" y="22860"/>
                  </a:moveTo>
                  <a:lnTo>
                    <a:pt x="123443" y="22860"/>
                  </a:lnTo>
                </a:path>
                <a:path w="134620" h="26035">
                  <a:moveTo>
                    <a:pt x="1524" y="21336"/>
                  </a:moveTo>
                  <a:lnTo>
                    <a:pt x="117348" y="21336"/>
                  </a:lnTo>
                </a:path>
                <a:path w="134620" h="26035">
                  <a:moveTo>
                    <a:pt x="1524" y="19812"/>
                  </a:moveTo>
                  <a:lnTo>
                    <a:pt x="111251" y="19812"/>
                  </a:lnTo>
                </a:path>
                <a:path w="134620" h="26035">
                  <a:moveTo>
                    <a:pt x="1524" y="18287"/>
                  </a:moveTo>
                  <a:lnTo>
                    <a:pt x="111251" y="18287"/>
                  </a:lnTo>
                </a:path>
                <a:path w="134620" h="26035">
                  <a:moveTo>
                    <a:pt x="3048" y="16763"/>
                  </a:moveTo>
                  <a:lnTo>
                    <a:pt x="100584" y="16763"/>
                  </a:lnTo>
                </a:path>
                <a:path w="134620" h="26035">
                  <a:moveTo>
                    <a:pt x="3048" y="15239"/>
                  </a:moveTo>
                  <a:lnTo>
                    <a:pt x="94487" y="15239"/>
                  </a:lnTo>
                </a:path>
                <a:path w="134620" h="26035">
                  <a:moveTo>
                    <a:pt x="3048" y="13715"/>
                  </a:moveTo>
                  <a:lnTo>
                    <a:pt x="88392" y="13715"/>
                  </a:lnTo>
                </a:path>
                <a:path w="134620" h="26035">
                  <a:moveTo>
                    <a:pt x="3048" y="12191"/>
                  </a:moveTo>
                  <a:lnTo>
                    <a:pt x="88392" y="12191"/>
                  </a:lnTo>
                </a:path>
                <a:path w="134620" h="26035">
                  <a:moveTo>
                    <a:pt x="4572" y="10667"/>
                  </a:moveTo>
                  <a:lnTo>
                    <a:pt x="77724" y="10667"/>
                  </a:lnTo>
                </a:path>
                <a:path w="134620" h="26035">
                  <a:moveTo>
                    <a:pt x="4572" y="9143"/>
                  </a:moveTo>
                  <a:lnTo>
                    <a:pt x="71627" y="9143"/>
                  </a:lnTo>
                </a:path>
                <a:path w="134620" h="26035">
                  <a:moveTo>
                    <a:pt x="4572" y="7620"/>
                  </a:moveTo>
                  <a:lnTo>
                    <a:pt x="65532" y="7620"/>
                  </a:lnTo>
                </a:path>
                <a:path w="134620" h="26035">
                  <a:moveTo>
                    <a:pt x="6095" y="6096"/>
                  </a:moveTo>
                  <a:lnTo>
                    <a:pt x="60959" y="6096"/>
                  </a:lnTo>
                </a:path>
                <a:path w="134620" h="26035">
                  <a:moveTo>
                    <a:pt x="6095" y="4570"/>
                  </a:moveTo>
                  <a:lnTo>
                    <a:pt x="54863" y="4570"/>
                  </a:lnTo>
                </a:path>
                <a:path w="134620" h="26035">
                  <a:moveTo>
                    <a:pt x="6095" y="3048"/>
                  </a:moveTo>
                  <a:lnTo>
                    <a:pt x="48767" y="3048"/>
                  </a:lnTo>
                </a:path>
                <a:path w="134620" h="26035">
                  <a:moveTo>
                    <a:pt x="6095" y="1524"/>
                  </a:moveTo>
                  <a:lnTo>
                    <a:pt x="42671" y="1524"/>
                  </a:lnTo>
                </a:path>
                <a:path w="134620" h="26035">
                  <a:moveTo>
                    <a:pt x="7619" y="0"/>
                  </a:moveTo>
                  <a:lnTo>
                    <a:pt x="38099" y="0"/>
                  </a:lnTo>
                </a:path>
              </a:pathLst>
            </a:custGeom>
            <a:ln w="3175">
              <a:solidFill>
                <a:srgbClr val="007F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850130" y="4662677"/>
              <a:ext cx="24384" cy="4572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4851653" y="466191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96" y="0"/>
                  </a:lnTo>
                </a:path>
              </a:pathLst>
            </a:custGeom>
            <a:ln w="3175">
              <a:solidFill>
                <a:srgbClr val="007F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740401" y="4661154"/>
              <a:ext cx="504825" cy="518159"/>
            </a:xfrm>
            <a:custGeom>
              <a:avLst/>
              <a:gdLst/>
              <a:ahLst/>
              <a:cxnLst/>
              <a:rect l="l" t="t" r="r" b="b"/>
              <a:pathLst>
                <a:path w="504825" h="518160">
                  <a:moveTo>
                    <a:pt x="0" y="412242"/>
                  </a:moveTo>
                  <a:lnTo>
                    <a:pt x="110489" y="0"/>
                  </a:lnTo>
                  <a:lnTo>
                    <a:pt x="504444" y="105918"/>
                  </a:lnTo>
                  <a:lnTo>
                    <a:pt x="394715" y="518160"/>
                  </a:lnTo>
                  <a:lnTo>
                    <a:pt x="0" y="412242"/>
                  </a:lnTo>
                  <a:close/>
                </a:path>
              </a:pathLst>
            </a:custGeom>
            <a:ln w="9144">
              <a:solidFill>
                <a:srgbClr val="007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404872" y="5170170"/>
              <a:ext cx="18287" cy="6095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2391155" y="5120639"/>
              <a:ext cx="226060" cy="48895"/>
            </a:xfrm>
            <a:custGeom>
              <a:avLst/>
              <a:gdLst/>
              <a:ahLst/>
              <a:cxnLst/>
              <a:rect l="l" t="t" r="r" b="b"/>
              <a:pathLst>
                <a:path w="226060" h="48895">
                  <a:moveTo>
                    <a:pt x="13716" y="48768"/>
                  </a:moveTo>
                  <a:lnTo>
                    <a:pt x="38100" y="48768"/>
                  </a:lnTo>
                </a:path>
                <a:path w="226060" h="48895">
                  <a:moveTo>
                    <a:pt x="13716" y="47244"/>
                  </a:moveTo>
                  <a:lnTo>
                    <a:pt x="44196" y="47244"/>
                  </a:lnTo>
                </a:path>
                <a:path w="226060" h="48895">
                  <a:moveTo>
                    <a:pt x="12192" y="45720"/>
                  </a:moveTo>
                  <a:lnTo>
                    <a:pt x="54864" y="45720"/>
                  </a:lnTo>
                </a:path>
                <a:path w="226060" h="48895">
                  <a:moveTo>
                    <a:pt x="12192" y="44196"/>
                  </a:moveTo>
                  <a:lnTo>
                    <a:pt x="54864" y="44196"/>
                  </a:lnTo>
                </a:path>
                <a:path w="226060" h="48895">
                  <a:moveTo>
                    <a:pt x="12192" y="42672"/>
                  </a:moveTo>
                  <a:lnTo>
                    <a:pt x="60960" y="42672"/>
                  </a:lnTo>
                </a:path>
                <a:path w="226060" h="48895">
                  <a:moveTo>
                    <a:pt x="12192" y="41148"/>
                  </a:moveTo>
                  <a:lnTo>
                    <a:pt x="67056" y="41148"/>
                  </a:lnTo>
                </a:path>
                <a:path w="226060" h="48895">
                  <a:moveTo>
                    <a:pt x="10668" y="39624"/>
                  </a:moveTo>
                  <a:lnTo>
                    <a:pt x="77723" y="39624"/>
                  </a:lnTo>
                </a:path>
                <a:path w="226060" h="48895">
                  <a:moveTo>
                    <a:pt x="10668" y="38100"/>
                  </a:moveTo>
                  <a:lnTo>
                    <a:pt x="77724" y="38100"/>
                  </a:lnTo>
                </a:path>
                <a:path w="226060" h="48895">
                  <a:moveTo>
                    <a:pt x="10668" y="36575"/>
                  </a:moveTo>
                  <a:lnTo>
                    <a:pt x="83819" y="36575"/>
                  </a:lnTo>
                </a:path>
                <a:path w="226060" h="48895">
                  <a:moveTo>
                    <a:pt x="10668" y="35051"/>
                  </a:moveTo>
                  <a:lnTo>
                    <a:pt x="89916" y="35051"/>
                  </a:lnTo>
                </a:path>
                <a:path w="226060" h="48895">
                  <a:moveTo>
                    <a:pt x="9143" y="33527"/>
                  </a:moveTo>
                  <a:lnTo>
                    <a:pt x="100583" y="33527"/>
                  </a:lnTo>
                </a:path>
                <a:path w="226060" h="48895">
                  <a:moveTo>
                    <a:pt x="9143" y="32003"/>
                  </a:moveTo>
                  <a:lnTo>
                    <a:pt x="106679" y="32003"/>
                  </a:lnTo>
                </a:path>
                <a:path w="226060" h="48895">
                  <a:moveTo>
                    <a:pt x="9143" y="30480"/>
                  </a:moveTo>
                  <a:lnTo>
                    <a:pt x="106680" y="30480"/>
                  </a:lnTo>
                </a:path>
                <a:path w="226060" h="48895">
                  <a:moveTo>
                    <a:pt x="7619" y="28956"/>
                  </a:moveTo>
                  <a:lnTo>
                    <a:pt x="117347" y="28956"/>
                  </a:lnTo>
                </a:path>
                <a:path w="226060" h="48895">
                  <a:moveTo>
                    <a:pt x="7619" y="27432"/>
                  </a:moveTo>
                  <a:lnTo>
                    <a:pt x="123443" y="27432"/>
                  </a:lnTo>
                </a:path>
                <a:path w="226060" h="48895">
                  <a:moveTo>
                    <a:pt x="7619" y="25908"/>
                  </a:moveTo>
                  <a:lnTo>
                    <a:pt x="129539" y="25908"/>
                  </a:lnTo>
                </a:path>
                <a:path w="226060" h="48895">
                  <a:moveTo>
                    <a:pt x="7619" y="24384"/>
                  </a:moveTo>
                  <a:lnTo>
                    <a:pt x="129539" y="24384"/>
                  </a:lnTo>
                </a:path>
                <a:path w="226060" h="48895">
                  <a:moveTo>
                    <a:pt x="6095" y="22860"/>
                  </a:moveTo>
                  <a:lnTo>
                    <a:pt x="140207" y="22860"/>
                  </a:lnTo>
                </a:path>
                <a:path w="226060" h="48895">
                  <a:moveTo>
                    <a:pt x="6095" y="21336"/>
                  </a:moveTo>
                  <a:lnTo>
                    <a:pt x="146303" y="21336"/>
                  </a:lnTo>
                </a:path>
                <a:path w="226060" h="48895">
                  <a:moveTo>
                    <a:pt x="6095" y="19812"/>
                  </a:moveTo>
                  <a:lnTo>
                    <a:pt x="152400" y="19812"/>
                  </a:lnTo>
                </a:path>
                <a:path w="226060" h="48895">
                  <a:moveTo>
                    <a:pt x="6095" y="18287"/>
                  </a:moveTo>
                  <a:lnTo>
                    <a:pt x="152400" y="18287"/>
                  </a:lnTo>
                </a:path>
                <a:path w="226060" h="48895">
                  <a:moveTo>
                    <a:pt x="4571" y="16763"/>
                  </a:moveTo>
                  <a:lnTo>
                    <a:pt x="163067" y="16763"/>
                  </a:lnTo>
                </a:path>
                <a:path w="226060" h="48895">
                  <a:moveTo>
                    <a:pt x="4571" y="15239"/>
                  </a:moveTo>
                  <a:lnTo>
                    <a:pt x="169163" y="15239"/>
                  </a:lnTo>
                </a:path>
                <a:path w="226060" h="48895">
                  <a:moveTo>
                    <a:pt x="4571" y="13715"/>
                  </a:moveTo>
                  <a:lnTo>
                    <a:pt x="175259" y="13715"/>
                  </a:lnTo>
                </a:path>
                <a:path w="226060" h="48895">
                  <a:moveTo>
                    <a:pt x="4571" y="12192"/>
                  </a:moveTo>
                  <a:lnTo>
                    <a:pt x="181355" y="12192"/>
                  </a:lnTo>
                </a:path>
                <a:path w="226060" h="48895">
                  <a:moveTo>
                    <a:pt x="3048" y="10668"/>
                  </a:moveTo>
                  <a:lnTo>
                    <a:pt x="185928" y="10668"/>
                  </a:lnTo>
                </a:path>
                <a:path w="226060" h="48895">
                  <a:moveTo>
                    <a:pt x="3048" y="9144"/>
                  </a:moveTo>
                  <a:lnTo>
                    <a:pt x="192024" y="9144"/>
                  </a:lnTo>
                </a:path>
                <a:path w="226060" h="48895">
                  <a:moveTo>
                    <a:pt x="3048" y="7620"/>
                  </a:moveTo>
                  <a:lnTo>
                    <a:pt x="198119" y="7620"/>
                  </a:lnTo>
                </a:path>
                <a:path w="226060" h="48895">
                  <a:moveTo>
                    <a:pt x="1524" y="6096"/>
                  </a:moveTo>
                  <a:lnTo>
                    <a:pt x="202692" y="6096"/>
                  </a:lnTo>
                </a:path>
                <a:path w="226060" h="48895">
                  <a:moveTo>
                    <a:pt x="1524" y="4572"/>
                  </a:moveTo>
                  <a:lnTo>
                    <a:pt x="208787" y="4572"/>
                  </a:lnTo>
                </a:path>
                <a:path w="226060" h="48895">
                  <a:moveTo>
                    <a:pt x="1524" y="3048"/>
                  </a:moveTo>
                  <a:lnTo>
                    <a:pt x="214884" y="3048"/>
                  </a:lnTo>
                </a:path>
                <a:path w="226060" h="48895">
                  <a:moveTo>
                    <a:pt x="1524" y="1524"/>
                  </a:moveTo>
                  <a:lnTo>
                    <a:pt x="220980" y="1524"/>
                  </a:lnTo>
                </a:path>
                <a:path w="226060" h="48895">
                  <a:moveTo>
                    <a:pt x="0" y="0"/>
                  </a:moveTo>
                  <a:lnTo>
                    <a:pt x="225551" y="0"/>
                  </a:lnTo>
                </a:path>
              </a:pathLst>
            </a:custGeom>
            <a:ln w="3175">
              <a:solidFill>
                <a:srgbClr val="7EF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296667" y="4680966"/>
              <a:ext cx="559307" cy="438912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2609087" y="4651248"/>
              <a:ext cx="146685" cy="29209"/>
            </a:xfrm>
            <a:custGeom>
              <a:avLst/>
              <a:gdLst/>
              <a:ahLst/>
              <a:cxnLst/>
              <a:rect l="l" t="t" r="r" b="b"/>
              <a:pathLst>
                <a:path w="146685" h="29210">
                  <a:moveTo>
                    <a:pt x="0" y="28955"/>
                  </a:moveTo>
                  <a:lnTo>
                    <a:pt x="146304" y="28955"/>
                  </a:lnTo>
                </a:path>
                <a:path w="146685" h="29210">
                  <a:moveTo>
                    <a:pt x="4572" y="27431"/>
                  </a:moveTo>
                  <a:lnTo>
                    <a:pt x="144780" y="27431"/>
                  </a:lnTo>
                </a:path>
                <a:path w="146685" h="29210">
                  <a:moveTo>
                    <a:pt x="10668" y="25907"/>
                  </a:moveTo>
                  <a:lnTo>
                    <a:pt x="144780" y="25907"/>
                  </a:lnTo>
                </a:path>
                <a:path w="146685" h="29210">
                  <a:moveTo>
                    <a:pt x="16763" y="24384"/>
                  </a:moveTo>
                  <a:lnTo>
                    <a:pt x="144780" y="24384"/>
                  </a:lnTo>
                </a:path>
                <a:path w="146685" h="29210">
                  <a:moveTo>
                    <a:pt x="22860" y="22860"/>
                  </a:moveTo>
                  <a:lnTo>
                    <a:pt x="144779" y="22860"/>
                  </a:lnTo>
                </a:path>
                <a:path w="146685" h="29210">
                  <a:moveTo>
                    <a:pt x="27431" y="21334"/>
                  </a:moveTo>
                  <a:lnTo>
                    <a:pt x="143256" y="21334"/>
                  </a:lnTo>
                </a:path>
                <a:path w="146685" h="29210">
                  <a:moveTo>
                    <a:pt x="33528" y="19812"/>
                  </a:moveTo>
                  <a:lnTo>
                    <a:pt x="143255" y="19812"/>
                  </a:lnTo>
                </a:path>
                <a:path w="146685" h="29210">
                  <a:moveTo>
                    <a:pt x="39624" y="18287"/>
                  </a:moveTo>
                  <a:lnTo>
                    <a:pt x="143256" y="18287"/>
                  </a:lnTo>
                </a:path>
                <a:path w="146685" h="29210">
                  <a:moveTo>
                    <a:pt x="44195" y="16763"/>
                  </a:moveTo>
                  <a:lnTo>
                    <a:pt x="141731" y="16763"/>
                  </a:lnTo>
                </a:path>
                <a:path w="146685" h="29210">
                  <a:moveTo>
                    <a:pt x="50292" y="15239"/>
                  </a:moveTo>
                  <a:lnTo>
                    <a:pt x="141731" y="15239"/>
                  </a:lnTo>
                </a:path>
                <a:path w="146685" h="29210">
                  <a:moveTo>
                    <a:pt x="56387" y="13715"/>
                  </a:moveTo>
                  <a:lnTo>
                    <a:pt x="141731" y="13715"/>
                  </a:lnTo>
                </a:path>
                <a:path w="146685" h="29210">
                  <a:moveTo>
                    <a:pt x="62484" y="12191"/>
                  </a:moveTo>
                  <a:lnTo>
                    <a:pt x="141732" y="12191"/>
                  </a:lnTo>
                </a:path>
                <a:path w="146685" h="29210">
                  <a:moveTo>
                    <a:pt x="67056" y="10667"/>
                  </a:moveTo>
                  <a:lnTo>
                    <a:pt x="140207" y="10667"/>
                  </a:lnTo>
                </a:path>
                <a:path w="146685" h="29210">
                  <a:moveTo>
                    <a:pt x="73151" y="9143"/>
                  </a:moveTo>
                  <a:lnTo>
                    <a:pt x="140207" y="9143"/>
                  </a:lnTo>
                </a:path>
                <a:path w="146685" h="29210">
                  <a:moveTo>
                    <a:pt x="79248" y="7619"/>
                  </a:moveTo>
                  <a:lnTo>
                    <a:pt x="140208" y="7619"/>
                  </a:lnTo>
                </a:path>
                <a:path w="146685" h="29210">
                  <a:moveTo>
                    <a:pt x="85343" y="6095"/>
                  </a:moveTo>
                  <a:lnTo>
                    <a:pt x="140207" y="6095"/>
                  </a:lnTo>
                </a:path>
                <a:path w="146685" h="29210">
                  <a:moveTo>
                    <a:pt x="89916" y="4572"/>
                  </a:moveTo>
                  <a:lnTo>
                    <a:pt x="138684" y="4572"/>
                  </a:lnTo>
                </a:path>
                <a:path w="146685" h="29210">
                  <a:moveTo>
                    <a:pt x="96012" y="3048"/>
                  </a:moveTo>
                  <a:lnTo>
                    <a:pt x="138684" y="3048"/>
                  </a:lnTo>
                </a:path>
                <a:path w="146685" h="29210">
                  <a:moveTo>
                    <a:pt x="102107" y="1524"/>
                  </a:moveTo>
                  <a:lnTo>
                    <a:pt x="138683" y="1524"/>
                  </a:lnTo>
                </a:path>
                <a:path w="146685" h="29210">
                  <a:moveTo>
                    <a:pt x="106680" y="0"/>
                  </a:moveTo>
                  <a:lnTo>
                    <a:pt x="137160" y="0"/>
                  </a:lnTo>
                </a:path>
              </a:pathLst>
            </a:custGeom>
            <a:ln w="3175">
              <a:solidFill>
                <a:srgbClr val="7EF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721863" y="4645914"/>
              <a:ext cx="24384" cy="4572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2296667" y="4645914"/>
              <a:ext cx="558800" cy="532130"/>
            </a:xfrm>
            <a:custGeom>
              <a:avLst/>
              <a:gdLst/>
              <a:ahLst/>
              <a:cxnLst/>
              <a:rect l="l" t="t" r="r" b="b"/>
              <a:pathLst>
                <a:path w="558800" h="532129">
                  <a:moveTo>
                    <a:pt x="110489" y="531876"/>
                  </a:moveTo>
                  <a:lnTo>
                    <a:pt x="0" y="119634"/>
                  </a:lnTo>
                  <a:lnTo>
                    <a:pt x="448056" y="0"/>
                  </a:lnTo>
                  <a:lnTo>
                    <a:pt x="558545" y="411480"/>
                  </a:lnTo>
                  <a:lnTo>
                    <a:pt x="110489" y="531876"/>
                  </a:lnTo>
                  <a:close/>
                </a:path>
              </a:pathLst>
            </a:custGeom>
            <a:ln w="9144">
              <a:solidFill>
                <a:srgbClr val="7E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Feelings Wheel 2011 Feelings Wheel (1)</dc:title>
  <dc:creator>Bret Stein</dc:creator>
  <cp:lastModifiedBy>Harri Kayhko</cp:lastModifiedBy>
  <cp:revision>1</cp:revision>
  <dcterms:created xsi:type="dcterms:W3CDTF">2022-05-01T12:09:44Z</dcterms:created>
  <dcterms:modified xsi:type="dcterms:W3CDTF">2022-05-01T12:13:04Z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2012-01-04T00:00:00Z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2022-05-01T00:00:00Z</vt:filetime>
  </property>
</Properties>
</file>