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5125700" cy="10693400"/>
  <p:notesSz cx="151257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010202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010202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010202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381" y="186667"/>
            <a:ext cx="14910937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010202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800" y="9598205"/>
            <a:ext cx="45085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020303"/>
                </a:solidFill>
                <a:latin typeface="Arial Rounded MT Bold"/>
                <a:cs typeface="Arial Rounded MT Bold"/>
              </a:rPr>
              <a:t>HYVÄN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50">
                <a:solidFill>
                  <a:srgbClr val="020303"/>
                </a:solidFill>
                <a:latin typeface="Arial Rounded MT Bold"/>
                <a:cs typeface="Arial Rounded MT Bold"/>
              </a:rPr>
              <a:t>MIELEN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30">
                <a:solidFill>
                  <a:srgbClr val="020303"/>
                </a:solidFill>
                <a:latin typeface="Arial Rounded MT Bold"/>
                <a:cs typeface="Arial Rounded MT Bold"/>
              </a:rPr>
              <a:t>RYHMÄ</a:t>
            </a:r>
            <a:endParaRPr sz="3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0528" y="9067224"/>
            <a:ext cx="14592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31F20"/>
                </a:solidFill>
                <a:latin typeface="Arial"/>
                <a:cs typeface="Arial"/>
              </a:rPr>
              <a:t>Vektrorigrafiikkakuvat:</a:t>
            </a:r>
            <a:r>
              <a:rPr dirty="0" sz="8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31F20"/>
                </a:solidFill>
                <a:latin typeface="Arial"/>
                <a:cs typeface="Arial"/>
              </a:rPr>
              <a:t>Vecteezy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452" y="1355826"/>
            <a:ext cx="7683770" cy="76837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 rot="16320000">
            <a:off x="1410948" y="5118725"/>
            <a:ext cx="768666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dirty="0" sz="1450" spc="5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sz="1450" spc="3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450" spc="-2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sz="1450" spc="-3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6" name="object 6"/>
          <p:cNvSpPr txBox="1"/>
          <p:nvPr/>
        </p:nvSpPr>
        <p:spPr>
          <a:xfrm rot="16320000">
            <a:off x="3152307" y="5096266"/>
            <a:ext cx="522702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 spc="-5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AIVO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7" name="object 7"/>
          <p:cNvSpPr txBox="1"/>
          <p:nvPr/>
        </p:nvSpPr>
        <p:spPr>
          <a:xfrm rot="16320000">
            <a:off x="2470237" y="5111889"/>
            <a:ext cx="42344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VIHA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8" name="object 8"/>
          <p:cNvSpPr txBox="1"/>
          <p:nvPr/>
        </p:nvSpPr>
        <p:spPr>
          <a:xfrm rot="19080000">
            <a:off x="3601152" y="3931709"/>
            <a:ext cx="56450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KIIH</a:t>
            </a:r>
            <a:r>
              <a:rPr dirty="0" sz="1450" spc="-3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2885597" y="3426525"/>
            <a:ext cx="104203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 spc="-4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2251733" y="2780419"/>
            <a:ext cx="964648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INNOKKUUS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19080000">
            <a:off x="5887287" y="6289397"/>
            <a:ext cx="73235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ÄLLIS</a:t>
            </a:r>
            <a:r>
              <a:rPr dirty="0" sz="1450" spc="3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450" spc="-3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7139" y="3392265"/>
            <a:ext cx="70104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20">
                <a:solidFill>
                  <a:srgbClr val="020303"/>
                </a:solidFill>
                <a:latin typeface="Myriad Pro"/>
                <a:cs typeface="Myriad Pro"/>
              </a:rPr>
              <a:t>HURMIO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6916" y="2677965"/>
            <a:ext cx="27622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5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dirty="0" sz="1450" spc="-40">
                <a:solidFill>
                  <a:srgbClr val="020303"/>
                </a:solidFill>
                <a:latin typeface="Myriad Pro"/>
                <a:cs typeface="Myriad Pro"/>
              </a:rPr>
              <a:t>LO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6419" y="1781610"/>
            <a:ext cx="74041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6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450" spc="2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 spc="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 spc="2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sz="1450" spc="15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 spc="15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7313" y="6666807"/>
            <a:ext cx="61849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25">
                <a:solidFill>
                  <a:srgbClr val="E8E4E2"/>
                </a:solidFill>
                <a:latin typeface="Myriad Pro"/>
                <a:cs typeface="Myriad Pro"/>
              </a:rPr>
              <a:t>MURHE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6" name="object 16"/>
          <p:cNvSpPr txBox="1"/>
          <p:nvPr/>
        </p:nvSpPr>
        <p:spPr>
          <a:xfrm rot="2640000">
            <a:off x="5843905" y="3918991"/>
            <a:ext cx="84283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0"/>
              </a:lnSpc>
            </a:pPr>
            <a:r>
              <a:rPr dirty="0" baseline="1915" sz="2175">
                <a:solidFill>
                  <a:srgbClr val="020303"/>
                </a:solidFill>
                <a:latin typeface="Myriad Pro"/>
                <a:cs typeface="Myriad Pro"/>
              </a:rPr>
              <a:t>IN</a:t>
            </a:r>
            <a:r>
              <a:rPr dirty="0" baseline="1915" sz="2175" spc="-104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OHIMO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7" name="object 17"/>
          <p:cNvSpPr txBox="1"/>
          <p:nvPr/>
        </p:nvSpPr>
        <p:spPr>
          <a:xfrm rot="2640000">
            <a:off x="6336487" y="3373592"/>
            <a:ext cx="864528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baseline="3831" sz="2175">
                <a:solidFill>
                  <a:srgbClr val="020303"/>
                </a:solidFill>
                <a:latin typeface="Myriad Pro"/>
                <a:cs typeface="Myriad Pro"/>
              </a:rPr>
              <a:t>KIIN</a:t>
            </a:r>
            <a:r>
              <a:rPr dirty="0" baseline="3831" sz="2175" spc="1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915" sz="2175" spc="-67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1915" sz="2175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baseline="1915" sz="2175" spc="-7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8" name="object 18"/>
          <p:cNvSpPr txBox="1"/>
          <p:nvPr/>
        </p:nvSpPr>
        <p:spPr>
          <a:xfrm rot="2820000">
            <a:off x="6940663" y="2717385"/>
            <a:ext cx="90800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baseline="3831" sz="2175">
                <a:solidFill>
                  <a:srgbClr val="020303"/>
                </a:solidFill>
                <a:latin typeface="Myriad Pro"/>
                <a:cs typeface="Myriad Pro"/>
              </a:rPr>
              <a:t>MI</a:t>
            </a:r>
            <a:r>
              <a:rPr dirty="0" baseline="3831" sz="2175" spc="-37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dirty="0" baseline="1915" sz="2175" spc="-217">
                <a:solidFill>
                  <a:srgbClr val="020303"/>
                </a:solidFill>
                <a:latin typeface="Myriad Pro"/>
                <a:cs typeface="Myriad Pro"/>
              </a:rPr>
              <a:t>L</a:t>
            </a:r>
            <a:r>
              <a:rPr dirty="0" baseline="1915" sz="2175" spc="22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915" sz="2175" spc="-6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sz="1450" spc="-4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3188" y="4839994"/>
            <a:ext cx="255270" cy="596900"/>
          </a:xfrm>
          <a:prstGeom prst="rect">
            <a:avLst/>
          </a:prstGeom>
        </p:spPr>
        <p:txBody>
          <a:bodyPr wrap="square" lIns="0" tIns="698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450" spc="-20">
                <a:solidFill>
                  <a:srgbClr val="020303"/>
                </a:solidFill>
                <a:latin typeface="Myriad Pro"/>
                <a:cs typeface="Myriad Pro"/>
              </a:rPr>
              <a:t>KAUHU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2908" y="4844853"/>
            <a:ext cx="250190" cy="52451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HUOLI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1" name="object 21"/>
          <p:cNvSpPr txBox="1"/>
          <p:nvPr/>
        </p:nvSpPr>
        <p:spPr>
          <a:xfrm rot="5220000">
            <a:off x="7165976" y="4986147"/>
            <a:ext cx="53340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PEL</a:t>
            </a:r>
            <a:r>
              <a:rPr dirty="0" sz="1450" spc="-3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2" name="object 22"/>
          <p:cNvSpPr txBox="1"/>
          <p:nvPr/>
        </p:nvSpPr>
        <p:spPr>
          <a:xfrm rot="19080000">
            <a:off x="6378868" y="6821559"/>
            <a:ext cx="71700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IHM</a:t>
            </a:r>
            <a:r>
              <a:rPr dirty="0" sz="1450" spc="1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dirty="0" sz="1450" spc="3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450" spc="-3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3" name="object 23"/>
          <p:cNvSpPr txBox="1"/>
          <p:nvPr/>
        </p:nvSpPr>
        <p:spPr>
          <a:xfrm rot="18900000">
            <a:off x="6885087" y="7492315"/>
            <a:ext cx="1068923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 spc="-15">
                <a:solidFill>
                  <a:srgbClr val="020303"/>
                </a:solidFill>
                <a:latin typeface="Myriad Pro"/>
                <a:cs typeface="Myriad Pro"/>
              </a:rPr>
              <a:t>HÄ</a:t>
            </a:r>
            <a:r>
              <a:rPr dirty="0" baseline="1915" sz="2175" spc="-22">
                <a:solidFill>
                  <a:srgbClr val="020303"/>
                </a:solidFill>
                <a:latin typeface="Myriad Pro"/>
                <a:cs typeface="Myriad Pro"/>
              </a:rPr>
              <a:t>MMENN</a:t>
            </a:r>
            <a:r>
              <a:rPr dirty="0" baseline="3831" sz="2175" spc="-22">
                <a:solidFill>
                  <a:srgbClr val="020303"/>
                </a:solidFill>
                <a:latin typeface="Myriad Pro"/>
                <a:cs typeface="Myriad Pro"/>
              </a:rPr>
              <a:t>YS</a:t>
            </a:r>
            <a:endParaRPr baseline="3831" sz="2175">
              <a:latin typeface="Myriad Pro"/>
              <a:cs typeface="Myriad Pr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1418" y="8349949"/>
            <a:ext cx="828040" cy="258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915" sz="2175" spc="82">
                <a:solidFill>
                  <a:srgbClr val="020303"/>
                </a:solidFill>
                <a:latin typeface="Myriad Pro"/>
                <a:cs typeface="Myriad Pro"/>
              </a:rPr>
              <a:t>ALAKUL</a:t>
            </a:r>
            <a:r>
              <a:rPr dirty="0" sz="1450" spc="55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5" name="object 25"/>
          <p:cNvSpPr txBox="1"/>
          <p:nvPr/>
        </p:nvSpPr>
        <p:spPr>
          <a:xfrm rot="2640000">
            <a:off x="2401825" y="7448591"/>
            <a:ext cx="60970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dirty="0" sz="1450" spc="10">
                <a:solidFill>
                  <a:srgbClr val="020303"/>
                </a:solidFill>
                <a:latin typeface="Myriad Pro"/>
                <a:cs typeface="Myriad Pro"/>
              </a:rPr>
              <a:t>L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J</a:t>
            </a:r>
            <a:r>
              <a:rPr dirty="0" sz="1450" spc="15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dirty="0" sz="1450" spc="3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450" spc="-2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6" name="object 26"/>
          <p:cNvSpPr txBox="1"/>
          <p:nvPr/>
        </p:nvSpPr>
        <p:spPr>
          <a:xfrm rot="2640000">
            <a:off x="3117389" y="6813703"/>
            <a:ext cx="45280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450">
                <a:solidFill>
                  <a:srgbClr val="DDDAD7"/>
                </a:solidFill>
                <a:latin typeface="Myriad Pro"/>
                <a:cs typeface="Myriad Pro"/>
              </a:rPr>
              <a:t>INHO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7" name="object 27"/>
          <p:cNvSpPr txBox="1"/>
          <p:nvPr/>
        </p:nvSpPr>
        <p:spPr>
          <a:xfrm rot="2640000">
            <a:off x="3562113" y="6264162"/>
            <a:ext cx="66438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450" spc="5">
                <a:solidFill>
                  <a:srgbClr val="DDDAD7"/>
                </a:solidFill>
                <a:latin typeface="Myriad Pro"/>
                <a:cs typeface="Myriad Pro"/>
              </a:rPr>
              <a:t>K</a:t>
            </a:r>
            <a:r>
              <a:rPr dirty="0" sz="1450" spc="-15">
                <a:solidFill>
                  <a:srgbClr val="DDDAD7"/>
                </a:solidFill>
                <a:latin typeface="Myriad Pro"/>
                <a:cs typeface="Myriad Pro"/>
              </a:rPr>
              <a:t>A</a:t>
            </a:r>
            <a:r>
              <a:rPr dirty="0" sz="1450">
                <a:solidFill>
                  <a:srgbClr val="DDDAD7"/>
                </a:solidFill>
                <a:latin typeface="Myriad Pro"/>
                <a:cs typeface="Myriad Pro"/>
              </a:rPr>
              <a:t>MMO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78750" y="7518289"/>
            <a:ext cx="46545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20">
                <a:solidFill>
                  <a:srgbClr val="DDDAD7"/>
                </a:solidFill>
                <a:latin typeface="Myriad Pro"/>
                <a:cs typeface="Myriad Pro"/>
              </a:rPr>
              <a:t>SURU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9" name="object 29"/>
          <p:cNvSpPr txBox="1"/>
          <p:nvPr/>
        </p:nvSpPr>
        <p:spPr>
          <a:xfrm rot="3660000">
            <a:off x="3508488" y="2377839"/>
            <a:ext cx="933989" cy="123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baseline="5847" sz="1425" spc="-6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5847" sz="1425" spc="7">
                <a:solidFill>
                  <a:srgbClr val="020303"/>
                </a:solidFill>
                <a:latin typeface="Myriad Pro"/>
                <a:cs typeface="Myriad Pro"/>
              </a:rPr>
              <a:t>OIVEIKKUUS+I</a:t>
            </a:r>
            <a:r>
              <a:rPr dirty="0" baseline="5847" sz="1425" spc="-75">
                <a:solidFill>
                  <a:srgbClr val="020303"/>
                </a:solidFill>
                <a:latin typeface="Myriad Pro"/>
                <a:cs typeface="Myriad Pro"/>
              </a:rPr>
              <a:t>L</a:t>
            </a:r>
            <a:r>
              <a:rPr dirty="0" sz="950" spc="1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950">
              <a:latin typeface="Myriad Pro"/>
              <a:cs typeface="Myriad Pro"/>
            </a:endParaRPr>
          </a:p>
        </p:txBody>
      </p:sp>
      <p:sp>
        <p:nvSpPr>
          <p:cNvPr id="30" name="object 30"/>
          <p:cNvSpPr txBox="1"/>
          <p:nvPr/>
        </p:nvSpPr>
        <p:spPr>
          <a:xfrm rot="3660000">
            <a:off x="3399737" y="2414624"/>
            <a:ext cx="859566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OPTIMISMI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31" name="object 31"/>
          <p:cNvSpPr txBox="1"/>
          <p:nvPr/>
        </p:nvSpPr>
        <p:spPr>
          <a:xfrm rot="1440000">
            <a:off x="1854009" y="3889391"/>
            <a:ext cx="1017767" cy="121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950" spc="-2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950" spc="5">
                <a:solidFill>
                  <a:srgbClr val="020303"/>
                </a:solidFill>
                <a:latin typeface="Myriad Pro"/>
                <a:cs typeface="Myriad Pro"/>
              </a:rPr>
              <a:t>OIVEIKKUUS+VIHA</a:t>
            </a:r>
            <a:endParaRPr sz="950">
              <a:latin typeface="Myriad Pro"/>
              <a:cs typeface="Myriad Pro"/>
            </a:endParaRPr>
          </a:p>
        </p:txBody>
      </p:sp>
      <p:sp>
        <p:nvSpPr>
          <p:cNvPr id="32" name="object 32"/>
          <p:cNvSpPr txBox="1"/>
          <p:nvPr/>
        </p:nvSpPr>
        <p:spPr>
          <a:xfrm rot="1440000">
            <a:off x="1679063" y="3997194"/>
            <a:ext cx="1270806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450" spc="-25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GRESSIIVISUUS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33" name="object 33"/>
          <p:cNvSpPr txBox="1"/>
          <p:nvPr/>
        </p:nvSpPr>
        <p:spPr>
          <a:xfrm rot="20280000">
            <a:off x="7332583" y="3914151"/>
            <a:ext cx="976809" cy="123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sz="950">
                <a:solidFill>
                  <a:srgbClr val="020303"/>
                </a:solidFill>
                <a:latin typeface="Myriad Pro"/>
                <a:cs typeface="Myriad Pro"/>
              </a:rPr>
              <a:t>KIINTY</a:t>
            </a:r>
            <a:r>
              <a:rPr dirty="0" baseline="2923" sz="1425">
                <a:solidFill>
                  <a:srgbClr val="020303"/>
                </a:solidFill>
                <a:latin typeface="Myriad Pro"/>
                <a:cs typeface="Myriad Pro"/>
              </a:rPr>
              <a:t>MYS+PELK</a:t>
            </a:r>
            <a:r>
              <a:rPr dirty="0" baseline="5847" sz="1425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baseline="5847" sz="1425">
              <a:latin typeface="Myriad Pro"/>
              <a:cs typeface="Myriad Pro"/>
            </a:endParaRPr>
          </a:p>
        </p:txBody>
      </p:sp>
      <p:sp>
        <p:nvSpPr>
          <p:cNvPr id="34" name="object 34"/>
          <p:cNvSpPr txBox="1"/>
          <p:nvPr/>
        </p:nvSpPr>
        <p:spPr>
          <a:xfrm rot="20280000">
            <a:off x="7390830" y="4004000"/>
            <a:ext cx="99832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ALISTUVUUS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35" name="object 35"/>
          <p:cNvSpPr txBox="1"/>
          <p:nvPr/>
        </p:nvSpPr>
        <p:spPr>
          <a:xfrm rot="1140000">
            <a:off x="7451103" y="6259584"/>
            <a:ext cx="878000" cy="123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baseline="2923" sz="1425" spc="7">
                <a:solidFill>
                  <a:srgbClr val="020303"/>
                </a:solidFill>
                <a:latin typeface="Myriad Pro"/>
                <a:cs typeface="Myriad Pro"/>
              </a:rPr>
              <a:t>PEL</a:t>
            </a:r>
            <a:r>
              <a:rPr dirty="0" baseline="2923" sz="1425" spc="-37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2923" sz="1425" spc="15">
                <a:solidFill>
                  <a:srgbClr val="020303"/>
                </a:solidFill>
                <a:latin typeface="Myriad Pro"/>
                <a:cs typeface="Myriad Pro"/>
              </a:rPr>
              <a:t>O+IHME</a:t>
            </a:r>
            <a:r>
              <a:rPr dirty="0" sz="950" spc="2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950" spc="-2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950" spc="5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950">
              <a:latin typeface="Myriad Pro"/>
              <a:cs typeface="Myriad Pro"/>
            </a:endParaRPr>
          </a:p>
        </p:txBody>
      </p:sp>
      <p:sp>
        <p:nvSpPr>
          <p:cNvPr id="36" name="object 36"/>
          <p:cNvSpPr txBox="1"/>
          <p:nvPr/>
        </p:nvSpPr>
        <p:spPr>
          <a:xfrm rot="1140000">
            <a:off x="7361035" y="6370551"/>
            <a:ext cx="96532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400">
                <a:solidFill>
                  <a:srgbClr val="020303"/>
                </a:solidFill>
                <a:latin typeface="Myriad Pro"/>
                <a:cs typeface="Myriad Pro"/>
              </a:rPr>
              <a:t>KUNNIOITUS</a:t>
            </a:r>
            <a:endParaRPr sz="1400">
              <a:latin typeface="Myriad Pro"/>
              <a:cs typeface="Myriad Pro"/>
            </a:endParaRPr>
          </a:p>
        </p:txBody>
      </p:sp>
      <p:sp>
        <p:nvSpPr>
          <p:cNvPr id="37" name="object 37"/>
          <p:cNvSpPr txBox="1"/>
          <p:nvPr/>
        </p:nvSpPr>
        <p:spPr>
          <a:xfrm rot="3660000">
            <a:off x="5905495" y="7835090"/>
            <a:ext cx="831501" cy="12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44"/>
              </a:lnSpc>
            </a:pPr>
            <a:r>
              <a:rPr dirty="0" baseline="2923" sz="1425" spc="7">
                <a:solidFill>
                  <a:srgbClr val="020303"/>
                </a:solidFill>
                <a:latin typeface="Myriad Pro"/>
                <a:cs typeface="Myriad Pro"/>
              </a:rPr>
              <a:t>IHME</a:t>
            </a:r>
            <a:r>
              <a:rPr dirty="0" sz="950" spc="1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950" spc="-2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950" spc="10">
                <a:solidFill>
                  <a:srgbClr val="020303"/>
                </a:solidFill>
                <a:latin typeface="Myriad Pro"/>
                <a:cs typeface="Myriad Pro"/>
              </a:rPr>
              <a:t>S+SURU</a:t>
            </a:r>
            <a:endParaRPr sz="950">
              <a:latin typeface="Myriad Pro"/>
              <a:cs typeface="Myriad Pro"/>
            </a:endParaRPr>
          </a:p>
        </p:txBody>
      </p:sp>
      <p:sp>
        <p:nvSpPr>
          <p:cNvPr id="38" name="object 38"/>
          <p:cNvSpPr txBox="1"/>
          <p:nvPr/>
        </p:nvSpPr>
        <p:spPr>
          <a:xfrm rot="3660000">
            <a:off x="5768957" y="7863232"/>
            <a:ext cx="84530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baseline="1915" sz="2175">
                <a:solidFill>
                  <a:srgbClr val="020303"/>
                </a:solidFill>
                <a:latin typeface="Myriad Pro"/>
                <a:cs typeface="Myriad Pro"/>
              </a:rPr>
              <a:t>PE</a:t>
            </a:r>
            <a:r>
              <a:rPr dirty="0" baseline="1915" sz="2175" spc="44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915" sz="2175" spc="22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915" sz="2175" spc="-6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sz="1450" spc="-4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39" name="object 39"/>
          <p:cNvSpPr txBox="1"/>
          <p:nvPr/>
        </p:nvSpPr>
        <p:spPr>
          <a:xfrm rot="20280000">
            <a:off x="1979677" y="6180526"/>
            <a:ext cx="616322" cy="123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sz="950" spc="5">
                <a:solidFill>
                  <a:srgbClr val="020303"/>
                </a:solidFill>
                <a:latin typeface="Myriad Pro"/>
                <a:cs typeface="Myriad Pro"/>
              </a:rPr>
              <a:t>INHO+VIHA</a:t>
            </a:r>
            <a:endParaRPr sz="950">
              <a:latin typeface="Myriad Pro"/>
              <a:cs typeface="Myriad Pro"/>
            </a:endParaRPr>
          </a:p>
        </p:txBody>
      </p:sp>
      <p:sp>
        <p:nvSpPr>
          <p:cNvPr id="40" name="object 40"/>
          <p:cNvSpPr txBox="1"/>
          <p:nvPr/>
        </p:nvSpPr>
        <p:spPr>
          <a:xfrm rot="20280000">
            <a:off x="1748022" y="6317812"/>
            <a:ext cx="1144678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H</a:t>
            </a:r>
            <a:r>
              <a:rPr dirty="0" sz="1450" spc="-2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sz="1450" spc="-105">
                <a:solidFill>
                  <a:srgbClr val="020303"/>
                </a:solidFill>
                <a:latin typeface="Myriad Pro"/>
                <a:cs typeface="Myriad Pro"/>
              </a:rPr>
              <a:t>L</a:t>
            </a:r>
            <a:r>
              <a:rPr dirty="0" baseline="1915" sz="2175">
                <a:solidFill>
                  <a:srgbClr val="020303"/>
                </a:solidFill>
                <a:latin typeface="Myriad Pro"/>
                <a:cs typeface="Myriad Pro"/>
              </a:rPr>
              <a:t>VEKSU</a:t>
            </a:r>
            <a:r>
              <a:rPr dirty="0" baseline="1915" sz="2175" spc="-3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baseline="3831" sz="2175" spc="-172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3831" sz="2175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endParaRPr baseline="3831" sz="2175">
              <a:latin typeface="Myriad Pro"/>
              <a:cs typeface="Myriad Pr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19086" y="3229513"/>
            <a:ext cx="3918585" cy="3918585"/>
            <a:chOff x="3119086" y="3229513"/>
            <a:chExt cx="3918585" cy="3918585"/>
          </a:xfrm>
        </p:grpSpPr>
        <p:sp>
          <p:nvSpPr>
            <p:cNvPr id="42" name="object 42"/>
            <p:cNvSpPr/>
            <p:nvPr/>
          </p:nvSpPr>
          <p:spPr>
            <a:xfrm>
              <a:off x="4366602" y="3478145"/>
              <a:ext cx="1423035" cy="3434079"/>
            </a:xfrm>
            <a:custGeom>
              <a:avLst/>
              <a:gdLst/>
              <a:ahLst/>
              <a:cxnLst/>
              <a:rect l="l" t="t" r="r" b="b"/>
              <a:pathLst>
                <a:path w="1423035" h="3434079">
                  <a:moveTo>
                    <a:pt x="0" y="0"/>
                  </a:moveTo>
                  <a:lnTo>
                    <a:pt x="1422577" y="3433902"/>
                  </a:lnTo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69620" y="3471730"/>
              <a:ext cx="1423035" cy="3434079"/>
            </a:xfrm>
            <a:custGeom>
              <a:avLst/>
              <a:gdLst/>
              <a:ahLst/>
              <a:cxnLst/>
              <a:rect l="l" t="t" r="r" b="b"/>
              <a:pathLst>
                <a:path w="1423035" h="3434079">
                  <a:moveTo>
                    <a:pt x="1422577" y="0"/>
                  </a:moveTo>
                  <a:lnTo>
                    <a:pt x="0" y="3433902"/>
                  </a:lnTo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361837" y="4459849"/>
              <a:ext cx="3434079" cy="1423035"/>
            </a:xfrm>
            <a:custGeom>
              <a:avLst/>
              <a:gdLst/>
              <a:ahLst/>
              <a:cxnLst/>
              <a:rect l="l" t="t" r="r" b="b"/>
              <a:pathLst>
                <a:path w="3434079" h="1423035">
                  <a:moveTo>
                    <a:pt x="0" y="1422577"/>
                  </a:moveTo>
                  <a:lnTo>
                    <a:pt x="3433902" y="0"/>
                  </a:lnTo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358089" y="4500265"/>
              <a:ext cx="3434079" cy="1423035"/>
            </a:xfrm>
            <a:custGeom>
              <a:avLst/>
              <a:gdLst/>
              <a:ahLst/>
              <a:cxnLst/>
              <a:rect l="l" t="t" r="r" b="b"/>
              <a:pathLst>
                <a:path w="3434079" h="1423035">
                  <a:moveTo>
                    <a:pt x="0" y="0"/>
                  </a:moveTo>
                  <a:lnTo>
                    <a:pt x="3433902" y="1422577"/>
                  </a:lnTo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69886" y="3280313"/>
              <a:ext cx="3816985" cy="3816985"/>
            </a:xfrm>
            <a:custGeom>
              <a:avLst/>
              <a:gdLst/>
              <a:ahLst/>
              <a:cxnLst/>
              <a:rect l="l" t="t" r="r" b="b"/>
              <a:pathLst>
                <a:path w="3816984" h="3816984">
                  <a:moveTo>
                    <a:pt x="3816718" y="1908365"/>
                  </a:moveTo>
                  <a:lnTo>
                    <a:pt x="3816114" y="1956865"/>
                  </a:lnTo>
                  <a:lnTo>
                    <a:pt x="3814310" y="2005068"/>
                  </a:lnTo>
                  <a:lnTo>
                    <a:pt x="3811322" y="2052958"/>
                  </a:lnTo>
                  <a:lnTo>
                    <a:pt x="3807164" y="2100523"/>
                  </a:lnTo>
                  <a:lnTo>
                    <a:pt x="3801849" y="2147746"/>
                  </a:lnTo>
                  <a:lnTo>
                    <a:pt x="3795392" y="2194615"/>
                  </a:lnTo>
                  <a:lnTo>
                    <a:pt x="3787808" y="2241114"/>
                  </a:lnTo>
                  <a:lnTo>
                    <a:pt x="3779111" y="2287230"/>
                  </a:lnTo>
                  <a:lnTo>
                    <a:pt x="3769315" y="2332948"/>
                  </a:lnTo>
                  <a:lnTo>
                    <a:pt x="3758434" y="2378254"/>
                  </a:lnTo>
                  <a:lnTo>
                    <a:pt x="3746484" y="2423134"/>
                  </a:lnTo>
                  <a:lnTo>
                    <a:pt x="3733477" y="2467572"/>
                  </a:lnTo>
                  <a:lnTo>
                    <a:pt x="3719428" y="2511556"/>
                  </a:lnTo>
                  <a:lnTo>
                    <a:pt x="3704352" y="2555070"/>
                  </a:lnTo>
                  <a:lnTo>
                    <a:pt x="3688263" y="2598100"/>
                  </a:lnTo>
                  <a:lnTo>
                    <a:pt x="3671175" y="2640633"/>
                  </a:lnTo>
                  <a:lnTo>
                    <a:pt x="3653103" y="2682653"/>
                  </a:lnTo>
                  <a:lnTo>
                    <a:pt x="3634061" y="2724147"/>
                  </a:lnTo>
                  <a:lnTo>
                    <a:pt x="3614062" y="2765099"/>
                  </a:lnTo>
                  <a:lnTo>
                    <a:pt x="3593123" y="2805497"/>
                  </a:lnTo>
                  <a:lnTo>
                    <a:pt x="3571256" y="2845325"/>
                  </a:lnTo>
                  <a:lnTo>
                    <a:pt x="3548476" y="2884569"/>
                  </a:lnTo>
                  <a:lnTo>
                    <a:pt x="3524798" y="2923215"/>
                  </a:lnTo>
                  <a:lnTo>
                    <a:pt x="3500235" y="2961248"/>
                  </a:lnTo>
                  <a:lnTo>
                    <a:pt x="3474802" y="2998655"/>
                  </a:lnTo>
                  <a:lnTo>
                    <a:pt x="3448514" y="3035421"/>
                  </a:lnTo>
                  <a:lnTo>
                    <a:pt x="3421384" y="3071531"/>
                  </a:lnTo>
                  <a:lnTo>
                    <a:pt x="3393427" y="3106971"/>
                  </a:lnTo>
                  <a:lnTo>
                    <a:pt x="3364658" y="3141728"/>
                  </a:lnTo>
                  <a:lnTo>
                    <a:pt x="3335090" y="3175786"/>
                  </a:lnTo>
                  <a:lnTo>
                    <a:pt x="3304737" y="3209132"/>
                  </a:lnTo>
                  <a:lnTo>
                    <a:pt x="3273615" y="3241751"/>
                  </a:lnTo>
                  <a:lnTo>
                    <a:pt x="3241738" y="3273628"/>
                  </a:lnTo>
                  <a:lnTo>
                    <a:pt x="3209119" y="3304750"/>
                  </a:lnTo>
                  <a:lnTo>
                    <a:pt x="3175773" y="3335102"/>
                  </a:lnTo>
                  <a:lnTo>
                    <a:pt x="3141715" y="3364670"/>
                  </a:lnTo>
                  <a:lnTo>
                    <a:pt x="3106959" y="3393440"/>
                  </a:lnTo>
                  <a:lnTo>
                    <a:pt x="3071518" y="3421397"/>
                  </a:lnTo>
                  <a:lnTo>
                    <a:pt x="3035408" y="3448526"/>
                  </a:lnTo>
                  <a:lnTo>
                    <a:pt x="2998642" y="3474815"/>
                  </a:lnTo>
                  <a:lnTo>
                    <a:pt x="2961235" y="3500247"/>
                  </a:lnTo>
                  <a:lnTo>
                    <a:pt x="2923202" y="3524810"/>
                  </a:lnTo>
                  <a:lnTo>
                    <a:pt x="2884556" y="3548489"/>
                  </a:lnTo>
                  <a:lnTo>
                    <a:pt x="2845312" y="3571268"/>
                  </a:lnTo>
                  <a:lnTo>
                    <a:pt x="2805484" y="3593135"/>
                  </a:lnTo>
                  <a:lnTo>
                    <a:pt x="2765087" y="3614075"/>
                  </a:lnTo>
                  <a:lnTo>
                    <a:pt x="2724134" y="3634073"/>
                  </a:lnTo>
                  <a:lnTo>
                    <a:pt x="2682640" y="3653116"/>
                  </a:lnTo>
                  <a:lnTo>
                    <a:pt x="2640620" y="3671188"/>
                  </a:lnTo>
                  <a:lnTo>
                    <a:pt x="2598088" y="3688276"/>
                  </a:lnTo>
                  <a:lnTo>
                    <a:pt x="2555057" y="3704365"/>
                  </a:lnTo>
                  <a:lnTo>
                    <a:pt x="2511543" y="3719441"/>
                  </a:lnTo>
                  <a:lnTo>
                    <a:pt x="2467559" y="3733489"/>
                  </a:lnTo>
                  <a:lnTo>
                    <a:pt x="2423121" y="3746496"/>
                  </a:lnTo>
                  <a:lnTo>
                    <a:pt x="2378241" y="3758447"/>
                  </a:lnTo>
                  <a:lnTo>
                    <a:pt x="2332936" y="3769328"/>
                  </a:lnTo>
                  <a:lnTo>
                    <a:pt x="2287217" y="3779124"/>
                  </a:lnTo>
                  <a:lnTo>
                    <a:pt x="2241102" y="3787821"/>
                  </a:lnTo>
                  <a:lnTo>
                    <a:pt x="2194602" y="3795405"/>
                  </a:lnTo>
                  <a:lnTo>
                    <a:pt x="2147733" y="3801862"/>
                  </a:lnTo>
                  <a:lnTo>
                    <a:pt x="2100510" y="3807176"/>
                  </a:lnTo>
                  <a:lnTo>
                    <a:pt x="2052946" y="3811335"/>
                  </a:lnTo>
                  <a:lnTo>
                    <a:pt x="2005055" y="3814323"/>
                  </a:lnTo>
                  <a:lnTo>
                    <a:pt x="1956853" y="3816126"/>
                  </a:lnTo>
                  <a:lnTo>
                    <a:pt x="1908352" y="3816731"/>
                  </a:lnTo>
                  <a:lnTo>
                    <a:pt x="1859853" y="3816126"/>
                  </a:lnTo>
                  <a:lnTo>
                    <a:pt x="1811651" y="3814323"/>
                  </a:lnTo>
                  <a:lnTo>
                    <a:pt x="1763761" y="3811335"/>
                  </a:lnTo>
                  <a:lnTo>
                    <a:pt x="1716197" y="3807176"/>
                  </a:lnTo>
                  <a:lnTo>
                    <a:pt x="1668974" y="3801862"/>
                  </a:lnTo>
                  <a:lnTo>
                    <a:pt x="1622106" y="3795405"/>
                  </a:lnTo>
                  <a:lnTo>
                    <a:pt x="1575607" y="3787821"/>
                  </a:lnTo>
                  <a:lnTo>
                    <a:pt x="1529491" y="3779124"/>
                  </a:lnTo>
                  <a:lnTo>
                    <a:pt x="1483774" y="3769328"/>
                  </a:lnTo>
                  <a:lnTo>
                    <a:pt x="1438468" y="3758447"/>
                  </a:lnTo>
                  <a:lnTo>
                    <a:pt x="1393589" y="3746496"/>
                  </a:lnTo>
                  <a:lnTo>
                    <a:pt x="1349151" y="3733489"/>
                  </a:lnTo>
                  <a:lnTo>
                    <a:pt x="1305168" y="3719441"/>
                  </a:lnTo>
                  <a:lnTo>
                    <a:pt x="1261654" y="3704365"/>
                  </a:lnTo>
                  <a:lnTo>
                    <a:pt x="1218624" y="3688276"/>
                  </a:lnTo>
                  <a:lnTo>
                    <a:pt x="1176092" y="3671188"/>
                  </a:lnTo>
                  <a:lnTo>
                    <a:pt x="1134072" y="3653116"/>
                  </a:lnTo>
                  <a:lnTo>
                    <a:pt x="1092578" y="3634073"/>
                  </a:lnTo>
                  <a:lnTo>
                    <a:pt x="1051626" y="3614075"/>
                  </a:lnTo>
                  <a:lnTo>
                    <a:pt x="1011229" y="3593135"/>
                  </a:lnTo>
                  <a:lnTo>
                    <a:pt x="971401" y="3571268"/>
                  </a:lnTo>
                  <a:lnTo>
                    <a:pt x="932157" y="3548489"/>
                  </a:lnTo>
                  <a:lnTo>
                    <a:pt x="893512" y="3524810"/>
                  </a:lnTo>
                  <a:lnTo>
                    <a:pt x="855479" y="3500247"/>
                  </a:lnTo>
                  <a:lnTo>
                    <a:pt x="818072" y="3474815"/>
                  </a:lnTo>
                  <a:lnTo>
                    <a:pt x="781307" y="3448526"/>
                  </a:lnTo>
                  <a:lnTo>
                    <a:pt x="745197" y="3421397"/>
                  </a:lnTo>
                  <a:lnTo>
                    <a:pt x="709756" y="3393440"/>
                  </a:lnTo>
                  <a:lnTo>
                    <a:pt x="675000" y="3364670"/>
                  </a:lnTo>
                  <a:lnTo>
                    <a:pt x="640942" y="3335102"/>
                  </a:lnTo>
                  <a:lnTo>
                    <a:pt x="607596" y="3304750"/>
                  </a:lnTo>
                  <a:lnTo>
                    <a:pt x="574978" y="3273628"/>
                  </a:lnTo>
                  <a:lnTo>
                    <a:pt x="543100" y="3241751"/>
                  </a:lnTo>
                  <a:lnTo>
                    <a:pt x="511979" y="3209132"/>
                  </a:lnTo>
                  <a:lnTo>
                    <a:pt x="481627" y="3175786"/>
                  </a:lnTo>
                  <a:lnTo>
                    <a:pt x="452059" y="3141728"/>
                  </a:lnTo>
                  <a:lnTo>
                    <a:pt x="423289" y="3106971"/>
                  </a:lnTo>
                  <a:lnTo>
                    <a:pt x="395332" y="3071531"/>
                  </a:lnTo>
                  <a:lnTo>
                    <a:pt x="368203" y="3035421"/>
                  </a:lnTo>
                  <a:lnTo>
                    <a:pt x="341914" y="2998655"/>
                  </a:lnTo>
                  <a:lnTo>
                    <a:pt x="316482" y="2961248"/>
                  </a:lnTo>
                  <a:lnTo>
                    <a:pt x="291919" y="2923215"/>
                  </a:lnTo>
                  <a:lnTo>
                    <a:pt x="268241" y="2884569"/>
                  </a:lnTo>
                  <a:lnTo>
                    <a:pt x="245461" y="2845325"/>
                  </a:lnTo>
                  <a:lnTo>
                    <a:pt x="223594" y="2805497"/>
                  </a:lnTo>
                  <a:lnTo>
                    <a:pt x="202655" y="2765099"/>
                  </a:lnTo>
                  <a:lnTo>
                    <a:pt x="182656" y="2724147"/>
                  </a:lnTo>
                  <a:lnTo>
                    <a:pt x="163614" y="2682653"/>
                  </a:lnTo>
                  <a:lnTo>
                    <a:pt x="145542" y="2640633"/>
                  </a:lnTo>
                  <a:lnTo>
                    <a:pt x="128454" y="2598100"/>
                  </a:lnTo>
                  <a:lnTo>
                    <a:pt x="112365" y="2555070"/>
                  </a:lnTo>
                  <a:lnTo>
                    <a:pt x="97289" y="2511556"/>
                  </a:lnTo>
                  <a:lnTo>
                    <a:pt x="83241" y="2467572"/>
                  </a:lnTo>
                  <a:lnTo>
                    <a:pt x="70234" y="2423134"/>
                  </a:lnTo>
                  <a:lnTo>
                    <a:pt x="58283" y="2378254"/>
                  </a:lnTo>
                  <a:lnTo>
                    <a:pt x="47402" y="2332948"/>
                  </a:lnTo>
                  <a:lnTo>
                    <a:pt x="37606" y="2287230"/>
                  </a:lnTo>
                  <a:lnTo>
                    <a:pt x="28909" y="2241114"/>
                  </a:lnTo>
                  <a:lnTo>
                    <a:pt x="21325" y="2194615"/>
                  </a:lnTo>
                  <a:lnTo>
                    <a:pt x="14868" y="2147746"/>
                  </a:lnTo>
                  <a:lnTo>
                    <a:pt x="9554" y="2100523"/>
                  </a:lnTo>
                  <a:lnTo>
                    <a:pt x="5395" y="2052958"/>
                  </a:lnTo>
                  <a:lnTo>
                    <a:pt x="2407" y="2005068"/>
                  </a:lnTo>
                  <a:lnTo>
                    <a:pt x="604" y="1956865"/>
                  </a:lnTo>
                  <a:lnTo>
                    <a:pt x="0" y="1908365"/>
                  </a:lnTo>
                  <a:lnTo>
                    <a:pt x="604" y="1859865"/>
                  </a:lnTo>
                  <a:lnTo>
                    <a:pt x="2407" y="1811662"/>
                  </a:lnTo>
                  <a:lnTo>
                    <a:pt x="5395" y="1763772"/>
                  </a:lnTo>
                  <a:lnTo>
                    <a:pt x="9554" y="1716207"/>
                  </a:lnTo>
                  <a:lnTo>
                    <a:pt x="14868" y="1668984"/>
                  </a:lnTo>
                  <a:lnTo>
                    <a:pt x="21325" y="1622115"/>
                  </a:lnTo>
                  <a:lnTo>
                    <a:pt x="28909" y="1575616"/>
                  </a:lnTo>
                  <a:lnTo>
                    <a:pt x="37606" y="1529500"/>
                  </a:lnTo>
                  <a:lnTo>
                    <a:pt x="47402" y="1483782"/>
                  </a:lnTo>
                  <a:lnTo>
                    <a:pt x="58283" y="1438476"/>
                  </a:lnTo>
                  <a:lnTo>
                    <a:pt x="70234" y="1393596"/>
                  </a:lnTo>
                  <a:lnTo>
                    <a:pt x="83241" y="1349158"/>
                  </a:lnTo>
                  <a:lnTo>
                    <a:pt x="97289" y="1305174"/>
                  </a:lnTo>
                  <a:lnTo>
                    <a:pt x="112365" y="1261660"/>
                  </a:lnTo>
                  <a:lnTo>
                    <a:pt x="128454" y="1218630"/>
                  </a:lnTo>
                  <a:lnTo>
                    <a:pt x="145542" y="1176097"/>
                  </a:lnTo>
                  <a:lnTo>
                    <a:pt x="163614" y="1134077"/>
                  </a:lnTo>
                  <a:lnTo>
                    <a:pt x="182656" y="1092583"/>
                  </a:lnTo>
                  <a:lnTo>
                    <a:pt x="202655" y="1051631"/>
                  </a:lnTo>
                  <a:lnTo>
                    <a:pt x="223594" y="1011233"/>
                  </a:lnTo>
                  <a:lnTo>
                    <a:pt x="245461" y="971405"/>
                  </a:lnTo>
                  <a:lnTo>
                    <a:pt x="268241" y="932161"/>
                  </a:lnTo>
                  <a:lnTo>
                    <a:pt x="291919" y="893515"/>
                  </a:lnTo>
                  <a:lnTo>
                    <a:pt x="316482" y="855482"/>
                  </a:lnTo>
                  <a:lnTo>
                    <a:pt x="341914" y="818075"/>
                  </a:lnTo>
                  <a:lnTo>
                    <a:pt x="368203" y="781309"/>
                  </a:lnTo>
                  <a:lnTo>
                    <a:pt x="395332" y="745199"/>
                  </a:lnTo>
                  <a:lnTo>
                    <a:pt x="423289" y="709759"/>
                  </a:lnTo>
                  <a:lnTo>
                    <a:pt x="452059" y="675002"/>
                  </a:lnTo>
                  <a:lnTo>
                    <a:pt x="481627" y="640944"/>
                  </a:lnTo>
                  <a:lnTo>
                    <a:pt x="511979" y="607598"/>
                  </a:lnTo>
                  <a:lnTo>
                    <a:pt x="543100" y="574979"/>
                  </a:lnTo>
                  <a:lnTo>
                    <a:pt x="574978" y="543102"/>
                  </a:lnTo>
                  <a:lnTo>
                    <a:pt x="607596" y="511980"/>
                  </a:lnTo>
                  <a:lnTo>
                    <a:pt x="640942" y="481628"/>
                  </a:lnTo>
                  <a:lnTo>
                    <a:pt x="675000" y="452060"/>
                  </a:lnTo>
                  <a:lnTo>
                    <a:pt x="709756" y="423290"/>
                  </a:lnTo>
                  <a:lnTo>
                    <a:pt x="745197" y="395333"/>
                  </a:lnTo>
                  <a:lnTo>
                    <a:pt x="781307" y="368204"/>
                  </a:lnTo>
                  <a:lnTo>
                    <a:pt x="818072" y="341915"/>
                  </a:lnTo>
                  <a:lnTo>
                    <a:pt x="855479" y="316483"/>
                  </a:lnTo>
                  <a:lnTo>
                    <a:pt x="893512" y="291920"/>
                  </a:lnTo>
                  <a:lnTo>
                    <a:pt x="932157" y="268241"/>
                  </a:lnTo>
                  <a:lnTo>
                    <a:pt x="971401" y="245462"/>
                  </a:lnTo>
                  <a:lnTo>
                    <a:pt x="1011229" y="223595"/>
                  </a:lnTo>
                  <a:lnTo>
                    <a:pt x="1051626" y="202655"/>
                  </a:lnTo>
                  <a:lnTo>
                    <a:pt x="1092578" y="182657"/>
                  </a:lnTo>
                  <a:lnTo>
                    <a:pt x="1134072" y="163614"/>
                  </a:lnTo>
                  <a:lnTo>
                    <a:pt x="1176092" y="145542"/>
                  </a:lnTo>
                  <a:lnTo>
                    <a:pt x="1218624" y="128454"/>
                  </a:lnTo>
                  <a:lnTo>
                    <a:pt x="1261654" y="112365"/>
                  </a:lnTo>
                  <a:lnTo>
                    <a:pt x="1305168" y="97289"/>
                  </a:lnTo>
                  <a:lnTo>
                    <a:pt x="1349151" y="83241"/>
                  </a:lnTo>
                  <a:lnTo>
                    <a:pt x="1393589" y="70234"/>
                  </a:lnTo>
                  <a:lnTo>
                    <a:pt x="1438468" y="58283"/>
                  </a:lnTo>
                  <a:lnTo>
                    <a:pt x="1483774" y="47402"/>
                  </a:lnTo>
                  <a:lnTo>
                    <a:pt x="1529491" y="37606"/>
                  </a:lnTo>
                  <a:lnTo>
                    <a:pt x="1575607" y="28909"/>
                  </a:lnTo>
                  <a:lnTo>
                    <a:pt x="1622106" y="21325"/>
                  </a:lnTo>
                  <a:lnTo>
                    <a:pt x="1668974" y="14868"/>
                  </a:lnTo>
                  <a:lnTo>
                    <a:pt x="1716197" y="9554"/>
                  </a:lnTo>
                  <a:lnTo>
                    <a:pt x="1763761" y="5395"/>
                  </a:lnTo>
                  <a:lnTo>
                    <a:pt x="1811651" y="2407"/>
                  </a:lnTo>
                  <a:lnTo>
                    <a:pt x="1859853" y="604"/>
                  </a:lnTo>
                  <a:lnTo>
                    <a:pt x="1908352" y="0"/>
                  </a:lnTo>
                  <a:lnTo>
                    <a:pt x="1956853" y="604"/>
                  </a:lnTo>
                  <a:lnTo>
                    <a:pt x="2005055" y="2407"/>
                  </a:lnTo>
                  <a:lnTo>
                    <a:pt x="2052946" y="5395"/>
                  </a:lnTo>
                  <a:lnTo>
                    <a:pt x="2100510" y="9554"/>
                  </a:lnTo>
                  <a:lnTo>
                    <a:pt x="2147733" y="14868"/>
                  </a:lnTo>
                  <a:lnTo>
                    <a:pt x="2194602" y="21325"/>
                  </a:lnTo>
                  <a:lnTo>
                    <a:pt x="2241102" y="28909"/>
                  </a:lnTo>
                  <a:lnTo>
                    <a:pt x="2287217" y="37606"/>
                  </a:lnTo>
                  <a:lnTo>
                    <a:pt x="2332936" y="47402"/>
                  </a:lnTo>
                  <a:lnTo>
                    <a:pt x="2378241" y="58283"/>
                  </a:lnTo>
                  <a:lnTo>
                    <a:pt x="2423121" y="70234"/>
                  </a:lnTo>
                  <a:lnTo>
                    <a:pt x="2467559" y="83241"/>
                  </a:lnTo>
                  <a:lnTo>
                    <a:pt x="2511543" y="97289"/>
                  </a:lnTo>
                  <a:lnTo>
                    <a:pt x="2555057" y="112365"/>
                  </a:lnTo>
                  <a:lnTo>
                    <a:pt x="2598088" y="128454"/>
                  </a:lnTo>
                  <a:lnTo>
                    <a:pt x="2640620" y="145542"/>
                  </a:lnTo>
                  <a:lnTo>
                    <a:pt x="2682640" y="163614"/>
                  </a:lnTo>
                  <a:lnTo>
                    <a:pt x="2724134" y="182657"/>
                  </a:lnTo>
                  <a:lnTo>
                    <a:pt x="2765087" y="202655"/>
                  </a:lnTo>
                  <a:lnTo>
                    <a:pt x="2805484" y="223595"/>
                  </a:lnTo>
                  <a:lnTo>
                    <a:pt x="2845312" y="245462"/>
                  </a:lnTo>
                  <a:lnTo>
                    <a:pt x="2884556" y="268241"/>
                  </a:lnTo>
                  <a:lnTo>
                    <a:pt x="2923202" y="291920"/>
                  </a:lnTo>
                  <a:lnTo>
                    <a:pt x="2961235" y="316483"/>
                  </a:lnTo>
                  <a:lnTo>
                    <a:pt x="2998642" y="341915"/>
                  </a:lnTo>
                  <a:lnTo>
                    <a:pt x="3035408" y="368204"/>
                  </a:lnTo>
                  <a:lnTo>
                    <a:pt x="3071518" y="395333"/>
                  </a:lnTo>
                  <a:lnTo>
                    <a:pt x="3106959" y="423290"/>
                  </a:lnTo>
                  <a:lnTo>
                    <a:pt x="3141715" y="452060"/>
                  </a:lnTo>
                  <a:lnTo>
                    <a:pt x="3175773" y="481628"/>
                  </a:lnTo>
                  <a:lnTo>
                    <a:pt x="3209119" y="511980"/>
                  </a:lnTo>
                  <a:lnTo>
                    <a:pt x="3241738" y="543102"/>
                  </a:lnTo>
                  <a:lnTo>
                    <a:pt x="3273615" y="574979"/>
                  </a:lnTo>
                  <a:lnTo>
                    <a:pt x="3304737" y="607598"/>
                  </a:lnTo>
                  <a:lnTo>
                    <a:pt x="3335090" y="640944"/>
                  </a:lnTo>
                  <a:lnTo>
                    <a:pt x="3364658" y="675002"/>
                  </a:lnTo>
                  <a:lnTo>
                    <a:pt x="3393427" y="709759"/>
                  </a:lnTo>
                  <a:lnTo>
                    <a:pt x="3421384" y="745199"/>
                  </a:lnTo>
                  <a:lnTo>
                    <a:pt x="3448514" y="781309"/>
                  </a:lnTo>
                  <a:lnTo>
                    <a:pt x="3474802" y="818075"/>
                  </a:lnTo>
                  <a:lnTo>
                    <a:pt x="3500235" y="855482"/>
                  </a:lnTo>
                  <a:lnTo>
                    <a:pt x="3524798" y="893515"/>
                  </a:lnTo>
                  <a:lnTo>
                    <a:pt x="3548476" y="932161"/>
                  </a:lnTo>
                  <a:lnTo>
                    <a:pt x="3571256" y="971405"/>
                  </a:lnTo>
                  <a:lnTo>
                    <a:pt x="3593123" y="1011233"/>
                  </a:lnTo>
                  <a:lnTo>
                    <a:pt x="3614062" y="1051631"/>
                  </a:lnTo>
                  <a:lnTo>
                    <a:pt x="3634061" y="1092583"/>
                  </a:lnTo>
                  <a:lnTo>
                    <a:pt x="3653103" y="1134077"/>
                  </a:lnTo>
                  <a:lnTo>
                    <a:pt x="3671175" y="1176097"/>
                  </a:lnTo>
                  <a:lnTo>
                    <a:pt x="3688263" y="1218630"/>
                  </a:lnTo>
                  <a:lnTo>
                    <a:pt x="3704352" y="1261660"/>
                  </a:lnTo>
                  <a:lnTo>
                    <a:pt x="3719428" y="1305174"/>
                  </a:lnTo>
                  <a:lnTo>
                    <a:pt x="3733477" y="1349158"/>
                  </a:lnTo>
                  <a:lnTo>
                    <a:pt x="3746484" y="1393596"/>
                  </a:lnTo>
                  <a:lnTo>
                    <a:pt x="3758434" y="1438476"/>
                  </a:lnTo>
                  <a:lnTo>
                    <a:pt x="3769315" y="1483782"/>
                  </a:lnTo>
                  <a:lnTo>
                    <a:pt x="3779111" y="1529500"/>
                  </a:lnTo>
                  <a:lnTo>
                    <a:pt x="3787808" y="1575616"/>
                  </a:lnTo>
                  <a:lnTo>
                    <a:pt x="3795392" y="1622115"/>
                  </a:lnTo>
                  <a:lnTo>
                    <a:pt x="3801849" y="1668984"/>
                  </a:lnTo>
                  <a:lnTo>
                    <a:pt x="3807164" y="1716207"/>
                  </a:lnTo>
                  <a:lnTo>
                    <a:pt x="3811322" y="1763772"/>
                  </a:lnTo>
                  <a:lnTo>
                    <a:pt x="3814310" y="1811662"/>
                  </a:lnTo>
                  <a:lnTo>
                    <a:pt x="3816114" y="1859865"/>
                  </a:lnTo>
                  <a:lnTo>
                    <a:pt x="3816718" y="1908365"/>
                  </a:lnTo>
                  <a:close/>
                </a:path>
              </a:pathLst>
            </a:custGeom>
            <a:ln w="101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6305" y="5999786"/>
              <a:ext cx="94173" cy="755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5532" y="5726068"/>
              <a:ext cx="365165" cy="3718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3016" y="6129335"/>
              <a:ext cx="99302" cy="16254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 rot="18240000">
            <a:off x="3505114" y="7794393"/>
            <a:ext cx="648085" cy="123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sz="950" spc="10">
                <a:solidFill>
                  <a:srgbClr val="020303"/>
                </a:solidFill>
                <a:latin typeface="Myriad Pro"/>
                <a:cs typeface="Myriad Pro"/>
              </a:rPr>
              <a:t>INHO+SURU</a:t>
            </a:r>
            <a:endParaRPr sz="950">
              <a:latin typeface="Myriad Pro"/>
              <a:cs typeface="Myriad Pro"/>
            </a:endParaRPr>
          </a:p>
        </p:txBody>
      </p:sp>
      <p:sp>
        <p:nvSpPr>
          <p:cNvPr id="51" name="object 51"/>
          <p:cNvSpPr txBox="1"/>
          <p:nvPr/>
        </p:nvSpPr>
        <p:spPr>
          <a:xfrm rot="18060000">
            <a:off x="3557582" y="7839070"/>
            <a:ext cx="79334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 spc="-1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450" spc="-114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TUMUS</a:t>
            </a:r>
            <a:endParaRPr sz="1450">
              <a:latin typeface="Myriad Pro"/>
              <a:cs typeface="Myriad Pr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812693" y="1137412"/>
            <a:ext cx="5306695" cy="8138159"/>
            <a:chOff x="9812693" y="1137412"/>
            <a:chExt cx="5306695" cy="8138159"/>
          </a:xfrm>
        </p:grpSpPr>
        <p:sp>
          <p:nvSpPr>
            <p:cNvPr id="53" name="object 53"/>
            <p:cNvSpPr/>
            <p:nvPr/>
          </p:nvSpPr>
          <p:spPr>
            <a:xfrm>
              <a:off x="9812693" y="1137411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69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812693" y="1418043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69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812693" y="1698662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69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812693" y="1979282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69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812693" y="2259913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69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812693" y="2540533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69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812693" y="2821152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69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812693" y="3101784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812693" y="3382403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812693" y="3663022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812693" y="3943654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812693" y="4224273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812693" y="4504905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812693" y="4785525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812693" y="5066144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9812693" y="5346776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812693" y="5627395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9812693" y="5908014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812693" y="6188646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812693" y="6469265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812693" y="6749897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812693" y="7030516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812693" y="7311136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44"/>
                  </a:lnTo>
                  <a:lnTo>
                    <a:pt x="1256538" y="280644"/>
                  </a:lnTo>
                  <a:lnTo>
                    <a:pt x="2795536" y="280644"/>
                  </a:lnTo>
                  <a:lnTo>
                    <a:pt x="5306555" y="280644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812693" y="7591767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812693" y="7872387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812693" y="8153018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9812693" y="8433638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812693" y="8714257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31"/>
                  </a:lnTo>
                  <a:lnTo>
                    <a:pt x="1256538" y="280631"/>
                  </a:lnTo>
                  <a:lnTo>
                    <a:pt x="2795536" y="280631"/>
                  </a:lnTo>
                  <a:lnTo>
                    <a:pt x="5306555" y="280631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C15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812693" y="8994889"/>
              <a:ext cx="5306695" cy="280670"/>
            </a:xfrm>
            <a:custGeom>
              <a:avLst/>
              <a:gdLst/>
              <a:ahLst/>
              <a:cxnLst/>
              <a:rect l="l" t="t" r="r" b="b"/>
              <a:pathLst>
                <a:path w="5306694" h="280670">
                  <a:moveTo>
                    <a:pt x="5306555" y="0"/>
                  </a:moveTo>
                  <a:lnTo>
                    <a:pt x="2795536" y="0"/>
                  </a:lnTo>
                  <a:lnTo>
                    <a:pt x="1256538" y="0"/>
                  </a:lnTo>
                  <a:lnTo>
                    <a:pt x="0" y="0"/>
                  </a:lnTo>
                  <a:lnTo>
                    <a:pt x="0" y="280619"/>
                  </a:lnTo>
                  <a:lnTo>
                    <a:pt x="1256538" y="280619"/>
                  </a:lnTo>
                  <a:lnTo>
                    <a:pt x="2795536" y="280619"/>
                  </a:lnTo>
                  <a:lnTo>
                    <a:pt x="5306555" y="280619"/>
                  </a:lnTo>
                  <a:lnTo>
                    <a:pt x="5306555" y="0"/>
                  </a:lnTo>
                  <a:close/>
                </a:path>
              </a:pathLst>
            </a:custGeom>
            <a:solidFill>
              <a:srgbClr val="9A3E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9960592" y="1129902"/>
            <a:ext cx="4834890" cy="935736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EMOOTIOT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 RAKENTUVAT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PERUSTUNTEIDEN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PÄÄLLE</a:t>
            </a:r>
            <a:endParaRPr sz="14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229"/>
              </a:spcBef>
              <a:tabLst>
                <a:tab pos="1419860" algn="l"/>
                <a:tab pos="3510279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ILO	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KIINTYMYS	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RAKKAUS</a:t>
            </a:r>
            <a:endParaRPr sz="1600">
              <a:latin typeface="Calibri"/>
              <a:cs typeface="Calibri"/>
            </a:endParaRPr>
          </a:p>
          <a:p>
            <a:pPr marL="344805">
              <a:lnSpc>
                <a:spcPct val="100000"/>
              </a:lnSpc>
              <a:spcBef>
                <a:spcPts val="290"/>
              </a:spcBef>
              <a:tabLst>
                <a:tab pos="1617980" algn="l"/>
                <a:tab pos="345567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ILO	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PELKO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SYYLLISYYS</a:t>
            </a:r>
            <a:endParaRPr sz="160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  <a:spcBef>
                <a:spcPts val="290"/>
              </a:spcBef>
              <a:tabLst>
                <a:tab pos="1506220" algn="l"/>
                <a:tab pos="3548379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ILO	IHMETYS	IHASTUS</a:t>
            </a:r>
            <a:endParaRPr sz="160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  <a:spcBef>
                <a:spcPts val="285"/>
              </a:spcBef>
              <a:tabLst>
                <a:tab pos="1646555" algn="l"/>
                <a:tab pos="299974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ILO	SURU	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KATKERANSULOISUUS</a:t>
            </a:r>
            <a:endParaRPr sz="1600">
              <a:latin typeface="Calibri"/>
              <a:cs typeface="Calibri"/>
            </a:endParaRPr>
          </a:p>
          <a:p>
            <a:pPr marL="344170">
              <a:lnSpc>
                <a:spcPct val="100000"/>
              </a:lnSpc>
              <a:spcBef>
                <a:spcPts val="290"/>
              </a:spcBef>
              <a:tabLst>
                <a:tab pos="1655445" algn="l"/>
                <a:tab pos="3430904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ILO	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INHO	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IVALLISUUS</a:t>
            </a:r>
            <a:endParaRPr sz="1600">
              <a:latin typeface="Calibri"/>
              <a:cs typeface="Calibri"/>
            </a:endParaRPr>
          </a:p>
          <a:p>
            <a:pPr marL="344170" marR="456565">
              <a:lnSpc>
                <a:spcPct val="115100"/>
              </a:lnSpc>
              <a:tabLst>
                <a:tab pos="1324610" algn="l"/>
                <a:tab pos="1671955" algn="l"/>
                <a:tab pos="3435350" algn="l"/>
                <a:tab pos="3612515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ILO		VIHA		YLPEYS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	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IK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UU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TIMI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endParaRPr sz="1600">
              <a:latin typeface="Calibri"/>
              <a:cs typeface="Calibri"/>
            </a:endParaRPr>
          </a:p>
          <a:p>
            <a:pPr marL="28575">
              <a:lnSpc>
                <a:spcPct val="100000"/>
              </a:lnSpc>
              <a:spcBef>
                <a:spcPts val="290"/>
              </a:spcBef>
              <a:tabLst>
                <a:tab pos="1617345" algn="l"/>
                <a:tab pos="338201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KIINTYMYS	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PELKO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ALISTUVUUS</a:t>
            </a:r>
            <a:endParaRPr sz="1600">
              <a:latin typeface="Calibri"/>
              <a:cs typeface="Calibri"/>
            </a:endParaRPr>
          </a:p>
          <a:p>
            <a:pPr marL="28575">
              <a:lnSpc>
                <a:spcPct val="100000"/>
              </a:lnSpc>
              <a:spcBef>
                <a:spcPts val="290"/>
              </a:spcBef>
              <a:tabLst>
                <a:tab pos="1506220" algn="l"/>
                <a:tab pos="3362325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KIINTYMYS	IHMETYS	UTELIAISUUS</a:t>
            </a:r>
            <a:endParaRPr sz="16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  <a:spcBef>
                <a:spcPts val="290"/>
              </a:spcBef>
              <a:tabLst>
                <a:tab pos="1646555" algn="l"/>
                <a:tab pos="324104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KIINTYMYS	SURU	TUNTEELLISUUS</a:t>
            </a:r>
            <a:endParaRPr sz="16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  <a:spcBef>
                <a:spcPts val="290"/>
              </a:spcBef>
              <a:tabLst>
                <a:tab pos="1656080" algn="l"/>
                <a:tab pos="3245485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KIINTYMYS	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INHO	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RISTIRIITAISUUS</a:t>
            </a:r>
            <a:endParaRPr sz="1600">
              <a:latin typeface="Calibri"/>
              <a:cs typeface="Calibri"/>
            </a:endParaRPr>
          </a:p>
          <a:p>
            <a:pPr marL="29209" marR="5080" indent="-635">
              <a:lnSpc>
                <a:spcPct val="115100"/>
              </a:lnSpc>
              <a:tabLst>
                <a:tab pos="1325880" algn="l"/>
                <a:tab pos="1672589" algn="l"/>
                <a:tab pos="2989580" algn="l"/>
                <a:tab pos="335661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KIINTYMYS		VIHA		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PAHEKSUNTA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KIINTYMYS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TOIVEIKKUUS	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KOHTALONOMAISUUS</a:t>
            </a:r>
            <a:endParaRPr sz="1600">
              <a:latin typeface="Calibri"/>
              <a:cs typeface="Calibri"/>
            </a:endParaRPr>
          </a:p>
          <a:p>
            <a:pPr marL="220345">
              <a:lnSpc>
                <a:spcPct val="100000"/>
              </a:lnSpc>
              <a:spcBef>
                <a:spcPts val="285"/>
              </a:spcBef>
              <a:tabLst>
                <a:tab pos="1507490" algn="l"/>
                <a:tab pos="3392170" algn="l"/>
              </a:tabLst>
            </a:pP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PELKO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IHMETYS	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KUNNIOITUS</a:t>
            </a:r>
            <a:endParaRPr sz="1600">
              <a:latin typeface="Calibri"/>
              <a:cs typeface="Calibri"/>
            </a:endParaRPr>
          </a:p>
          <a:p>
            <a:pPr marL="220345">
              <a:lnSpc>
                <a:spcPct val="100000"/>
              </a:lnSpc>
              <a:spcBef>
                <a:spcPts val="290"/>
              </a:spcBef>
              <a:tabLst>
                <a:tab pos="1647825" algn="l"/>
                <a:tab pos="3491865" algn="l"/>
              </a:tabLst>
            </a:pP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PELKO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SURU	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HEMPEILY</a:t>
            </a:r>
            <a:endParaRPr sz="1600">
              <a:latin typeface="Calibri"/>
              <a:cs typeface="Calibri"/>
            </a:endParaRPr>
          </a:p>
          <a:p>
            <a:pPr marL="220345">
              <a:lnSpc>
                <a:spcPct val="100000"/>
              </a:lnSpc>
              <a:spcBef>
                <a:spcPts val="290"/>
              </a:spcBef>
              <a:tabLst>
                <a:tab pos="1656714" algn="l"/>
                <a:tab pos="3621404" algn="l"/>
              </a:tabLst>
            </a:pP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PELKO	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INHO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HÄPEÄ</a:t>
            </a:r>
            <a:endParaRPr sz="1600">
              <a:latin typeface="Calibri"/>
              <a:cs typeface="Calibri"/>
            </a:endParaRPr>
          </a:p>
          <a:p>
            <a:pPr marL="220345" marR="279400">
              <a:lnSpc>
                <a:spcPct val="115100"/>
              </a:lnSpc>
              <a:tabLst>
                <a:tab pos="1325880" algn="l"/>
                <a:tab pos="1673225" algn="l"/>
                <a:tab pos="3264535" algn="l"/>
                <a:tab pos="3465829" algn="l"/>
              </a:tabLst>
            </a:pP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PELKO	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VIHA		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JÄÄTÄVYYS 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z="1600" spc="-7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	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IK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UU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600" spc="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UU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10489">
              <a:lnSpc>
                <a:spcPct val="100000"/>
              </a:lnSpc>
              <a:spcBef>
                <a:spcPts val="295"/>
              </a:spcBef>
              <a:tabLst>
                <a:tab pos="1647825" algn="l"/>
                <a:tab pos="3469004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IHMETYS	SURU	PETTYMYS</a:t>
            </a:r>
            <a:endParaRPr sz="1600">
              <a:latin typeface="Calibri"/>
              <a:cs typeface="Calibri"/>
            </a:endParaRPr>
          </a:p>
          <a:p>
            <a:pPr marL="109855">
              <a:lnSpc>
                <a:spcPct val="100000"/>
              </a:lnSpc>
              <a:spcBef>
                <a:spcPts val="290"/>
              </a:spcBef>
              <a:tabLst>
                <a:tab pos="1656080" algn="l"/>
                <a:tab pos="352425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IHMETYS	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INHO	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EPÄUSKO</a:t>
            </a:r>
            <a:endParaRPr sz="1600">
              <a:latin typeface="Calibri"/>
              <a:cs typeface="Calibri"/>
            </a:endParaRPr>
          </a:p>
          <a:p>
            <a:pPr marL="109855">
              <a:lnSpc>
                <a:spcPct val="100000"/>
              </a:lnSpc>
              <a:spcBef>
                <a:spcPts val="285"/>
              </a:spcBef>
              <a:tabLst>
                <a:tab pos="1672589" algn="l"/>
                <a:tab pos="3444875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IHMETYS	VIHA	TYRMISTYS</a:t>
            </a:r>
            <a:endParaRPr sz="1600">
              <a:latin typeface="Calibri"/>
              <a:cs typeface="Calibri"/>
            </a:endParaRPr>
          </a:p>
          <a:p>
            <a:pPr marL="248920" marR="367665" indent="-139700">
              <a:lnSpc>
                <a:spcPct val="115100"/>
              </a:lnSpc>
              <a:tabLst>
                <a:tab pos="1325245" algn="l"/>
                <a:tab pos="1656080" algn="l"/>
                <a:tab pos="3350895" algn="l"/>
                <a:tab pos="3486785" algn="l"/>
              </a:tabLs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IHM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IK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UU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	HÄMÄÄNN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SURU		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INHO		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KATUMUS</a:t>
            </a:r>
            <a:endParaRPr sz="1600">
              <a:latin typeface="Calibri"/>
              <a:cs typeface="Calibri"/>
            </a:endParaRPr>
          </a:p>
          <a:p>
            <a:pPr marL="249554" marR="428625">
              <a:lnSpc>
                <a:spcPct val="115100"/>
              </a:lnSpc>
              <a:tabLst>
                <a:tab pos="1325880" algn="l"/>
                <a:tab pos="1673225" algn="l"/>
                <a:tab pos="3411220" algn="l"/>
                <a:tab pos="358902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SURU		VIHA		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KATEUS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SUR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	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IK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UU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	P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endParaRPr sz="1600">
              <a:latin typeface="Calibri"/>
              <a:cs typeface="Calibri"/>
            </a:endParaRPr>
          </a:p>
          <a:p>
            <a:pPr marL="258445">
              <a:lnSpc>
                <a:spcPct val="100000"/>
              </a:lnSpc>
              <a:spcBef>
                <a:spcPts val="290"/>
              </a:spcBef>
              <a:tabLst>
                <a:tab pos="1673860" algn="l"/>
                <a:tab pos="3310254" algn="l"/>
              </a:tabLs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INHO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VIHA	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HALVEKSUNTA</a:t>
            </a:r>
            <a:endParaRPr sz="1600">
              <a:latin typeface="Calibri"/>
              <a:cs typeface="Calibri"/>
            </a:endParaRPr>
          </a:p>
          <a:p>
            <a:pPr marL="275590" marR="241300" indent="-17780">
              <a:lnSpc>
                <a:spcPts val="2210"/>
              </a:lnSpc>
              <a:spcBef>
                <a:spcPts val="120"/>
              </a:spcBef>
              <a:tabLst>
                <a:tab pos="1325880" algn="l"/>
                <a:tab pos="3228975" algn="l"/>
                <a:tab pos="3434079" algn="l"/>
              </a:tabLs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INHO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TOIVEIKKUUS	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KÄRKEVYYS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IHA	</a:t>
            </a:r>
            <a:r>
              <a:rPr dirty="0" sz="1600" spc="-3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IK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UU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SUU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939165" marR="1251585">
              <a:lnSpc>
                <a:spcPct val="100000"/>
              </a:lnSpc>
              <a:spcBef>
                <a:spcPts val="875"/>
              </a:spcBef>
            </a:pPr>
            <a:r>
              <a:rPr dirty="0" sz="1000" spc="-10">
                <a:solidFill>
                  <a:srgbClr val="010202"/>
                </a:solidFill>
                <a:latin typeface="Arial"/>
                <a:cs typeface="Arial"/>
              </a:rPr>
              <a:t>Tunteilla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tarkoitetaan,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että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kehossa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ja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mielessä </a:t>
            </a:r>
            <a:r>
              <a:rPr dirty="0" sz="1000" spc="-26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tuntuu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joltakin. </a:t>
            </a:r>
            <a:r>
              <a:rPr dirty="0" sz="1000" spc="-10">
                <a:solidFill>
                  <a:srgbClr val="010202"/>
                </a:solidFill>
                <a:latin typeface="Arial"/>
                <a:cs typeface="Arial"/>
              </a:rPr>
              <a:t>Tunteet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saavat meidät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usein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 toimimaan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 ja</a:t>
            </a:r>
            <a:r>
              <a:rPr dirty="0" sz="10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tekemään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jotakin.</a:t>
            </a:r>
            <a:endParaRPr sz="1000">
              <a:latin typeface="Arial"/>
              <a:cs typeface="Arial"/>
            </a:endParaRPr>
          </a:p>
          <a:p>
            <a:pPr marL="939165" marR="817244">
              <a:lnSpc>
                <a:spcPct val="100000"/>
              </a:lnSpc>
              <a:spcBef>
                <a:spcPts val="400"/>
              </a:spcBef>
            </a:pP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Emootiot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ilmentävät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yksilöllisen tunnekokemuksen </a:t>
            </a:r>
            <a:r>
              <a:rPr dirty="0" sz="1000" spc="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lisäksi</a:t>
            </a:r>
            <a:r>
              <a:rPr dirty="0" sz="1000" spc="-2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myös</a:t>
            </a:r>
            <a:r>
              <a:rPr dirty="0" sz="10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yksilön</a:t>
            </a:r>
            <a:r>
              <a:rPr dirty="0" sz="1000" spc="-2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ja</a:t>
            </a:r>
            <a:r>
              <a:rPr dirty="0" sz="1000" spc="-2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sosiaaliskulttuurisen</a:t>
            </a:r>
            <a:r>
              <a:rPr dirty="0" sz="1000" spc="-2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ympäristön </a:t>
            </a:r>
            <a:r>
              <a:rPr dirty="0" sz="1000" spc="-26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suhdetta,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ja ne nähdään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sekä ruumiillisina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että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 sosiaalisina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kokemuksina.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131375" y="96299"/>
            <a:ext cx="1098740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KAHDEKSAN</a:t>
            </a:r>
            <a:r>
              <a:rPr dirty="0" spc="-65"/>
              <a:t> </a:t>
            </a:r>
            <a:r>
              <a:rPr dirty="0" spc="-40"/>
              <a:t>PERUSTUNNETTA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11754815" y="338777"/>
            <a:ext cx="30003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ILO,</a:t>
            </a:r>
            <a:r>
              <a:rPr dirty="0" sz="1400" spc="-3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KIINTYMYS,</a:t>
            </a:r>
            <a:r>
              <a:rPr dirty="0" sz="1400" spc="-3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PELKO,</a:t>
            </a:r>
            <a:r>
              <a:rPr dirty="0" sz="1400" spc="-3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IHMETYS, </a:t>
            </a:r>
            <a:r>
              <a:rPr dirty="0" sz="1400" spc="-37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SURU,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INHO,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VIHA,</a:t>
            </a:r>
            <a:r>
              <a:rPr dirty="0" sz="1400" spc="-4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TOIVEIKKUUS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871294" y="9975782"/>
            <a:ext cx="4517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Malli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on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käännetty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suomeksi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 psykologi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Robert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Plutchikin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kehittämästä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tunteiden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pyörästä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 rot="18240000">
            <a:off x="5734059" y="2417916"/>
            <a:ext cx="812666" cy="123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sz="95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dirty="0" sz="950" spc="-50">
                <a:solidFill>
                  <a:srgbClr val="020303"/>
                </a:solidFill>
                <a:latin typeface="Myriad Pro"/>
                <a:cs typeface="Myriad Pro"/>
              </a:rPr>
              <a:t>L</a:t>
            </a:r>
            <a:r>
              <a:rPr dirty="0" sz="950" spc="5">
                <a:solidFill>
                  <a:srgbClr val="020303"/>
                </a:solidFill>
                <a:latin typeface="Myriad Pro"/>
                <a:cs typeface="Myriad Pro"/>
              </a:rPr>
              <a:t>O+KIIN</a:t>
            </a:r>
            <a:r>
              <a:rPr dirty="0" sz="950" spc="1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2923" sz="1425" spc="-3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2923" sz="1425" spc="15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baseline="2923" sz="1425" spc="-37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2923" sz="1425" spc="7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baseline="2923" sz="1425">
              <a:latin typeface="Myriad Pro"/>
              <a:cs typeface="Myriad Pro"/>
            </a:endParaRPr>
          </a:p>
        </p:txBody>
      </p:sp>
      <p:sp>
        <p:nvSpPr>
          <p:cNvPr id="87" name="object 87"/>
          <p:cNvSpPr txBox="1"/>
          <p:nvPr/>
        </p:nvSpPr>
        <p:spPr>
          <a:xfrm rot="18060000">
            <a:off x="5881729" y="2471927"/>
            <a:ext cx="757576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50"/>
              </a:lnSpc>
            </a:pPr>
            <a:r>
              <a:rPr dirty="0" sz="1450" spc="-5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sz="1450">
                <a:solidFill>
                  <a:srgbClr val="020303"/>
                </a:solidFill>
                <a:latin typeface="Myriad Pro"/>
                <a:cs typeface="Myriad Pro"/>
              </a:rPr>
              <a:t>AKK</a:t>
            </a:r>
            <a:r>
              <a:rPr dirty="0" sz="1450" spc="-55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1915" sz="2175">
                <a:solidFill>
                  <a:srgbClr val="020303"/>
                </a:solidFill>
                <a:latin typeface="Myriad Pro"/>
                <a:cs typeface="Myriad Pro"/>
              </a:rPr>
              <a:t>US</a:t>
            </a:r>
            <a:endParaRPr baseline="1915" sz="2175">
              <a:latin typeface="Myriad Pro"/>
              <a:cs typeface="Myriad Pro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995" y="1139510"/>
            <a:ext cx="9796780" cy="8144509"/>
            <a:chOff x="8995" y="1139510"/>
            <a:chExt cx="9796780" cy="8144509"/>
          </a:xfrm>
        </p:grpSpPr>
        <p:sp>
          <p:nvSpPr>
            <p:cNvPr id="89" name="object 89"/>
            <p:cNvSpPr/>
            <p:nvPr/>
          </p:nvSpPr>
          <p:spPr>
            <a:xfrm>
              <a:off x="15341" y="1145857"/>
              <a:ext cx="9784080" cy="8131809"/>
            </a:xfrm>
            <a:custGeom>
              <a:avLst/>
              <a:gdLst/>
              <a:ahLst/>
              <a:cxnLst/>
              <a:rect l="l" t="t" r="r" b="b"/>
              <a:pathLst>
                <a:path w="9784080" h="8131809">
                  <a:moveTo>
                    <a:pt x="9783597" y="0"/>
                  </a:moveTo>
                  <a:lnTo>
                    <a:pt x="0" y="0"/>
                  </a:lnTo>
                  <a:lnTo>
                    <a:pt x="0" y="8131378"/>
                  </a:lnTo>
                  <a:lnTo>
                    <a:pt x="9783597" y="8131378"/>
                  </a:lnTo>
                  <a:lnTo>
                    <a:pt x="9783597" y="0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5345" y="1145860"/>
              <a:ext cx="9784080" cy="8131809"/>
            </a:xfrm>
            <a:custGeom>
              <a:avLst/>
              <a:gdLst/>
              <a:ahLst/>
              <a:cxnLst/>
              <a:rect l="l" t="t" r="r" b="b"/>
              <a:pathLst>
                <a:path w="9784080" h="8131809">
                  <a:moveTo>
                    <a:pt x="0" y="0"/>
                  </a:moveTo>
                  <a:lnTo>
                    <a:pt x="9783597" y="0"/>
                  </a:lnTo>
                  <a:lnTo>
                    <a:pt x="9783597" y="8131378"/>
                  </a:lnTo>
                  <a:lnTo>
                    <a:pt x="0" y="81313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8007" y="4892096"/>
              <a:ext cx="420363" cy="56628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6383" y="4029424"/>
              <a:ext cx="413605" cy="51631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6249" y="4141733"/>
              <a:ext cx="430943" cy="46308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5196" y="3746354"/>
              <a:ext cx="383320" cy="570078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4148621" y="5981989"/>
              <a:ext cx="381000" cy="227329"/>
            </a:xfrm>
            <a:custGeom>
              <a:avLst/>
              <a:gdLst/>
              <a:ahLst/>
              <a:cxnLst/>
              <a:rect l="l" t="t" r="r" b="b"/>
              <a:pathLst>
                <a:path w="381000" h="227329">
                  <a:moveTo>
                    <a:pt x="342072" y="0"/>
                  </a:moveTo>
                  <a:lnTo>
                    <a:pt x="305151" y="13793"/>
                  </a:lnTo>
                  <a:lnTo>
                    <a:pt x="302623" y="14783"/>
                  </a:lnTo>
                  <a:lnTo>
                    <a:pt x="302153" y="17171"/>
                  </a:lnTo>
                  <a:lnTo>
                    <a:pt x="310426" y="14717"/>
                  </a:lnTo>
                  <a:lnTo>
                    <a:pt x="317074" y="13742"/>
                  </a:lnTo>
                  <a:lnTo>
                    <a:pt x="323653" y="13653"/>
                  </a:lnTo>
                  <a:lnTo>
                    <a:pt x="330170" y="14402"/>
                  </a:lnTo>
                  <a:lnTo>
                    <a:pt x="325668" y="16023"/>
                  </a:lnTo>
                  <a:lnTo>
                    <a:pt x="319900" y="20582"/>
                  </a:lnTo>
                  <a:lnTo>
                    <a:pt x="305816" y="34517"/>
                  </a:lnTo>
                  <a:lnTo>
                    <a:pt x="291854" y="49708"/>
                  </a:lnTo>
                  <a:lnTo>
                    <a:pt x="282380" y="59363"/>
                  </a:lnTo>
                  <a:lnTo>
                    <a:pt x="272024" y="68126"/>
                  </a:lnTo>
                  <a:lnTo>
                    <a:pt x="260537" y="75076"/>
                  </a:lnTo>
                  <a:lnTo>
                    <a:pt x="247670" y="79287"/>
                  </a:lnTo>
                  <a:lnTo>
                    <a:pt x="235767" y="80147"/>
                  </a:lnTo>
                  <a:lnTo>
                    <a:pt x="223898" y="79188"/>
                  </a:lnTo>
                  <a:lnTo>
                    <a:pt x="212021" y="77758"/>
                  </a:lnTo>
                  <a:lnTo>
                    <a:pt x="200096" y="77204"/>
                  </a:lnTo>
                  <a:lnTo>
                    <a:pt x="185661" y="78357"/>
                  </a:lnTo>
                  <a:lnTo>
                    <a:pt x="171370" y="80645"/>
                  </a:lnTo>
                  <a:lnTo>
                    <a:pt x="142997" y="86526"/>
                  </a:lnTo>
                  <a:lnTo>
                    <a:pt x="123450" y="89856"/>
                  </a:lnTo>
                  <a:lnTo>
                    <a:pt x="103481" y="91783"/>
                  </a:lnTo>
                  <a:lnTo>
                    <a:pt x="83464" y="91844"/>
                  </a:lnTo>
                  <a:lnTo>
                    <a:pt x="63774" y="89574"/>
                  </a:lnTo>
                  <a:lnTo>
                    <a:pt x="57195" y="87886"/>
                  </a:lnTo>
                  <a:lnTo>
                    <a:pt x="47037" y="84140"/>
                  </a:lnTo>
                  <a:lnTo>
                    <a:pt x="39816" y="78853"/>
                  </a:lnTo>
                  <a:lnTo>
                    <a:pt x="42045" y="72543"/>
                  </a:lnTo>
                  <a:lnTo>
                    <a:pt x="52197" y="67115"/>
                  </a:lnTo>
                  <a:lnTo>
                    <a:pt x="65082" y="63004"/>
                  </a:lnTo>
                  <a:lnTo>
                    <a:pt x="78406" y="60947"/>
                  </a:lnTo>
                  <a:lnTo>
                    <a:pt x="90165" y="61773"/>
                  </a:lnTo>
                  <a:lnTo>
                    <a:pt x="90584" y="61189"/>
                  </a:lnTo>
                  <a:lnTo>
                    <a:pt x="90267" y="61011"/>
                  </a:lnTo>
                  <a:lnTo>
                    <a:pt x="71510" y="58325"/>
                  </a:lnTo>
                  <a:lnTo>
                    <a:pt x="47758" y="63104"/>
                  </a:lnTo>
                  <a:lnTo>
                    <a:pt x="31929" y="74145"/>
                  </a:lnTo>
                  <a:lnTo>
                    <a:pt x="36939" y="90247"/>
                  </a:lnTo>
                  <a:lnTo>
                    <a:pt x="45339" y="96305"/>
                  </a:lnTo>
                  <a:lnTo>
                    <a:pt x="55115" y="100697"/>
                  </a:lnTo>
                  <a:lnTo>
                    <a:pt x="65759" y="103639"/>
                  </a:lnTo>
                  <a:lnTo>
                    <a:pt x="76766" y="105347"/>
                  </a:lnTo>
                  <a:lnTo>
                    <a:pt x="56234" y="113683"/>
                  </a:lnTo>
                  <a:lnTo>
                    <a:pt x="21142" y="140057"/>
                  </a:lnTo>
                  <a:lnTo>
                    <a:pt x="0" y="179203"/>
                  </a:lnTo>
                  <a:lnTo>
                    <a:pt x="793" y="189069"/>
                  </a:lnTo>
                  <a:lnTo>
                    <a:pt x="24560" y="219903"/>
                  </a:lnTo>
                  <a:lnTo>
                    <a:pt x="60020" y="226856"/>
                  </a:lnTo>
                  <a:lnTo>
                    <a:pt x="74915" y="226416"/>
                  </a:lnTo>
                  <a:lnTo>
                    <a:pt x="119528" y="213393"/>
                  </a:lnTo>
                  <a:lnTo>
                    <a:pt x="160485" y="180226"/>
                  </a:lnTo>
                  <a:lnTo>
                    <a:pt x="186825" y="139154"/>
                  </a:lnTo>
                  <a:lnTo>
                    <a:pt x="193887" y="128809"/>
                  </a:lnTo>
                  <a:lnTo>
                    <a:pt x="232994" y="101107"/>
                  </a:lnTo>
                  <a:lnTo>
                    <a:pt x="256000" y="98057"/>
                  </a:lnTo>
                  <a:lnTo>
                    <a:pt x="267559" y="98603"/>
                  </a:lnTo>
                  <a:lnTo>
                    <a:pt x="279085" y="100321"/>
                  </a:lnTo>
                  <a:lnTo>
                    <a:pt x="301972" y="104765"/>
                  </a:lnTo>
                  <a:lnTo>
                    <a:pt x="313520" y="106325"/>
                  </a:lnTo>
                  <a:lnTo>
                    <a:pt x="357827" y="97292"/>
                  </a:lnTo>
                  <a:lnTo>
                    <a:pt x="376142" y="50651"/>
                  </a:lnTo>
                  <a:lnTo>
                    <a:pt x="374594" y="37465"/>
                  </a:lnTo>
                  <a:lnTo>
                    <a:pt x="379344" y="39332"/>
                  </a:lnTo>
                  <a:lnTo>
                    <a:pt x="357944" y="3010"/>
                  </a:lnTo>
                  <a:lnTo>
                    <a:pt x="350718" y="839"/>
                  </a:lnTo>
                  <a:lnTo>
                    <a:pt x="342072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155591" y="6070217"/>
              <a:ext cx="215900" cy="131445"/>
            </a:xfrm>
            <a:custGeom>
              <a:avLst/>
              <a:gdLst/>
              <a:ahLst/>
              <a:cxnLst/>
              <a:rect l="l" t="t" r="r" b="b"/>
              <a:pathLst>
                <a:path w="215900" h="131445">
                  <a:moveTo>
                    <a:pt x="209725" y="0"/>
                  </a:moveTo>
                  <a:lnTo>
                    <a:pt x="166001" y="1603"/>
                  </a:lnTo>
                  <a:lnTo>
                    <a:pt x="121655" y="13858"/>
                  </a:lnTo>
                  <a:lnTo>
                    <a:pt x="80378" y="38862"/>
                  </a:lnTo>
                  <a:lnTo>
                    <a:pt x="52350" y="73160"/>
                  </a:lnTo>
                  <a:lnTo>
                    <a:pt x="40993" y="92506"/>
                  </a:lnTo>
                  <a:lnTo>
                    <a:pt x="49526" y="70600"/>
                  </a:lnTo>
                  <a:lnTo>
                    <a:pt x="61870" y="50619"/>
                  </a:lnTo>
                  <a:lnTo>
                    <a:pt x="77717" y="32842"/>
                  </a:lnTo>
                  <a:lnTo>
                    <a:pt x="97305" y="17208"/>
                  </a:lnTo>
                  <a:lnTo>
                    <a:pt x="87335" y="17868"/>
                  </a:lnTo>
                  <a:lnTo>
                    <a:pt x="43957" y="35181"/>
                  </a:lnTo>
                  <a:lnTo>
                    <a:pt x="0" y="77394"/>
                  </a:lnTo>
                  <a:lnTo>
                    <a:pt x="150" y="101282"/>
                  </a:lnTo>
                  <a:lnTo>
                    <a:pt x="3795" y="108356"/>
                  </a:lnTo>
                  <a:lnTo>
                    <a:pt x="6728" y="115023"/>
                  </a:lnTo>
                  <a:lnTo>
                    <a:pt x="48444" y="130632"/>
                  </a:lnTo>
                  <a:lnTo>
                    <a:pt x="60475" y="131178"/>
                  </a:lnTo>
                  <a:lnTo>
                    <a:pt x="74833" y="130313"/>
                  </a:lnTo>
                  <a:lnTo>
                    <a:pt x="115275" y="116065"/>
                  </a:lnTo>
                  <a:lnTo>
                    <a:pt x="146497" y="84429"/>
                  </a:lnTo>
                  <a:lnTo>
                    <a:pt x="168102" y="48062"/>
                  </a:lnTo>
                  <a:lnTo>
                    <a:pt x="179277" y="30632"/>
                  </a:lnTo>
                  <a:lnTo>
                    <a:pt x="192767" y="15412"/>
                  </a:lnTo>
                  <a:lnTo>
                    <a:pt x="209928" y="4406"/>
                  </a:lnTo>
                  <a:lnTo>
                    <a:pt x="215808" y="1854"/>
                  </a:lnTo>
                  <a:lnTo>
                    <a:pt x="209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114508" y="6022503"/>
              <a:ext cx="36195" cy="69215"/>
            </a:xfrm>
            <a:custGeom>
              <a:avLst/>
              <a:gdLst/>
              <a:ahLst/>
              <a:cxnLst/>
              <a:rect l="l" t="t" r="r" b="b"/>
              <a:pathLst>
                <a:path w="36195" h="69214">
                  <a:moveTo>
                    <a:pt x="21293" y="0"/>
                  </a:moveTo>
                  <a:lnTo>
                    <a:pt x="14601" y="756"/>
                  </a:lnTo>
                  <a:lnTo>
                    <a:pt x="8088" y="5328"/>
                  </a:lnTo>
                  <a:lnTo>
                    <a:pt x="3357" y="11269"/>
                  </a:lnTo>
                  <a:lnTo>
                    <a:pt x="0" y="21962"/>
                  </a:lnTo>
                  <a:lnTo>
                    <a:pt x="587" y="33360"/>
                  </a:lnTo>
                  <a:lnTo>
                    <a:pt x="28451" y="68613"/>
                  </a:lnTo>
                  <a:lnTo>
                    <a:pt x="34942" y="67073"/>
                  </a:lnTo>
                  <a:lnTo>
                    <a:pt x="35488" y="66565"/>
                  </a:lnTo>
                  <a:lnTo>
                    <a:pt x="35882" y="65599"/>
                  </a:lnTo>
                  <a:lnTo>
                    <a:pt x="35539" y="64888"/>
                  </a:lnTo>
                  <a:lnTo>
                    <a:pt x="30834" y="52329"/>
                  </a:lnTo>
                  <a:lnTo>
                    <a:pt x="27920" y="39185"/>
                  </a:lnTo>
                  <a:lnTo>
                    <a:pt x="26571" y="25710"/>
                  </a:lnTo>
                  <a:lnTo>
                    <a:pt x="26560" y="12158"/>
                  </a:lnTo>
                  <a:lnTo>
                    <a:pt x="26649" y="10304"/>
                  </a:lnTo>
                  <a:lnTo>
                    <a:pt x="27309" y="7268"/>
                  </a:lnTo>
                  <a:lnTo>
                    <a:pt x="26560" y="5503"/>
                  </a:lnTo>
                  <a:lnTo>
                    <a:pt x="21293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4119298" y="6029327"/>
              <a:ext cx="26034" cy="57150"/>
            </a:xfrm>
            <a:custGeom>
              <a:avLst/>
              <a:gdLst/>
              <a:ahLst/>
              <a:cxnLst/>
              <a:rect l="l" t="t" r="r" b="b"/>
              <a:pathLst>
                <a:path w="26035" h="57150">
                  <a:moveTo>
                    <a:pt x="10645" y="0"/>
                  </a:moveTo>
                  <a:lnTo>
                    <a:pt x="5997" y="2819"/>
                  </a:lnTo>
                  <a:lnTo>
                    <a:pt x="1065" y="8927"/>
                  </a:lnTo>
                  <a:lnTo>
                    <a:pt x="0" y="17184"/>
                  </a:lnTo>
                  <a:lnTo>
                    <a:pt x="1368" y="25891"/>
                  </a:lnTo>
                  <a:lnTo>
                    <a:pt x="25822" y="56730"/>
                  </a:lnTo>
                  <a:lnTo>
                    <a:pt x="21523" y="49254"/>
                  </a:lnTo>
                  <a:lnTo>
                    <a:pt x="19113" y="41567"/>
                  </a:lnTo>
                  <a:lnTo>
                    <a:pt x="17870" y="33536"/>
                  </a:lnTo>
                  <a:lnTo>
                    <a:pt x="17465" y="25641"/>
                  </a:lnTo>
                  <a:lnTo>
                    <a:pt x="17414" y="19761"/>
                  </a:lnTo>
                  <a:lnTo>
                    <a:pt x="19751" y="13271"/>
                  </a:lnTo>
                  <a:lnTo>
                    <a:pt x="16081" y="2832"/>
                  </a:lnTo>
                  <a:lnTo>
                    <a:pt x="106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4083464" y="6111288"/>
              <a:ext cx="45085" cy="61594"/>
            </a:xfrm>
            <a:custGeom>
              <a:avLst/>
              <a:gdLst/>
              <a:ahLst/>
              <a:cxnLst/>
              <a:rect l="l" t="t" r="r" b="b"/>
              <a:pathLst>
                <a:path w="45085" h="61595">
                  <a:moveTo>
                    <a:pt x="41262" y="0"/>
                  </a:moveTo>
                  <a:lnTo>
                    <a:pt x="35839" y="2476"/>
                  </a:lnTo>
                  <a:lnTo>
                    <a:pt x="28308" y="4978"/>
                  </a:lnTo>
                  <a:lnTo>
                    <a:pt x="22720" y="7696"/>
                  </a:lnTo>
                  <a:lnTo>
                    <a:pt x="0" y="41135"/>
                  </a:lnTo>
                  <a:lnTo>
                    <a:pt x="888" y="50266"/>
                  </a:lnTo>
                  <a:lnTo>
                    <a:pt x="8369" y="61455"/>
                  </a:lnTo>
                  <a:lnTo>
                    <a:pt x="15671" y="59512"/>
                  </a:lnTo>
                  <a:lnTo>
                    <a:pt x="31826" y="26174"/>
                  </a:lnTo>
                  <a:lnTo>
                    <a:pt x="32905" y="21628"/>
                  </a:lnTo>
                  <a:lnTo>
                    <a:pt x="37452" y="12712"/>
                  </a:lnTo>
                  <a:lnTo>
                    <a:pt x="41401" y="8902"/>
                  </a:lnTo>
                  <a:lnTo>
                    <a:pt x="44703" y="2705"/>
                  </a:lnTo>
                  <a:lnTo>
                    <a:pt x="44399" y="1816"/>
                  </a:lnTo>
                  <a:lnTo>
                    <a:pt x="43510" y="1295"/>
                  </a:lnTo>
                  <a:lnTo>
                    <a:pt x="41262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090447" y="6116438"/>
              <a:ext cx="31750" cy="46990"/>
            </a:xfrm>
            <a:custGeom>
              <a:avLst/>
              <a:gdLst/>
              <a:ahLst/>
              <a:cxnLst/>
              <a:rect l="l" t="t" r="r" b="b"/>
              <a:pathLst>
                <a:path w="31750" h="46989">
                  <a:moveTo>
                    <a:pt x="31584" y="0"/>
                  </a:moveTo>
                  <a:lnTo>
                    <a:pt x="863" y="30378"/>
                  </a:lnTo>
                  <a:lnTo>
                    <a:pt x="0" y="35826"/>
                  </a:lnTo>
                  <a:lnTo>
                    <a:pt x="266" y="46888"/>
                  </a:lnTo>
                  <a:lnTo>
                    <a:pt x="13817" y="42481"/>
                  </a:lnTo>
                  <a:lnTo>
                    <a:pt x="16141" y="36004"/>
                  </a:lnTo>
                  <a:lnTo>
                    <a:pt x="18923" y="24320"/>
                  </a:lnTo>
                  <a:lnTo>
                    <a:pt x="20370" y="16713"/>
                  </a:lnTo>
                  <a:lnTo>
                    <a:pt x="23964" y="10045"/>
                  </a:lnTo>
                  <a:lnTo>
                    <a:pt x="26073" y="6134"/>
                  </a:lnTo>
                  <a:lnTo>
                    <a:pt x="29006" y="3289"/>
                  </a:lnTo>
                  <a:lnTo>
                    <a:pt x="315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163974" y="5365280"/>
              <a:ext cx="2263775" cy="654050"/>
            </a:xfrm>
            <a:custGeom>
              <a:avLst/>
              <a:gdLst/>
              <a:ahLst/>
              <a:cxnLst/>
              <a:rect l="l" t="t" r="r" b="b"/>
              <a:pathLst>
                <a:path w="2263775" h="654050">
                  <a:moveTo>
                    <a:pt x="101079" y="491667"/>
                  </a:moveTo>
                  <a:lnTo>
                    <a:pt x="63169" y="458724"/>
                  </a:lnTo>
                  <a:lnTo>
                    <a:pt x="13716" y="444385"/>
                  </a:lnTo>
                  <a:lnTo>
                    <a:pt x="12331" y="444347"/>
                  </a:lnTo>
                  <a:lnTo>
                    <a:pt x="13042" y="445922"/>
                  </a:lnTo>
                  <a:lnTo>
                    <a:pt x="14058" y="445985"/>
                  </a:lnTo>
                  <a:lnTo>
                    <a:pt x="32867" y="449313"/>
                  </a:lnTo>
                  <a:lnTo>
                    <a:pt x="51117" y="456234"/>
                  </a:lnTo>
                  <a:lnTo>
                    <a:pt x="67792" y="466039"/>
                  </a:lnTo>
                  <a:lnTo>
                    <a:pt x="81889" y="478028"/>
                  </a:lnTo>
                  <a:lnTo>
                    <a:pt x="71526" y="474218"/>
                  </a:lnTo>
                  <a:lnTo>
                    <a:pt x="64211" y="471970"/>
                  </a:lnTo>
                  <a:lnTo>
                    <a:pt x="56743" y="470166"/>
                  </a:lnTo>
                  <a:lnTo>
                    <a:pt x="49072" y="469011"/>
                  </a:lnTo>
                  <a:lnTo>
                    <a:pt x="37084" y="468109"/>
                  </a:lnTo>
                  <a:lnTo>
                    <a:pt x="23964" y="468274"/>
                  </a:lnTo>
                  <a:lnTo>
                    <a:pt x="11544" y="470649"/>
                  </a:lnTo>
                  <a:lnTo>
                    <a:pt x="1663" y="476389"/>
                  </a:lnTo>
                  <a:lnTo>
                    <a:pt x="0" y="478002"/>
                  </a:lnTo>
                  <a:lnTo>
                    <a:pt x="2806" y="480606"/>
                  </a:lnTo>
                  <a:lnTo>
                    <a:pt x="5791" y="480136"/>
                  </a:lnTo>
                  <a:lnTo>
                    <a:pt x="6718" y="480504"/>
                  </a:lnTo>
                  <a:lnTo>
                    <a:pt x="30505" y="481342"/>
                  </a:lnTo>
                  <a:lnTo>
                    <a:pt x="53543" y="485470"/>
                  </a:lnTo>
                  <a:lnTo>
                    <a:pt x="76187" y="491286"/>
                  </a:lnTo>
                  <a:lnTo>
                    <a:pt x="99580" y="497535"/>
                  </a:lnTo>
                  <a:lnTo>
                    <a:pt x="100672" y="497065"/>
                  </a:lnTo>
                  <a:lnTo>
                    <a:pt x="100088" y="494182"/>
                  </a:lnTo>
                  <a:lnTo>
                    <a:pt x="100965" y="493204"/>
                  </a:lnTo>
                  <a:lnTo>
                    <a:pt x="101079" y="491667"/>
                  </a:lnTo>
                  <a:close/>
                </a:path>
                <a:path w="2263775" h="654050">
                  <a:moveTo>
                    <a:pt x="127317" y="389674"/>
                  </a:moveTo>
                  <a:lnTo>
                    <a:pt x="127152" y="382358"/>
                  </a:lnTo>
                  <a:lnTo>
                    <a:pt x="124460" y="375970"/>
                  </a:lnTo>
                  <a:lnTo>
                    <a:pt x="124015" y="375399"/>
                  </a:lnTo>
                  <a:lnTo>
                    <a:pt x="123024" y="376288"/>
                  </a:lnTo>
                  <a:lnTo>
                    <a:pt x="122897" y="383120"/>
                  </a:lnTo>
                  <a:lnTo>
                    <a:pt x="118376" y="395198"/>
                  </a:lnTo>
                  <a:lnTo>
                    <a:pt x="116713" y="398716"/>
                  </a:lnTo>
                  <a:lnTo>
                    <a:pt x="115303" y="402297"/>
                  </a:lnTo>
                  <a:lnTo>
                    <a:pt x="111887" y="396024"/>
                  </a:lnTo>
                  <a:lnTo>
                    <a:pt x="79133" y="366572"/>
                  </a:lnTo>
                  <a:lnTo>
                    <a:pt x="55854" y="359816"/>
                  </a:lnTo>
                  <a:lnTo>
                    <a:pt x="43167" y="363220"/>
                  </a:lnTo>
                  <a:lnTo>
                    <a:pt x="33388" y="371856"/>
                  </a:lnTo>
                  <a:lnTo>
                    <a:pt x="27813" y="384962"/>
                  </a:lnTo>
                  <a:lnTo>
                    <a:pt x="27012" y="388937"/>
                  </a:lnTo>
                  <a:lnTo>
                    <a:pt x="32245" y="387489"/>
                  </a:lnTo>
                  <a:lnTo>
                    <a:pt x="33553" y="385457"/>
                  </a:lnTo>
                  <a:lnTo>
                    <a:pt x="44869" y="376288"/>
                  </a:lnTo>
                  <a:lnTo>
                    <a:pt x="79717" y="395300"/>
                  </a:lnTo>
                  <a:lnTo>
                    <a:pt x="101257" y="422744"/>
                  </a:lnTo>
                  <a:lnTo>
                    <a:pt x="108851" y="429628"/>
                  </a:lnTo>
                  <a:lnTo>
                    <a:pt x="113004" y="428142"/>
                  </a:lnTo>
                  <a:lnTo>
                    <a:pt x="124358" y="421474"/>
                  </a:lnTo>
                  <a:lnTo>
                    <a:pt x="125437" y="412813"/>
                  </a:lnTo>
                  <a:lnTo>
                    <a:pt x="125628" y="404126"/>
                  </a:lnTo>
                  <a:lnTo>
                    <a:pt x="127317" y="389674"/>
                  </a:lnTo>
                  <a:close/>
                </a:path>
                <a:path w="2263775" h="654050">
                  <a:moveTo>
                    <a:pt x="190754" y="412940"/>
                  </a:moveTo>
                  <a:lnTo>
                    <a:pt x="186436" y="408927"/>
                  </a:lnTo>
                  <a:lnTo>
                    <a:pt x="182473" y="402615"/>
                  </a:lnTo>
                  <a:lnTo>
                    <a:pt x="178676" y="396557"/>
                  </a:lnTo>
                  <a:lnTo>
                    <a:pt x="177711" y="388162"/>
                  </a:lnTo>
                  <a:lnTo>
                    <a:pt x="180403" y="381304"/>
                  </a:lnTo>
                  <a:lnTo>
                    <a:pt x="179984" y="381076"/>
                  </a:lnTo>
                  <a:lnTo>
                    <a:pt x="179641" y="381304"/>
                  </a:lnTo>
                  <a:lnTo>
                    <a:pt x="170942" y="392328"/>
                  </a:lnTo>
                  <a:lnTo>
                    <a:pt x="166458" y="407924"/>
                  </a:lnTo>
                  <a:lnTo>
                    <a:pt x="169392" y="421525"/>
                  </a:lnTo>
                  <a:lnTo>
                    <a:pt x="182930" y="426554"/>
                  </a:lnTo>
                  <a:lnTo>
                    <a:pt x="186220" y="426300"/>
                  </a:lnTo>
                  <a:lnTo>
                    <a:pt x="189484" y="423189"/>
                  </a:lnTo>
                  <a:lnTo>
                    <a:pt x="190754" y="412940"/>
                  </a:lnTo>
                  <a:close/>
                </a:path>
                <a:path w="2263775" h="654050">
                  <a:moveTo>
                    <a:pt x="229044" y="550659"/>
                  </a:moveTo>
                  <a:lnTo>
                    <a:pt x="212750" y="531114"/>
                  </a:lnTo>
                  <a:lnTo>
                    <a:pt x="191173" y="516470"/>
                  </a:lnTo>
                  <a:lnTo>
                    <a:pt x="166687" y="506666"/>
                  </a:lnTo>
                  <a:lnTo>
                    <a:pt x="141084" y="501586"/>
                  </a:lnTo>
                  <a:lnTo>
                    <a:pt x="143548" y="495414"/>
                  </a:lnTo>
                  <a:lnTo>
                    <a:pt x="141630" y="486359"/>
                  </a:lnTo>
                  <a:lnTo>
                    <a:pt x="140487" y="479412"/>
                  </a:lnTo>
                  <a:lnTo>
                    <a:pt x="139026" y="480415"/>
                  </a:lnTo>
                  <a:lnTo>
                    <a:pt x="137629" y="487883"/>
                  </a:lnTo>
                  <a:lnTo>
                    <a:pt x="135674" y="494487"/>
                  </a:lnTo>
                  <a:lnTo>
                    <a:pt x="134073" y="501167"/>
                  </a:lnTo>
                  <a:lnTo>
                    <a:pt x="96075" y="506704"/>
                  </a:lnTo>
                  <a:lnTo>
                    <a:pt x="63449" y="530644"/>
                  </a:lnTo>
                  <a:lnTo>
                    <a:pt x="60706" y="552500"/>
                  </a:lnTo>
                  <a:lnTo>
                    <a:pt x="61556" y="563803"/>
                  </a:lnTo>
                  <a:lnTo>
                    <a:pt x="76263" y="611619"/>
                  </a:lnTo>
                  <a:lnTo>
                    <a:pt x="102387" y="639508"/>
                  </a:lnTo>
                  <a:lnTo>
                    <a:pt x="149250" y="653605"/>
                  </a:lnTo>
                  <a:lnTo>
                    <a:pt x="173736" y="648766"/>
                  </a:lnTo>
                  <a:lnTo>
                    <a:pt x="169557" y="647814"/>
                  </a:lnTo>
                  <a:lnTo>
                    <a:pt x="155498" y="642620"/>
                  </a:lnTo>
                  <a:lnTo>
                    <a:pt x="117119" y="617982"/>
                  </a:lnTo>
                  <a:lnTo>
                    <a:pt x="90195" y="583514"/>
                  </a:lnTo>
                  <a:lnTo>
                    <a:pt x="75476" y="543725"/>
                  </a:lnTo>
                  <a:lnTo>
                    <a:pt x="76771" y="530339"/>
                  </a:lnTo>
                  <a:lnTo>
                    <a:pt x="116941" y="509600"/>
                  </a:lnTo>
                  <a:lnTo>
                    <a:pt x="141427" y="507784"/>
                  </a:lnTo>
                  <a:lnTo>
                    <a:pt x="148234" y="508889"/>
                  </a:lnTo>
                  <a:lnTo>
                    <a:pt x="182664" y="519087"/>
                  </a:lnTo>
                  <a:lnTo>
                    <a:pt x="208216" y="533387"/>
                  </a:lnTo>
                  <a:lnTo>
                    <a:pt x="223989" y="545871"/>
                  </a:lnTo>
                  <a:lnTo>
                    <a:pt x="229044" y="550659"/>
                  </a:lnTo>
                  <a:close/>
                </a:path>
                <a:path w="2263775" h="654050">
                  <a:moveTo>
                    <a:pt x="335559" y="464527"/>
                  </a:moveTo>
                  <a:lnTo>
                    <a:pt x="333286" y="462508"/>
                  </a:lnTo>
                  <a:lnTo>
                    <a:pt x="320052" y="455574"/>
                  </a:lnTo>
                  <a:lnTo>
                    <a:pt x="303682" y="453161"/>
                  </a:lnTo>
                  <a:lnTo>
                    <a:pt x="286524" y="453694"/>
                  </a:lnTo>
                  <a:lnTo>
                    <a:pt x="241871" y="463626"/>
                  </a:lnTo>
                  <a:lnTo>
                    <a:pt x="228536" y="469201"/>
                  </a:lnTo>
                  <a:lnTo>
                    <a:pt x="246278" y="452742"/>
                  </a:lnTo>
                  <a:lnTo>
                    <a:pt x="267512" y="438988"/>
                  </a:lnTo>
                  <a:lnTo>
                    <a:pt x="290969" y="428917"/>
                  </a:lnTo>
                  <a:lnTo>
                    <a:pt x="315366" y="423494"/>
                  </a:lnTo>
                  <a:lnTo>
                    <a:pt x="316687" y="423341"/>
                  </a:lnTo>
                  <a:lnTo>
                    <a:pt x="317525" y="421246"/>
                  </a:lnTo>
                  <a:lnTo>
                    <a:pt x="251904" y="442899"/>
                  </a:lnTo>
                  <a:lnTo>
                    <a:pt x="205562" y="486029"/>
                  </a:lnTo>
                  <a:lnTo>
                    <a:pt x="204228" y="488111"/>
                  </a:lnTo>
                  <a:lnTo>
                    <a:pt x="204470" y="490118"/>
                  </a:lnTo>
                  <a:lnTo>
                    <a:pt x="205663" y="491337"/>
                  </a:lnTo>
                  <a:lnTo>
                    <a:pt x="205054" y="495147"/>
                  </a:lnTo>
                  <a:lnTo>
                    <a:pt x="206514" y="495706"/>
                  </a:lnTo>
                  <a:lnTo>
                    <a:pt x="236740" y="486206"/>
                  </a:lnTo>
                  <a:lnTo>
                    <a:pt x="266001" y="477316"/>
                  </a:lnTo>
                  <a:lnTo>
                    <a:pt x="295884" y="470623"/>
                  </a:lnTo>
                  <a:lnTo>
                    <a:pt x="326910" y="468172"/>
                  </a:lnTo>
                  <a:lnTo>
                    <a:pt x="328117" y="467639"/>
                  </a:lnTo>
                  <a:lnTo>
                    <a:pt x="332028" y="468083"/>
                  </a:lnTo>
                  <a:lnTo>
                    <a:pt x="335559" y="464527"/>
                  </a:lnTo>
                  <a:close/>
                </a:path>
                <a:path w="2263775" h="654050">
                  <a:moveTo>
                    <a:pt x="349326" y="380276"/>
                  </a:moveTo>
                  <a:lnTo>
                    <a:pt x="332066" y="345732"/>
                  </a:lnTo>
                  <a:lnTo>
                    <a:pt x="322402" y="342480"/>
                  </a:lnTo>
                  <a:lnTo>
                    <a:pt x="310819" y="343585"/>
                  </a:lnTo>
                  <a:lnTo>
                    <a:pt x="272351" y="357416"/>
                  </a:lnTo>
                  <a:lnTo>
                    <a:pt x="237705" y="374764"/>
                  </a:lnTo>
                  <a:lnTo>
                    <a:pt x="221538" y="384937"/>
                  </a:lnTo>
                  <a:lnTo>
                    <a:pt x="223939" y="378675"/>
                  </a:lnTo>
                  <a:lnTo>
                    <a:pt x="226898" y="372465"/>
                  </a:lnTo>
                  <a:lnTo>
                    <a:pt x="228587" y="366268"/>
                  </a:lnTo>
                  <a:lnTo>
                    <a:pt x="227457" y="366585"/>
                  </a:lnTo>
                  <a:lnTo>
                    <a:pt x="207810" y="387184"/>
                  </a:lnTo>
                  <a:lnTo>
                    <a:pt x="199351" y="398360"/>
                  </a:lnTo>
                  <a:lnTo>
                    <a:pt x="194678" y="410286"/>
                  </a:lnTo>
                  <a:lnTo>
                    <a:pt x="193751" y="415937"/>
                  </a:lnTo>
                  <a:lnTo>
                    <a:pt x="198755" y="419900"/>
                  </a:lnTo>
                  <a:lnTo>
                    <a:pt x="205308" y="418973"/>
                  </a:lnTo>
                  <a:lnTo>
                    <a:pt x="212204" y="416877"/>
                  </a:lnTo>
                  <a:lnTo>
                    <a:pt x="218389" y="413283"/>
                  </a:lnTo>
                  <a:lnTo>
                    <a:pt x="229882" y="405168"/>
                  </a:lnTo>
                  <a:lnTo>
                    <a:pt x="251180" y="392811"/>
                  </a:lnTo>
                  <a:lnTo>
                    <a:pt x="262102" y="386969"/>
                  </a:lnTo>
                  <a:lnTo>
                    <a:pt x="273265" y="381482"/>
                  </a:lnTo>
                  <a:lnTo>
                    <a:pt x="283159" y="377228"/>
                  </a:lnTo>
                  <a:lnTo>
                    <a:pt x="320713" y="363766"/>
                  </a:lnTo>
                  <a:lnTo>
                    <a:pt x="321665" y="361480"/>
                  </a:lnTo>
                  <a:lnTo>
                    <a:pt x="334594" y="370611"/>
                  </a:lnTo>
                  <a:lnTo>
                    <a:pt x="338683" y="376402"/>
                  </a:lnTo>
                  <a:lnTo>
                    <a:pt x="345097" y="383743"/>
                  </a:lnTo>
                  <a:lnTo>
                    <a:pt x="349326" y="380276"/>
                  </a:lnTo>
                  <a:close/>
                </a:path>
                <a:path w="2263775" h="654050">
                  <a:moveTo>
                    <a:pt x="2263165" y="44386"/>
                  </a:moveTo>
                  <a:lnTo>
                    <a:pt x="2230615" y="23672"/>
                  </a:lnTo>
                  <a:lnTo>
                    <a:pt x="2194102" y="12103"/>
                  </a:lnTo>
                  <a:lnTo>
                    <a:pt x="2156168" y="4533"/>
                  </a:lnTo>
                  <a:lnTo>
                    <a:pt x="2117763" y="50"/>
                  </a:lnTo>
                  <a:lnTo>
                    <a:pt x="2086140" y="0"/>
                  </a:lnTo>
                  <a:lnTo>
                    <a:pt x="2052243" y="5765"/>
                  </a:lnTo>
                  <a:lnTo>
                    <a:pt x="2023440" y="20320"/>
                  </a:lnTo>
                  <a:lnTo>
                    <a:pt x="2007082" y="46659"/>
                  </a:lnTo>
                  <a:lnTo>
                    <a:pt x="2011464" y="45135"/>
                  </a:lnTo>
                  <a:lnTo>
                    <a:pt x="2015451" y="42595"/>
                  </a:lnTo>
                  <a:lnTo>
                    <a:pt x="2028583" y="37998"/>
                  </a:lnTo>
                  <a:lnTo>
                    <a:pt x="2071725" y="28879"/>
                  </a:lnTo>
                  <a:lnTo>
                    <a:pt x="2104199" y="27355"/>
                  </a:lnTo>
                  <a:lnTo>
                    <a:pt x="2137829" y="27889"/>
                  </a:lnTo>
                  <a:lnTo>
                    <a:pt x="2189556" y="32131"/>
                  </a:lnTo>
                  <a:lnTo>
                    <a:pt x="2261641" y="44284"/>
                  </a:lnTo>
                  <a:lnTo>
                    <a:pt x="2262632" y="44526"/>
                  </a:lnTo>
                  <a:lnTo>
                    <a:pt x="2263165" y="44386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6177933" y="5374936"/>
              <a:ext cx="213360" cy="28575"/>
            </a:xfrm>
            <a:custGeom>
              <a:avLst/>
              <a:gdLst/>
              <a:ahLst/>
              <a:cxnLst/>
              <a:rect l="l" t="t" r="r" b="b"/>
              <a:pathLst>
                <a:path w="213360" h="28575">
                  <a:moveTo>
                    <a:pt x="98966" y="0"/>
                  </a:moveTo>
                  <a:lnTo>
                    <a:pt x="55067" y="2444"/>
                  </a:lnTo>
                  <a:lnTo>
                    <a:pt x="17033" y="14315"/>
                  </a:lnTo>
                  <a:lnTo>
                    <a:pt x="0" y="28115"/>
                  </a:lnTo>
                  <a:lnTo>
                    <a:pt x="6273" y="25537"/>
                  </a:lnTo>
                  <a:lnTo>
                    <a:pt x="15836" y="23861"/>
                  </a:lnTo>
                  <a:lnTo>
                    <a:pt x="36783" y="18689"/>
                  </a:lnTo>
                  <a:lnTo>
                    <a:pt x="54838" y="15199"/>
                  </a:lnTo>
                  <a:lnTo>
                    <a:pt x="70569" y="13294"/>
                  </a:lnTo>
                  <a:lnTo>
                    <a:pt x="86528" y="12577"/>
                  </a:lnTo>
                  <a:lnTo>
                    <a:pt x="102530" y="12660"/>
                  </a:lnTo>
                  <a:lnTo>
                    <a:pt x="118389" y="13155"/>
                  </a:lnTo>
                  <a:lnTo>
                    <a:pt x="136689" y="14264"/>
                  </a:lnTo>
                  <a:lnTo>
                    <a:pt x="173219" y="17330"/>
                  </a:lnTo>
                  <a:lnTo>
                    <a:pt x="191541" y="18082"/>
                  </a:lnTo>
                  <a:lnTo>
                    <a:pt x="198577" y="18158"/>
                  </a:lnTo>
                  <a:lnTo>
                    <a:pt x="205930" y="18501"/>
                  </a:lnTo>
                  <a:lnTo>
                    <a:pt x="213258" y="19339"/>
                  </a:lnTo>
                  <a:lnTo>
                    <a:pt x="205714" y="17130"/>
                  </a:lnTo>
                  <a:lnTo>
                    <a:pt x="190436" y="13370"/>
                  </a:lnTo>
                  <a:lnTo>
                    <a:pt x="173580" y="9918"/>
                  </a:lnTo>
                  <a:lnTo>
                    <a:pt x="155917" y="5954"/>
                  </a:lnTo>
                  <a:lnTo>
                    <a:pt x="138197" y="2523"/>
                  </a:lnTo>
                  <a:lnTo>
                    <a:pt x="121170" y="670"/>
                  </a:lnTo>
                  <a:lnTo>
                    <a:pt x="98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6264732" y="5445252"/>
              <a:ext cx="51435" cy="19685"/>
            </a:xfrm>
            <a:custGeom>
              <a:avLst/>
              <a:gdLst/>
              <a:ahLst/>
              <a:cxnLst/>
              <a:rect l="l" t="t" r="r" b="b"/>
              <a:pathLst>
                <a:path w="51435" h="19685">
                  <a:moveTo>
                    <a:pt x="28918" y="0"/>
                  </a:moveTo>
                  <a:lnTo>
                    <a:pt x="22174" y="386"/>
                  </a:lnTo>
                  <a:lnTo>
                    <a:pt x="16878" y="996"/>
                  </a:lnTo>
                  <a:lnTo>
                    <a:pt x="12331" y="3117"/>
                  </a:lnTo>
                  <a:lnTo>
                    <a:pt x="8255" y="6051"/>
                  </a:lnTo>
                  <a:lnTo>
                    <a:pt x="6591" y="7016"/>
                  </a:lnTo>
                  <a:lnTo>
                    <a:pt x="5334" y="7892"/>
                  </a:lnTo>
                  <a:lnTo>
                    <a:pt x="4902" y="8426"/>
                  </a:lnTo>
                  <a:lnTo>
                    <a:pt x="4546" y="9048"/>
                  </a:lnTo>
                  <a:lnTo>
                    <a:pt x="825" y="12604"/>
                  </a:lnTo>
                  <a:lnTo>
                    <a:pt x="0" y="15157"/>
                  </a:lnTo>
                  <a:lnTo>
                    <a:pt x="6934" y="17430"/>
                  </a:lnTo>
                  <a:lnTo>
                    <a:pt x="12395" y="18243"/>
                  </a:lnTo>
                  <a:lnTo>
                    <a:pt x="17792" y="18243"/>
                  </a:lnTo>
                  <a:lnTo>
                    <a:pt x="24637" y="18740"/>
                  </a:lnTo>
                  <a:lnTo>
                    <a:pt x="31075" y="19471"/>
                  </a:lnTo>
                  <a:lnTo>
                    <a:pt x="37454" y="19321"/>
                  </a:lnTo>
                  <a:lnTo>
                    <a:pt x="44119" y="17176"/>
                  </a:lnTo>
                  <a:lnTo>
                    <a:pt x="47548" y="15436"/>
                  </a:lnTo>
                  <a:lnTo>
                    <a:pt x="50952" y="9581"/>
                  </a:lnTo>
                  <a:lnTo>
                    <a:pt x="47866" y="7003"/>
                  </a:lnTo>
                  <a:lnTo>
                    <a:pt x="42692" y="2755"/>
                  </a:lnTo>
                  <a:lnTo>
                    <a:pt x="36056" y="615"/>
                  </a:lnTo>
                  <a:lnTo>
                    <a:pt x="28918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1560" y="4882015"/>
              <a:ext cx="446879" cy="41579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22129" y="5967989"/>
              <a:ext cx="484860" cy="551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8710" y="9676486"/>
            <a:ext cx="45085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020303"/>
                </a:solidFill>
                <a:latin typeface="Arial Rounded MT Bold"/>
                <a:cs typeface="Arial Rounded MT Bold"/>
              </a:rPr>
              <a:t>HYVÄN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50">
                <a:solidFill>
                  <a:srgbClr val="020303"/>
                </a:solidFill>
                <a:latin typeface="Arial Rounded MT Bold"/>
                <a:cs typeface="Arial Rounded MT Bold"/>
              </a:rPr>
              <a:t>MIELEN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30">
                <a:solidFill>
                  <a:srgbClr val="020303"/>
                </a:solidFill>
                <a:latin typeface="Arial Rounded MT Bold"/>
                <a:cs typeface="Arial Rounded MT Bold"/>
              </a:rPr>
              <a:t>RYHMÄ</a:t>
            </a:r>
            <a:endParaRPr sz="3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51621" y="268553"/>
            <a:ext cx="46697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4953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YMMÄRTÄJÄ, 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AUTTAJA,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TUKIJA, </a:t>
            </a:r>
            <a:r>
              <a:rPr dirty="0" sz="1400" spc="-10">
                <a:solidFill>
                  <a:srgbClr val="010202"/>
                </a:solidFill>
                <a:latin typeface="Arial"/>
                <a:cs typeface="Arial"/>
              </a:rPr>
              <a:t>KANNUSTAJA, 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VIIHDYTTÄJÄ,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HAAVEILIJA,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OHJAAJA,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10202"/>
                </a:solidFill>
                <a:latin typeface="Arial"/>
                <a:cs typeface="Arial"/>
              </a:rPr>
              <a:t>VAIKUTTAJA, 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EDELLÄKÄVIJÄ,</a:t>
            </a:r>
            <a:r>
              <a:rPr dirty="0" sz="1400" spc="-4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10202"/>
                </a:solidFill>
                <a:latin typeface="Arial"/>
                <a:cs typeface="Arial"/>
              </a:rPr>
              <a:t>TARKKAILIJA,</a:t>
            </a:r>
            <a:r>
              <a:rPr dirty="0" sz="1400" spc="-2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UUDISTAJA,</a:t>
            </a:r>
            <a:r>
              <a:rPr dirty="0" sz="1400" spc="-2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VÄITTELIJÄ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529" y="187801"/>
            <a:ext cx="96697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12</a:t>
            </a:r>
            <a:r>
              <a:rPr dirty="0" sz="4800" spc="-20"/>
              <a:t> </a:t>
            </a:r>
            <a:r>
              <a:rPr dirty="0" sz="4800" spc="-10"/>
              <a:t>PERSOONALLISUUSTYYPPIÄ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1860633" y="10074266"/>
            <a:ext cx="4593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Pohjautuu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Jungin,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Moulton-Marstonin,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Myers-Briggs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ja</a:t>
            </a:r>
            <a:r>
              <a:rPr dirty="0" sz="900" spc="-2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Keirseyn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persoonallisuustyyppeihin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6157" y="9509997"/>
            <a:ext cx="26231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 marR="5080" indent="-19812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Personaallisuustyyppien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jaottelussa huomioitu </a:t>
            </a:r>
            <a:r>
              <a:rPr dirty="0" sz="1000" spc="-26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Ajattelu: maanläheisyys - mielikuvitus </a:t>
            </a:r>
            <a:r>
              <a:rPr dirty="0" sz="1000" spc="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10202"/>
                </a:solidFill>
                <a:latin typeface="Arial"/>
                <a:cs typeface="Arial"/>
              </a:rPr>
              <a:t>Taktiikka:</a:t>
            </a:r>
            <a:r>
              <a:rPr dirty="0" sz="10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suunnittelevuus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-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 etsivyys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10202"/>
                </a:solidFill>
                <a:latin typeface="Arial"/>
                <a:cs typeface="Arial"/>
              </a:rPr>
              <a:t>Toiminta: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harkitsevuus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- mielijohteisuus </a:t>
            </a:r>
            <a:r>
              <a:rPr dirty="0" sz="1000" spc="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Päätökset:</a:t>
            </a:r>
            <a:r>
              <a:rPr dirty="0" sz="10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järkevyys</a:t>
            </a:r>
            <a:r>
              <a:rPr dirty="0" sz="10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-</a:t>
            </a:r>
            <a:r>
              <a:rPr dirty="0" sz="10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10202"/>
                </a:solidFill>
                <a:latin typeface="Arial"/>
                <a:cs typeface="Arial"/>
              </a:rPr>
              <a:t>periaatteellisuus</a:t>
            </a:r>
            <a:endParaRPr sz="10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</a:pP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Eteneminen:</a:t>
            </a:r>
            <a:r>
              <a:rPr dirty="0" sz="1000" spc="-2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määrätietoisuus</a:t>
            </a:r>
            <a:r>
              <a:rPr dirty="0" sz="1000" spc="-2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-</a:t>
            </a:r>
            <a:r>
              <a:rPr dirty="0" sz="1000" spc="-2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10202"/>
                </a:solidFill>
                <a:latin typeface="Arial"/>
                <a:cs typeface="Arial"/>
              </a:rPr>
              <a:t>varovaisuus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0160000">
            <a:off x="2929435" y="1898487"/>
            <a:ext cx="301908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V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" name="object 8"/>
          <p:cNvSpPr txBox="1"/>
          <p:nvPr/>
        </p:nvSpPr>
        <p:spPr>
          <a:xfrm rot="20340000">
            <a:off x="3053881" y="1844500"/>
            <a:ext cx="311309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Ä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" name="object 9"/>
          <p:cNvSpPr txBox="1"/>
          <p:nvPr/>
        </p:nvSpPr>
        <p:spPr>
          <a:xfrm rot="20460000">
            <a:off x="3178929" y="1803905"/>
            <a:ext cx="272302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20520000">
            <a:off x="3259781" y="1771725"/>
            <a:ext cx="295343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20640000">
            <a:off x="3395858" y="1729347"/>
            <a:ext cx="294488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 rot="20760000">
            <a:off x="3523213" y="1695102"/>
            <a:ext cx="293642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E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3" name="object 13"/>
          <p:cNvSpPr txBox="1"/>
          <p:nvPr/>
        </p:nvSpPr>
        <p:spPr>
          <a:xfrm rot="20940000">
            <a:off x="3647747" y="1666897"/>
            <a:ext cx="293642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L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 rot="21000000">
            <a:off x="3751538" y="1648099"/>
            <a:ext cx="27152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 rot="21060000">
            <a:off x="3826795" y="1634216"/>
            <a:ext cx="28130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6" name="object 16"/>
          <p:cNvSpPr txBox="1"/>
          <p:nvPr/>
        </p:nvSpPr>
        <p:spPr>
          <a:xfrm rot="21180000">
            <a:off x="3941928" y="1615799"/>
            <a:ext cx="309297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Ä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7" name="object 17"/>
          <p:cNvSpPr txBox="1"/>
          <p:nvPr/>
        </p:nvSpPr>
        <p:spPr>
          <a:xfrm rot="240000">
            <a:off x="4704657" y="1602795"/>
            <a:ext cx="301908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Y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8" name="object 18"/>
          <p:cNvSpPr txBox="1"/>
          <p:nvPr/>
        </p:nvSpPr>
        <p:spPr>
          <a:xfrm rot="420000">
            <a:off x="4860073" y="1622096"/>
            <a:ext cx="340271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5">
                <a:solidFill>
                  <a:srgbClr val="231F20"/>
                </a:solidFill>
                <a:latin typeface="Myriad Pro"/>
                <a:cs typeface="Myriad Pro"/>
              </a:rPr>
              <a:t>M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9" name="object 19"/>
          <p:cNvSpPr txBox="1"/>
          <p:nvPr/>
        </p:nvSpPr>
        <p:spPr>
          <a:xfrm rot="660000">
            <a:off x="5071739" y="1655702"/>
            <a:ext cx="338271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5">
                <a:solidFill>
                  <a:srgbClr val="231F20"/>
                </a:solidFill>
                <a:latin typeface="Myriad Pro"/>
                <a:cs typeface="Myriad Pro"/>
              </a:rPr>
              <a:t>M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20" name="object 20"/>
          <p:cNvSpPr txBox="1"/>
          <p:nvPr/>
        </p:nvSpPr>
        <p:spPr>
          <a:xfrm rot="840000">
            <a:off x="5267458" y="1696045"/>
            <a:ext cx="30896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Ä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21" name="object 21"/>
          <p:cNvSpPr txBox="1"/>
          <p:nvPr/>
        </p:nvSpPr>
        <p:spPr>
          <a:xfrm rot="960000">
            <a:off x="5419324" y="1736938"/>
            <a:ext cx="300677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R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22" name="object 22"/>
          <p:cNvSpPr txBox="1"/>
          <p:nvPr/>
        </p:nvSpPr>
        <p:spPr>
          <a:xfrm rot="1080000">
            <a:off x="5554688" y="1779371"/>
            <a:ext cx="296208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23" name="object 23"/>
          <p:cNvSpPr txBox="1"/>
          <p:nvPr/>
        </p:nvSpPr>
        <p:spPr>
          <a:xfrm rot="1200000">
            <a:off x="5667030" y="1822929"/>
            <a:ext cx="311309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Ä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24" name="object 24"/>
          <p:cNvSpPr txBox="1"/>
          <p:nvPr/>
        </p:nvSpPr>
        <p:spPr>
          <a:xfrm rot="1320000">
            <a:off x="5807041" y="1873011"/>
            <a:ext cx="282891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885" y="2406066"/>
            <a:ext cx="5787945" cy="578794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 rot="1500000">
            <a:off x="5912912" y="1925320"/>
            <a:ext cx="30896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Ä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27" name="object 27"/>
          <p:cNvSpPr txBox="1"/>
          <p:nvPr/>
        </p:nvSpPr>
        <p:spPr>
          <a:xfrm rot="2160000">
            <a:off x="6534081" y="2297604"/>
            <a:ext cx="310635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28" name="object 28"/>
          <p:cNvSpPr txBox="1"/>
          <p:nvPr/>
        </p:nvSpPr>
        <p:spPr>
          <a:xfrm rot="2340000">
            <a:off x="6658503" y="2395070"/>
            <a:ext cx="314389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U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29" name="object 29"/>
          <p:cNvSpPr txBox="1"/>
          <p:nvPr/>
        </p:nvSpPr>
        <p:spPr>
          <a:xfrm rot="2460000">
            <a:off x="6783601" y="2494167"/>
            <a:ext cx="295630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30" name="object 30"/>
          <p:cNvSpPr txBox="1"/>
          <p:nvPr/>
        </p:nvSpPr>
        <p:spPr>
          <a:xfrm rot="2580000">
            <a:off x="6887704" y="2590922"/>
            <a:ext cx="296498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31" name="object 31"/>
          <p:cNvSpPr txBox="1"/>
          <p:nvPr/>
        </p:nvSpPr>
        <p:spPr>
          <a:xfrm rot="2700000">
            <a:off x="6970541" y="2680704"/>
            <a:ext cx="311309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32" name="object 32"/>
          <p:cNvSpPr txBox="1"/>
          <p:nvPr/>
        </p:nvSpPr>
        <p:spPr>
          <a:xfrm rot="2880000">
            <a:off x="7078513" y="2778416"/>
            <a:ext cx="281084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33" name="object 33"/>
          <p:cNvSpPr txBox="1"/>
          <p:nvPr/>
        </p:nvSpPr>
        <p:spPr>
          <a:xfrm rot="3000000">
            <a:off x="7149763" y="2877179"/>
            <a:ext cx="309297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34" name="object 34"/>
          <p:cNvSpPr txBox="1"/>
          <p:nvPr/>
        </p:nvSpPr>
        <p:spPr>
          <a:xfrm rot="4020000">
            <a:off x="7720969" y="3809664"/>
            <a:ext cx="295630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35" name="object 35"/>
          <p:cNvSpPr txBox="1"/>
          <p:nvPr/>
        </p:nvSpPr>
        <p:spPr>
          <a:xfrm rot="4200000">
            <a:off x="7766981" y="3950676"/>
            <a:ext cx="314043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U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36" name="object 36"/>
          <p:cNvSpPr txBox="1"/>
          <p:nvPr/>
        </p:nvSpPr>
        <p:spPr>
          <a:xfrm rot="4320000">
            <a:off x="7823804" y="4101218"/>
            <a:ext cx="301290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K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37" name="object 37"/>
          <p:cNvSpPr txBox="1"/>
          <p:nvPr/>
        </p:nvSpPr>
        <p:spPr>
          <a:xfrm rot="4440000">
            <a:off x="7868591" y="4200083"/>
            <a:ext cx="271367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38" name="object 38"/>
          <p:cNvSpPr txBox="1"/>
          <p:nvPr/>
        </p:nvSpPr>
        <p:spPr>
          <a:xfrm rot="4500000">
            <a:off x="7884270" y="4278122"/>
            <a:ext cx="281977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39" name="object 39"/>
          <p:cNvSpPr txBox="1"/>
          <p:nvPr/>
        </p:nvSpPr>
        <p:spPr>
          <a:xfrm rot="4620000">
            <a:off x="7899804" y="4405900"/>
            <a:ext cx="310971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40" name="object 40"/>
          <p:cNvSpPr txBox="1"/>
          <p:nvPr/>
        </p:nvSpPr>
        <p:spPr>
          <a:xfrm rot="5580000">
            <a:off x="7981071" y="5397375"/>
            <a:ext cx="300983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K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41" name="object 41"/>
          <p:cNvSpPr txBox="1"/>
          <p:nvPr/>
        </p:nvSpPr>
        <p:spPr>
          <a:xfrm rot="5700000">
            <a:off x="7962268" y="5553843"/>
            <a:ext cx="311987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42" name="object 42"/>
          <p:cNvSpPr txBox="1"/>
          <p:nvPr/>
        </p:nvSpPr>
        <p:spPr>
          <a:xfrm rot="5880000">
            <a:off x="7938134" y="5720459"/>
            <a:ext cx="317541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N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43" name="object 43"/>
          <p:cNvSpPr txBox="1"/>
          <p:nvPr/>
        </p:nvSpPr>
        <p:spPr>
          <a:xfrm rot="6060000">
            <a:off x="7907974" y="5892176"/>
            <a:ext cx="316835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N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44" name="object 44"/>
          <p:cNvSpPr txBox="1"/>
          <p:nvPr/>
        </p:nvSpPr>
        <p:spPr>
          <a:xfrm rot="6240000">
            <a:off x="7870533" y="6060885"/>
            <a:ext cx="31473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U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45" name="object 45"/>
          <p:cNvSpPr txBox="1"/>
          <p:nvPr/>
        </p:nvSpPr>
        <p:spPr>
          <a:xfrm rot="6360000">
            <a:off x="7839347" y="6207221"/>
            <a:ext cx="295630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S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46" name="object 46"/>
          <p:cNvSpPr txBox="1"/>
          <p:nvPr/>
        </p:nvSpPr>
        <p:spPr>
          <a:xfrm rot="6480000">
            <a:off x="7798639" y="6332871"/>
            <a:ext cx="296498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47" name="object 47"/>
          <p:cNvSpPr txBox="1"/>
          <p:nvPr/>
        </p:nvSpPr>
        <p:spPr>
          <a:xfrm rot="6600000">
            <a:off x="7747647" y="6452493"/>
            <a:ext cx="31164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48" name="object 48"/>
          <p:cNvSpPr txBox="1"/>
          <p:nvPr/>
        </p:nvSpPr>
        <p:spPr>
          <a:xfrm rot="6780000">
            <a:off x="7712598" y="6577794"/>
            <a:ext cx="28130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49" name="object 49"/>
          <p:cNvSpPr txBox="1"/>
          <p:nvPr/>
        </p:nvSpPr>
        <p:spPr>
          <a:xfrm rot="6900000">
            <a:off x="7645100" y="6696574"/>
            <a:ext cx="30963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50" name="object 50"/>
          <p:cNvSpPr txBox="1"/>
          <p:nvPr/>
        </p:nvSpPr>
        <p:spPr>
          <a:xfrm rot="7440000">
            <a:off x="7349995" y="7213345"/>
            <a:ext cx="303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V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51" name="object 51"/>
          <p:cNvSpPr txBox="1"/>
          <p:nvPr/>
        </p:nvSpPr>
        <p:spPr>
          <a:xfrm rot="7560000">
            <a:off x="7304850" y="7298915"/>
            <a:ext cx="27152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52" name="object 52"/>
          <p:cNvSpPr txBox="1"/>
          <p:nvPr/>
        </p:nvSpPr>
        <p:spPr>
          <a:xfrm rot="7620000">
            <a:off x="7266797" y="7349528"/>
            <a:ext cx="27152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53" name="object 53"/>
          <p:cNvSpPr txBox="1"/>
          <p:nvPr/>
        </p:nvSpPr>
        <p:spPr>
          <a:xfrm rot="7740000">
            <a:off x="7171180" y="7442335"/>
            <a:ext cx="315432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H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54" name="object 54"/>
          <p:cNvSpPr txBox="1"/>
          <p:nvPr/>
        </p:nvSpPr>
        <p:spPr>
          <a:xfrm rot="7920000">
            <a:off x="7056527" y="7575098"/>
            <a:ext cx="31683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D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55" name="object 55"/>
          <p:cNvSpPr txBox="1"/>
          <p:nvPr/>
        </p:nvSpPr>
        <p:spPr>
          <a:xfrm rot="8040000">
            <a:off x="6959458" y="7686496"/>
            <a:ext cx="300983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Y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56" name="object 56"/>
          <p:cNvSpPr txBox="1"/>
          <p:nvPr/>
        </p:nvSpPr>
        <p:spPr>
          <a:xfrm rot="8160000">
            <a:off x="6856372" y="7789548"/>
            <a:ext cx="296498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57" name="object 57"/>
          <p:cNvSpPr txBox="1"/>
          <p:nvPr/>
        </p:nvSpPr>
        <p:spPr>
          <a:xfrm rot="8340000">
            <a:off x="6751860" y="7884389"/>
            <a:ext cx="294488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58" name="object 58"/>
          <p:cNvSpPr txBox="1"/>
          <p:nvPr/>
        </p:nvSpPr>
        <p:spPr>
          <a:xfrm rot="8460000">
            <a:off x="6646825" y="7965974"/>
            <a:ext cx="309297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Ä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59" name="object 59"/>
          <p:cNvSpPr txBox="1"/>
          <p:nvPr/>
        </p:nvSpPr>
        <p:spPr>
          <a:xfrm rot="8580000">
            <a:off x="6553607" y="8048998"/>
            <a:ext cx="281528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60" name="object 60"/>
          <p:cNvSpPr txBox="1"/>
          <p:nvPr/>
        </p:nvSpPr>
        <p:spPr>
          <a:xfrm rot="8700000">
            <a:off x="6433291" y="8125382"/>
            <a:ext cx="309964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Ä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61" name="object 61"/>
          <p:cNvSpPr txBox="1"/>
          <p:nvPr/>
        </p:nvSpPr>
        <p:spPr>
          <a:xfrm rot="9300000">
            <a:off x="5894285" y="8431301"/>
            <a:ext cx="315083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H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62" name="object 62"/>
          <p:cNvSpPr txBox="1"/>
          <p:nvPr/>
        </p:nvSpPr>
        <p:spPr>
          <a:xfrm rot="9420000">
            <a:off x="5741686" y="8498395"/>
            <a:ext cx="311647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63" name="object 63"/>
          <p:cNvSpPr txBox="1"/>
          <p:nvPr/>
        </p:nvSpPr>
        <p:spPr>
          <a:xfrm rot="9600000">
            <a:off x="5590539" y="8555972"/>
            <a:ext cx="310635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64" name="object 64"/>
          <p:cNvSpPr txBox="1"/>
          <p:nvPr/>
        </p:nvSpPr>
        <p:spPr>
          <a:xfrm rot="9720000">
            <a:off x="5459532" y="8600625"/>
            <a:ext cx="303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V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65" name="object 65"/>
          <p:cNvSpPr txBox="1"/>
          <p:nvPr/>
        </p:nvSpPr>
        <p:spPr>
          <a:xfrm rot="9900000">
            <a:off x="5330912" y="8638750"/>
            <a:ext cx="293642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E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66" name="object 66"/>
          <p:cNvSpPr txBox="1"/>
          <p:nvPr/>
        </p:nvSpPr>
        <p:spPr>
          <a:xfrm rot="9960000">
            <a:off x="5247627" y="8662823"/>
            <a:ext cx="271828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67" name="object 67"/>
          <p:cNvSpPr txBox="1"/>
          <p:nvPr/>
        </p:nvSpPr>
        <p:spPr>
          <a:xfrm rot="10080000">
            <a:off x="5145861" y="8683545"/>
            <a:ext cx="291709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L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68" name="object 68"/>
          <p:cNvSpPr txBox="1"/>
          <p:nvPr/>
        </p:nvSpPr>
        <p:spPr>
          <a:xfrm rot="10140000">
            <a:off x="5062941" y="8701748"/>
            <a:ext cx="271828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69" name="object 69"/>
          <p:cNvSpPr txBox="1"/>
          <p:nvPr/>
        </p:nvSpPr>
        <p:spPr>
          <a:xfrm rot="10200000">
            <a:off x="4977513" y="8715549"/>
            <a:ext cx="282661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70" name="object 70"/>
          <p:cNvSpPr txBox="1"/>
          <p:nvPr/>
        </p:nvSpPr>
        <p:spPr>
          <a:xfrm rot="10320000">
            <a:off x="4833606" y="8734236"/>
            <a:ext cx="311647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71" name="object 71"/>
          <p:cNvSpPr txBox="1"/>
          <p:nvPr/>
        </p:nvSpPr>
        <p:spPr>
          <a:xfrm rot="11340000">
            <a:off x="3870170" y="8723816"/>
            <a:ext cx="322586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O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72" name="object 72"/>
          <p:cNvSpPr txBox="1"/>
          <p:nvPr/>
        </p:nvSpPr>
        <p:spPr>
          <a:xfrm rot="11460000">
            <a:off x="3698530" y="8694906"/>
            <a:ext cx="31473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H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73" name="object 73"/>
          <p:cNvSpPr txBox="1"/>
          <p:nvPr/>
        </p:nvSpPr>
        <p:spPr>
          <a:xfrm rot="11640000">
            <a:off x="3581845" y="8666253"/>
            <a:ext cx="282661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74" name="object 74"/>
          <p:cNvSpPr txBox="1"/>
          <p:nvPr/>
        </p:nvSpPr>
        <p:spPr>
          <a:xfrm rot="11760000">
            <a:off x="3441387" y="8634139"/>
            <a:ext cx="311309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75" name="object 75"/>
          <p:cNvSpPr txBox="1"/>
          <p:nvPr/>
        </p:nvSpPr>
        <p:spPr>
          <a:xfrm rot="11880000">
            <a:off x="3286140" y="8588238"/>
            <a:ext cx="309297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76" name="object 76"/>
          <p:cNvSpPr txBox="1"/>
          <p:nvPr/>
        </p:nvSpPr>
        <p:spPr>
          <a:xfrm rot="12060000">
            <a:off x="3171431" y="8544065"/>
            <a:ext cx="282891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77" name="object 77"/>
          <p:cNvSpPr txBox="1"/>
          <p:nvPr/>
        </p:nvSpPr>
        <p:spPr>
          <a:xfrm rot="12180000">
            <a:off x="3035419" y="8496929"/>
            <a:ext cx="311647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78" name="object 78"/>
          <p:cNvSpPr txBox="1"/>
          <p:nvPr/>
        </p:nvSpPr>
        <p:spPr>
          <a:xfrm rot="12960000">
            <a:off x="2319684" y="8103543"/>
            <a:ext cx="3037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V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79" name="object 79"/>
          <p:cNvSpPr txBox="1"/>
          <p:nvPr/>
        </p:nvSpPr>
        <p:spPr>
          <a:xfrm rot="13080000">
            <a:off x="2203360" y="8020458"/>
            <a:ext cx="31063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0" name="object 80"/>
          <p:cNvSpPr txBox="1"/>
          <p:nvPr/>
        </p:nvSpPr>
        <p:spPr>
          <a:xfrm rot="13200000">
            <a:off x="2134019" y="7950613"/>
            <a:ext cx="2719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1" name="object 81"/>
          <p:cNvSpPr txBox="1"/>
          <p:nvPr/>
        </p:nvSpPr>
        <p:spPr>
          <a:xfrm rot="13260000">
            <a:off x="2040455" y="7883842"/>
            <a:ext cx="300067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K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2" name="object 82"/>
          <p:cNvSpPr txBox="1"/>
          <p:nvPr/>
        </p:nvSpPr>
        <p:spPr>
          <a:xfrm rot="13440000">
            <a:off x="1915770" y="7777504"/>
            <a:ext cx="315781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U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3" name="object 83"/>
          <p:cNvSpPr txBox="1"/>
          <p:nvPr/>
        </p:nvSpPr>
        <p:spPr>
          <a:xfrm rot="13560000">
            <a:off x="1817945" y="7671064"/>
            <a:ext cx="294772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4" name="object 84"/>
          <p:cNvSpPr txBox="1"/>
          <p:nvPr/>
        </p:nvSpPr>
        <p:spPr>
          <a:xfrm rot="13740000">
            <a:off x="1720354" y="7566808"/>
            <a:ext cx="296498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5" name="object 85"/>
          <p:cNvSpPr txBox="1"/>
          <p:nvPr/>
        </p:nvSpPr>
        <p:spPr>
          <a:xfrm rot="13860000">
            <a:off x="1629563" y="7470820"/>
            <a:ext cx="311647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6" name="object 86"/>
          <p:cNvSpPr txBox="1"/>
          <p:nvPr/>
        </p:nvSpPr>
        <p:spPr>
          <a:xfrm rot="13980000">
            <a:off x="1558812" y="7365158"/>
            <a:ext cx="282432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7" name="object 87"/>
          <p:cNvSpPr txBox="1"/>
          <p:nvPr/>
        </p:nvSpPr>
        <p:spPr>
          <a:xfrm rot="14100000">
            <a:off x="1466710" y="7260649"/>
            <a:ext cx="310971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8" name="object 88"/>
          <p:cNvSpPr txBox="1"/>
          <p:nvPr/>
        </p:nvSpPr>
        <p:spPr>
          <a:xfrm rot="14580000">
            <a:off x="1193612" y="6799466"/>
            <a:ext cx="293923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E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89" name="object 89"/>
          <p:cNvSpPr txBox="1"/>
          <p:nvPr/>
        </p:nvSpPr>
        <p:spPr>
          <a:xfrm rot="14760000">
            <a:off x="1114834" y="6660502"/>
            <a:ext cx="318252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D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0" name="object 90"/>
          <p:cNvSpPr txBox="1"/>
          <p:nvPr/>
        </p:nvSpPr>
        <p:spPr>
          <a:xfrm rot="14880000">
            <a:off x="1065713" y="6519310"/>
            <a:ext cx="293923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E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1" name="object 91"/>
          <p:cNvSpPr txBox="1"/>
          <p:nvPr/>
        </p:nvSpPr>
        <p:spPr>
          <a:xfrm rot="15000000">
            <a:off x="1020923" y="6399757"/>
            <a:ext cx="291437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L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2" name="object 92"/>
          <p:cNvSpPr txBox="1"/>
          <p:nvPr/>
        </p:nvSpPr>
        <p:spPr>
          <a:xfrm rot="15180000">
            <a:off x="979519" y="6281739"/>
            <a:ext cx="293923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L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3" name="object 93"/>
          <p:cNvSpPr txBox="1"/>
          <p:nvPr/>
        </p:nvSpPr>
        <p:spPr>
          <a:xfrm rot="15300000">
            <a:off x="929139" y="6143621"/>
            <a:ext cx="310971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Ä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4" name="object 94"/>
          <p:cNvSpPr txBox="1"/>
          <p:nvPr/>
        </p:nvSpPr>
        <p:spPr>
          <a:xfrm rot="15420000">
            <a:off x="895861" y="5995187"/>
            <a:ext cx="300371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K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5" name="object 95"/>
          <p:cNvSpPr txBox="1"/>
          <p:nvPr/>
        </p:nvSpPr>
        <p:spPr>
          <a:xfrm rot="15600000">
            <a:off x="858651" y="5842634"/>
            <a:ext cx="310971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Ä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6" name="object 96"/>
          <p:cNvSpPr txBox="1"/>
          <p:nvPr/>
        </p:nvSpPr>
        <p:spPr>
          <a:xfrm rot="15720000">
            <a:off x="838999" y="5703021"/>
            <a:ext cx="302842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V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7" name="object 97"/>
          <p:cNvSpPr txBox="1"/>
          <p:nvPr/>
        </p:nvSpPr>
        <p:spPr>
          <a:xfrm rot="15840000">
            <a:off x="840397" y="5598277"/>
            <a:ext cx="2719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8" name="object 98"/>
          <p:cNvSpPr txBox="1"/>
          <p:nvPr/>
        </p:nvSpPr>
        <p:spPr>
          <a:xfrm rot="15900000">
            <a:off x="826812" y="5517869"/>
            <a:ext cx="281977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99" name="object 99"/>
          <p:cNvSpPr txBox="1"/>
          <p:nvPr/>
        </p:nvSpPr>
        <p:spPr>
          <a:xfrm rot="16020000">
            <a:off x="802869" y="5387516"/>
            <a:ext cx="309964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Ä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0" name="object 100"/>
          <p:cNvSpPr txBox="1"/>
          <p:nvPr/>
        </p:nvSpPr>
        <p:spPr>
          <a:xfrm rot="16560000">
            <a:off x="823363" y="4801393"/>
            <a:ext cx="294488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1" name="object 101"/>
          <p:cNvSpPr txBox="1"/>
          <p:nvPr/>
        </p:nvSpPr>
        <p:spPr>
          <a:xfrm rot="16680000">
            <a:off x="831476" y="4674851"/>
            <a:ext cx="30896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2" name="object 102"/>
          <p:cNvSpPr txBox="1"/>
          <p:nvPr/>
        </p:nvSpPr>
        <p:spPr>
          <a:xfrm rot="16860000">
            <a:off x="860144" y="4524422"/>
            <a:ext cx="300983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R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3" name="object 103"/>
          <p:cNvSpPr txBox="1"/>
          <p:nvPr/>
        </p:nvSpPr>
        <p:spPr>
          <a:xfrm rot="16980000">
            <a:off x="888867" y="4383730"/>
            <a:ext cx="300677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K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4" name="object 104"/>
          <p:cNvSpPr txBox="1"/>
          <p:nvPr/>
        </p:nvSpPr>
        <p:spPr>
          <a:xfrm rot="17160000">
            <a:off x="922999" y="4243838"/>
            <a:ext cx="302218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K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5" name="object 105"/>
          <p:cNvSpPr txBox="1"/>
          <p:nvPr/>
        </p:nvSpPr>
        <p:spPr>
          <a:xfrm rot="17280000">
            <a:off x="962407" y="4094286"/>
            <a:ext cx="310299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6" name="object 106"/>
          <p:cNvSpPr txBox="1"/>
          <p:nvPr/>
        </p:nvSpPr>
        <p:spPr>
          <a:xfrm rot="17400000">
            <a:off x="1017304" y="3986938"/>
            <a:ext cx="271828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7" name="object 107"/>
          <p:cNvSpPr txBox="1"/>
          <p:nvPr/>
        </p:nvSpPr>
        <p:spPr>
          <a:xfrm rot="17460000">
            <a:off x="1039751" y="3898242"/>
            <a:ext cx="291709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L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8" name="object 108"/>
          <p:cNvSpPr txBox="1"/>
          <p:nvPr/>
        </p:nvSpPr>
        <p:spPr>
          <a:xfrm rot="17580000">
            <a:off x="1084554" y="3810754"/>
            <a:ext cx="271828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09" name="object 109"/>
          <p:cNvSpPr txBox="1"/>
          <p:nvPr/>
        </p:nvSpPr>
        <p:spPr>
          <a:xfrm rot="17640000">
            <a:off x="1111524" y="3735748"/>
            <a:ext cx="281528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0" name="object 110"/>
          <p:cNvSpPr txBox="1"/>
          <p:nvPr/>
        </p:nvSpPr>
        <p:spPr>
          <a:xfrm rot="17760000">
            <a:off x="1152128" y="3617493"/>
            <a:ext cx="30963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1" name="object 111"/>
          <p:cNvSpPr txBox="1"/>
          <p:nvPr/>
        </p:nvSpPr>
        <p:spPr>
          <a:xfrm rot="18420000">
            <a:off x="1498355" y="3041675"/>
            <a:ext cx="315083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U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2" name="object 112"/>
          <p:cNvSpPr txBox="1"/>
          <p:nvPr/>
        </p:nvSpPr>
        <p:spPr>
          <a:xfrm rot="18600000">
            <a:off x="1603751" y="2906319"/>
            <a:ext cx="315781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U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3" name="object 113"/>
          <p:cNvSpPr txBox="1"/>
          <p:nvPr/>
        </p:nvSpPr>
        <p:spPr>
          <a:xfrm rot="18780000">
            <a:off x="1715746" y="2774405"/>
            <a:ext cx="319324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D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4" name="object 114"/>
          <p:cNvSpPr txBox="1"/>
          <p:nvPr/>
        </p:nvSpPr>
        <p:spPr>
          <a:xfrm rot="18900000">
            <a:off x="1821008" y="2686273"/>
            <a:ext cx="272302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I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5" name="object 115"/>
          <p:cNvSpPr txBox="1"/>
          <p:nvPr/>
        </p:nvSpPr>
        <p:spPr>
          <a:xfrm rot="18960000">
            <a:off x="1878335" y="2617165"/>
            <a:ext cx="295057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S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6" name="object 116"/>
          <p:cNvSpPr txBox="1"/>
          <p:nvPr/>
        </p:nvSpPr>
        <p:spPr>
          <a:xfrm rot="19080000">
            <a:off x="1973759" y="2526724"/>
            <a:ext cx="295343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T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7" name="object 117"/>
          <p:cNvSpPr txBox="1"/>
          <p:nvPr/>
        </p:nvSpPr>
        <p:spPr>
          <a:xfrm rot="19200000">
            <a:off x="2061812" y="2442679"/>
            <a:ext cx="309964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8" name="object 118"/>
          <p:cNvSpPr txBox="1"/>
          <p:nvPr/>
        </p:nvSpPr>
        <p:spPr>
          <a:xfrm rot="19320000">
            <a:off x="2180923" y="2356825"/>
            <a:ext cx="281528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5">
                <a:solidFill>
                  <a:srgbClr val="231F20"/>
                </a:solidFill>
                <a:latin typeface="Myriad Pro"/>
                <a:cs typeface="Myriad Pro"/>
              </a:rPr>
              <a:t>J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19" name="object 119"/>
          <p:cNvSpPr txBox="1"/>
          <p:nvPr/>
        </p:nvSpPr>
        <p:spPr>
          <a:xfrm rot="19440000">
            <a:off x="2270816" y="2278011"/>
            <a:ext cx="309297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2050" spc="10">
                <a:solidFill>
                  <a:srgbClr val="231F20"/>
                </a:solidFill>
                <a:latin typeface="Myriad Pro"/>
                <a:cs typeface="Myriad Pro"/>
              </a:rPr>
              <a:t>A</a:t>
            </a:r>
            <a:endParaRPr sz="2050">
              <a:latin typeface="Myriad Pro"/>
              <a:cs typeface="Myriad Pro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320737" y="4055877"/>
            <a:ext cx="1172210" cy="1077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12700" marR="5080" indent="672465">
              <a:lnSpc>
                <a:spcPct val="102299"/>
              </a:lnSpc>
              <a:spcBef>
                <a:spcPts val="90"/>
              </a:spcBef>
            </a:pPr>
            <a:r>
              <a:rPr dirty="0" sz="1350" spc="-75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dirty="0" sz="1350" spc="15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dirty="0" sz="1350" spc="30">
                <a:solidFill>
                  <a:srgbClr val="FFFFFF"/>
                </a:solidFill>
                <a:latin typeface="Myriad Pro"/>
                <a:cs typeface="Myriad Pro"/>
              </a:rPr>
              <a:t>kk</a:t>
            </a:r>
            <a:r>
              <a:rPr dirty="0" sz="1350" spc="5">
                <a:solidFill>
                  <a:srgbClr val="FFFFFF"/>
                </a:solidFill>
                <a:latin typeface="Myriad Pro"/>
                <a:cs typeface="Myriad Pro"/>
              </a:rPr>
              <a:t>a  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Punnitseva </a:t>
            </a:r>
            <a:r>
              <a:rPr dirty="0" sz="1350" spc="15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350" spc="5">
                <a:solidFill>
                  <a:srgbClr val="FFFFFF"/>
                </a:solidFill>
                <a:latin typeface="Myriad Pro"/>
                <a:cs typeface="Myriad Pro"/>
              </a:rPr>
              <a:t>Varovainen 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350" spc="15">
                <a:solidFill>
                  <a:srgbClr val="FFFFFF"/>
                </a:solidFill>
                <a:latin typeface="Myriad Pro"/>
                <a:cs typeface="Myriad Pro"/>
              </a:rPr>
              <a:t>Muodollinen </a:t>
            </a:r>
            <a:r>
              <a:rPr dirty="0" sz="1350" spc="2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dirty="0" sz="135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seenalaist</a:t>
            </a:r>
            <a:r>
              <a:rPr dirty="0" sz="1350" spc="-5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dirty="0" sz="135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50">
              <a:latin typeface="Myriad Pro"/>
              <a:cs typeface="Myriad Pro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695962" y="4070432"/>
            <a:ext cx="950594" cy="1077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Jakava </a:t>
            </a:r>
            <a:r>
              <a:rPr dirty="0" sz="1350" spc="15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Uskottu </a:t>
            </a:r>
            <a:r>
              <a:rPr dirty="0" sz="1350" spc="15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350">
                <a:solidFill>
                  <a:srgbClr val="FFFFFF"/>
                </a:solidFill>
                <a:latin typeface="Myriad Pro"/>
                <a:cs typeface="Myriad Pro"/>
              </a:rPr>
              <a:t>Turvaava </a:t>
            </a:r>
            <a:r>
              <a:rPr dirty="0" sz="1350" spc="5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Huolehtiva </a:t>
            </a:r>
            <a:r>
              <a:rPr dirty="0" sz="1350" spc="15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350" spc="35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ärsi</a:t>
            </a:r>
            <a:r>
              <a:rPr dirty="0" sz="135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ällinen</a:t>
            </a:r>
            <a:endParaRPr sz="1350">
              <a:latin typeface="Myriad Pro"/>
              <a:cs typeface="Myriad Pro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122046" y="5414969"/>
            <a:ext cx="1397635" cy="1077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229235" marR="5080" indent="-217170">
              <a:lnSpc>
                <a:spcPct val="102299"/>
              </a:lnSpc>
              <a:spcBef>
                <a:spcPts val="90"/>
              </a:spcBef>
            </a:pPr>
            <a:r>
              <a:rPr dirty="0" sz="1350" spc="-85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oimi</a:t>
            </a:r>
            <a:r>
              <a:rPr dirty="0" sz="1350" spc="5">
                <a:solidFill>
                  <a:srgbClr val="FFFFFF"/>
                </a:solidFill>
                <a:latin typeface="Myriad Pro"/>
                <a:cs typeface="Myriad Pro"/>
              </a:rPr>
              <a:t>n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takeskeinen  </a:t>
            </a:r>
            <a:r>
              <a:rPr dirty="0" sz="1350" spc="-35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dirty="0" sz="1350" spc="-5">
                <a:solidFill>
                  <a:srgbClr val="FFFFFF"/>
                </a:solidFill>
                <a:latin typeface="Myriad Pro"/>
                <a:cs typeface="Myriad Pro"/>
              </a:rPr>
              <a:t>h</a:t>
            </a:r>
            <a:r>
              <a:rPr dirty="0" sz="1350">
                <a:solidFill>
                  <a:srgbClr val="FFFFFF"/>
                </a:solidFill>
                <a:latin typeface="Myriad Pro"/>
                <a:cs typeface="Myriad Pro"/>
              </a:rPr>
              <a:t>va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ta</a:t>
            </a:r>
            <a:r>
              <a:rPr dirty="0" sz="1350">
                <a:solidFill>
                  <a:srgbClr val="FFFFFF"/>
                </a:solidFill>
                <a:latin typeface="Myriad Pro"/>
                <a:cs typeface="Myriad Pro"/>
              </a:rPr>
              <a:t>ht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oinen  </a:t>
            </a:r>
            <a:r>
              <a:rPr dirty="0" sz="1350" spc="5">
                <a:solidFill>
                  <a:srgbClr val="FFFFFF"/>
                </a:solidFill>
                <a:latin typeface="Myriad Pro"/>
                <a:cs typeface="Myriad Pro"/>
              </a:rPr>
              <a:t>Päättäväinen</a:t>
            </a:r>
            <a:endParaRPr sz="1350">
              <a:latin typeface="Myriad Pro"/>
              <a:cs typeface="Myriad Pro"/>
            </a:endParaRPr>
          </a:p>
          <a:p>
            <a:pPr algn="r" marL="856615" marR="5080" indent="-60960">
              <a:lnSpc>
                <a:spcPct val="102299"/>
              </a:lnSpc>
            </a:pPr>
            <a:r>
              <a:rPr dirty="0" sz="1350" spc="5">
                <a:solidFill>
                  <a:srgbClr val="FFFFFF"/>
                </a:solidFill>
                <a:latin typeface="Myriad Pro"/>
                <a:cs typeface="Myriad Pro"/>
              </a:rPr>
              <a:t>U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r>
              <a:rPr dirty="0" sz="1350" spc="3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dirty="0" sz="1350" spc="5">
                <a:solidFill>
                  <a:srgbClr val="FFFFFF"/>
                </a:solidFill>
                <a:latin typeface="Myriad Pro"/>
                <a:cs typeface="Myriad Pro"/>
              </a:rPr>
              <a:t>alias  </a:t>
            </a:r>
            <a:r>
              <a:rPr dirty="0" sz="1350" spc="-35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dirty="0" sz="135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dirty="0" sz="1350" spc="5">
                <a:solidFill>
                  <a:srgbClr val="FFFFFF"/>
                </a:solidFill>
                <a:latin typeface="Myriad Pro"/>
                <a:cs typeface="Myriad Pro"/>
              </a:rPr>
              <a:t>ti</a:t>
            </a:r>
            <a:r>
              <a:rPr dirty="0" sz="135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50">
              <a:latin typeface="Myriad Pro"/>
              <a:cs typeface="Myriad Pro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697190" y="5429524"/>
            <a:ext cx="1165860" cy="1077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dirty="0" sz="1350" spc="-35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ast</a:t>
            </a:r>
            <a:r>
              <a:rPr dirty="0" sz="1350" spc="-5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dirty="0" sz="1350" spc="15">
                <a:solidFill>
                  <a:srgbClr val="FFFFFF"/>
                </a:solidFill>
                <a:latin typeface="Myriad Pro"/>
                <a:cs typeface="Myriad Pro"/>
              </a:rPr>
              <a:t>vuo</a:t>
            </a:r>
            <a:r>
              <a:rPr dirty="0" sz="1350" spc="-5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oinen  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Aikaansaava </a:t>
            </a:r>
            <a:r>
              <a:rPr dirty="0" sz="1350" spc="15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Myönteinen </a:t>
            </a:r>
            <a:r>
              <a:rPr dirty="0" sz="1350" spc="15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350" spc="10">
                <a:solidFill>
                  <a:srgbClr val="FFFFFF"/>
                </a:solidFill>
                <a:latin typeface="Myriad Pro"/>
                <a:cs typeface="Myriad Pro"/>
              </a:rPr>
              <a:t>Seurallinen </a:t>
            </a:r>
            <a:r>
              <a:rPr dirty="0" sz="1350" spc="15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350" spc="5">
                <a:solidFill>
                  <a:srgbClr val="FFFFFF"/>
                </a:solidFill>
                <a:latin typeface="Myriad Pro"/>
                <a:cs typeface="Myriad Pro"/>
              </a:rPr>
              <a:t>Avoin</a:t>
            </a:r>
            <a:endParaRPr sz="1350">
              <a:latin typeface="Myriad Pro"/>
              <a:cs typeface="Myriad Pro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1435305" y="2268894"/>
            <a:ext cx="6294755" cy="6294755"/>
            <a:chOff x="1435305" y="2268894"/>
            <a:chExt cx="6294755" cy="6294755"/>
          </a:xfrm>
        </p:grpSpPr>
        <p:sp>
          <p:nvSpPr>
            <p:cNvPr id="125" name="object 125"/>
            <p:cNvSpPr/>
            <p:nvPr/>
          </p:nvSpPr>
          <p:spPr>
            <a:xfrm>
              <a:off x="4568703" y="2294294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460705" y="5313701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 h="0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7" name="object 1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520" y="2441151"/>
              <a:ext cx="5702693" cy="5702680"/>
            </a:xfrm>
            <a:prstGeom prst="rect">
              <a:avLst/>
            </a:prstGeom>
          </p:spPr>
        </p:pic>
      </p:grpSp>
      <p:sp>
        <p:nvSpPr>
          <p:cNvPr id="128" name="object 128"/>
          <p:cNvSpPr txBox="1"/>
          <p:nvPr/>
        </p:nvSpPr>
        <p:spPr>
          <a:xfrm>
            <a:off x="4511506" y="1262823"/>
            <a:ext cx="201295" cy="1219200"/>
          </a:xfrm>
          <a:prstGeom prst="rect">
            <a:avLst/>
          </a:prstGeom>
        </p:spPr>
        <p:txBody>
          <a:bodyPr wrap="square" lIns="0" tIns="571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537519" y="8107823"/>
            <a:ext cx="201295" cy="1219200"/>
          </a:xfrm>
          <a:prstGeom prst="rect">
            <a:avLst/>
          </a:prstGeom>
        </p:spPr>
        <p:txBody>
          <a:bodyPr wrap="square" lIns="0" tIns="571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30" name="object 130"/>
          <p:cNvSpPr txBox="1"/>
          <p:nvPr/>
        </p:nvSpPr>
        <p:spPr>
          <a:xfrm rot="10800000">
            <a:off x="7491789" y="5274931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31" name="object 131"/>
          <p:cNvSpPr txBox="1"/>
          <p:nvPr/>
        </p:nvSpPr>
        <p:spPr>
          <a:xfrm rot="10800000">
            <a:off x="518479" y="5272301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32" name="object 132"/>
          <p:cNvSpPr txBox="1"/>
          <p:nvPr/>
        </p:nvSpPr>
        <p:spPr>
          <a:xfrm rot="3600000">
            <a:off x="2260990" y="2204456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33" name="object 133"/>
          <p:cNvSpPr txBox="1"/>
          <p:nvPr/>
        </p:nvSpPr>
        <p:spPr>
          <a:xfrm rot="3600000">
            <a:off x="5769516" y="8229402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34" name="object 134"/>
          <p:cNvSpPr txBox="1"/>
          <p:nvPr/>
        </p:nvSpPr>
        <p:spPr>
          <a:xfrm rot="9000000">
            <a:off x="6978220" y="3466685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35" name="object 135"/>
          <p:cNvSpPr txBox="1"/>
          <p:nvPr/>
        </p:nvSpPr>
        <p:spPr>
          <a:xfrm rot="9000000">
            <a:off x="1010925" y="7009593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36" name="object 136"/>
          <p:cNvSpPr txBox="1"/>
          <p:nvPr/>
        </p:nvSpPr>
        <p:spPr>
          <a:xfrm rot="1740000">
            <a:off x="996745" y="3470770"/>
            <a:ext cx="1205929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3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3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37" name="object 137"/>
          <p:cNvSpPr txBox="1"/>
          <p:nvPr/>
        </p:nvSpPr>
        <p:spPr>
          <a:xfrm rot="1740000">
            <a:off x="7047830" y="6934313"/>
            <a:ext cx="1205929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3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3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38" name="object 138"/>
          <p:cNvSpPr txBox="1"/>
          <p:nvPr/>
        </p:nvSpPr>
        <p:spPr>
          <a:xfrm rot="7140000">
            <a:off x="5701296" y="2226603"/>
            <a:ext cx="1205929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6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39" name="object 139"/>
          <p:cNvSpPr txBox="1"/>
          <p:nvPr/>
        </p:nvSpPr>
        <p:spPr>
          <a:xfrm rot="7140000">
            <a:off x="2314589" y="8249825"/>
            <a:ext cx="1205929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6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40" name="object 140"/>
          <p:cNvSpPr txBox="1"/>
          <p:nvPr/>
        </p:nvSpPr>
        <p:spPr>
          <a:xfrm rot="20160000">
            <a:off x="3371061" y="2725093"/>
            <a:ext cx="18305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K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41" name="object 141"/>
          <p:cNvSpPr txBox="1"/>
          <p:nvPr/>
        </p:nvSpPr>
        <p:spPr>
          <a:xfrm rot="20280000">
            <a:off x="3450485" y="2690095"/>
            <a:ext cx="18305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R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42" name="object 142"/>
          <p:cNvSpPr txBox="1"/>
          <p:nvPr/>
        </p:nvSpPr>
        <p:spPr>
          <a:xfrm rot="20340000">
            <a:off x="3517355" y="2666217"/>
            <a:ext cx="1651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43" name="object 143"/>
          <p:cNvSpPr txBox="1"/>
          <p:nvPr/>
        </p:nvSpPr>
        <p:spPr>
          <a:xfrm rot="20400000">
            <a:off x="3552988" y="2652382"/>
            <a:ext cx="16525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44" name="object 144"/>
          <p:cNvSpPr txBox="1"/>
          <p:nvPr/>
        </p:nvSpPr>
        <p:spPr>
          <a:xfrm rot="20460000">
            <a:off x="3601309" y="2632005"/>
            <a:ext cx="17947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45" name="object 145"/>
          <p:cNvSpPr txBox="1"/>
          <p:nvPr/>
        </p:nvSpPr>
        <p:spPr>
          <a:xfrm rot="20580000">
            <a:off x="3682347" y="2604640"/>
            <a:ext cx="17976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46" name="object 146"/>
          <p:cNvSpPr txBox="1"/>
          <p:nvPr/>
        </p:nvSpPr>
        <p:spPr>
          <a:xfrm rot="20640000">
            <a:off x="3746361" y="2586975"/>
            <a:ext cx="16494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47" name="object 147"/>
          <p:cNvSpPr txBox="1"/>
          <p:nvPr/>
        </p:nvSpPr>
        <p:spPr>
          <a:xfrm rot="20700000">
            <a:off x="3796183" y="2570835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48" name="object 148"/>
          <p:cNvSpPr txBox="1"/>
          <p:nvPr/>
        </p:nvSpPr>
        <p:spPr>
          <a:xfrm rot="20820000">
            <a:off x="3874504" y="2550256"/>
            <a:ext cx="18274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49" name="object 149"/>
          <p:cNvSpPr txBox="1"/>
          <p:nvPr/>
        </p:nvSpPr>
        <p:spPr>
          <a:xfrm rot="20940000">
            <a:off x="3959356" y="2531247"/>
            <a:ext cx="18305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50" name="object 150"/>
          <p:cNvSpPr txBox="1"/>
          <p:nvPr/>
        </p:nvSpPr>
        <p:spPr>
          <a:xfrm rot="21060000">
            <a:off x="4048204" y="2514594"/>
            <a:ext cx="18005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51" name="object 151"/>
          <p:cNvSpPr txBox="1"/>
          <p:nvPr/>
        </p:nvSpPr>
        <p:spPr>
          <a:xfrm rot="21120000">
            <a:off x="4133920" y="2500859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52" name="object 152"/>
          <p:cNvSpPr txBox="1"/>
          <p:nvPr/>
        </p:nvSpPr>
        <p:spPr>
          <a:xfrm rot="21240000">
            <a:off x="4205480" y="2491254"/>
            <a:ext cx="188535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53" name="object 153"/>
          <p:cNvSpPr txBox="1"/>
          <p:nvPr/>
        </p:nvSpPr>
        <p:spPr>
          <a:xfrm rot="540000">
            <a:off x="4970528" y="2508947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54" name="object 154"/>
          <p:cNvSpPr txBox="1"/>
          <p:nvPr/>
        </p:nvSpPr>
        <p:spPr>
          <a:xfrm rot="600000">
            <a:off x="5036073" y="2519066"/>
            <a:ext cx="16494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55" name="object 155"/>
          <p:cNvSpPr txBox="1"/>
          <p:nvPr/>
        </p:nvSpPr>
        <p:spPr>
          <a:xfrm rot="660000">
            <a:off x="5086139" y="2530740"/>
            <a:ext cx="17919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56" name="object 156"/>
          <p:cNvSpPr txBox="1"/>
          <p:nvPr/>
        </p:nvSpPr>
        <p:spPr>
          <a:xfrm rot="780000">
            <a:off x="5166296" y="2548445"/>
            <a:ext cx="17919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57" name="object 157"/>
          <p:cNvSpPr txBox="1"/>
          <p:nvPr/>
        </p:nvSpPr>
        <p:spPr>
          <a:xfrm rot="900000">
            <a:off x="5246501" y="2570903"/>
            <a:ext cx="19482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O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58" name="object 158"/>
          <p:cNvSpPr txBox="1"/>
          <p:nvPr/>
        </p:nvSpPr>
        <p:spPr>
          <a:xfrm rot="1020000">
            <a:off x="5347831" y="2599741"/>
            <a:ext cx="1882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59" name="object 159"/>
          <p:cNvSpPr txBox="1"/>
          <p:nvPr/>
        </p:nvSpPr>
        <p:spPr>
          <a:xfrm rot="2040000">
            <a:off x="6100546" y="2967049"/>
            <a:ext cx="178343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L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0" name="object 160"/>
          <p:cNvSpPr txBox="1"/>
          <p:nvPr/>
        </p:nvSpPr>
        <p:spPr>
          <a:xfrm rot="2160000">
            <a:off x="6165677" y="3017799"/>
            <a:ext cx="188871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1" name="object 161"/>
          <p:cNvSpPr txBox="1"/>
          <p:nvPr/>
        </p:nvSpPr>
        <p:spPr>
          <a:xfrm rot="2280000">
            <a:off x="6244184" y="3080098"/>
            <a:ext cx="19232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H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2" name="object 162"/>
          <p:cNvSpPr txBox="1"/>
          <p:nvPr/>
        </p:nvSpPr>
        <p:spPr>
          <a:xfrm rot="2400000">
            <a:off x="6321509" y="3138701"/>
            <a:ext cx="17947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3" name="object 163"/>
          <p:cNvSpPr txBox="1"/>
          <p:nvPr/>
        </p:nvSpPr>
        <p:spPr>
          <a:xfrm rot="2460000">
            <a:off x="6372481" y="3177268"/>
            <a:ext cx="16525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4" name="object 164"/>
          <p:cNvSpPr txBox="1"/>
          <p:nvPr/>
        </p:nvSpPr>
        <p:spPr>
          <a:xfrm rot="2580000">
            <a:off x="6409228" y="3216525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5" name="object 165"/>
          <p:cNvSpPr txBox="1"/>
          <p:nvPr/>
        </p:nvSpPr>
        <p:spPr>
          <a:xfrm rot="2640000">
            <a:off x="6466546" y="3274725"/>
            <a:ext cx="18336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6" name="object 166"/>
          <p:cNvSpPr txBox="1"/>
          <p:nvPr/>
        </p:nvSpPr>
        <p:spPr>
          <a:xfrm rot="2760000">
            <a:off x="6527749" y="3337181"/>
            <a:ext cx="18305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7" name="object 167"/>
          <p:cNvSpPr txBox="1"/>
          <p:nvPr/>
        </p:nvSpPr>
        <p:spPr>
          <a:xfrm rot="2880000">
            <a:off x="6589407" y="3402516"/>
            <a:ext cx="17947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8" name="object 168"/>
          <p:cNvSpPr txBox="1"/>
          <p:nvPr/>
        </p:nvSpPr>
        <p:spPr>
          <a:xfrm rot="3000000">
            <a:off x="6645657" y="3467517"/>
            <a:ext cx="17919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9" name="object 169"/>
          <p:cNvSpPr txBox="1"/>
          <p:nvPr/>
        </p:nvSpPr>
        <p:spPr>
          <a:xfrm rot="3060000">
            <a:off x="6688810" y="3527873"/>
            <a:ext cx="18920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0" name="object 170"/>
          <p:cNvSpPr txBox="1"/>
          <p:nvPr/>
        </p:nvSpPr>
        <p:spPr>
          <a:xfrm rot="3840000">
            <a:off x="7020673" y="4063145"/>
            <a:ext cx="18367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1" name="object 171"/>
          <p:cNvSpPr txBox="1"/>
          <p:nvPr/>
        </p:nvSpPr>
        <p:spPr>
          <a:xfrm rot="3960000">
            <a:off x="7055995" y="4136779"/>
            <a:ext cx="17947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2" name="object 172"/>
          <p:cNvSpPr txBox="1"/>
          <p:nvPr/>
        </p:nvSpPr>
        <p:spPr>
          <a:xfrm rot="4080000">
            <a:off x="7086623" y="4210119"/>
            <a:ext cx="17919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3" name="object 173"/>
          <p:cNvSpPr txBox="1"/>
          <p:nvPr/>
        </p:nvSpPr>
        <p:spPr>
          <a:xfrm rot="4140000">
            <a:off x="7108719" y="4282126"/>
            <a:ext cx="18920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4" name="object 174"/>
          <p:cNvSpPr txBox="1"/>
          <p:nvPr/>
        </p:nvSpPr>
        <p:spPr>
          <a:xfrm rot="4260000">
            <a:off x="7139112" y="4363049"/>
            <a:ext cx="18461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V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5" name="object 175"/>
          <p:cNvSpPr txBox="1"/>
          <p:nvPr/>
        </p:nvSpPr>
        <p:spPr>
          <a:xfrm rot="4380000">
            <a:off x="7166165" y="4447223"/>
            <a:ext cx="18305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6" name="object 176"/>
          <p:cNvSpPr txBox="1"/>
          <p:nvPr/>
        </p:nvSpPr>
        <p:spPr>
          <a:xfrm rot="4500000">
            <a:off x="7189659" y="4531436"/>
            <a:ext cx="18274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7" name="object 177"/>
          <p:cNvSpPr txBox="1"/>
          <p:nvPr/>
        </p:nvSpPr>
        <p:spPr>
          <a:xfrm rot="4620000">
            <a:off x="7212320" y="4617480"/>
            <a:ext cx="17919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8" name="object 178"/>
          <p:cNvSpPr txBox="1"/>
          <p:nvPr/>
        </p:nvSpPr>
        <p:spPr>
          <a:xfrm rot="4740000">
            <a:off x="7230014" y="4701160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9" name="object 179"/>
          <p:cNvSpPr txBox="1"/>
          <p:nvPr/>
        </p:nvSpPr>
        <p:spPr>
          <a:xfrm rot="4800000">
            <a:off x="7238224" y="4777472"/>
            <a:ext cx="188871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0" name="object 180"/>
          <p:cNvSpPr txBox="1"/>
          <p:nvPr/>
        </p:nvSpPr>
        <p:spPr>
          <a:xfrm rot="5520000">
            <a:off x="7274894" y="5337062"/>
            <a:ext cx="18244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1" name="object 181"/>
          <p:cNvSpPr txBox="1"/>
          <p:nvPr/>
        </p:nvSpPr>
        <p:spPr>
          <a:xfrm rot="5640000">
            <a:off x="7264713" y="5431877"/>
            <a:ext cx="19161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H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2" name="object 182"/>
          <p:cNvSpPr txBox="1"/>
          <p:nvPr/>
        </p:nvSpPr>
        <p:spPr>
          <a:xfrm rot="5760000">
            <a:off x="7262481" y="5523347"/>
            <a:ext cx="17919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3" name="object 183"/>
          <p:cNvSpPr txBox="1"/>
          <p:nvPr/>
        </p:nvSpPr>
        <p:spPr>
          <a:xfrm rot="5820000">
            <a:off x="7252173" y="5602429"/>
            <a:ext cx="17976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4" name="object 184"/>
          <p:cNvSpPr txBox="1"/>
          <p:nvPr/>
        </p:nvSpPr>
        <p:spPr>
          <a:xfrm rot="5940000">
            <a:off x="7251350" y="5659801"/>
            <a:ext cx="16464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5" name="object 185"/>
          <p:cNvSpPr txBox="1"/>
          <p:nvPr/>
        </p:nvSpPr>
        <p:spPr>
          <a:xfrm rot="6000000">
            <a:off x="7234120" y="5718141"/>
            <a:ext cx="17890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6" name="object 186"/>
          <p:cNvSpPr txBox="1"/>
          <p:nvPr/>
        </p:nvSpPr>
        <p:spPr>
          <a:xfrm rot="6120000">
            <a:off x="7207379" y="5811216"/>
            <a:ext cx="19482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Ö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7" name="object 187"/>
          <p:cNvSpPr txBox="1"/>
          <p:nvPr/>
        </p:nvSpPr>
        <p:spPr>
          <a:xfrm rot="6240000">
            <a:off x="7194563" y="5902129"/>
            <a:ext cx="1775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L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8" name="object 188"/>
          <p:cNvSpPr txBox="1"/>
          <p:nvPr/>
        </p:nvSpPr>
        <p:spPr>
          <a:xfrm rot="6300000">
            <a:off x="7174138" y="5975339"/>
            <a:ext cx="178343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L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9" name="object 189"/>
          <p:cNvSpPr txBox="1"/>
          <p:nvPr/>
        </p:nvSpPr>
        <p:spPr>
          <a:xfrm rot="6420000">
            <a:off x="7165028" y="6029648"/>
            <a:ext cx="16464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0" name="object 190"/>
          <p:cNvSpPr txBox="1"/>
          <p:nvPr/>
        </p:nvSpPr>
        <p:spPr>
          <a:xfrm rot="6480000">
            <a:off x="7139938" y="6085743"/>
            <a:ext cx="17890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1" name="object 191"/>
          <p:cNvSpPr txBox="1"/>
          <p:nvPr/>
        </p:nvSpPr>
        <p:spPr>
          <a:xfrm rot="6600000">
            <a:off x="7111011" y="6164009"/>
            <a:ext cx="18213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2" name="object 192"/>
          <p:cNvSpPr txBox="1"/>
          <p:nvPr/>
        </p:nvSpPr>
        <p:spPr>
          <a:xfrm rot="6660000">
            <a:off x="7078809" y="6245500"/>
            <a:ext cx="18336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3" name="object 193"/>
          <p:cNvSpPr txBox="1"/>
          <p:nvPr/>
        </p:nvSpPr>
        <p:spPr>
          <a:xfrm rot="6780000">
            <a:off x="7045961" y="6327653"/>
            <a:ext cx="18005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4" name="object 194"/>
          <p:cNvSpPr txBox="1"/>
          <p:nvPr/>
        </p:nvSpPr>
        <p:spPr>
          <a:xfrm rot="6900000">
            <a:off x="7010183" y="6405853"/>
            <a:ext cx="17976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5" name="object 195"/>
          <p:cNvSpPr txBox="1"/>
          <p:nvPr/>
        </p:nvSpPr>
        <p:spPr>
          <a:xfrm rot="7020000">
            <a:off x="6972082" y="6474376"/>
            <a:ext cx="18786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6" name="object 196"/>
          <p:cNvSpPr txBox="1"/>
          <p:nvPr/>
        </p:nvSpPr>
        <p:spPr>
          <a:xfrm rot="7620000">
            <a:off x="6716586" y="6876800"/>
            <a:ext cx="19196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N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7" name="object 197"/>
          <p:cNvSpPr txBox="1"/>
          <p:nvPr/>
        </p:nvSpPr>
        <p:spPr>
          <a:xfrm rot="7740000">
            <a:off x="6655200" y="6957347"/>
            <a:ext cx="1882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8" name="object 198"/>
          <p:cNvSpPr txBox="1"/>
          <p:nvPr/>
        </p:nvSpPr>
        <p:spPr>
          <a:xfrm rot="7860000">
            <a:off x="6591480" y="7030662"/>
            <a:ext cx="19092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9" name="object 199"/>
          <p:cNvSpPr txBox="1"/>
          <p:nvPr/>
        </p:nvSpPr>
        <p:spPr>
          <a:xfrm rot="7980000">
            <a:off x="6535872" y="7098383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0" name="object 200"/>
          <p:cNvSpPr txBox="1"/>
          <p:nvPr/>
        </p:nvSpPr>
        <p:spPr>
          <a:xfrm rot="8040000">
            <a:off x="6501803" y="7141382"/>
            <a:ext cx="16494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1" name="object 201"/>
          <p:cNvSpPr txBox="1"/>
          <p:nvPr/>
        </p:nvSpPr>
        <p:spPr>
          <a:xfrm rot="8100000">
            <a:off x="6436212" y="7192251"/>
            <a:ext cx="19302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N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2" name="object 202"/>
          <p:cNvSpPr txBox="1"/>
          <p:nvPr/>
        </p:nvSpPr>
        <p:spPr>
          <a:xfrm rot="8220000">
            <a:off x="6375346" y="7255790"/>
            <a:ext cx="18005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3" name="object 203"/>
          <p:cNvSpPr txBox="1"/>
          <p:nvPr/>
        </p:nvSpPr>
        <p:spPr>
          <a:xfrm rot="8340000">
            <a:off x="6298946" y="7315713"/>
            <a:ext cx="19554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O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4" name="object 204"/>
          <p:cNvSpPr txBox="1"/>
          <p:nvPr/>
        </p:nvSpPr>
        <p:spPr>
          <a:xfrm rot="8460000">
            <a:off x="6223035" y="7380354"/>
            <a:ext cx="188871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5" name="object 205"/>
          <p:cNvSpPr txBox="1"/>
          <p:nvPr/>
        </p:nvSpPr>
        <p:spPr>
          <a:xfrm rot="9480000">
            <a:off x="5515804" y="7782879"/>
            <a:ext cx="19196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6" name="object 206"/>
          <p:cNvSpPr txBox="1"/>
          <p:nvPr/>
        </p:nvSpPr>
        <p:spPr>
          <a:xfrm rot="9660000">
            <a:off x="5417782" y="7818917"/>
            <a:ext cx="19161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N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7" name="object 207"/>
          <p:cNvSpPr txBox="1"/>
          <p:nvPr/>
        </p:nvSpPr>
        <p:spPr>
          <a:xfrm rot="9720000">
            <a:off x="5335785" y="7847525"/>
            <a:ext cx="17976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8" name="object 208"/>
          <p:cNvSpPr txBox="1"/>
          <p:nvPr/>
        </p:nvSpPr>
        <p:spPr>
          <a:xfrm rot="9840000">
            <a:off x="5262579" y="7869280"/>
            <a:ext cx="17778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L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9" name="object 209"/>
          <p:cNvSpPr txBox="1"/>
          <p:nvPr/>
        </p:nvSpPr>
        <p:spPr>
          <a:xfrm rot="9960000">
            <a:off x="5148520" y="7894568"/>
            <a:ext cx="20668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M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0" name="object 210"/>
          <p:cNvSpPr txBox="1"/>
          <p:nvPr/>
        </p:nvSpPr>
        <p:spPr>
          <a:xfrm rot="10080000">
            <a:off x="5088087" y="7912501"/>
            <a:ext cx="16494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1" name="object 211"/>
          <p:cNvSpPr txBox="1"/>
          <p:nvPr/>
        </p:nvSpPr>
        <p:spPr>
          <a:xfrm rot="10140000">
            <a:off x="5008640" y="7925424"/>
            <a:ext cx="18920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2" name="object 212"/>
          <p:cNvSpPr txBox="1"/>
          <p:nvPr/>
        </p:nvSpPr>
        <p:spPr>
          <a:xfrm rot="11340000">
            <a:off x="4112412" y="7937594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3" name="object 213"/>
          <p:cNvSpPr txBox="1"/>
          <p:nvPr/>
        </p:nvSpPr>
        <p:spPr>
          <a:xfrm rot="11460000">
            <a:off x="4013448" y="7922091"/>
            <a:ext cx="19302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D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4" name="object 214"/>
          <p:cNvSpPr txBox="1"/>
          <p:nvPr/>
        </p:nvSpPr>
        <p:spPr>
          <a:xfrm rot="11580000">
            <a:off x="3956491" y="7908068"/>
            <a:ext cx="16541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5" name="object 215"/>
          <p:cNvSpPr txBox="1"/>
          <p:nvPr/>
        </p:nvSpPr>
        <p:spPr>
          <a:xfrm rot="11640000">
            <a:off x="3891904" y="7895120"/>
            <a:ext cx="17947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6" name="object 216"/>
          <p:cNvSpPr txBox="1"/>
          <p:nvPr/>
        </p:nvSpPr>
        <p:spPr>
          <a:xfrm rot="11700000">
            <a:off x="3815205" y="7876042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7" name="object 217"/>
          <p:cNvSpPr txBox="1"/>
          <p:nvPr/>
        </p:nvSpPr>
        <p:spPr>
          <a:xfrm rot="11820000">
            <a:off x="3728781" y="7851990"/>
            <a:ext cx="18244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8" name="object 218"/>
          <p:cNvSpPr txBox="1"/>
          <p:nvPr/>
        </p:nvSpPr>
        <p:spPr>
          <a:xfrm rot="11940000">
            <a:off x="3653202" y="7827497"/>
            <a:ext cx="17919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9" name="object 219"/>
          <p:cNvSpPr txBox="1"/>
          <p:nvPr/>
        </p:nvSpPr>
        <p:spPr>
          <a:xfrm rot="12060000">
            <a:off x="3577822" y="7801158"/>
            <a:ext cx="18005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0" name="object 220"/>
          <p:cNvSpPr txBox="1"/>
          <p:nvPr/>
        </p:nvSpPr>
        <p:spPr>
          <a:xfrm rot="12120000">
            <a:off x="3502033" y="7773945"/>
            <a:ext cx="1882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1" name="object 221"/>
          <p:cNvSpPr txBox="1"/>
          <p:nvPr/>
        </p:nvSpPr>
        <p:spPr>
          <a:xfrm rot="13140000">
            <a:off x="2807061" y="7378038"/>
            <a:ext cx="20668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M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2" name="object 222"/>
          <p:cNvSpPr txBox="1"/>
          <p:nvPr/>
        </p:nvSpPr>
        <p:spPr>
          <a:xfrm rot="13260000">
            <a:off x="2724691" y="7304117"/>
            <a:ext cx="19126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3" name="object 223"/>
          <p:cNvSpPr txBox="1"/>
          <p:nvPr/>
        </p:nvSpPr>
        <p:spPr>
          <a:xfrm rot="13380000">
            <a:off x="2647384" y="7235156"/>
            <a:ext cx="19092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4" name="object 224"/>
          <p:cNvSpPr txBox="1"/>
          <p:nvPr/>
        </p:nvSpPr>
        <p:spPr>
          <a:xfrm rot="13500000">
            <a:off x="2586931" y="7171437"/>
            <a:ext cx="17919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5" name="object 225"/>
          <p:cNvSpPr txBox="1"/>
          <p:nvPr/>
        </p:nvSpPr>
        <p:spPr>
          <a:xfrm rot="13620000">
            <a:off x="2515424" y="7106404"/>
            <a:ext cx="195183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O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6" name="object 226"/>
          <p:cNvSpPr txBox="1"/>
          <p:nvPr/>
        </p:nvSpPr>
        <p:spPr>
          <a:xfrm rot="13740000">
            <a:off x="2459408" y="7036425"/>
            <a:ext cx="17919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7" name="object 227"/>
          <p:cNvSpPr txBox="1"/>
          <p:nvPr/>
        </p:nvSpPr>
        <p:spPr>
          <a:xfrm rot="13860000">
            <a:off x="2407539" y="6975831"/>
            <a:ext cx="17976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8" name="object 228"/>
          <p:cNvSpPr txBox="1"/>
          <p:nvPr/>
        </p:nvSpPr>
        <p:spPr>
          <a:xfrm rot="13920000">
            <a:off x="2354924" y="6916206"/>
            <a:ext cx="18786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9" name="object 229"/>
          <p:cNvSpPr txBox="1"/>
          <p:nvPr/>
        </p:nvSpPr>
        <p:spPr>
          <a:xfrm rot="15060000">
            <a:off x="1925819" y="6125743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0" name="object 230"/>
          <p:cNvSpPr txBox="1"/>
          <p:nvPr/>
        </p:nvSpPr>
        <p:spPr>
          <a:xfrm rot="15180000">
            <a:off x="1900658" y="6050763"/>
            <a:ext cx="17919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1" name="object 231"/>
          <p:cNvSpPr txBox="1"/>
          <p:nvPr/>
        </p:nvSpPr>
        <p:spPr>
          <a:xfrm rot="15240000">
            <a:off x="1890575" y="5994685"/>
            <a:ext cx="16479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2" name="object 232"/>
          <p:cNvSpPr txBox="1"/>
          <p:nvPr/>
        </p:nvSpPr>
        <p:spPr>
          <a:xfrm rot="15300000">
            <a:off x="1864851" y="5934393"/>
            <a:ext cx="18213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K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3" name="object 233"/>
          <p:cNvSpPr txBox="1"/>
          <p:nvPr/>
        </p:nvSpPr>
        <p:spPr>
          <a:xfrm rot="15420000">
            <a:off x="1837475" y="5841693"/>
            <a:ext cx="19057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4" name="object 234"/>
          <p:cNvSpPr txBox="1"/>
          <p:nvPr/>
        </p:nvSpPr>
        <p:spPr>
          <a:xfrm rot="15540000">
            <a:off x="1820929" y="5747245"/>
            <a:ext cx="183365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V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5" name="object 235"/>
          <p:cNvSpPr txBox="1"/>
          <p:nvPr/>
        </p:nvSpPr>
        <p:spPr>
          <a:xfrm rot="15660000">
            <a:off x="1818677" y="5684100"/>
            <a:ext cx="1651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6" name="object 236"/>
          <p:cNvSpPr txBox="1"/>
          <p:nvPr/>
        </p:nvSpPr>
        <p:spPr>
          <a:xfrm rot="15720000">
            <a:off x="1796673" y="5616580"/>
            <a:ext cx="18786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7" name="object 237"/>
          <p:cNvSpPr txBox="1"/>
          <p:nvPr/>
        </p:nvSpPr>
        <p:spPr>
          <a:xfrm rot="16680000">
            <a:off x="1788391" y="4870940"/>
            <a:ext cx="19232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H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8" name="object 238"/>
          <p:cNvSpPr txBox="1"/>
          <p:nvPr/>
        </p:nvSpPr>
        <p:spPr>
          <a:xfrm rot="16800000">
            <a:off x="1804889" y="4770403"/>
            <a:ext cx="188535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9" name="object 239"/>
          <p:cNvSpPr txBox="1"/>
          <p:nvPr/>
        </p:nvSpPr>
        <p:spPr>
          <a:xfrm rot="16920000">
            <a:off x="1822176" y="4686349"/>
            <a:ext cx="18461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V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0" name="object 240"/>
          <p:cNvSpPr txBox="1"/>
          <p:nvPr/>
        </p:nvSpPr>
        <p:spPr>
          <a:xfrm rot="16980000">
            <a:off x="1838153" y="4603213"/>
            <a:ext cx="18753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1" name="object 241"/>
          <p:cNvSpPr txBox="1"/>
          <p:nvPr/>
        </p:nvSpPr>
        <p:spPr>
          <a:xfrm rot="17100000">
            <a:off x="1865604" y="4537075"/>
            <a:ext cx="1651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2" name="object 242"/>
          <p:cNvSpPr txBox="1"/>
          <p:nvPr/>
        </p:nvSpPr>
        <p:spPr>
          <a:xfrm rot="17160000">
            <a:off x="1871097" y="4467459"/>
            <a:ext cx="19161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N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3" name="object 243"/>
          <p:cNvSpPr txBox="1"/>
          <p:nvPr/>
        </p:nvSpPr>
        <p:spPr>
          <a:xfrm rot="17280000">
            <a:off x="1904473" y="4378510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4" name="object 244"/>
          <p:cNvSpPr txBox="1"/>
          <p:nvPr/>
        </p:nvSpPr>
        <p:spPr>
          <a:xfrm rot="17400000">
            <a:off x="1925796" y="4292900"/>
            <a:ext cx="19482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O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5" name="object 245"/>
          <p:cNvSpPr txBox="1"/>
          <p:nvPr/>
        </p:nvSpPr>
        <p:spPr>
          <a:xfrm rot="17520000">
            <a:off x="1967590" y="4213362"/>
            <a:ext cx="17123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J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6" name="object 246"/>
          <p:cNvSpPr txBox="1"/>
          <p:nvPr/>
        </p:nvSpPr>
        <p:spPr>
          <a:xfrm rot="17640000">
            <a:off x="1989055" y="4140243"/>
            <a:ext cx="18887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7" name="object 247"/>
          <p:cNvSpPr txBox="1"/>
          <p:nvPr/>
        </p:nvSpPr>
        <p:spPr>
          <a:xfrm rot="18300000">
            <a:off x="2246212" y="3676006"/>
            <a:ext cx="184303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V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8" name="object 248"/>
          <p:cNvSpPr txBox="1"/>
          <p:nvPr/>
        </p:nvSpPr>
        <p:spPr>
          <a:xfrm rot="18420000">
            <a:off x="2292682" y="3606916"/>
            <a:ext cx="18920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9" name="object 249"/>
          <p:cNvSpPr txBox="1"/>
          <p:nvPr/>
        </p:nvSpPr>
        <p:spPr>
          <a:xfrm rot="18480000">
            <a:off x="2351789" y="3533165"/>
            <a:ext cx="18123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P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0" name="object 250"/>
          <p:cNvSpPr txBox="1"/>
          <p:nvPr/>
        </p:nvSpPr>
        <p:spPr>
          <a:xfrm rot="18600000">
            <a:off x="2397528" y="3472179"/>
            <a:ext cx="1882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1" name="object 251"/>
          <p:cNvSpPr txBox="1"/>
          <p:nvPr/>
        </p:nvSpPr>
        <p:spPr>
          <a:xfrm rot="18720000">
            <a:off x="2458774" y="3399041"/>
            <a:ext cx="19126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2" name="object 252"/>
          <p:cNvSpPr txBox="1"/>
          <p:nvPr/>
        </p:nvSpPr>
        <p:spPr>
          <a:xfrm rot="18840000">
            <a:off x="2526896" y="3331320"/>
            <a:ext cx="17947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3" name="object 253"/>
          <p:cNvSpPr txBox="1"/>
          <p:nvPr/>
        </p:nvSpPr>
        <p:spPr>
          <a:xfrm rot="18960000">
            <a:off x="2585196" y="3265826"/>
            <a:ext cx="19161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4" name="object 254"/>
          <p:cNvSpPr txBox="1"/>
          <p:nvPr/>
        </p:nvSpPr>
        <p:spPr>
          <a:xfrm rot="19080000">
            <a:off x="2662601" y="3185834"/>
            <a:ext cx="20548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M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5" name="object 255"/>
          <p:cNvSpPr txBox="1"/>
          <p:nvPr/>
        </p:nvSpPr>
        <p:spPr>
          <a:xfrm rot="19200000">
            <a:off x="2745922" y="3130524"/>
            <a:ext cx="16494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6" name="object 256"/>
          <p:cNvSpPr txBox="1"/>
          <p:nvPr/>
        </p:nvSpPr>
        <p:spPr>
          <a:xfrm rot="19260000">
            <a:off x="2784090" y="3092842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7" name="object 257"/>
          <p:cNvSpPr txBox="1"/>
          <p:nvPr/>
        </p:nvSpPr>
        <p:spPr>
          <a:xfrm rot="19380000">
            <a:off x="2846054" y="3043577"/>
            <a:ext cx="17947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8" name="object 258"/>
          <p:cNvSpPr txBox="1"/>
          <p:nvPr/>
        </p:nvSpPr>
        <p:spPr>
          <a:xfrm rot="19500000">
            <a:off x="2902917" y="2997716"/>
            <a:ext cx="18920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8224046" y="9150874"/>
            <a:ext cx="14592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31F20"/>
                </a:solidFill>
                <a:latin typeface="Arial"/>
                <a:cs typeface="Arial"/>
              </a:rPr>
              <a:t>Vektrorigrafiikkakuvat:</a:t>
            </a:r>
            <a:r>
              <a:rPr dirty="0" sz="8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31F20"/>
                </a:solidFill>
                <a:latin typeface="Arial"/>
                <a:cs typeface="Arial"/>
              </a:rPr>
              <a:t>Vecteezy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0" name="object 260"/>
          <p:cNvGrpSpPr/>
          <p:nvPr/>
        </p:nvGrpSpPr>
        <p:grpSpPr>
          <a:xfrm>
            <a:off x="12002" y="1221703"/>
            <a:ext cx="15105380" cy="8144509"/>
            <a:chOff x="12002" y="1221703"/>
            <a:chExt cx="15105380" cy="8144509"/>
          </a:xfrm>
        </p:grpSpPr>
        <p:sp>
          <p:nvSpPr>
            <p:cNvPr id="261" name="object 261"/>
            <p:cNvSpPr/>
            <p:nvPr/>
          </p:nvSpPr>
          <p:spPr>
            <a:xfrm>
              <a:off x="18351" y="1228064"/>
              <a:ext cx="9784080" cy="8131809"/>
            </a:xfrm>
            <a:custGeom>
              <a:avLst/>
              <a:gdLst/>
              <a:ahLst/>
              <a:cxnLst/>
              <a:rect l="l" t="t" r="r" b="b"/>
              <a:pathLst>
                <a:path w="9784080" h="8131809">
                  <a:moveTo>
                    <a:pt x="9783584" y="0"/>
                  </a:moveTo>
                  <a:lnTo>
                    <a:pt x="0" y="0"/>
                  </a:lnTo>
                  <a:lnTo>
                    <a:pt x="0" y="8131378"/>
                  </a:lnTo>
                  <a:lnTo>
                    <a:pt x="9783584" y="8131378"/>
                  </a:lnTo>
                  <a:lnTo>
                    <a:pt x="9783584" y="0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18352" y="1228053"/>
              <a:ext cx="9784080" cy="8131809"/>
            </a:xfrm>
            <a:custGeom>
              <a:avLst/>
              <a:gdLst/>
              <a:ahLst/>
              <a:cxnLst/>
              <a:rect l="l" t="t" r="r" b="b"/>
              <a:pathLst>
                <a:path w="9784080" h="8131809">
                  <a:moveTo>
                    <a:pt x="0" y="0"/>
                  </a:moveTo>
                  <a:lnTo>
                    <a:pt x="9783597" y="0"/>
                  </a:lnTo>
                  <a:lnTo>
                    <a:pt x="9783597" y="8131378"/>
                  </a:lnTo>
                  <a:lnTo>
                    <a:pt x="0" y="81313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80" y="4268200"/>
              <a:ext cx="353472" cy="890270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8114" y="6386596"/>
              <a:ext cx="782159" cy="955039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3153" y="5485330"/>
              <a:ext cx="356654" cy="806450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6545" y="5420210"/>
              <a:ext cx="534350" cy="869950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5923" y="2851533"/>
              <a:ext cx="367201" cy="759459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7043" y="6988807"/>
              <a:ext cx="757506" cy="772160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6596" y="2821707"/>
              <a:ext cx="502260" cy="763270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8154" y="4363340"/>
              <a:ext cx="662237" cy="676910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2682" y="7688307"/>
              <a:ext cx="222934" cy="89860"/>
            </a:xfrm>
            <a:prstGeom prst="rect">
              <a:avLst/>
            </a:prstGeom>
          </p:spPr>
        </p:pic>
        <p:sp>
          <p:nvSpPr>
            <p:cNvPr id="272" name="object 272"/>
            <p:cNvSpPr/>
            <p:nvPr/>
          </p:nvSpPr>
          <p:spPr>
            <a:xfrm>
              <a:off x="4857204" y="7244981"/>
              <a:ext cx="304800" cy="271780"/>
            </a:xfrm>
            <a:custGeom>
              <a:avLst/>
              <a:gdLst/>
              <a:ahLst/>
              <a:cxnLst/>
              <a:rect l="l" t="t" r="r" b="b"/>
              <a:pathLst>
                <a:path w="304800" h="271779">
                  <a:moveTo>
                    <a:pt x="65976" y="214033"/>
                  </a:moveTo>
                  <a:lnTo>
                    <a:pt x="65824" y="213398"/>
                  </a:lnTo>
                  <a:lnTo>
                    <a:pt x="65544" y="212763"/>
                  </a:lnTo>
                  <a:lnTo>
                    <a:pt x="65354" y="212509"/>
                  </a:lnTo>
                  <a:lnTo>
                    <a:pt x="64960" y="211747"/>
                  </a:lnTo>
                  <a:lnTo>
                    <a:pt x="64528" y="211112"/>
                  </a:lnTo>
                  <a:lnTo>
                    <a:pt x="64058" y="210477"/>
                  </a:lnTo>
                  <a:lnTo>
                    <a:pt x="63588" y="209969"/>
                  </a:lnTo>
                  <a:lnTo>
                    <a:pt x="62306" y="208572"/>
                  </a:lnTo>
                  <a:lnTo>
                    <a:pt x="61607" y="207937"/>
                  </a:lnTo>
                  <a:lnTo>
                    <a:pt x="59766" y="206413"/>
                  </a:lnTo>
                  <a:lnTo>
                    <a:pt x="57975" y="204762"/>
                  </a:lnTo>
                  <a:lnTo>
                    <a:pt x="56019" y="203365"/>
                  </a:lnTo>
                  <a:lnTo>
                    <a:pt x="55905" y="203238"/>
                  </a:lnTo>
                  <a:lnTo>
                    <a:pt x="42164" y="196888"/>
                  </a:lnTo>
                  <a:lnTo>
                    <a:pt x="40919" y="196634"/>
                  </a:lnTo>
                  <a:lnTo>
                    <a:pt x="37401" y="196380"/>
                  </a:lnTo>
                  <a:lnTo>
                    <a:pt x="35839" y="196507"/>
                  </a:lnTo>
                  <a:lnTo>
                    <a:pt x="31737" y="196888"/>
                  </a:lnTo>
                  <a:lnTo>
                    <a:pt x="16560" y="202857"/>
                  </a:lnTo>
                  <a:lnTo>
                    <a:pt x="15887" y="203238"/>
                  </a:lnTo>
                  <a:lnTo>
                    <a:pt x="0" y="232575"/>
                  </a:lnTo>
                  <a:lnTo>
                    <a:pt x="228" y="240322"/>
                  </a:lnTo>
                  <a:lnTo>
                    <a:pt x="9613" y="270167"/>
                  </a:lnTo>
                  <a:lnTo>
                    <a:pt x="9728" y="270421"/>
                  </a:lnTo>
                  <a:lnTo>
                    <a:pt x="11087" y="271183"/>
                  </a:lnTo>
                  <a:lnTo>
                    <a:pt x="11252" y="271310"/>
                  </a:lnTo>
                  <a:lnTo>
                    <a:pt x="11404" y="271310"/>
                  </a:lnTo>
                  <a:lnTo>
                    <a:pt x="11557" y="271437"/>
                  </a:lnTo>
                  <a:lnTo>
                    <a:pt x="11836" y="271437"/>
                  </a:lnTo>
                  <a:lnTo>
                    <a:pt x="12230" y="271564"/>
                  </a:lnTo>
                  <a:lnTo>
                    <a:pt x="14020" y="271564"/>
                  </a:lnTo>
                  <a:lnTo>
                    <a:pt x="14211" y="271437"/>
                  </a:lnTo>
                  <a:lnTo>
                    <a:pt x="14414" y="271437"/>
                  </a:lnTo>
                  <a:lnTo>
                    <a:pt x="19329" y="264198"/>
                  </a:lnTo>
                  <a:lnTo>
                    <a:pt x="19329" y="261023"/>
                  </a:lnTo>
                  <a:lnTo>
                    <a:pt x="18389" y="258737"/>
                  </a:lnTo>
                  <a:lnTo>
                    <a:pt x="17411" y="256070"/>
                  </a:lnTo>
                  <a:lnTo>
                    <a:pt x="15392" y="249720"/>
                  </a:lnTo>
                  <a:lnTo>
                    <a:pt x="13627" y="243370"/>
                  </a:lnTo>
                  <a:lnTo>
                    <a:pt x="12255" y="237401"/>
                  </a:lnTo>
                  <a:lnTo>
                    <a:pt x="12141" y="236766"/>
                  </a:lnTo>
                  <a:lnTo>
                    <a:pt x="11950" y="236004"/>
                  </a:lnTo>
                  <a:lnTo>
                    <a:pt x="12268" y="235242"/>
                  </a:lnTo>
                  <a:lnTo>
                    <a:pt x="14452" y="234607"/>
                  </a:lnTo>
                  <a:lnTo>
                    <a:pt x="14808" y="236639"/>
                  </a:lnTo>
                  <a:lnTo>
                    <a:pt x="14922" y="237401"/>
                  </a:lnTo>
                  <a:lnTo>
                    <a:pt x="16395" y="242989"/>
                  </a:lnTo>
                  <a:lnTo>
                    <a:pt x="25577" y="265722"/>
                  </a:lnTo>
                  <a:lnTo>
                    <a:pt x="26238" y="266230"/>
                  </a:lnTo>
                  <a:lnTo>
                    <a:pt x="26936" y="266230"/>
                  </a:lnTo>
                  <a:lnTo>
                    <a:pt x="27254" y="266357"/>
                  </a:lnTo>
                  <a:lnTo>
                    <a:pt x="28346" y="266357"/>
                  </a:lnTo>
                  <a:lnTo>
                    <a:pt x="28663" y="266230"/>
                  </a:lnTo>
                  <a:lnTo>
                    <a:pt x="28968" y="266230"/>
                  </a:lnTo>
                  <a:lnTo>
                    <a:pt x="29121" y="266103"/>
                  </a:lnTo>
                  <a:lnTo>
                    <a:pt x="29514" y="265976"/>
                  </a:lnTo>
                  <a:lnTo>
                    <a:pt x="29984" y="265468"/>
                  </a:lnTo>
                  <a:lnTo>
                    <a:pt x="30530" y="264833"/>
                  </a:lnTo>
                  <a:lnTo>
                    <a:pt x="30683" y="264706"/>
                  </a:lnTo>
                  <a:lnTo>
                    <a:pt x="31191" y="263817"/>
                  </a:lnTo>
                  <a:lnTo>
                    <a:pt x="31623" y="262547"/>
                  </a:lnTo>
                  <a:lnTo>
                    <a:pt x="32092" y="259626"/>
                  </a:lnTo>
                  <a:lnTo>
                    <a:pt x="32016" y="258737"/>
                  </a:lnTo>
                  <a:lnTo>
                    <a:pt x="31076" y="253784"/>
                  </a:lnTo>
                  <a:lnTo>
                    <a:pt x="30962" y="253403"/>
                  </a:lnTo>
                  <a:lnTo>
                    <a:pt x="26987" y="245275"/>
                  </a:lnTo>
                  <a:lnTo>
                    <a:pt x="24282" y="239179"/>
                  </a:lnTo>
                  <a:lnTo>
                    <a:pt x="22923" y="234607"/>
                  </a:lnTo>
                  <a:lnTo>
                    <a:pt x="22098" y="231813"/>
                  </a:lnTo>
                  <a:lnTo>
                    <a:pt x="21945" y="231178"/>
                  </a:lnTo>
                  <a:lnTo>
                    <a:pt x="22250" y="230543"/>
                  </a:lnTo>
                  <a:lnTo>
                    <a:pt x="23469" y="230289"/>
                  </a:lnTo>
                  <a:lnTo>
                    <a:pt x="24091" y="230543"/>
                  </a:lnTo>
                  <a:lnTo>
                    <a:pt x="24282" y="231178"/>
                  </a:lnTo>
                  <a:lnTo>
                    <a:pt x="26733" y="237909"/>
                  </a:lnTo>
                  <a:lnTo>
                    <a:pt x="39281" y="260007"/>
                  </a:lnTo>
                  <a:lnTo>
                    <a:pt x="39357" y="260134"/>
                  </a:lnTo>
                  <a:lnTo>
                    <a:pt x="39827" y="260261"/>
                  </a:lnTo>
                  <a:lnTo>
                    <a:pt x="39979" y="260388"/>
                  </a:lnTo>
                  <a:lnTo>
                    <a:pt x="41579" y="260388"/>
                  </a:lnTo>
                  <a:lnTo>
                    <a:pt x="42392" y="260261"/>
                  </a:lnTo>
                  <a:lnTo>
                    <a:pt x="42557" y="260261"/>
                  </a:lnTo>
                  <a:lnTo>
                    <a:pt x="42938" y="260134"/>
                  </a:lnTo>
                  <a:lnTo>
                    <a:pt x="43218" y="260007"/>
                  </a:lnTo>
                  <a:lnTo>
                    <a:pt x="43573" y="259626"/>
                  </a:lnTo>
                  <a:lnTo>
                    <a:pt x="44323" y="258737"/>
                  </a:lnTo>
                  <a:lnTo>
                    <a:pt x="44818" y="257975"/>
                  </a:lnTo>
                  <a:lnTo>
                    <a:pt x="44970" y="257594"/>
                  </a:lnTo>
                  <a:lnTo>
                    <a:pt x="45173" y="257213"/>
                  </a:lnTo>
                  <a:lnTo>
                    <a:pt x="45326" y="256832"/>
                  </a:lnTo>
                  <a:lnTo>
                    <a:pt x="45681" y="255689"/>
                  </a:lnTo>
                  <a:lnTo>
                    <a:pt x="45796" y="254927"/>
                  </a:lnTo>
                  <a:lnTo>
                    <a:pt x="45910" y="253784"/>
                  </a:lnTo>
                  <a:lnTo>
                    <a:pt x="45796" y="250990"/>
                  </a:lnTo>
                  <a:lnTo>
                    <a:pt x="42151" y="243624"/>
                  </a:lnTo>
                  <a:lnTo>
                    <a:pt x="37871" y="237274"/>
                  </a:lnTo>
                  <a:lnTo>
                    <a:pt x="33820" y="230289"/>
                  </a:lnTo>
                  <a:lnTo>
                    <a:pt x="32791" y="228511"/>
                  </a:lnTo>
                  <a:lnTo>
                    <a:pt x="32524" y="228003"/>
                  </a:lnTo>
                  <a:lnTo>
                    <a:pt x="32677" y="227368"/>
                  </a:lnTo>
                  <a:lnTo>
                    <a:pt x="33223" y="226987"/>
                  </a:lnTo>
                  <a:lnTo>
                    <a:pt x="34594" y="226352"/>
                  </a:lnTo>
                  <a:lnTo>
                    <a:pt x="35064" y="228130"/>
                  </a:lnTo>
                  <a:lnTo>
                    <a:pt x="35725" y="229019"/>
                  </a:lnTo>
                  <a:lnTo>
                    <a:pt x="57073" y="254927"/>
                  </a:lnTo>
                  <a:lnTo>
                    <a:pt x="58559" y="254927"/>
                  </a:lnTo>
                  <a:lnTo>
                    <a:pt x="63601" y="253022"/>
                  </a:lnTo>
                  <a:lnTo>
                    <a:pt x="64135" y="252514"/>
                  </a:lnTo>
                  <a:lnTo>
                    <a:pt x="64922" y="251117"/>
                  </a:lnTo>
                  <a:lnTo>
                    <a:pt x="65544" y="249085"/>
                  </a:lnTo>
                  <a:lnTo>
                    <a:pt x="65811" y="247815"/>
                  </a:lnTo>
                  <a:lnTo>
                    <a:pt x="65697" y="245275"/>
                  </a:lnTo>
                  <a:lnTo>
                    <a:pt x="41224" y="212890"/>
                  </a:lnTo>
                  <a:lnTo>
                    <a:pt x="40170" y="212128"/>
                  </a:lnTo>
                  <a:lnTo>
                    <a:pt x="39941" y="210477"/>
                  </a:lnTo>
                  <a:lnTo>
                    <a:pt x="41351" y="209969"/>
                  </a:lnTo>
                  <a:lnTo>
                    <a:pt x="46736" y="211620"/>
                  </a:lnTo>
                  <a:lnTo>
                    <a:pt x="52158" y="214795"/>
                  </a:lnTo>
                  <a:lnTo>
                    <a:pt x="58635" y="215938"/>
                  </a:lnTo>
                  <a:lnTo>
                    <a:pt x="61061" y="216446"/>
                  </a:lnTo>
                  <a:lnTo>
                    <a:pt x="64020" y="216446"/>
                  </a:lnTo>
                  <a:lnTo>
                    <a:pt x="64998" y="216192"/>
                  </a:lnTo>
                  <a:lnTo>
                    <a:pt x="65112" y="216065"/>
                  </a:lnTo>
                  <a:lnTo>
                    <a:pt x="65278" y="216065"/>
                  </a:lnTo>
                  <a:lnTo>
                    <a:pt x="65354" y="215938"/>
                  </a:lnTo>
                  <a:lnTo>
                    <a:pt x="65506" y="215811"/>
                  </a:lnTo>
                  <a:lnTo>
                    <a:pt x="65620" y="215684"/>
                  </a:lnTo>
                  <a:lnTo>
                    <a:pt x="65862" y="215303"/>
                  </a:lnTo>
                  <a:lnTo>
                    <a:pt x="65976" y="214033"/>
                  </a:lnTo>
                  <a:close/>
                </a:path>
                <a:path w="304800" h="271779">
                  <a:moveTo>
                    <a:pt x="304520" y="13512"/>
                  </a:moveTo>
                  <a:lnTo>
                    <a:pt x="299326" y="3327"/>
                  </a:lnTo>
                  <a:lnTo>
                    <a:pt x="298424" y="2692"/>
                  </a:lnTo>
                  <a:lnTo>
                    <a:pt x="297459" y="2184"/>
                  </a:lnTo>
                  <a:lnTo>
                    <a:pt x="296291" y="1676"/>
                  </a:lnTo>
                  <a:lnTo>
                    <a:pt x="295300" y="1219"/>
                  </a:lnTo>
                  <a:lnTo>
                    <a:pt x="289496" y="0"/>
                  </a:lnTo>
                  <a:lnTo>
                    <a:pt x="288391" y="0"/>
                  </a:lnTo>
                  <a:lnTo>
                    <a:pt x="286016" y="203"/>
                  </a:lnTo>
                  <a:lnTo>
                    <a:pt x="284137" y="469"/>
                  </a:lnTo>
                  <a:lnTo>
                    <a:pt x="282270" y="901"/>
                  </a:lnTo>
                  <a:lnTo>
                    <a:pt x="282067" y="977"/>
                  </a:lnTo>
                  <a:lnTo>
                    <a:pt x="281914" y="977"/>
                  </a:lnTo>
                  <a:lnTo>
                    <a:pt x="280123" y="1409"/>
                  </a:lnTo>
                  <a:lnTo>
                    <a:pt x="259473" y="29705"/>
                  </a:lnTo>
                  <a:lnTo>
                    <a:pt x="259778" y="31191"/>
                  </a:lnTo>
                  <a:lnTo>
                    <a:pt x="259905" y="31546"/>
                  </a:lnTo>
                  <a:lnTo>
                    <a:pt x="260134" y="32054"/>
                  </a:lnTo>
                  <a:lnTo>
                    <a:pt x="260324" y="32562"/>
                  </a:lnTo>
                  <a:lnTo>
                    <a:pt x="270992" y="43726"/>
                  </a:lnTo>
                  <a:lnTo>
                    <a:pt x="271221" y="43878"/>
                  </a:lnTo>
                  <a:lnTo>
                    <a:pt x="273481" y="37947"/>
                  </a:lnTo>
                  <a:lnTo>
                    <a:pt x="275666" y="32016"/>
                  </a:lnTo>
                  <a:lnTo>
                    <a:pt x="277698" y="25920"/>
                  </a:lnTo>
                  <a:lnTo>
                    <a:pt x="278130" y="24168"/>
                  </a:lnTo>
                  <a:lnTo>
                    <a:pt x="276377" y="23380"/>
                  </a:lnTo>
                  <a:lnTo>
                    <a:pt x="272313" y="23228"/>
                  </a:lnTo>
                  <a:lnTo>
                    <a:pt x="272630" y="20650"/>
                  </a:lnTo>
                  <a:lnTo>
                    <a:pt x="273215" y="18656"/>
                  </a:lnTo>
                  <a:lnTo>
                    <a:pt x="275361" y="19634"/>
                  </a:lnTo>
                  <a:lnTo>
                    <a:pt x="276682" y="20180"/>
                  </a:lnTo>
                  <a:lnTo>
                    <a:pt x="281990" y="21666"/>
                  </a:lnTo>
                  <a:lnTo>
                    <a:pt x="287693" y="22796"/>
                  </a:lnTo>
                  <a:lnTo>
                    <a:pt x="293192" y="21818"/>
                  </a:lnTo>
                  <a:lnTo>
                    <a:pt x="304165" y="14681"/>
                  </a:lnTo>
                  <a:lnTo>
                    <a:pt x="304520" y="13512"/>
                  </a:lnTo>
                  <a:close/>
                </a:path>
              </a:pathLst>
            </a:custGeom>
            <a:solidFill>
              <a:srgbClr val="F7C3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4924857" y="7255332"/>
              <a:ext cx="41910" cy="170180"/>
            </a:xfrm>
            <a:custGeom>
              <a:avLst/>
              <a:gdLst/>
              <a:ahLst/>
              <a:cxnLst/>
              <a:rect l="l" t="t" r="r" b="b"/>
              <a:pathLst>
                <a:path w="41910" h="170179">
                  <a:moveTo>
                    <a:pt x="28752" y="3124"/>
                  </a:moveTo>
                  <a:lnTo>
                    <a:pt x="27825" y="2108"/>
                  </a:lnTo>
                  <a:lnTo>
                    <a:pt x="27673" y="2019"/>
                  </a:lnTo>
                  <a:lnTo>
                    <a:pt x="27127" y="1790"/>
                  </a:lnTo>
                  <a:lnTo>
                    <a:pt x="26543" y="1600"/>
                  </a:lnTo>
                  <a:lnTo>
                    <a:pt x="24777" y="1168"/>
                  </a:lnTo>
                  <a:lnTo>
                    <a:pt x="23609" y="1016"/>
                  </a:lnTo>
                  <a:lnTo>
                    <a:pt x="22364" y="812"/>
                  </a:lnTo>
                  <a:lnTo>
                    <a:pt x="13538" y="38"/>
                  </a:lnTo>
                  <a:lnTo>
                    <a:pt x="9093" y="0"/>
                  </a:lnTo>
                  <a:lnTo>
                    <a:pt x="7569" y="38"/>
                  </a:lnTo>
                  <a:lnTo>
                    <a:pt x="6007" y="152"/>
                  </a:lnTo>
                  <a:lnTo>
                    <a:pt x="4483" y="304"/>
                  </a:lnTo>
                  <a:lnTo>
                    <a:pt x="3937" y="381"/>
                  </a:lnTo>
                  <a:lnTo>
                    <a:pt x="3670" y="469"/>
                  </a:lnTo>
                  <a:lnTo>
                    <a:pt x="3467" y="508"/>
                  </a:lnTo>
                  <a:lnTo>
                    <a:pt x="3314" y="584"/>
                  </a:lnTo>
                  <a:lnTo>
                    <a:pt x="3124" y="622"/>
                  </a:lnTo>
                  <a:lnTo>
                    <a:pt x="2959" y="736"/>
                  </a:lnTo>
                  <a:lnTo>
                    <a:pt x="2768" y="889"/>
                  </a:lnTo>
                  <a:lnTo>
                    <a:pt x="2679" y="1168"/>
                  </a:lnTo>
                  <a:lnTo>
                    <a:pt x="2578" y="3898"/>
                  </a:lnTo>
                  <a:lnTo>
                    <a:pt x="2730" y="4914"/>
                  </a:lnTo>
                  <a:lnTo>
                    <a:pt x="2844" y="5384"/>
                  </a:lnTo>
                  <a:lnTo>
                    <a:pt x="3352" y="6946"/>
                  </a:lnTo>
                  <a:lnTo>
                    <a:pt x="3746" y="7835"/>
                  </a:lnTo>
                  <a:lnTo>
                    <a:pt x="5194" y="11277"/>
                  </a:lnTo>
                  <a:lnTo>
                    <a:pt x="6794" y="14744"/>
                  </a:lnTo>
                  <a:lnTo>
                    <a:pt x="9321" y="18186"/>
                  </a:lnTo>
                  <a:lnTo>
                    <a:pt x="9677" y="18542"/>
                  </a:lnTo>
                  <a:lnTo>
                    <a:pt x="10452" y="19392"/>
                  </a:lnTo>
                  <a:lnTo>
                    <a:pt x="11430" y="20218"/>
                  </a:lnTo>
                  <a:lnTo>
                    <a:pt x="11823" y="20485"/>
                  </a:lnTo>
                  <a:lnTo>
                    <a:pt x="12192" y="20650"/>
                  </a:lnTo>
                  <a:lnTo>
                    <a:pt x="12369" y="20764"/>
                  </a:lnTo>
                  <a:lnTo>
                    <a:pt x="12992" y="20993"/>
                  </a:lnTo>
                  <a:lnTo>
                    <a:pt x="13347" y="21158"/>
                  </a:lnTo>
                  <a:lnTo>
                    <a:pt x="14173" y="21348"/>
                  </a:lnTo>
                  <a:lnTo>
                    <a:pt x="15176" y="21348"/>
                  </a:lnTo>
                  <a:lnTo>
                    <a:pt x="16662" y="21158"/>
                  </a:lnTo>
                  <a:lnTo>
                    <a:pt x="21539" y="17640"/>
                  </a:lnTo>
                  <a:lnTo>
                    <a:pt x="22834" y="16040"/>
                  </a:lnTo>
                  <a:lnTo>
                    <a:pt x="25133" y="12369"/>
                  </a:lnTo>
                  <a:lnTo>
                    <a:pt x="26657" y="9436"/>
                  </a:lnTo>
                  <a:lnTo>
                    <a:pt x="27990" y="6324"/>
                  </a:lnTo>
                  <a:lnTo>
                    <a:pt x="28752" y="3124"/>
                  </a:lnTo>
                  <a:close/>
                </a:path>
                <a:path w="41910" h="170179">
                  <a:moveTo>
                    <a:pt x="41732" y="145592"/>
                  </a:moveTo>
                  <a:lnTo>
                    <a:pt x="30594" y="88849"/>
                  </a:lnTo>
                  <a:lnTo>
                    <a:pt x="22796" y="31534"/>
                  </a:lnTo>
                  <a:lnTo>
                    <a:pt x="22529" y="26733"/>
                  </a:lnTo>
                  <a:lnTo>
                    <a:pt x="22364" y="24968"/>
                  </a:lnTo>
                  <a:lnTo>
                    <a:pt x="22250" y="23952"/>
                  </a:lnTo>
                  <a:lnTo>
                    <a:pt x="22136" y="22631"/>
                  </a:lnTo>
                  <a:lnTo>
                    <a:pt x="21945" y="22352"/>
                  </a:lnTo>
                  <a:lnTo>
                    <a:pt x="22021" y="21577"/>
                  </a:lnTo>
                  <a:lnTo>
                    <a:pt x="19202" y="24079"/>
                  </a:lnTo>
                  <a:lnTo>
                    <a:pt x="14833" y="24968"/>
                  </a:lnTo>
                  <a:lnTo>
                    <a:pt x="11366" y="23406"/>
                  </a:lnTo>
                  <a:lnTo>
                    <a:pt x="10693" y="23063"/>
                  </a:lnTo>
                  <a:lnTo>
                    <a:pt x="9537" y="32816"/>
                  </a:lnTo>
                  <a:lnTo>
                    <a:pt x="8636" y="42595"/>
                  </a:lnTo>
                  <a:lnTo>
                    <a:pt x="7937" y="52400"/>
                  </a:lnTo>
                  <a:lnTo>
                    <a:pt x="7416" y="62217"/>
                  </a:lnTo>
                  <a:lnTo>
                    <a:pt x="6667" y="71513"/>
                  </a:lnTo>
                  <a:lnTo>
                    <a:pt x="5676" y="80784"/>
                  </a:lnTo>
                  <a:lnTo>
                    <a:pt x="4610" y="90043"/>
                  </a:lnTo>
                  <a:lnTo>
                    <a:pt x="3670" y="99339"/>
                  </a:lnTo>
                  <a:lnTo>
                    <a:pt x="2857" y="110909"/>
                  </a:lnTo>
                  <a:lnTo>
                    <a:pt x="1930" y="122466"/>
                  </a:lnTo>
                  <a:lnTo>
                    <a:pt x="952" y="134023"/>
                  </a:lnTo>
                  <a:lnTo>
                    <a:pt x="0" y="145592"/>
                  </a:lnTo>
                  <a:lnTo>
                    <a:pt x="22910" y="169633"/>
                  </a:lnTo>
                  <a:lnTo>
                    <a:pt x="32473" y="158026"/>
                  </a:lnTo>
                  <a:lnTo>
                    <a:pt x="36893" y="152476"/>
                  </a:lnTo>
                  <a:lnTo>
                    <a:pt x="41148" y="146685"/>
                  </a:lnTo>
                  <a:lnTo>
                    <a:pt x="41541" y="146062"/>
                  </a:lnTo>
                  <a:lnTo>
                    <a:pt x="41668" y="145783"/>
                  </a:lnTo>
                  <a:lnTo>
                    <a:pt x="41732" y="145592"/>
                  </a:lnTo>
                  <a:close/>
                </a:path>
              </a:pathLst>
            </a:custGeom>
            <a:solidFill>
              <a:srgbClr val="1E8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4" name="object 2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6010" y="7059600"/>
              <a:ext cx="162809" cy="169456"/>
            </a:xfrm>
            <a:prstGeom prst="rect">
              <a:avLst/>
            </a:prstGeom>
          </p:spPr>
        </p:pic>
        <p:sp>
          <p:nvSpPr>
            <p:cNvPr id="275" name="object 275"/>
            <p:cNvSpPr/>
            <p:nvPr/>
          </p:nvSpPr>
          <p:spPr>
            <a:xfrm>
              <a:off x="5037950" y="6914535"/>
              <a:ext cx="461645" cy="433070"/>
            </a:xfrm>
            <a:custGeom>
              <a:avLst/>
              <a:gdLst/>
              <a:ahLst/>
              <a:cxnLst/>
              <a:rect l="l" t="t" r="r" b="b"/>
              <a:pathLst>
                <a:path w="461645" h="433070">
                  <a:moveTo>
                    <a:pt x="277152" y="110489"/>
                  </a:moveTo>
                  <a:lnTo>
                    <a:pt x="184213" y="110489"/>
                  </a:lnTo>
                  <a:lnTo>
                    <a:pt x="183934" y="111759"/>
                  </a:lnTo>
                  <a:lnTo>
                    <a:pt x="183502" y="111759"/>
                  </a:lnTo>
                  <a:lnTo>
                    <a:pt x="181165" y="116839"/>
                  </a:lnTo>
                  <a:lnTo>
                    <a:pt x="178663" y="121919"/>
                  </a:lnTo>
                  <a:lnTo>
                    <a:pt x="176326" y="126999"/>
                  </a:lnTo>
                  <a:lnTo>
                    <a:pt x="175856" y="128269"/>
                  </a:lnTo>
                  <a:lnTo>
                    <a:pt x="174993" y="129539"/>
                  </a:lnTo>
                  <a:lnTo>
                    <a:pt x="172262" y="135889"/>
                  </a:lnTo>
                  <a:lnTo>
                    <a:pt x="170903" y="138429"/>
                  </a:lnTo>
                  <a:lnTo>
                    <a:pt x="167855" y="144779"/>
                  </a:lnTo>
                  <a:lnTo>
                    <a:pt x="165277" y="151129"/>
                  </a:lnTo>
                  <a:lnTo>
                    <a:pt x="162509" y="157479"/>
                  </a:lnTo>
                  <a:lnTo>
                    <a:pt x="161213" y="161289"/>
                  </a:lnTo>
                  <a:lnTo>
                    <a:pt x="159727" y="161289"/>
                  </a:lnTo>
                  <a:lnTo>
                    <a:pt x="145834" y="163829"/>
                  </a:lnTo>
                  <a:lnTo>
                    <a:pt x="51492" y="163829"/>
                  </a:lnTo>
                  <a:lnTo>
                    <a:pt x="19519" y="167639"/>
                  </a:lnTo>
                  <a:lnTo>
                    <a:pt x="8432" y="167639"/>
                  </a:lnTo>
                  <a:lnTo>
                    <a:pt x="3048" y="168909"/>
                  </a:lnTo>
                  <a:lnTo>
                    <a:pt x="0" y="168909"/>
                  </a:lnTo>
                  <a:lnTo>
                    <a:pt x="26573" y="189229"/>
                  </a:lnTo>
                  <a:lnTo>
                    <a:pt x="39992" y="198119"/>
                  </a:lnTo>
                  <a:lnTo>
                    <a:pt x="53670" y="207009"/>
                  </a:lnTo>
                  <a:lnTo>
                    <a:pt x="53987" y="207009"/>
                  </a:lnTo>
                  <a:lnTo>
                    <a:pt x="54025" y="208279"/>
                  </a:lnTo>
                  <a:lnTo>
                    <a:pt x="61404" y="212089"/>
                  </a:lnTo>
                  <a:lnTo>
                    <a:pt x="96861" y="234949"/>
                  </a:lnTo>
                  <a:lnTo>
                    <a:pt x="132842" y="255269"/>
                  </a:lnTo>
                  <a:lnTo>
                    <a:pt x="134518" y="256539"/>
                  </a:lnTo>
                  <a:lnTo>
                    <a:pt x="133731" y="260349"/>
                  </a:lnTo>
                  <a:lnTo>
                    <a:pt x="130335" y="274319"/>
                  </a:lnTo>
                  <a:lnTo>
                    <a:pt x="126592" y="287019"/>
                  </a:lnTo>
                  <a:lnTo>
                    <a:pt x="122759" y="299719"/>
                  </a:lnTo>
                  <a:lnTo>
                    <a:pt x="117767" y="318769"/>
                  </a:lnTo>
                  <a:lnTo>
                    <a:pt x="116992" y="323849"/>
                  </a:lnTo>
                  <a:lnTo>
                    <a:pt x="115036" y="328929"/>
                  </a:lnTo>
                  <a:lnTo>
                    <a:pt x="120923" y="331469"/>
                  </a:lnTo>
                  <a:lnTo>
                    <a:pt x="125661" y="336549"/>
                  </a:lnTo>
                  <a:lnTo>
                    <a:pt x="128240" y="341629"/>
                  </a:lnTo>
                  <a:lnTo>
                    <a:pt x="127647" y="347979"/>
                  </a:lnTo>
                  <a:lnTo>
                    <a:pt x="122823" y="354329"/>
                  </a:lnTo>
                  <a:lnTo>
                    <a:pt x="115893" y="356869"/>
                  </a:lnTo>
                  <a:lnTo>
                    <a:pt x="100401" y="356869"/>
                  </a:lnTo>
                  <a:lnTo>
                    <a:pt x="100164" y="359409"/>
                  </a:lnTo>
                  <a:lnTo>
                    <a:pt x="99148" y="361949"/>
                  </a:lnTo>
                  <a:lnTo>
                    <a:pt x="98374" y="364489"/>
                  </a:lnTo>
                  <a:lnTo>
                    <a:pt x="96774" y="370839"/>
                  </a:lnTo>
                  <a:lnTo>
                    <a:pt x="94386" y="375919"/>
                  </a:lnTo>
                  <a:lnTo>
                    <a:pt x="92354" y="382269"/>
                  </a:lnTo>
                  <a:lnTo>
                    <a:pt x="90487" y="386079"/>
                  </a:lnTo>
                  <a:lnTo>
                    <a:pt x="90284" y="386079"/>
                  </a:lnTo>
                  <a:lnTo>
                    <a:pt x="90284" y="387349"/>
                  </a:lnTo>
                  <a:lnTo>
                    <a:pt x="90055" y="387349"/>
                  </a:lnTo>
                  <a:lnTo>
                    <a:pt x="87210" y="393699"/>
                  </a:lnTo>
                  <a:lnTo>
                    <a:pt x="84975" y="400049"/>
                  </a:lnTo>
                  <a:lnTo>
                    <a:pt x="82169" y="405129"/>
                  </a:lnTo>
                  <a:lnTo>
                    <a:pt x="79248" y="412749"/>
                  </a:lnTo>
                  <a:lnTo>
                    <a:pt x="76936" y="420369"/>
                  </a:lnTo>
                  <a:lnTo>
                    <a:pt x="74396" y="427989"/>
                  </a:lnTo>
                  <a:lnTo>
                    <a:pt x="74244" y="429259"/>
                  </a:lnTo>
                  <a:lnTo>
                    <a:pt x="73774" y="430529"/>
                  </a:lnTo>
                  <a:lnTo>
                    <a:pt x="72847" y="433069"/>
                  </a:lnTo>
                  <a:lnTo>
                    <a:pt x="73901" y="433069"/>
                  </a:lnTo>
                  <a:lnTo>
                    <a:pt x="104346" y="406399"/>
                  </a:lnTo>
                  <a:lnTo>
                    <a:pt x="162020" y="356869"/>
                  </a:lnTo>
                  <a:lnTo>
                    <a:pt x="108059" y="356869"/>
                  </a:lnTo>
                  <a:lnTo>
                    <a:pt x="100520" y="355599"/>
                  </a:lnTo>
                  <a:lnTo>
                    <a:pt x="163497" y="355599"/>
                  </a:lnTo>
                  <a:lnTo>
                    <a:pt x="166452" y="353059"/>
                  </a:lnTo>
                  <a:lnTo>
                    <a:pt x="196697" y="326389"/>
                  </a:lnTo>
                  <a:lnTo>
                    <a:pt x="197485" y="325119"/>
                  </a:lnTo>
                  <a:lnTo>
                    <a:pt x="197866" y="325119"/>
                  </a:lnTo>
                  <a:lnTo>
                    <a:pt x="198653" y="323849"/>
                  </a:lnTo>
                  <a:lnTo>
                    <a:pt x="199555" y="323849"/>
                  </a:lnTo>
                  <a:lnTo>
                    <a:pt x="202984" y="320039"/>
                  </a:lnTo>
                  <a:lnTo>
                    <a:pt x="208368" y="314959"/>
                  </a:lnTo>
                  <a:lnTo>
                    <a:pt x="213632" y="308609"/>
                  </a:lnTo>
                  <a:lnTo>
                    <a:pt x="218814" y="303529"/>
                  </a:lnTo>
                  <a:lnTo>
                    <a:pt x="224092" y="298449"/>
                  </a:lnTo>
                  <a:lnTo>
                    <a:pt x="229527" y="294639"/>
                  </a:lnTo>
                  <a:lnTo>
                    <a:pt x="230466" y="293369"/>
                  </a:lnTo>
                  <a:lnTo>
                    <a:pt x="348140" y="293369"/>
                  </a:lnTo>
                  <a:lnTo>
                    <a:pt x="346710" y="290829"/>
                  </a:lnTo>
                  <a:lnTo>
                    <a:pt x="345071" y="287019"/>
                  </a:lnTo>
                  <a:lnTo>
                    <a:pt x="343827" y="281939"/>
                  </a:lnTo>
                  <a:lnTo>
                    <a:pt x="341096" y="274319"/>
                  </a:lnTo>
                  <a:lnTo>
                    <a:pt x="337858" y="266699"/>
                  </a:lnTo>
                  <a:lnTo>
                    <a:pt x="335711" y="259079"/>
                  </a:lnTo>
                  <a:lnTo>
                    <a:pt x="335038" y="257809"/>
                  </a:lnTo>
                  <a:lnTo>
                    <a:pt x="334924" y="255269"/>
                  </a:lnTo>
                  <a:lnTo>
                    <a:pt x="336257" y="255269"/>
                  </a:lnTo>
                  <a:lnTo>
                    <a:pt x="338632" y="252729"/>
                  </a:lnTo>
                  <a:lnTo>
                    <a:pt x="341642" y="250189"/>
                  </a:lnTo>
                  <a:lnTo>
                    <a:pt x="344639" y="248919"/>
                  </a:lnTo>
                  <a:lnTo>
                    <a:pt x="344766" y="248919"/>
                  </a:lnTo>
                  <a:lnTo>
                    <a:pt x="349288" y="245109"/>
                  </a:lnTo>
                  <a:lnTo>
                    <a:pt x="354330" y="242569"/>
                  </a:lnTo>
                  <a:lnTo>
                    <a:pt x="356235" y="241299"/>
                  </a:lnTo>
                  <a:lnTo>
                    <a:pt x="357174" y="240029"/>
                  </a:lnTo>
                  <a:lnTo>
                    <a:pt x="360146" y="238759"/>
                  </a:lnTo>
                  <a:lnTo>
                    <a:pt x="363029" y="236219"/>
                  </a:lnTo>
                  <a:lnTo>
                    <a:pt x="366039" y="234949"/>
                  </a:lnTo>
                  <a:lnTo>
                    <a:pt x="382645" y="224789"/>
                  </a:lnTo>
                  <a:lnTo>
                    <a:pt x="399316" y="213359"/>
                  </a:lnTo>
                  <a:lnTo>
                    <a:pt x="415763" y="203199"/>
                  </a:lnTo>
                  <a:lnTo>
                    <a:pt x="431698" y="191769"/>
                  </a:lnTo>
                  <a:lnTo>
                    <a:pt x="431850" y="191769"/>
                  </a:lnTo>
                  <a:lnTo>
                    <a:pt x="439453" y="185419"/>
                  </a:lnTo>
                  <a:lnTo>
                    <a:pt x="454025" y="172719"/>
                  </a:lnTo>
                  <a:lnTo>
                    <a:pt x="461556" y="166369"/>
                  </a:lnTo>
                  <a:lnTo>
                    <a:pt x="439851" y="166369"/>
                  </a:lnTo>
                  <a:lnTo>
                    <a:pt x="410176" y="165099"/>
                  </a:lnTo>
                  <a:lnTo>
                    <a:pt x="380517" y="162559"/>
                  </a:lnTo>
                  <a:lnTo>
                    <a:pt x="321183" y="160019"/>
                  </a:lnTo>
                  <a:lnTo>
                    <a:pt x="301434" y="160019"/>
                  </a:lnTo>
                  <a:lnTo>
                    <a:pt x="294868" y="158749"/>
                  </a:lnTo>
                  <a:lnTo>
                    <a:pt x="293700" y="158749"/>
                  </a:lnTo>
                  <a:lnTo>
                    <a:pt x="293116" y="157479"/>
                  </a:lnTo>
                  <a:lnTo>
                    <a:pt x="292608" y="157479"/>
                  </a:lnTo>
                  <a:lnTo>
                    <a:pt x="289535" y="149859"/>
                  </a:lnTo>
                  <a:lnTo>
                    <a:pt x="287097" y="142239"/>
                  </a:lnTo>
                  <a:lnTo>
                    <a:pt x="285005" y="134619"/>
                  </a:lnTo>
                  <a:lnTo>
                    <a:pt x="282968" y="126999"/>
                  </a:lnTo>
                  <a:lnTo>
                    <a:pt x="282498" y="126999"/>
                  </a:lnTo>
                  <a:lnTo>
                    <a:pt x="281368" y="123189"/>
                  </a:lnTo>
                  <a:lnTo>
                    <a:pt x="280898" y="121919"/>
                  </a:lnTo>
                  <a:lnTo>
                    <a:pt x="279539" y="118109"/>
                  </a:lnTo>
                  <a:lnTo>
                    <a:pt x="277152" y="110489"/>
                  </a:lnTo>
                  <a:close/>
                </a:path>
                <a:path w="461645" h="433070">
                  <a:moveTo>
                    <a:pt x="348140" y="293369"/>
                  </a:moveTo>
                  <a:lnTo>
                    <a:pt x="233591" y="293369"/>
                  </a:lnTo>
                  <a:lnTo>
                    <a:pt x="233857" y="294639"/>
                  </a:lnTo>
                  <a:lnTo>
                    <a:pt x="242493" y="298449"/>
                  </a:lnTo>
                  <a:lnTo>
                    <a:pt x="246545" y="300989"/>
                  </a:lnTo>
                  <a:lnTo>
                    <a:pt x="247802" y="302259"/>
                  </a:lnTo>
                  <a:lnTo>
                    <a:pt x="250291" y="303529"/>
                  </a:lnTo>
                  <a:lnTo>
                    <a:pt x="253111" y="304799"/>
                  </a:lnTo>
                  <a:lnTo>
                    <a:pt x="255841" y="307339"/>
                  </a:lnTo>
                  <a:lnTo>
                    <a:pt x="259511" y="309879"/>
                  </a:lnTo>
                  <a:lnTo>
                    <a:pt x="260680" y="311149"/>
                  </a:lnTo>
                  <a:lnTo>
                    <a:pt x="261696" y="311149"/>
                  </a:lnTo>
                  <a:lnTo>
                    <a:pt x="274585" y="321309"/>
                  </a:lnTo>
                  <a:lnTo>
                    <a:pt x="286953" y="332739"/>
                  </a:lnTo>
                  <a:lnTo>
                    <a:pt x="299125" y="342899"/>
                  </a:lnTo>
                  <a:lnTo>
                    <a:pt x="311429" y="354329"/>
                  </a:lnTo>
                  <a:lnTo>
                    <a:pt x="323228" y="363219"/>
                  </a:lnTo>
                  <a:lnTo>
                    <a:pt x="346415" y="383539"/>
                  </a:lnTo>
                  <a:lnTo>
                    <a:pt x="358419" y="393699"/>
                  </a:lnTo>
                  <a:lnTo>
                    <a:pt x="358584" y="393699"/>
                  </a:lnTo>
                  <a:lnTo>
                    <a:pt x="367805" y="400049"/>
                  </a:lnTo>
                  <a:lnTo>
                    <a:pt x="377190" y="406399"/>
                  </a:lnTo>
                  <a:lnTo>
                    <a:pt x="386727" y="414019"/>
                  </a:lnTo>
                  <a:lnTo>
                    <a:pt x="396405" y="420369"/>
                  </a:lnTo>
                  <a:lnTo>
                    <a:pt x="391851" y="406399"/>
                  </a:lnTo>
                  <a:lnTo>
                    <a:pt x="387054" y="393699"/>
                  </a:lnTo>
                  <a:lnTo>
                    <a:pt x="382053" y="380999"/>
                  </a:lnTo>
                  <a:lnTo>
                    <a:pt x="376072" y="367029"/>
                  </a:lnTo>
                  <a:lnTo>
                    <a:pt x="375869" y="365759"/>
                  </a:lnTo>
                  <a:lnTo>
                    <a:pt x="371069" y="353059"/>
                  </a:lnTo>
                  <a:lnTo>
                    <a:pt x="362652" y="330199"/>
                  </a:lnTo>
                  <a:lnTo>
                    <a:pt x="358114" y="318769"/>
                  </a:lnTo>
                  <a:lnTo>
                    <a:pt x="354876" y="311149"/>
                  </a:lnTo>
                  <a:lnTo>
                    <a:pt x="351713" y="302259"/>
                  </a:lnTo>
                  <a:lnTo>
                    <a:pt x="348856" y="294639"/>
                  </a:lnTo>
                  <a:lnTo>
                    <a:pt x="348140" y="293369"/>
                  </a:lnTo>
                  <a:close/>
                </a:path>
                <a:path w="461645" h="433070">
                  <a:moveTo>
                    <a:pt x="138963" y="162559"/>
                  </a:moveTo>
                  <a:lnTo>
                    <a:pt x="72629" y="162559"/>
                  </a:lnTo>
                  <a:lnTo>
                    <a:pt x="62103" y="163829"/>
                  </a:lnTo>
                  <a:lnTo>
                    <a:pt x="145834" y="163829"/>
                  </a:lnTo>
                  <a:lnTo>
                    <a:pt x="138963" y="162559"/>
                  </a:lnTo>
                  <a:close/>
                </a:path>
                <a:path w="461645" h="433070">
                  <a:moveTo>
                    <a:pt x="103949" y="161289"/>
                  </a:moveTo>
                  <a:lnTo>
                    <a:pt x="93506" y="161289"/>
                  </a:lnTo>
                  <a:lnTo>
                    <a:pt x="83069" y="162559"/>
                  </a:lnTo>
                  <a:lnTo>
                    <a:pt x="110449" y="162559"/>
                  </a:lnTo>
                  <a:lnTo>
                    <a:pt x="103949" y="161289"/>
                  </a:lnTo>
                  <a:close/>
                </a:path>
                <a:path w="461645" h="433070">
                  <a:moveTo>
                    <a:pt x="239560" y="0"/>
                  </a:moveTo>
                  <a:lnTo>
                    <a:pt x="237490" y="3809"/>
                  </a:lnTo>
                  <a:lnTo>
                    <a:pt x="235546" y="8889"/>
                  </a:lnTo>
                  <a:lnTo>
                    <a:pt x="233349" y="12699"/>
                  </a:lnTo>
                  <a:lnTo>
                    <a:pt x="233273" y="13969"/>
                  </a:lnTo>
                  <a:lnTo>
                    <a:pt x="221381" y="38099"/>
                  </a:lnTo>
                  <a:lnTo>
                    <a:pt x="196554" y="85089"/>
                  </a:lnTo>
                  <a:lnTo>
                    <a:pt x="184721" y="109219"/>
                  </a:lnTo>
                  <a:lnTo>
                    <a:pt x="184594" y="110489"/>
                  </a:lnTo>
                  <a:lnTo>
                    <a:pt x="276923" y="110489"/>
                  </a:lnTo>
                  <a:lnTo>
                    <a:pt x="271646" y="93979"/>
                  </a:lnTo>
                  <a:lnTo>
                    <a:pt x="261676" y="62229"/>
                  </a:lnTo>
                  <a:lnTo>
                    <a:pt x="256463" y="46989"/>
                  </a:lnTo>
                  <a:lnTo>
                    <a:pt x="256387" y="45719"/>
                  </a:lnTo>
                  <a:lnTo>
                    <a:pt x="254088" y="39369"/>
                  </a:lnTo>
                  <a:lnTo>
                    <a:pt x="253034" y="36829"/>
                  </a:lnTo>
                  <a:lnTo>
                    <a:pt x="251739" y="33019"/>
                  </a:lnTo>
                  <a:lnTo>
                    <a:pt x="249123" y="26669"/>
                  </a:lnTo>
                  <a:lnTo>
                    <a:pt x="246392" y="20319"/>
                  </a:lnTo>
                  <a:lnTo>
                    <a:pt x="244170" y="12699"/>
                  </a:lnTo>
                  <a:lnTo>
                    <a:pt x="242493" y="8889"/>
                  </a:lnTo>
                  <a:lnTo>
                    <a:pt x="241312" y="3809"/>
                  </a:lnTo>
                  <a:lnTo>
                    <a:pt x="239560" y="0"/>
                  </a:lnTo>
                  <a:close/>
                </a:path>
              </a:pathLst>
            </a:custGeom>
            <a:solidFill>
              <a:srgbClr val="F7DD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4917645" y="7102844"/>
              <a:ext cx="16510" cy="17145"/>
            </a:xfrm>
            <a:custGeom>
              <a:avLst/>
              <a:gdLst/>
              <a:ahLst/>
              <a:cxnLst/>
              <a:rect l="l" t="t" r="r" b="b"/>
              <a:pathLst>
                <a:path w="16510" h="17145">
                  <a:moveTo>
                    <a:pt x="11557" y="0"/>
                  </a:moveTo>
                  <a:lnTo>
                    <a:pt x="5270" y="825"/>
                  </a:lnTo>
                  <a:lnTo>
                    <a:pt x="2806" y="5384"/>
                  </a:lnTo>
                  <a:lnTo>
                    <a:pt x="0" y="11404"/>
                  </a:lnTo>
                  <a:lnTo>
                    <a:pt x="5816" y="16827"/>
                  </a:lnTo>
                  <a:lnTo>
                    <a:pt x="11709" y="14135"/>
                  </a:lnTo>
                  <a:lnTo>
                    <a:pt x="15265" y="12928"/>
                  </a:lnTo>
                  <a:lnTo>
                    <a:pt x="16040" y="8000"/>
                  </a:lnTo>
                  <a:lnTo>
                    <a:pt x="13817" y="5232"/>
                  </a:lnTo>
                  <a:lnTo>
                    <a:pt x="11557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7" name="object 2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94379" y="7102887"/>
              <a:ext cx="106184" cy="101377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4852759" y="6907161"/>
              <a:ext cx="655320" cy="875030"/>
            </a:xfrm>
            <a:custGeom>
              <a:avLst/>
              <a:gdLst/>
              <a:ahLst/>
              <a:cxnLst/>
              <a:rect l="l" t="t" r="r" b="b"/>
              <a:pathLst>
                <a:path w="655320" h="875029">
                  <a:moveTo>
                    <a:pt x="39903" y="531317"/>
                  </a:moveTo>
                  <a:lnTo>
                    <a:pt x="39776" y="531329"/>
                  </a:lnTo>
                  <a:lnTo>
                    <a:pt x="39903" y="531317"/>
                  </a:lnTo>
                  <a:close/>
                </a:path>
                <a:path w="655320" h="875029">
                  <a:moveTo>
                    <a:pt x="52082" y="532765"/>
                  </a:moveTo>
                  <a:close/>
                </a:path>
                <a:path w="655320" h="875029">
                  <a:moveTo>
                    <a:pt x="587425" y="431482"/>
                  </a:moveTo>
                  <a:lnTo>
                    <a:pt x="587413" y="431292"/>
                  </a:lnTo>
                  <a:lnTo>
                    <a:pt x="587425" y="431482"/>
                  </a:lnTo>
                  <a:close/>
                </a:path>
                <a:path w="655320" h="875029">
                  <a:moveTo>
                    <a:pt x="655180" y="172720"/>
                  </a:moveTo>
                  <a:lnTo>
                    <a:pt x="653034" y="170180"/>
                  </a:lnTo>
                  <a:lnTo>
                    <a:pt x="650176" y="170180"/>
                  </a:lnTo>
                  <a:lnTo>
                    <a:pt x="646747" y="169875"/>
                  </a:lnTo>
                  <a:lnTo>
                    <a:pt x="646747" y="173990"/>
                  </a:lnTo>
                  <a:lnTo>
                    <a:pt x="639203" y="180340"/>
                  </a:lnTo>
                  <a:lnTo>
                    <a:pt x="624636" y="193040"/>
                  </a:lnTo>
                  <a:lnTo>
                    <a:pt x="617156" y="198120"/>
                  </a:lnTo>
                  <a:lnTo>
                    <a:pt x="616966" y="198120"/>
                  </a:lnTo>
                  <a:lnTo>
                    <a:pt x="600951" y="210820"/>
                  </a:lnTo>
                  <a:lnTo>
                    <a:pt x="567829" y="231140"/>
                  </a:lnTo>
                  <a:lnTo>
                    <a:pt x="551230" y="242570"/>
                  </a:lnTo>
                  <a:lnTo>
                    <a:pt x="548220" y="243840"/>
                  </a:lnTo>
                  <a:lnTo>
                    <a:pt x="545325" y="246380"/>
                  </a:lnTo>
                  <a:lnTo>
                    <a:pt x="542480" y="247650"/>
                  </a:lnTo>
                  <a:lnTo>
                    <a:pt x="539635" y="250190"/>
                  </a:lnTo>
                  <a:lnTo>
                    <a:pt x="539508" y="250190"/>
                  </a:lnTo>
                  <a:lnTo>
                    <a:pt x="534479" y="252730"/>
                  </a:lnTo>
                  <a:lnTo>
                    <a:pt x="529945" y="256540"/>
                  </a:lnTo>
                  <a:lnTo>
                    <a:pt x="523824" y="259080"/>
                  </a:lnTo>
                  <a:lnTo>
                    <a:pt x="521436" y="261620"/>
                  </a:lnTo>
                  <a:lnTo>
                    <a:pt x="520115" y="262890"/>
                  </a:lnTo>
                  <a:lnTo>
                    <a:pt x="520230" y="264160"/>
                  </a:lnTo>
                  <a:lnTo>
                    <a:pt x="520890" y="266700"/>
                  </a:lnTo>
                  <a:lnTo>
                    <a:pt x="523036" y="274320"/>
                  </a:lnTo>
                  <a:lnTo>
                    <a:pt x="526275" y="281940"/>
                  </a:lnTo>
                  <a:lnTo>
                    <a:pt x="529018" y="289560"/>
                  </a:lnTo>
                  <a:lnTo>
                    <a:pt x="530263" y="294640"/>
                  </a:lnTo>
                  <a:lnTo>
                    <a:pt x="531901" y="298450"/>
                  </a:lnTo>
                  <a:lnTo>
                    <a:pt x="534047" y="302260"/>
                  </a:lnTo>
                  <a:lnTo>
                    <a:pt x="536905" y="309880"/>
                  </a:lnTo>
                  <a:lnTo>
                    <a:pt x="540067" y="317500"/>
                  </a:lnTo>
                  <a:lnTo>
                    <a:pt x="543140" y="325120"/>
                  </a:lnTo>
                  <a:lnTo>
                    <a:pt x="543267" y="326390"/>
                  </a:lnTo>
                  <a:lnTo>
                    <a:pt x="547839" y="337820"/>
                  </a:lnTo>
                  <a:lnTo>
                    <a:pt x="556260" y="360680"/>
                  </a:lnTo>
                  <a:lnTo>
                    <a:pt x="561060" y="373380"/>
                  </a:lnTo>
                  <a:lnTo>
                    <a:pt x="561263" y="373380"/>
                  </a:lnTo>
                  <a:lnTo>
                    <a:pt x="572236" y="401320"/>
                  </a:lnTo>
                  <a:lnTo>
                    <a:pt x="577037" y="414020"/>
                  </a:lnTo>
                  <a:lnTo>
                    <a:pt x="581596" y="426720"/>
                  </a:lnTo>
                  <a:lnTo>
                    <a:pt x="562368" y="414020"/>
                  </a:lnTo>
                  <a:lnTo>
                    <a:pt x="552983" y="407670"/>
                  </a:lnTo>
                  <a:lnTo>
                    <a:pt x="543687" y="400050"/>
                  </a:lnTo>
                  <a:lnTo>
                    <a:pt x="531596" y="391160"/>
                  </a:lnTo>
                  <a:lnTo>
                    <a:pt x="508419" y="370840"/>
                  </a:lnTo>
                  <a:lnTo>
                    <a:pt x="496620" y="360680"/>
                  </a:lnTo>
                  <a:lnTo>
                    <a:pt x="484314" y="350520"/>
                  </a:lnTo>
                  <a:lnTo>
                    <a:pt x="472135" y="339090"/>
                  </a:lnTo>
                  <a:lnTo>
                    <a:pt x="459778" y="328930"/>
                  </a:lnTo>
                  <a:lnTo>
                    <a:pt x="446887" y="318770"/>
                  </a:lnTo>
                  <a:lnTo>
                    <a:pt x="445871" y="317500"/>
                  </a:lnTo>
                  <a:lnTo>
                    <a:pt x="444703" y="317500"/>
                  </a:lnTo>
                  <a:lnTo>
                    <a:pt x="441032" y="314960"/>
                  </a:lnTo>
                  <a:lnTo>
                    <a:pt x="438289" y="312420"/>
                  </a:lnTo>
                  <a:lnTo>
                    <a:pt x="435521" y="311150"/>
                  </a:lnTo>
                  <a:lnTo>
                    <a:pt x="432981" y="308610"/>
                  </a:lnTo>
                  <a:lnTo>
                    <a:pt x="431736" y="308610"/>
                  </a:lnTo>
                  <a:lnTo>
                    <a:pt x="427672" y="306070"/>
                  </a:lnTo>
                  <a:lnTo>
                    <a:pt x="419049" y="300990"/>
                  </a:lnTo>
                  <a:lnTo>
                    <a:pt x="418071" y="300990"/>
                  </a:lnTo>
                  <a:lnTo>
                    <a:pt x="416941" y="299720"/>
                  </a:lnTo>
                  <a:lnTo>
                    <a:pt x="415658" y="300990"/>
                  </a:lnTo>
                  <a:lnTo>
                    <a:pt x="414718" y="300990"/>
                  </a:lnTo>
                  <a:lnTo>
                    <a:pt x="409282" y="306070"/>
                  </a:lnTo>
                  <a:lnTo>
                    <a:pt x="403999" y="311150"/>
                  </a:lnTo>
                  <a:lnTo>
                    <a:pt x="398818" y="316230"/>
                  </a:lnTo>
                  <a:lnTo>
                    <a:pt x="393560" y="321310"/>
                  </a:lnTo>
                  <a:lnTo>
                    <a:pt x="390867" y="323850"/>
                  </a:lnTo>
                  <a:lnTo>
                    <a:pt x="388175" y="327660"/>
                  </a:lnTo>
                  <a:lnTo>
                    <a:pt x="385521" y="330200"/>
                  </a:lnTo>
                  <a:lnTo>
                    <a:pt x="384733" y="330200"/>
                  </a:lnTo>
                  <a:lnTo>
                    <a:pt x="383844" y="331470"/>
                  </a:lnTo>
                  <a:lnTo>
                    <a:pt x="383057" y="332740"/>
                  </a:lnTo>
                  <a:lnTo>
                    <a:pt x="382676" y="332740"/>
                  </a:lnTo>
                  <a:lnTo>
                    <a:pt x="381889" y="334010"/>
                  </a:lnTo>
                  <a:lnTo>
                    <a:pt x="351637" y="360680"/>
                  </a:lnTo>
                  <a:lnTo>
                    <a:pt x="320611" y="387350"/>
                  </a:lnTo>
                  <a:lnTo>
                    <a:pt x="289521" y="412750"/>
                  </a:lnTo>
                  <a:lnTo>
                    <a:pt x="259080" y="440690"/>
                  </a:lnTo>
                  <a:lnTo>
                    <a:pt x="258025" y="440690"/>
                  </a:lnTo>
                  <a:lnTo>
                    <a:pt x="258965" y="438150"/>
                  </a:lnTo>
                  <a:lnTo>
                    <a:pt x="259397" y="436880"/>
                  </a:lnTo>
                  <a:lnTo>
                    <a:pt x="259549" y="435610"/>
                  </a:lnTo>
                  <a:lnTo>
                    <a:pt x="262128" y="427990"/>
                  </a:lnTo>
                  <a:lnTo>
                    <a:pt x="264426" y="420370"/>
                  </a:lnTo>
                  <a:lnTo>
                    <a:pt x="267360" y="412750"/>
                  </a:lnTo>
                  <a:lnTo>
                    <a:pt x="272389" y="401320"/>
                  </a:lnTo>
                  <a:lnTo>
                    <a:pt x="275247" y="394970"/>
                  </a:lnTo>
                  <a:lnTo>
                    <a:pt x="275399" y="393700"/>
                  </a:lnTo>
                  <a:lnTo>
                    <a:pt x="275678" y="393700"/>
                  </a:lnTo>
                  <a:lnTo>
                    <a:pt x="276923" y="391160"/>
                  </a:lnTo>
                  <a:lnTo>
                    <a:pt x="277545" y="388620"/>
                  </a:lnTo>
                  <a:lnTo>
                    <a:pt x="279577" y="383540"/>
                  </a:lnTo>
                  <a:lnTo>
                    <a:pt x="280047" y="382270"/>
                  </a:lnTo>
                  <a:lnTo>
                    <a:pt x="281952" y="377190"/>
                  </a:lnTo>
                  <a:lnTo>
                    <a:pt x="284340" y="369570"/>
                  </a:lnTo>
                  <a:lnTo>
                    <a:pt x="285356" y="365760"/>
                  </a:lnTo>
                  <a:lnTo>
                    <a:pt x="285711" y="363220"/>
                  </a:lnTo>
                  <a:lnTo>
                    <a:pt x="293243" y="364490"/>
                  </a:lnTo>
                  <a:lnTo>
                    <a:pt x="301078" y="364490"/>
                  </a:lnTo>
                  <a:lnTo>
                    <a:pt x="303390" y="363220"/>
                  </a:lnTo>
                  <a:lnTo>
                    <a:pt x="308013" y="360680"/>
                  </a:lnTo>
                  <a:lnTo>
                    <a:pt x="312839" y="355600"/>
                  </a:lnTo>
                  <a:lnTo>
                    <a:pt x="313423" y="349250"/>
                  </a:lnTo>
                  <a:lnTo>
                    <a:pt x="310845" y="342900"/>
                  </a:lnTo>
                  <a:lnTo>
                    <a:pt x="309092" y="341503"/>
                  </a:lnTo>
                  <a:lnTo>
                    <a:pt x="309092" y="350520"/>
                  </a:lnTo>
                  <a:lnTo>
                    <a:pt x="309054" y="351790"/>
                  </a:lnTo>
                  <a:lnTo>
                    <a:pt x="308622" y="353060"/>
                  </a:lnTo>
                  <a:lnTo>
                    <a:pt x="308343" y="354330"/>
                  </a:lnTo>
                  <a:lnTo>
                    <a:pt x="308000" y="354330"/>
                  </a:lnTo>
                  <a:lnTo>
                    <a:pt x="307403" y="355600"/>
                  </a:lnTo>
                  <a:lnTo>
                    <a:pt x="306628" y="355600"/>
                  </a:lnTo>
                  <a:lnTo>
                    <a:pt x="305498" y="356870"/>
                  </a:lnTo>
                  <a:lnTo>
                    <a:pt x="305104" y="356870"/>
                  </a:lnTo>
                  <a:lnTo>
                    <a:pt x="304596" y="358140"/>
                  </a:lnTo>
                  <a:lnTo>
                    <a:pt x="302412" y="358140"/>
                  </a:lnTo>
                  <a:lnTo>
                    <a:pt x="301205" y="359410"/>
                  </a:lnTo>
                  <a:lnTo>
                    <a:pt x="299212" y="359410"/>
                  </a:lnTo>
                  <a:lnTo>
                    <a:pt x="297649" y="360680"/>
                  </a:lnTo>
                  <a:lnTo>
                    <a:pt x="286448" y="360680"/>
                  </a:lnTo>
                  <a:lnTo>
                    <a:pt x="281139" y="358140"/>
                  </a:lnTo>
                  <a:lnTo>
                    <a:pt x="279806" y="358140"/>
                  </a:lnTo>
                  <a:lnTo>
                    <a:pt x="277660" y="356870"/>
                  </a:lnTo>
                  <a:lnTo>
                    <a:pt x="277075" y="359410"/>
                  </a:lnTo>
                  <a:lnTo>
                    <a:pt x="276771" y="361950"/>
                  </a:lnTo>
                  <a:lnTo>
                    <a:pt x="280822" y="361950"/>
                  </a:lnTo>
                  <a:lnTo>
                    <a:pt x="282587" y="363220"/>
                  </a:lnTo>
                  <a:lnTo>
                    <a:pt x="282117" y="364490"/>
                  </a:lnTo>
                  <a:lnTo>
                    <a:pt x="280123" y="370840"/>
                  </a:lnTo>
                  <a:lnTo>
                    <a:pt x="277939" y="375920"/>
                  </a:lnTo>
                  <a:lnTo>
                    <a:pt x="275678" y="382270"/>
                  </a:lnTo>
                  <a:lnTo>
                    <a:pt x="275170" y="382270"/>
                  </a:lnTo>
                  <a:lnTo>
                    <a:pt x="273837" y="381000"/>
                  </a:lnTo>
                  <a:lnTo>
                    <a:pt x="272897" y="381000"/>
                  </a:lnTo>
                  <a:lnTo>
                    <a:pt x="271970" y="379730"/>
                  </a:lnTo>
                  <a:lnTo>
                    <a:pt x="269659" y="377190"/>
                  </a:lnTo>
                  <a:lnTo>
                    <a:pt x="267512" y="374650"/>
                  </a:lnTo>
                  <a:lnTo>
                    <a:pt x="265480" y="372110"/>
                  </a:lnTo>
                  <a:lnTo>
                    <a:pt x="265061" y="372110"/>
                  </a:lnTo>
                  <a:lnTo>
                    <a:pt x="264782" y="370840"/>
                  </a:lnTo>
                  <a:lnTo>
                    <a:pt x="264591" y="370840"/>
                  </a:lnTo>
                  <a:lnTo>
                    <a:pt x="264350" y="369570"/>
                  </a:lnTo>
                  <a:lnTo>
                    <a:pt x="263918" y="368300"/>
                  </a:lnTo>
                  <a:lnTo>
                    <a:pt x="263842" y="365760"/>
                  </a:lnTo>
                  <a:lnTo>
                    <a:pt x="264007" y="364490"/>
                  </a:lnTo>
                  <a:lnTo>
                    <a:pt x="264274" y="363220"/>
                  </a:lnTo>
                  <a:lnTo>
                    <a:pt x="264388" y="361950"/>
                  </a:lnTo>
                  <a:lnTo>
                    <a:pt x="282155" y="340360"/>
                  </a:lnTo>
                  <a:lnTo>
                    <a:pt x="284568" y="340360"/>
                  </a:lnTo>
                  <a:lnTo>
                    <a:pt x="286372" y="339090"/>
                  </a:lnTo>
                  <a:lnTo>
                    <a:pt x="290461" y="339090"/>
                  </a:lnTo>
                  <a:lnTo>
                    <a:pt x="292849" y="337820"/>
                  </a:lnTo>
                  <a:lnTo>
                    <a:pt x="293941" y="337820"/>
                  </a:lnTo>
                  <a:lnTo>
                    <a:pt x="294678" y="339090"/>
                  </a:lnTo>
                  <a:lnTo>
                    <a:pt x="299758" y="339090"/>
                  </a:lnTo>
                  <a:lnTo>
                    <a:pt x="301904" y="340360"/>
                  </a:lnTo>
                  <a:lnTo>
                    <a:pt x="302882" y="341630"/>
                  </a:lnTo>
                  <a:lnTo>
                    <a:pt x="305142" y="342900"/>
                  </a:lnTo>
                  <a:lnTo>
                    <a:pt x="306044" y="342900"/>
                  </a:lnTo>
                  <a:lnTo>
                    <a:pt x="306552" y="344170"/>
                  </a:lnTo>
                  <a:lnTo>
                    <a:pt x="307289" y="344170"/>
                  </a:lnTo>
                  <a:lnTo>
                    <a:pt x="307568" y="345440"/>
                  </a:lnTo>
                  <a:lnTo>
                    <a:pt x="308229" y="346710"/>
                  </a:lnTo>
                  <a:lnTo>
                    <a:pt x="308546" y="346710"/>
                  </a:lnTo>
                  <a:lnTo>
                    <a:pt x="308775" y="347980"/>
                  </a:lnTo>
                  <a:lnTo>
                    <a:pt x="308927" y="347980"/>
                  </a:lnTo>
                  <a:lnTo>
                    <a:pt x="309054" y="349250"/>
                  </a:lnTo>
                  <a:lnTo>
                    <a:pt x="309092" y="350520"/>
                  </a:lnTo>
                  <a:lnTo>
                    <a:pt x="309092" y="341503"/>
                  </a:lnTo>
                  <a:lnTo>
                    <a:pt x="306108" y="339090"/>
                  </a:lnTo>
                  <a:lnTo>
                    <a:pt x="303161" y="337820"/>
                  </a:lnTo>
                  <a:lnTo>
                    <a:pt x="300228" y="336550"/>
                  </a:lnTo>
                  <a:lnTo>
                    <a:pt x="302183" y="331470"/>
                  </a:lnTo>
                  <a:lnTo>
                    <a:pt x="302958" y="326390"/>
                  </a:lnTo>
                  <a:lnTo>
                    <a:pt x="307936" y="307340"/>
                  </a:lnTo>
                  <a:lnTo>
                    <a:pt x="311772" y="294640"/>
                  </a:lnTo>
                  <a:lnTo>
                    <a:pt x="315518" y="281940"/>
                  </a:lnTo>
                  <a:lnTo>
                    <a:pt x="318922" y="267970"/>
                  </a:lnTo>
                  <a:lnTo>
                    <a:pt x="319709" y="264160"/>
                  </a:lnTo>
                  <a:lnTo>
                    <a:pt x="318033" y="262890"/>
                  </a:lnTo>
                  <a:lnTo>
                    <a:pt x="282041" y="241300"/>
                  </a:lnTo>
                  <a:lnTo>
                    <a:pt x="264147" y="231140"/>
                  </a:lnTo>
                  <a:lnTo>
                    <a:pt x="246468" y="219710"/>
                  </a:lnTo>
                  <a:lnTo>
                    <a:pt x="246595" y="219710"/>
                  </a:lnTo>
                  <a:lnTo>
                    <a:pt x="241668" y="217170"/>
                  </a:lnTo>
                  <a:lnTo>
                    <a:pt x="239255" y="214630"/>
                  </a:lnTo>
                  <a:lnTo>
                    <a:pt x="238861" y="214630"/>
                  </a:lnTo>
                  <a:lnTo>
                    <a:pt x="225183" y="205740"/>
                  </a:lnTo>
                  <a:lnTo>
                    <a:pt x="211759" y="195580"/>
                  </a:lnTo>
                  <a:lnTo>
                    <a:pt x="185191" y="176530"/>
                  </a:lnTo>
                  <a:lnTo>
                    <a:pt x="188239" y="176530"/>
                  </a:lnTo>
                  <a:lnTo>
                    <a:pt x="193624" y="175260"/>
                  </a:lnTo>
                  <a:lnTo>
                    <a:pt x="204711" y="175260"/>
                  </a:lnTo>
                  <a:lnTo>
                    <a:pt x="247294" y="170180"/>
                  </a:lnTo>
                  <a:lnTo>
                    <a:pt x="268249" y="170180"/>
                  </a:lnTo>
                  <a:lnTo>
                    <a:pt x="278688" y="168910"/>
                  </a:lnTo>
                  <a:lnTo>
                    <a:pt x="295630" y="168910"/>
                  </a:lnTo>
                  <a:lnTo>
                    <a:pt x="302158" y="170180"/>
                  </a:lnTo>
                  <a:lnTo>
                    <a:pt x="338086" y="170180"/>
                  </a:lnTo>
                  <a:lnTo>
                    <a:pt x="344919" y="168910"/>
                  </a:lnTo>
                  <a:lnTo>
                    <a:pt x="346405" y="168910"/>
                  </a:lnTo>
                  <a:lnTo>
                    <a:pt x="347687" y="165100"/>
                  </a:lnTo>
                  <a:lnTo>
                    <a:pt x="350469" y="158750"/>
                  </a:lnTo>
                  <a:lnTo>
                    <a:pt x="353047" y="152400"/>
                  </a:lnTo>
                  <a:lnTo>
                    <a:pt x="356082" y="146050"/>
                  </a:lnTo>
                  <a:lnTo>
                    <a:pt x="360184" y="137160"/>
                  </a:lnTo>
                  <a:lnTo>
                    <a:pt x="361048" y="135890"/>
                  </a:lnTo>
                  <a:lnTo>
                    <a:pt x="361518" y="134620"/>
                  </a:lnTo>
                  <a:lnTo>
                    <a:pt x="363855" y="129540"/>
                  </a:lnTo>
                  <a:lnTo>
                    <a:pt x="366356" y="124460"/>
                  </a:lnTo>
                  <a:lnTo>
                    <a:pt x="368693" y="119380"/>
                  </a:lnTo>
                  <a:lnTo>
                    <a:pt x="369709" y="116840"/>
                  </a:lnTo>
                  <a:lnTo>
                    <a:pt x="369900" y="116840"/>
                  </a:lnTo>
                  <a:lnTo>
                    <a:pt x="381736" y="92710"/>
                  </a:lnTo>
                  <a:lnTo>
                    <a:pt x="406565" y="45720"/>
                  </a:lnTo>
                  <a:lnTo>
                    <a:pt x="418465" y="20320"/>
                  </a:lnTo>
                  <a:lnTo>
                    <a:pt x="420725" y="16510"/>
                  </a:lnTo>
                  <a:lnTo>
                    <a:pt x="422681" y="11430"/>
                  </a:lnTo>
                  <a:lnTo>
                    <a:pt x="424751" y="6350"/>
                  </a:lnTo>
                  <a:lnTo>
                    <a:pt x="426504" y="11430"/>
                  </a:lnTo>
                  <a:lnTo>
                    <a:pt x="427672" y="16510"/>
                  </a:lnTo>
                  <a:lnTo>
                    <a:pt x="429361" y="20320"/>
                  </a:lnTo>
                  <a:lnTo>
                    <a:pt x="431584" y="26670"/>
                  </a:lnTo>
                  <a:lnTo>
                    <a:pt x="434314" y="33020"/>
                  </a:lnTo>
                  <a:lnTo>
                    <a:pt x="436930" y="40640"/>
                  </a:lnTo>
                  <a:lnTo>
                    <a:pt x="438213" y="43180"/>
                  </a:lnTo>
                  <a:lnTo>
                    <a:pt x="439267" y="46990"/>
                  </a:lnTo>
                  <a:lnTo>
                    <a:pt x="441579" y="53340"/>
                  </a:lnTo>
                  <a:lnTo>
                    <a:pt x="446862" y="69850"/>
                  </a:lnTo>
                  <a:lnTo>
                    <a:pt x="456831" y="101600"/>
                  </a:lnTo>
                  <a:lnTo>
                    <a:pt x="462102" y="118110"/>
                  </a:lnTo>
                  <a:lnTo>
                    <a:pt x="462343" y="118110"/>
                  </a:lnTo>
                  <a:lnTo>
                    <a:pt x="463550" y="121920"/>
                  </a:lnTo>
                  <a:lnTo>
                    <a:pt x="464718" y="125730"/>
                  </a:lnTo>
                  <a:lnTo>
                    <a:pt x="466013" y="129540"/>
                  </a:lnTo>
                  <a:lnTo>
                    <a:pt x="466559" y="130810"/>
                  </a:lnTo>
                  <a:lnTo>
                    <a:pt x="467690" y="133350"/>
                  </a:lnTo>
                  <a:lnTo>
                    <a:pt x="468160" y="134620"/>
                  </a:lnTo>
                  <a:lnTo>
                    <a:pt x="470192" y="142240"/>
                  </a:lnTo>
                  <a:lnTo>
                    <a:pt x="472287" y="149860"/>
                  </a:lnTo>
                  <a:lnTo>
                    <a:pt x="474726" y="157480"/>
                  </a:lnTo>
                  <a:lnTo>
                    <a:pt x="477799" y="165100"/>
                  </a:lnTo>
                  <a:lnTo>
                    <a:pt x="478307" y="165100"/>
                  </a:lnTo>
                  <a:lnTo>
                    <a:pt x="478891" y="166370"/>
                  </a:lnTo>
                  <a:lnTo>
                    <a:pt x="480060" y="166370"/>
                  </a:lnTo>
                  <a:lnTo>
                    <a:pt x="486625" y="167640"/>
                  </a:lnTo>
                  <a:lnTo>
                    <a:pt x="506374" y="167640"/>
                  </a:lnTo>
                  <a:lnTo>
                    <a:pt x="565708" y="170180"/>
                  </a:lnTo>
                  <a:lnTo>
                    <a:pt x="595363" y="172720"/>
                  </a:lnTo>
                  <a:lnTo>
                    <a:pt x="625043" y="173990"/>
                  </a:lnTo>
                  <a:lnTo>
                    <a:pt x="646747" y="173990"/>
                  </a:lnTo>
                  <a:lnTo>
                    <a:pt x="646747" y="169875"/>
                  </a:lnTo>
                  <a:lnTo>
                    <a:pt x="636168" y="168910"/>
                  </a:lnTo>
                  <a:lnTo>
                    <a:pt x="622109" y="168910"/>
                  </a:lnTo>
                  <a:lnTo>
                    <a:pt x="607529" y="167640"/>
                  </a:lnTo>
                  <a:lnTo>
                    <a:pt x="578396" y="166370"/>
                  </a:lnTo>
                  <a:lnTo>
                    <a:pt x="563829" y="165100"/>
                  </a:lnTo>
                  <a:lnTo>
                    <a:pt x="527799" y="165100"/>
                  </a:lnTo>
                  <a:lnTo>
                    <a:pt x="521944" y="163830"/>
                  </a:lnTo>
                  <a:lnTo>
                    <a:pt x="504304" y="163830"/>
                  </a:lnTo>
                  <a:lnTo>
                    <a:pt x="496811" y="162560"/>
                  </a:lnTo>
                  <a:lnTo>
                    <a:pt x="489508" y="162560"/>
                  </a:lnTo>
                  <a:lnTo>
                    <a:pt x="482130" y="161290"/>
                  </a:lnTo>
                  <a:lnTo>
                    <a:pt x="481241" y="161290"/>
                  </a:lnTo>
                  <a:lnTo>
                    <a:pt x="480529" y="160020"/>
                  </a:lnTo>
                  <a:lnTo>
                    <a:pt x="480187" y="158750"/>
                  </a:lnTo>
                  <a:lnTo>
                    <a:pt x="479831" y="158750"/>
                  </a:lnTo>
                  <a:lnTo>
                    <a:pt x="478967" y="156210"/>
                  </a:lnTo>
                  <a:lnTo>
                    <a:pt x="478193" y="152400"/>
                  </a:lnTo>
                  <a:lnTo>
                    <a:pt x="477253" y="149860"/>
                  </a:lnTo>
                  <a:lnTo>
                    <a:pt x="476478" y="147320"/>
                  </a:lnTo>
                  <a:lnTo>
                    <a:pt x="476046" y="146050"/>
                  </a:lnTo>
                  <a:lnTo>
                    <a:pt x="475653" y="144780"/>
                  </a:lnTo>
                  <a:lnTo>
                    <a:pt x="475259" y="144780"/>
                  </a:lnTo>
                  <a:lnTo>
                    <a:pt x="474916" y="143510"/>
                  </a:lnTo>
                  <a:lnTo>
                    <a:pt x="474789" y="143510"/>
                  </a:lnTo>
                  <a:lnTo>
                    <a:pt x="474637" y="142240"/>
                  </a:lnTo>
                  <a:lnTo>
                    <a:pt x="473113" y="138430"/>
                  </a:lnTo>
                  <a:lnTo>
                    <a:pt x="465137" y="111760"/>
                  </a:lnTo>
                  <a:lnTo>
                    <a:pt x="459359" y="92710"/>
                  </a:lnTo>
                  <a:lnTo>
                    <a:pt x="453174" y="74930"/>
                  </a:lnTo>
                  <a:lnTo>
                    <a:pt x="446570" y="55880"/>
                  </a:lnTo>
                  <a:lnTo>
                    <a:pt x="445706" y="53340"/>
                  </a:lnTo>
                  <a:lnTo>
                    <a:pt x="444931" y="52070"/>
                  </a:lnTo>
                  <a:lnTo>
                    <a:pt x="441655" y="41910"/>
                  </a:lnTo>
                  <a:lnTo>
                    <a:pt x="438492" y="34290"/>
                  </a:lnTo>
                  <a:lnTo>
                    <a:pt x="435838" y="25400"/>
                  </a:lnTo>
                  <a:lnTo>
                    <a:pt x="429628" y="7620"/>
                  </a:lnTo>
                  <a:lnTo>
                    <a:pt x="429094" y="6350"/>
                  </a:lnTo>
                  <a:lnTo>
                    <a:pt x="426935" y="1270"/>
                  </a:lnTo>
                  <a:lnTo>
                    <a:pt x="426504" y="1270"/>
                  </a:lnTo>
                  <a:lnTo>
                    <a:pt x="425450" y="0"/>
                  </a:lnTo>
                  <a:lnTo>
                    <a:pt x="424675" y="1270"/>
                  </a:lnTo>
                  <a:lnTo>
                    <a:pt x="423545" y="0"/>
                  </a:lnTo>
                  <a:lnTo>
                    <a:pt x="422795" y="1270"/>
                  </a:lnTo>
                  <a:lnTo>
                    <a:pt x="419620" y="8890"/>
                  </a:lnTo>
                  <a:lnTo>
                    <a:pt x="416814" y="13970"/>
                  </a:lnTo>
                  <a:lnTo>
                    <a:pt x="413918" y="20320"/>
                  </a:lnTo>
                  <a:lnTo>
                    <a:pt x="410933" y="26670"/>
                  </a:lnTo>
                  <a:lnTo>
                    <a:pt x="400786" y="45720"/>
                  </a:lnTo>
                  <a:lnTo>
                    <a:pt x="390563" y="66040"/>
                  </a:lnTo>
                  <a:lnTo>
                    <a:pt x="380492" y="85090"/>
                  </a:lnTo>
                  <a:lnTo>
                    <a:pt x="370725" y="105410"/>
                  </a:lnTo>
                  <a:lnTo>
                    <a:pt x="370573" y="105410"/>
                  </a:lnTo>
                  <a:lnTo>
                    <a:pt x="363512" y="120650"/>
                  </a:lnTo>
                  <a:lnTo>
                    <a:pt x="356311" y="134620"/>
                  </a:lnTo>
                  <a:lnTo>
                    <a:pt x="349173" y="149860"/>
                  </a:lnTo>
                  <a:lnTo>
                    <a:pt x="342303" y="163830"/>
                  </a:lnTo>
                  <a:lnTo>
                    <a:pt x="298805" y="163830"/>
                  </a:lnTo>
                  <a:lnTo>
                    <a:pt x="255295" y="166370"/>
                  </a:lnTo>
                  <a:lnTo>
                    <a:pt x="247180" y="166370"/>
                  </a:lnTo>
                  <a:lnTo>
                    <a:pt x="237261" y="167640"/>
                  </a:lnTo>
                  <a:lnTo>
                    <a:pt x="217436" y="168910"/>
                  </a:lnTo>
                  <a:lnTo>
                    <a:pt x="207518" y="170180"/>
                  </a:lnTo>
                  <a:lnTo>
                    <a:pt x="200850" y="171450"/>
                  </a:lnTo>
                  <a:lnTo>
                    <a:pt x="194170" y="171450"/>
                  </a:lnTo>
                  <a:lnTo>
                    <a:pt x="181051" y="173990"/>
                  </a:lnTo>
                  <a:lnTo>
                    <a:pt x="180784" y="173990"/>
                  </a:lnTo>
                  <a:lnTo>
                    <a:pt x="180035" y="175260"/>
                  </a:lnTo>
                  <a:lnTo>
                    <a:pt x="179730" y="175260"/>
                  </a:lnTo>
                  <a:lnTo>
                    <a:pt x="184467" y="181610"/>
                  </a:lnTo>
                  <a:lnTo>
                    <a:pt x="195148" y="190500"/>
                  </a:lnTo>
                  <a:lnTo>
                    <a:pt x="206413" y="198120"/>
                  </a:lnTo>
                  <a:lnTo>
                    <a:pt x="213055" y="201930"/>
                  </a:lnTo>
                  <a:lnTo>
                    <a:pt x="217119" y="204470"/>
                  </a:lnTo>
                  <a:lnTo>
                    <a:pt x="221030" y="208280"/>
                  </a:lnTo>
                  <a:lnTo>
                    <a:pt x="225082" y="210820"/>
                  </a:lnTo>
                  <a:lnTo>
                    <a:pt x="226606" y="212090"/>
                  </a:lnTo>
                  <a:lnTo>
                    <a:pt x="229806" y="213360"/>
                  </a:lnTo>
                  <a:lnTo>
                    <a:pt x="240411" y="220980"/>
                  </a:lnTo>
                  <a:lnTo>
                    <a:pt x="262013" y="233680"/>
                  </a:lnTo>
                  <a:lnTo>
                    <a:pt x="272745" y="241300"/>
                  </a:lnTo>
                  <a:lnTo>
                    <a:pt x="282917" y="247650"/>
                  </a:lnTo>
                  <a:lnTo>
                    <a:pt x="314198" y="266700"/>
                  </a:lnTo>
                  <a:lnTo>
                    <a:pt x="312877" y="271780"/>
                  </a:lnTo>
                  <a:lnTo>
                    <a:pt x="311658" y="275590"/>
                  </a:lnTo>
                  <a:lnTo>
                    <a:pt x="310375" y="280670"/>
                  </a:lnTo>
                  <a:lnTo>
                    <a:pt x="308851" y="284480"/>
                  </a:lnTo>
                  <a:lnTo>
                    <a:pt x="307835" y="288290"/>
                  </a:lnTo>
                  <a:lnTo>
                    <a:pt x="305219" y="297180"/>
                  </a:lnTo>
                  <a:lnTo>
                    <a:pt x="302691" y="307340"/>
                  </a:lnTo>
                  <a:lnTo>
                    <a:pt x="301904" y="309880"/>
                  </a:lnTo>
                  <a:lnTo>
                    <a:pt x="300583" y="316230"/>
                  </a:lnTo>
                  <a:lnTo>
                    <a:pt x="298780" y="322580"/>
                  </a:lnTo>
                  <a:lnTo>
                    <a:pt x="297180" y="328930"/>
                  </a:lnTo>
                  <a:lnTo>
                    <a:pt x="296164" y="335280"/>
                  </a:lnTo>
                  <a:lnTo>
                    <a:pt x="289839" y="335280"/>
                  </a:lnTo>
                  <a:lnTo>
                    <a:pt x="286715" y="336550"/>
                  </a:lnTo>
                  <a:lnTo>
                    <a:pt x="285356" y="336550"/>
                  </a:lnTo>
                  <a:lnTo>
                    <a:pt x="277393" y="339090"/>
                  </a:lnTo>
                  <a:lnTo>
                    <a:pt x="270954" y="344170"/>
                  </a:lnTo>
                  <a:lnTo>
                    <a:pt x="266661" y="349250"/>
                  </a:lnTo>
                  <a:lnTo>
                    <a:pt x="262636" y="354330"/>
                  </a:lnTo>
                  <a:lnTo>
                    <a:pt x="259829" y="360680"/>
                  </a:lnTo>
                  <a:lnTo>
                    <a:pt x="259943" y="367030"/>
                  </a:lnTo>
                  <a:lnTo>
                    <a:pt x="247027" y="373380"/>
                  </a:lnTo>
                  <a:lnTo>
                    <a:pt x="233959" y="378460"/>
                  </a:lnTo>
                  <a:lnTo>
                    <a:pt x="207835" y="391160"/>
                  </a:lnTo>
                  <a:lnTo>
                    <a:pt x="208064" y="391160"/>
                  </a:lnTo>
                  <a:lnTo>
                    <a:pt x="200507" y="394970"/>
                  </a:lnTo>
                  <a:lnTo>
                    <a:pt x="192811" y="397510"/>
                  </a:lnTo>
                  <a:lnTo>
                    <a:pt x="184962" y="401320"/>
                  </a:lnTo>
                  <a:lnTo>
                    <a:pt x="176949" y="403860"/>
                  </a:lnTo>
                  <a:lnTo>
                    <a:pt x="174459" y="403860"/>
                  </a:lnTo>
                  <a:lnTo>
                    <a:pt x="173202" y="405130"/>
                  </a:lnTo>
                  <a:lnTo>
                    <a:pt x="168516" y="405130"/>
                  </a:lnTo>
                  <a:lnTo>
                    <a:pt x="167157" y="403860"/>
                  </a:lnTo>
                  <a:lnTo>
                    <a:pt x="163055" y="403860"/>
                  </a:lnTo>
                  <a:lnTo>
                    <a:pt x="160985" y="402590"/>
                  </a:lnTo>
                  <a:lnTo>
                    <a:pt x="145389" y="392430"/>
                  </a:lnTo>
                  <a:lnTo>
                    <a:pt x="130441" y="382270"/>
                  </a:lnTo>
                  <a:lnTo>
                    <a:pt x="105994" y="363220"/>
                  </a:lnTo>
                  <a:lnTo>
                    <a:pt x="101104" y="359410"/>
                  </a:lnTo>
                  <a:lnTo>
                    <a:pt x="103835" y="353060"/>
                  </a:lnTo>
                  <a:lnTo>
                    <a:pt x="102730" y="349250"/>
                  </a:lnTo>
                  <a:lnTo>
                    <a:pt x="102362" y="347980"/>
                  </a:lnTo>
                  <a:lnTo>
                    <a:pt x="100876" y="347599"/>
                  </a:lnTo>
                  <a:lnTo>
                    <a:pt x="100876" y="351790"/>
                  </a:lnTo>
                  <a:lnTo>
                    <a:pt x="100088" y="355600"/>
                  </a:lnTo>
                  <a:lnTo>
                    <a:pt x="98767" y="358140"/>
                  </a:lnTo>
                  <a:lnTo>
                    <a:pt x="97243" y="360680"/>
                  </a:lnTo>
                  <a:lnTo>
                    <a:pt x="94932" y="364490"/>
                  </a:lnTo>
                  <a:lnTo>
                    <a:pt x="93649" y="367030"/>
                  </a:lnTo>
                  <a:lnTo>
                    <a:pt x="92710" y="367030"/>
                  </a:lnTo>
                  <a:lnTo>
                    <a:pt x="92405" y="368300"/>
                  </a:lnTo>
                  <a:lnTo>
                    <a:pt x="91033" y="368300"/>
                  </a:lnTo>
                  <a:lnTo>
                    <a:pt x="89941" y="369570"/>
                  </a:lnTo>
                  <a:lnTo>
                    <a:pt x="83540" y="369570"/>
                  </a:lnTo>
                  <a:lnTo>
                    <a:pt x="82562" y="368300"/>
                  </a:lnTo>
                  <a:lnTo>
                    <a:pt x="81788" y="367030"/>
                  </a:lnTo>
                  <a:lnTo>
                    <a:pt x="81114" y="367030"/>
                  </a:lnTo>
                  <a:lnTo>
                    <a:pt x="78892" y="363220"/>
                  </a:lnTo>
                  <a:lnTo>
                    <a:pt x="77292" y="360680"/>
                  </a:lnTo>
                  <a:lnTo>
                    <a:pt x="75857" y="356870"/>
                  </a:lnTo>
                  <a:lnTo>
                    <a:pt x="75184" y="354330"/>
                  </a:lnTo>
                  <a:lnTo>
                    <a:pt x="74841" y="354330"/>
                  </a:lnTo>
                  <a:lnTo>
                    <a:pt x="74676" y="353060"/>
                  </a:lnTo>
                  <a:lnTo>
                    <a:pt x="74599" y="350520"/>
                  </a:lnTo>
                  <a:lnTo>
                    <a:pt x="74803" y="350520"/>
                  </a:lnTo>
                  <a:lnTo>
                    <a:pt x="74841" y="349250"/>
                  </a:lnTo>
                  <a:lnTo>
                    <a:pt x="95719" y="349250"/>
                  </a:lnTo>
                  <a:lnTo>
                    <a:pt x="96888" y="350520"/>
                  </a:lnTo>
                  <a:lnTo>
                    <a:pt x="100368" y="350520"/>
                  </a:lnTo>
                  <a:lnTo>
                    <a:pt x="100799" y="351790"/>
                  </a:lnTo>
                  <a:lnTo>
                    <a:pt x="100876" y="347599"/>
                  </a:lnTo>
                  <a:lnTo>
                    <a:pt x="97447" y="346710"/>
                  </a:lnTo>
                  <a:lnTo>
                    <a:pt x="89789" y="346710"/>
                  </a:lnTo>
                  <a:lnTo>
                    <a:pt x="89966" y="344170"/>
                  </a:lnTo>
                  <a:lnTo>
                    <a:pt x="90055" y="336550"/>
                  </a:lnTo>
                  <a:lnTo>
                    <a:pt x="89636" y="332740"/>
                  </a:lnTo>
                  <a:lnTo>
                    <a:pt x="89001" y="328930"/>
                  </a:lnTo>
                  <a:lnTo>
                    <a:pt x="88620" y="326390"/>
                  </a:lnTo>
                  <a:lnTo>
                    <a:pt x="88531" y="325120"/>
                  </a:lnTo>
                  <a:lnTo>
                    <a:pt x="99783" y="322580"/>
                  </a:lnTo>
                  <a:lnTo>
                    <a:pt x="111036" y="320040"/>
                  </a:lnTo>
                  <a:lnTo>
                    <a:pt x="149733" y="295910"/>
                  </a:lnTo>
                  <a:lnTo>
                    <a:pt x="169113" y="257810"/>
                  </a:lnTo>
                  <a:lnTo>
                    <a:pt x="170573" y="236220"/>
                  </a:lnTo>
                  <a:lnTo>
                    <a:pt x="167284" y="215900"/>
                  </a:lnTo>
                  <a:lnTo>
                    <a:pt x="166065" y="212991"/>
                  </a:lnTo>
                  <a:lnTo>
                    <a:pt x="166065" y="247650"/>
                  </a:lnTo>
                  <a:lnTo>
                    <a:pt x="165862" y="251460"/>
                  </a:lnTo>
                  <a:lnTo>
                    <a:pt x="165315" y="255270"/>
                  </a:lnTo>
                  <a:lnTo>
                    <a:pt x="164693" y="257810"/>
                  </a:lnTo>
                  <a:lnTo>
                    <a:pt x="164655" y="259080"/>
                  </a:lnTo>
                  <a:lnTo>
                    <a:pt x="148577" y="292100"/>
                  </a:lnTo>
                  <a:lnTo>
                    <a:pt x="140766" y="299720"/>
                  </a:lnTo>
                  <a:lnTo>
                    <a:pt x="98882" y="320040"/>
                  </a:lnTo>
                  <a:lnTo>
                    <a:pt x="98374" y="320040"/>
                  </a:lnTo>
                  <a:lnTo>
                    <a:pt x="93294" y="321310"/>
                  </a:lnTo>
                  <a:lnTo>
                    <a:pt x="88188" y="321310"/>
                  </a:lnTo>
                  <a:lnTo>
                    <a:pt x="82994" y="322580"/>
                  </a:lnTo>
                  <a:lnTo>
                    <a:pt x="67843" y="322580"/>
                  </a:lnTo>
                  <a:lnTo>
                    <a:pt x="65392" y="321310"/>
                  </a:lnTo>
                  <a:lnTo>
                    <a:pt x="60236" y="321310"/>
                  </a:lnTo>
                  <a:lnTo>
                    <a:pt x="54889" y="318770"/>
                  </a:lnTo>
                  <a:lnTo>
                    <a:pt x="52705" y="318770"/>
                  </a:lnTo>
                  <a:lnTo>
                    <a:pt x="48526" y="316230"/>
                  </a:lnTo>
                  <a:lnTo>
                    <a:pt x="45135" y="314960"/>
                  </a:lnTo>
                  <a:lnTo>
                    <a:pt x="43573" y="313690"/>
                  </a:lnTo>
                  <a:lnTo>
                    <a:pt x="34823" y="308610"/>
                  </a:lnTo>
                  <a:lnTo>
                    <a:pt x="31267" y="304800"/>
                  </a:lnTo>
                  <a:lnTo>
                    <a:pt x="28460" y="300990"/>
                  </a:lnTo>
                  <a:lnTo>
                    <a:pt x="25844" y="298450"/>
                  </a:lnTo>
                  <a:lnTo>
                    <a:pt x="23393" y="294640"/>
                  </a:lnTo>
                  <a:lnTo>
                    <a:pt x="19189" y="288290"/>
                  </a:lnTo>
                  <a:lnTo>
                    <a:pt x="15455" y="281940"/>
                  </a:lnTo>
                  <a:lnTo>
                    <a:pt x="3251" y="238760"/>
                  </a:lnTo>
                  <a:lnTo>
                    <a:pt x="3327" y="232410"/>
                  </a:lnTo>
                  <a:lnTo>
                    <a:pt x="3632" y="226060"/>
                  </a:lnTo>
                  <a:lnTo>
                    <a:pt x="5435" y="219710"/>
                  </a:lnTo>
                  <a:lnTo>
                    <a:pt x="5511" y="218440"/>
                  </a:lnTo>
                  <a:lnTo>
                    <a:pt x="28028" y="177800"/>
                  </a:lnTo>
                  <a:lnTo>
                    <a:pt x="54343" y="158750"/>
                  </a:lnTo>
                  <a:lnTo>
                    <a:pt x="59182" y="157480"/>
                  </a:lnTo>
                  <a:lnTo>
                    <a:pt x="64020" y="154940"/>
                  </a:lnTo>
                  <a:lnTo>
                    <a:pt x="69024" y="154940"/>
                  </a:lnTo>
                  <a:lnTo>
                    <a:pt x="69608" y="156210"/>
                  </a:lnTo>
                  <a:lnTo>
                    <a:pt x="70497" y="158750"/>
                  </a:lnTo>
                  <a:lnTo>
                    <a:pt x="71247" y="160020"/>
                  </a:lnTo>
                  <a:lnTo>
                    <a:pt x="71755" y="161290"/>
                  </a:lnTo>
                  <a:lnTo>
                    <a:pt x="71678" y="163830"/>
                  </a:lnTo>
                  <a:lnTo>
                    <a:pt x="73355" y="162560"/>
                  </a:lnTo>
                  <a:lnTo>
                    <a:pt x="74129" y="162560"/>
                  </a:lnTo>
                  <a:lnTo>
                    <a:pt x="74015" y="161290"/>
                  </a:lnTo>
                  <a:lnTo>
                    <a:pt x="73698" y="161290"/>
                  </a:lnTo>
                  <a:lnTo>
                    <a:pt x="73037" y="158750"/>
                  </a:lnTo>
                  <a:lnTo>
                    <a:pt x="72148" y="156210"/>
                  </a:lnTo>
                  <a:lnTo>
                    <a:pt x="71589" y="153670"/>
                  </a:lnTo>
                  <a:lnTo>
                    <a:pt x="82956" y="153670"/>
                  </a:lnTo>
                  <a:lnTo>
                    <a:pt x="83312" y="154940"/>
                  </a:lnTo>
                  <a:lnTo>
                    <a:pt x="83731" y="154940"/>
                  </a:lnTo>
                  <a:lnTo>
                    <a:pt x="84328" y="157480"/>
                  </a:lnTo>
                  <a:lnTo>
                    <a:pt x="84518" y="157480"/>
                  </a:lnTo>
                  <a:lnTo>
                    <a:pt x="84950" y="158750"/>
                  </a:lnTo>
                  <a:lnTo>
                    <a:pt x="85064" y="160020"/>
                  </a:lnTo>
                  <a:lnTo>
                    <a:pt x="87210" y="160020"/>
                  </a:lnTo>
                  <a:lnTo>
                    <a:pt x="87058" y="158750"/>
                  </a:lnTo>
                  <a:lnTo>
                    <a:pt x="86741" y="158750"/>
                  </a:lnTo>
                  <a:lnTo>
                    <a:pt x="86309" y="157480"/>
                  </a:lnTo>
                  <a:lnTo>
                    <a:pt x="85928" y="156210"/>
                  </a:lnTo>
                  <a:lnTo>
                    <a:pt x="85648" y="154940"/>
                  </a:lnTo>
                  <a:lnTo>
                    <a:pt x="85420" y="153670"/>
                  </a:lnTo>
                  <a:lnTo>
                    <a:pt x="96227" y="153670"/>
                  </a:lnTo>
                  <a:lnTo>
                    <a:pt x="96189" y="160020"/>
                  </a:lnTo>
                  <a:lnTo>
                    <a:pt x="97434" y="161290"/>
                  </a:lnTo>
                  <a:lnTo>
                    <a:pt x="98018" y="160020"/>
                  </a:lnTo>
                  <a:lnTo>
                    <a:pt x="98882" y="158750"/>
                  </a:lnTo>
                  <a:lnTo>
                    <a:pt x="98653" y="156210"/>
                  </a:lnTo>
                  <a:lnTo>
                    <a:pt x="99110" y="154940"/>
                  </a:lnTo>
                  <a:lnTo>
                    <a:pt x="102438" y="154940"/>
                  </a:lnTo>
                  <a:lnTo>
                    <a:pt x="104038" y="156210"/>
                  </a:lnTo>
                  <a:lnTo>
                    <a:pt x="114719" y="160020"/>
                  </a:lnTo>
                  <a:lnTo>
                    <a:pt x="148082" y="185420"/>
                  </a:lnTo>
                  <a:lnTo>
                    <a:pt x="165061" y="227330"/>
                  </a:lnTo>
                  <a:lnTo>
                    <a:pt x="166065" y="247650"/>
                  </a:lnTo>
                  <a:lnTo>
                    <a:pt x="166065" y="212991"/>
                  </a:lnTo>
                  <a:lnTo>
                    <a:pt x="144411" y="175260"/>
                  </a:lnTo>
                  <a:lnTo>
                    <a:pt x="115227" y="154940"/>
                  </a:lnTo>
                  <a:lnTo>
                    <a:pt x="112306" y="153670"/>
                  </a:lnTo>
                  <a:lnTo>
                    <a:pt x="106222" y="151130"/>
                  </a:lnTo>
                  <a:lnTo>
                    <a:pt x="100012" y="149860"/>
                  </a:lnTo>
                  <a:lnTo>
                    <a:pt x="100876" y="146050"/>
                  </a:lnTo>
                  <a:lnTo>
                    <a:pt x="102044" y="142240"/>
                  </a:lnTo>
                  <a:lnTo>
                    <a:pt x="103797" y="138430"/>
                  </a:lnTo>
                  <a:lnTo>
                    <a:pt x="104546" y="135890"/>
                  </a:lnTo>
                  <a:lnTo>
                    <a:pt x="109499" y="132080"/>
                  </a:lnTo>
                  <a:lnTo>
                    <a:pt x="105867" y="129540"/>
                  </a:lnTo>
                  <a:lnTo>
                    <a:pt x="103454" y="129540"/>
                  </a:lnTo>
                  <a:lnTo>
                    <a:pt x="102984" y="130810"/>
                  </a:lnTo>
                  <a:lnTo>
                    <a:pt x="100253" y="137160"/>
                  </a:lnTo>
                  <a:lnTo>
                    <a:pt x="97751" y="142240"/>
                  </a:lnTo>
                  <a:lnTo>
                    <a:pt x="96774" y="149860"/>
                  </a:lnTo>
                  <a:lnTo>
                    <a:pt x="93027" y="148590"/>
                  </a:lnTo>
                  <a:lnTo>
                    <a:pt x="84556" y="148590"/>
                  </a:lnTo>
                  <a:lnTo>
                    <a:pt x="83185" y="140970"/>
                  </a:lnTo>
                  <a:lnTo>
                    <a:pt x="82677" y="137160"/>
                  </a:lnTo>
                  <a:lnTo>
                    <a:pt x="82372" y="137160"/>
                  </a:lnTo>
                  <a:lnTo>
                    <a:pt x="81940" y="135890"/>
                  </a:lnTo>
                  <a:lnTo>
                    <a:pt x="78816" y="135890"/>
                  </a:lnTo>
                  <a:lnTo>
                    <a:pt x="78854" y="138430"/>
                  </a:lnTo>
                  <a:lnTo>
                    <a:pt x="79362" y="142240"/>
                  </a:lnTo>
                  <a:lnTo>
                    <a:pt x="80568" y="144780"/>
                  </a:lnTo>
                  <a:lnTo>
                    <a:pt x="81546" y="148590"/>
                  </a:lnTo>
                  <a:lnTo>
                    <a:pt x="76123" y="148590"/>
                  </a:lnTo>
                  <a:lnTo>
                    <a:pt x="73431" y="149860"/>
                  </a:lnTo>
                  <a:lnTo>
                    <a:pt x="70662" y="149860"/>
                  </a:lnTo>
                  <a:lnTo>
                    <a:pt x="69761" y="146050"/>
                  </a:lnTo>
                  <a:lnTo>
                    <a:pt x="68745" y="142240"/>
                  </a:lnTo>
                  <a:lnTo>
                    <a:pt x="68389" y="138430"/>
                  </a:lnTo>
                  <a:lnTo>
                    <a:pt x="68199" y="137160"/>
                  </a:lnTo>
                  <a:lnTo>
                    <a:pt x="65430" y="137160"/>
                  </a:lnTo>
                  <a:lnTo>
                    <a:pt x="64731" y="138430"/>
                  </a:lnTo>
                  <a:lnTo>
                    <a:pt x="65074" y="143510"/>
                  </a:lnTo>
                  <a:lnTo>
                    <a:pt x="66484" y="147320"/>
                  </a:lnTo>
                  <a:lnTo>
                    <a:pt x="67652" y="149860"/>
                  </a:lnTo>
                  <a:lnTo>
                    <a:pt x="57861" y="152400"/>
                  </a:lnTo>
                  <a:lnTo>
                    <a:pt x="52971" y="154940"/>
                  </a:lnTo>
                  <a:lnTo>
                    <a:pt x="30543" y="170180"/>
                  </a:lnTo>
                  <a:lnTo>
                    <a:pt x="12687" y="191770"/>
                  </a:lnTo>
                  <a:lnTo>
                    <a:pt x="1689" y="217170"/>
                  </a:lnTo>
                  <a:lnTo>
                    <a:pt x="88" y="241300"/>
                  </a:lnTo>
                  <a:lnTo>
                    <a:pt x="0" y="245110"/>
                  </a:lnTo>
                  <a:lnTo>
                    <a:pt x="4102" y="266700"/>
                  </a:lnTo>
                  <a:lnTo>
                    <a:pt x="22631" y="300990"/>
                  </a:lnTo>
                  <a:lnTo>
                    <a:pt x="60172" y="323850"/>
                  </a:lnTo>
                  <a:lnTo>
                    <a:pt x="72428" y="326390"/>
                  </a:lnTo>
                  <a:lnTo>
                    <a:pt x="84823" y="326390"/>
                  </a:lnTo>
                  <a:lnTo>
                    <a:pt x="84950" y="327660"/>
                  </a:lnTo>
                  <a:lnTo>
                    <a:pt x="85458" y="330200"/>
                  </a:lnTo>
                  <a:lnTo>
                    <a:pt x="86080" y="335280"/>
                  </a:lnTo>
                  <a:lnTo>
                    <a:pt x="86347" y="339090"/>
                  </a:lnTo>
                  <a:lnTo>
                    <a:pt x="86817" y="341630"/>
                  </a:lnTo>
                  <a:lnTo>
                    <a:pt x="86982" y="345440"/>
                  </a:lnTo>
                  <a:lnTo>
                    <a:pt x="73113" y="345440"/>
                  </a:lnTo>
                  <a:lnTo>
                    <a:pt x="68554" y="346710"/>
                  </a:lnTo>
                  <a:lnTo>
                    <a:pt x="73113" y="359410"/>
                  </a:lnTo>
                  <a:lnTo>
                    <a:pt x="61163" y="369570"/>
                  </a:lnTo>
                  <a:lnTo>
                    <a:pt x="50876" y="383540"/>
                  </a:lnTo>
                  <a:lnTo>
                    <a:pt x="41846" y="397510"/>
                  </a:lnTo>
                  <a:lnTo>
                    <a:pt x="33616" y="411480"/>
                  </a:lnTo>
                  <a:lnTo>
                    <a:pt x="33337" y="411480"/>
                  </a:lnTo>
                  <a:lnTo>
                    <a:pt x="33185" y="412750"/>
                  </a:lnTo>
                  <a:lnTo>
                    <a:pt x="24091" y="434340"/>
                  </a:lnTo>
                  <a:lnTo>
                    <a:pt x="19354" y="458470"/>
                  </a:lnTo>
                  <a:lnTo>
                    <a:pt x="17830" y="481330"/>
                  </a:lnTo>
                  <a:lnTo>
                    <a:pt x="17868" y="488950"/>
                  </a:lnTo>
                  <a:lnTo>
                    <a:pt x="18199" y="506730"/>
                  </a:lnTo>
                  <a:lnTo>
                    <a:pt x="19011" y="514350"/>
                  </a:lnTo>
                  <a:lnTo>
                    <a:pt x="20205" y="521970"/>
                  </a:lnTo>
                  <a:lnTo>
                    <a:pt x="21640" y="529590"/>
                  </a:lnTo>
                  <a:lnTo>
                    <a:pt x="23190" y="537210"/>
                  </a:lnTo>
                  <a:lnTo>
                    <a:pt x="12230" y="543560"/>
                  </a:lnTo>
                  <a:lnTo>
                    <a:pt x="5270" y="552450"/>
                  </a:lnTo>
                  <a:lnTo>
                    <a:pt x="1841" y="563880"/>
                  </a:lnTo>
                  <a:lnTo>
                    <a:pt x="1701" y="568960"/>
                  </a:lnTo>
                  <a:lnTo>
                    <a:pt x="1574" y="577850"/>
                  </a:lnTo>
                  <a:lnTo>
                    <a:pt x="2057" y="584200"/>
                  </a:lnTo>
                  <a:lnTo>
                    <a:pt x="14795" y="612140"/>
                  </a:lnTo>
                  <a:lnTo>
                    <a:pt x="14998" y="612140"/>
                  </a:lnTo>
                  <a:lnTo>
                    <a:pt x="18122" y="613410"/>
                  </a:lnTo>
                  <a:lnTo>
                    <a:pt x="21742" y="612140"/>
                  </a:lnTo>
                  <a:lnTo>
                    <a:pt x="23901" y="609600"/>
                  </a:lnTo>
                  <a:lnTo>
                    <a:pt x="25069" y="608330"/>
                  </a:lnTo>
                  <a:lnTo>
                    <a:pt x="25692" y="605790"/>
                  </a:lnTo>
                  <a:lnTo>
                    <a:pt x="25768" y="603250"/>
                  </a:lnTo>
                  <a:lnTo>
                    <a:pt x="26631" y="605790"/>
                  </a:lnTo>
                  <a:lnTo>
                    <a:pt x="27482" y="607060"/>
                  </a:lnTo>
                  <a:lnTo>
                    <a:pt x="29362" y="608330"/>
                  </a:lnTo>
                  <a:lnTo>
                    <a:pt x="33108" y="608330"/>
                  </a:lnTo>
                  <a:lnTo>
                    <a:pt x="34671" y="607060"/>
                  </a:lnTo>
                  <a:lnTo>
                    <a:pt x="38061" y="604520"/>
                  </a:lnTo>
                  <a:lnTo>
                    <a:pt x="39077" y="600710"/>
                  </a:lnTo>
                  <a:lnTo>
                    <a:pt x="38303" y="596900"/>
                  </a:lnTo>
                  <a:lnTo>
                    <a:pt x="43205" y="600710"/>
                  </a:lnTo>
                  <a:lnTo>
                    <a:pt x="48272" y="600710"/>
                  </a:lnTo>
                  <a:lnTo>
                    <a:pt x="49491" y="599440"/>
                  </a:lnTo>
                  <a:lnTo>
                    <a:pt x="51930" y="596900"/>
                  </a:lnTo>
                  <a:lnTo>
                    <a:pt x="52628" y="590550"/>
                  </a:lnTo>
                  <a:lnTo>
                    <a:pt x="54610" y="593090"/>
                  </a:lnTo>
                  <a:lnTo>
                    <a:pt x="57353" y="595630"/>
                  </a:lnTo>
                  <a:lnTo>
                    <a:pt x="60782" y="596900"/>
                  </a:lnTo>
                  <a:lnTo>
                    <a:pt x="64566" y="596900"/>
                  </a:lnTo>
                  <a:lnTo>
                    <a:pt x="69253" y="595630"/>
                  </a:lnTo>
                  <a:lnTo>
                    <a:pt x="71678" y="593090"/>
                  </a:lnTo>
                  <a:lnTo>
                    <a:pt x="75349" y="586740"/>
                  </a:lnTo>
                  <a:lnTo>
                    <a:pt x="73152" y="580390"/>
                  </a:lnTo>
                  <a:lnTo>
                    <a:pt x="69837" y="575310"/>
                  </a:lnTo>
                  <a:lnTo>
                    <a:pt x="66573" y="570230"/>
                  </a:lnTo>
                  <a:lnTo>
                    <a:pt x="62814" y="563880"/>
                  </a:lnTo>
                  <a:lnTo>
                    <a:pt x="58635" y="560070"/>
                  </a:lnTo>
                  <a:lnTo>
                    <a:pt x="54102" y="554990"/>
                  </a:lnTo>
                  <a:lnTo>
                    <a:pt x="59499" y="557530"/>
                  </a:lnTo>
                  <a:lnTo>
                    <a:pt x="65735" y="560070"/>
                  </a:lnTo>
                  <a:lnTo>
                    <a:pt x="71437" y="557530"/>
                  </a:lnTo>
                  <a:lnTo>
                    <a:pt x="74371" y="556260"/>
                  </a:lnTo>
                  <a:lnTo>
                    <a:pt x="74879" y="552450"/>
                  </a:lnTo>
                  <a:lnTo>
                    <a:pt x="73355" y="549910"/>
                  </a:lnTo>
                  <a:lnTo>
                    <a:pt x="70421" y="546544"/>
                  </a:lnTo>
                  <a:lnTo>
                    <a:pt x="70421" y="552450"/>
                  </a:lnTo>
                  <a:lnTo>
                    <a:pt x="70421" y="553720"/>
                  </a:lnTo>
                  <a:lnTo>
                    <a:pt x="69837" y="553720"/>
                  </a:lnTo>
                  <a:lnTo>
                    <a:pt x="69837" y="554990"/>
                  </a:lnTo>
                  <a:lnTo>
                    <a:pt x="63080" y="554990"/>
                  </a:lnTo>
                  <a:lnTo>
                    <a:pt x="63042" y="553720"/>
                  </a:lnTo>
                  <a:lnTo>
                    <a:pt x="56603" y="553720"/>
                  </a:lnTo>
                  <a:lnTo>
                    <a:pt x="51181" y="549910"/>
                  </a:lnTo>
                  <a:lnTo>
                    <a:pt x="45796" y="548640"/>
                  </a:lnTo>
                  <a:lnTo>
                    <a:pt x="44386" y="548640"/>
                  </a:lnTo>
                  <a:lnTo>
                    <a:pt x="44627" y="549910"/>
                  </a:lnTo>
                  <a:lnTo>
                    <a:pt x="45681" y="551180"/>
                  </a:lnTo>
                  <a:lnTo>
                    <a:pt x="50546" y="556260"/>
                  </a:lnTo>
                  <a:lnTo>
                    <a:pt x="55245" y="560070"/>
                  </a:lnTo>
                  <a:lnTo>
                    <a:pt x="59651" y="565150"/>
                  </a:lnTo>
                  <a:lnTo>
                    <a:pt x="63627" y="571500"/>
                  </a:lnTo>
                  <a:lnTo>
                    <a:pt x="65900" y="574040"/>
                  </a:lnTo>
                  <a:lnTo>
                    <a:pt x="68199" y="577850"/>
                  </a:lnTo>
                  <a:lnTo>
                    <a:pt x="69761" y="581660"/>
                  </a:lnTo>
                  <a:lnTo>
                    <a:pt x="70231" y="584200"/>
                  </a:lnTo>
                  <a:lnTo>
                    <a:pt x="70231" y="586740"/>
                  </a:lnTo>
                  <a:lnTo>
                    <a:pt x="69989" y="588010"/>
                  </a:lnTo>
                  <a:lnTo>
                    <a:pt x="69570" y="589280"/>
                  </a:lnTo>
                  <a:lnTo>
                    <a:pt x="69062" y="590550"/>
                  </a:lnTo>
                  <a:lnTo>
                    <a:pt x="68389" y="590550"/>
                  </a:lnTo>
                  <a:lnTo>
                    <a:pt x="68275" y="591820"/>
                  </a:lnTo>
                  <a:lnTo>
                    <a:pt x="66281" y="591820"/>
                  </a:lnTo>
                  <a:lnTo>
                    <a:pt x="65786" y="593090"/>
                  </a:lnTo>
                  <a:lnTo>
                    <a:pt x="59537" y="593090"/>
                  </a:lnTo>
                  <a:lnTo>
                    <a:pt x="58559" y="591820"/>
                  </a:lnTo>
                  <a:lnTo>
                    <a:pt x="57391" y="590550"/>
                  </a:lnTo>
                  <a:lnTo>
                    <a:pt x="56299" y="590550"/>
                  </a:lnTo>
                  <a:lnTo>
                    <a:pt x="55791" y="589280"/>
                  </a:lnTo>
                  <a:lnTo>
                    <a:pt x="51727" y="584200"/>
                  </a:lnTo>
                  <a:lnTo>
                    <a:pt x="47828" y="579120"/>
                  </a:lnTo>
                  <a:lnTo>
                    <a:pt x="44030" y="572770"/>
                  </a:lnTo>
                  <a:lnTo>
                    <a:pt x="40246" y="567690"/>
                  </a:lnTo>
                  <a:lnTo>
                    <a:pt x="39509" y="566420"/>
                  </a:lnTo>
                  <a:lnTo>
                    <a:pt x="39039" y="565150"/>
                  </a:lnTo>
                  <a:lnTo>
                    <a:pt x="37122" y="565150"/>
                  </a:lnTo>
                  <a:lnTo>
                    <a:pt x="36969" y="566420"/>
                  </a:lnTo>
                  <a:lnTo>
                    <a:pt x="42316" y="575310"/>
                  </a:lnTo>
                  <a:lnTo>
                    <a:pt x="45250" y="580390"/>
                  </a:lnTo>
                  <a:lnTo>
                    <a:pt x="46685" y="581660"/>
                  </a:lnTo>
                  <a:lnTo>
                    <a:pt x="49580" y="586740"/>
                  </a:lnTo>
                  <a:lnTo>
                    <a:pt x="49847" y="586740"/>
                  </a:lnTo>
                  <a:lnTo>
                    <a:pt x="50126" y="588010"/>
                  </a:lnTo>
                  <a:lnTo>
                    <a:pt x="50241" y="589280"/>
                  </a:lnTo>
                  <a:lnTo>
                    <a:pt x="50317" y="593090"/>
                  </a:lnTo>
                  <a:lnTo>
                    <a:pt x="50126" y="594360"/>
                  </a:lnTo>
                  <a:lnTo>
                    <a:pt x="49771" y="595630"/>
                  </a:lnTo>
                  <a:lnTo>
                    <a:pt x="49428" y="595630"/>
                  </a:lnTo>
                  <a:lnTo>
                    <a:pt x="49263" y="596900"/>
                  </a:lnTo>
                  <a:lnTo>
                    <a:pt x="48679" y="596900"/>
                  </a:lnTo>
                  <a:lnTo>
                    <a:pt x="48209" y="598170"/>
                  </a:lnTo>
                  <a:lnTo>
                    <a:pt x="46850" y="598170"/>
                  </a:lnTo>
                  <a:lnTo>
                    <a:pt x="46024" y="599440"/>
                  </a:lnTo>
                  <a:lnTo>
                    <a:pt x="45135" y="599440"/>
                  </a:lnTo>
                  <a:lnTo>
                    <a:pt x="44424" y="598170"/>
                  </a:lnTo>
                  <a:lnTo>
                    <a:pt x="42786" y="598170"/>
                  </a:lnTo>
                  <a:lnTo>
                    <a:pt x="41808" y="596900"/>
                  </a:lnTo>
                  <a:lnTo>
                    <a:pt x="41071" y="595630"/>
                  </a:lnTo>
                  <a:lnTo>
                    <a:pt x="37261" y="589280"/>
                  </a:lnTo>
                  <a:lnTo>
                    <a:pt x="33997" y="582930"/>
                  </a:lnTo>
                  <a:lnTo>
                    <a:pt x="31178" y="576580"/>
                  </a:lnTo>
                  <a:lnTo>
                    <a:pt x="28536" y="568960"/>
                  </a:lnTo>
                  <a:lnTo>
                    <a:pt x="26708" y="568960"/>
                  </a:lnTo>
                  <a:lnTo>
                    <a:pt x="26390" y="570230"/>
                  </a:lnTo>
                  <a:lnTo>
                    <a:pt x="28740" y="577850"/>
                  </a:lnTo>
                  <a:lnTo>
                    <a:pt x="31902" y="584200"/>
                  </a:lnTo>
                  <a:lnTo>
                    <a:pt x="35331" y="591820"/>
                  </a:lnTo>
                  <a:lnTo>
                    <a:pt x="35521" y="591820"/>
                  </a:lnTo>
                  <a:lnTo>
                    <a:pt x="36068" y="594360"/>
                  </a:lnTo>
                  <a:lnTo>
                    <a:pt x="36576" y="598170"/>
                  </a:lnTo>
                  <a:lnTo>
                    <a:pt x="36118" y="600710"/>
                  </a:lnTo>
                  <a:lnTo>
                    <a:pt x="35648" y="601980"/>
                  </a:lnTo>
                  <a:lnTo>
                    <a:pt x="35483" y="601980"/>
                  </a:lnTo>
                  <a:lnTo>
                    <a:pt x="35331" y="603250"/>
                  </a:lnTo>
                  <a:lnTo>
                    <a:pt x="34556" y="603250"/>
                  </a:lnTo>
                  <a:lnTo>
                    <a:pt x="34429" y="604520"/>
                  </a:lnTo>
                  <a:lnTo>
                    <a:pt x="29946" y="604520"/>
                  </a:lnTo>
                  <a:lnTo>
                    <a:pt x="29375" y="603250"/>
                  </a:lnTo>
                  <a:lnTo>
                    <a:pt x="28232" y="600710"/>
                  </a:lnTo>
                  <a:lnTo>
                    <a:pt x="27406" y="599440"/>
                  </a:lnTo>
                  <a:lnTo>
                    <a:pt x="26238" y="596900"/>
                  </a:lnTo>
                  <a:lnTo>
                    <a:pt x="24396" y="593090"/>
                  </a:lnTo>
                  <a:lnTo>
                    <a:pt x="22567" y="586740"/>
                  </a:lnTo>
                  <a:lnTo>
                    <a:pt x="20853" y="581660"/>
                  </a:lnTo>
                  <a:lnTo>
                    <a:pt x="19367" y="575310"/>
                  </a:lnTo>
                  <a:lnTo>
                    <a:pt x="19215" y="574040"/>
                  </a:lnTo>
                  <a:lnTo>
                    <a:pt x="18897" y="572770"/>
                  </a:lnTo>
                  <a:lnTo>
                    <a:pt x="16713" y="574040"/>
                  </a:lnTo>
                  <a:lnTo>
                    <a:pt x="16395" y="574040"/>
                  </a:lnTo>
                  <a:lnTo>
                    <a:pt x="16560" y="575310"/>
                  </a:lnTo>
                  <a:lnTo>
                    <a:pt x="18072" y="581660"/>
                  </a:lnTo>
                  <a:lnTo>
                    <a:pt x="19837" y="588010"/>
                  </a:lnTo>
                  <a:lnTo>
                    <a:pt x="22059" y="594360"/>
                  </a:lnTo>
                  <a:lnTo>
                    <a:pt x="22834" y="596900"/>
                  </a:lnTo>
                  <a:lnTo>
                    <a:pt x="23774" y="599440"/>
                  </a:lnTo>
                  <a:lnTo>
                    <a:pt x="23901" y="600710"/>
                  </a:lnTo>
                  <a:lnTo>
                    <a:pt x="23507" y="604520"/>
                  </a:lnTo>
                  <a:lnTo>
                    <a:pt x="23266" y="604520"/>
                  </a:lnTo>
                  <a:lnTo>
                    <a:pt x="22923" y="605790"/>
                  </a:lnTo>
                  <a:lnTo>
                    <a:pt x="22415" y="607060"/>
                  </a:lnTo>
                  <a:lnTo>
                    <a:pt x="21945" y="608330"/>
                  </a:lnTo>
                  <a:lnTo>
                    <a:pt x="20739" y="608330"/>
                  </a:lnTo>
                  <a:lnTo>
                    <a:pt x="19799" y="609600"/>
                  </a:lnTo>
                  <a:lnTo>
                    <a:pt x="14643" y="609600"/>
                  </a:lnTo>
                  <a:lnTo>
                    <a:pt x="14173" y="608330"/>
                  </a:lnTo>
                  <a:lnTo>
                    <a:pt x="13436" y="608330"/>
                  </a:lnTo>
                  <a:lnTo>
                    <a:pt x="13119" y="607060"/>
                  </a:lnTo>
                  <a:lnTo>
                    <a:pt x="12496" y="607060"/>
                  </a:lnTo>
                  <a:lnTo>
                    <a:pt x="12217" y="605790"/>
                  </a:lnTo>
                  <a:lnTo>
                    <a:pt x="11988" y="605790"/>
                  </a:lnTo>
                  <a:lnTo>
                    <a:pt x="7442" y="594360"/>
                  </a:lnTo>
                  <a:lnTo>
                    <a:pt x="4775" y="581660"/>
                  </a:lnTo>
                  <a:lnTo>
                    <a:pt x="4394" y="570230"/>
                  </a:lnTo>
                  <a:lnTo>
                    <a:pt x="6756" y="557530"/>
                  </a:lnTo>
                  <a:lnTo>
                    <a:pt x="7073" y="556260"/>
                  </a:lnTo>
                  <a:lnTo>
                    <a:pt x="7416" y="556260"/>
                  </a:lnTo>
                  <a:lnTo>
                    <a:pt x="7810" y="554990"/>
                  </a:lnTo>
                  <a:lnTo>
                    <a:pt x="9728" y="551180"/>
                  </a:lnTo>
                  <a:lnTo>
                    <a:pt x="12534" y="548640"/>
                  </a:lnTo>
                  <a:lnTo>
                    <a:pt x="15544" y="546100"/>
                  </a:lnTo>
                  <a:lnTo>
                    <a:pt x="17106" y="543560"/>
                  </a:lnTo>
                  <a:lnTo>
                    <a:pt x="18707" y="542290"/>
                  </a:lnTo>
                  <a:lnTo>
                    <a:pt x="21005" y="541020"/>
                  </a:lnTo>
                  <a:lnTo>
                    <a:pt x="22415" y="539750"/>
                  </a:lnTo>
                  <a:lnTo>
                    <a:pt x="24396" y="539750"/>
                  </a:lnTo>
                  <a:lnTo>
                    <a:pt x="25412" y="538480"/>
                  </a:lnTo>
                  <a:lnTo>
                    <a:pt x="26974" y="538480"/>
                  </a:lnTo>
                  <a:lnTo>
                    <a:pt x="30175" y="537210"/>
                  </a:lnTo>
                  <a:lnTo>
                    <a:pt x="31737" y="535940"/>
                  </a:lnTo>
                  <a:lnTo>
                    <a:pt x="34937" y="535940"/>
                  </a:lnTo>
                  <a:lnTo>
                    <a:pt x="36195" y="534670"/>
                  </a:lnTo>
                  <a:lnTo>
                    <a:pt x="46342" y="534670"/>
                  </a:lnTo>
                  <a:lnTo>
                    <a:pt x="46494" y="535940"/>
                  </a:lnTo>
                  <a:lnTo>
                    <a:pt x="48793" y="535940"/>
                  </a:lnTo>
                  <a:lnTo>
                    <a:pt x="51689" y="537210"/>
                  </a:lnTo>
                  <a:lnTo>
                    <a:pt x="53517" y="537210"/>
                  </a:lnTo>
                  <a:lnTo>
                    <a:pt x="57073" y="539750"/>
                  </a:lnTo>
                  <a:lnTo>
                    <a:pt x="60350" y="541020"/>
                  </a:lnTo>
                  <a:lnTo>
                    <a:pt x="60350" y="542290"/>
                  </a:lnTo>
                  <a:lnTo>
                    <a:pt x="62420" y="543560"/>
                  </a:lnTo>
                  <a:lnTo>
                    <a:pt x="66052" y="546100"/>
                  </a:lnTo>
                  <a:lnTo>
                    <a:pt x="66751" y="547370"/>
                  </a:lnTo>
                  <a:lnTo>
                    <a:pt x="67386" y="547370"/>
                  </a:lnTo>
                  <a:lnTo>
                    <a:pt x="68516" y="548640"/>
                  </a:lnTo>
                  <a:lnTo>
                    <a:pt x="68986" y="549910"/>
                  </a:lnTo>
                  <a:lnTo>
                    <a:pt x="69608" y="549910"/>
                  </a:lnTo>
                  <a:lnTo>
                    <a:pt x="70116" y="551180"/>
                  </a:lnTo>
                  <a:lnTo>
                    <a:pt x="70421" y="552450"/>
                  </a:lnTo>
                  <a:lnTo>
                    <a:pt x="70421" y="546544"/>
                  </a:lnTo>
                  <a:lnTo>
                    <a:pt x="64503" y="539750"/>
                  </a:lnTo>
                  <a:lnTo>
                    <a:pt x="52895" y="533400"/>
                  </a:lnTo>
                  <a:lnTo>
                    <a:pt x="39992" y="532130"/>
                  </a:lnTo>
                  <a:lnTo>
                    <a:pt x="27254" y="534670"/>
                  </a:lnTo>
                  <a:lnTo>
                    <a:pt x="26555" y="533400"/>
                  </a:lnTo>
                  <a:lnTo>
                    <a:pt x="25996" y="530860"/>
                  </a:lnTo>
                  <a:lnTo>
                    <a:pt x="25539" y="528320"/>
                  </a:lnTo>
                  <a:lnTo>
                    <a:pt x="23939" y="520700"/>
                  </a:lnTo>
                  <a:lnTo>
                    <a:pt x="22491" y="514350"/>
                  </a:lnTo>
                  <a:lnTo>
                    <a:pt x="21945" y="506730"/>
                  </a:lnTo>
                  <a:lnTo>
                    <a:pt x="21475" y="494030"/>
                  </a:lnTo>
                  <a:lnTo>
                    <a:pt x="21399" y="488950"/>
                  </a:lnTo>
                  <a:lnTo>
                    <a:pt x="22047" y="472440"/>
                  </a:lnTo>
                  <a:lnTo>
                    <a:pt x="30975" y="426720"/>
                  </a:lnTo>
                  <a:lnTo>
                    <a:pt x="48793" y="392430"/>
                  </a:lnTo>
                  <a:lnTo>
                    <a:pt x="73977" y="360680"/>
                  </a:lnTo>
                  <a:lnTo>
                    <a:pt x="75387" y="364490"/>
                  </a:lnTo>
                  <a:lnTo>
                    <a:pt x="77177" y="368300"/>
                  </a:lnTo>
                  <a:lnTo>
                    <a:pt x="80111" y="369570"/>
                  </a:lnTo>
                  <a:lnTo>
                    <a:pt x="80022" y="370840"/>
                  </a:lnTo>
                  <a:lnTo>
                    <a:pt x="78765" y="378460"/>
                  </a:lnTo>
                  <a:lnTo>
                    <a:pt x="77914" y="384810"/>
                  </a:lnTo>
                  <a:lnTo>
                    <a:pt x="76555" y="400050"/>
                  </a:lnTo>
                  <a:lnTo>
                    <a:pt x="75514" y="410210"/>
                  </a:lnTo>
                  <a:lnTo>
                    <a:pt x="72948" y="431800"/>
                  </a:lnTo>
                  <a:lnTo>
                    <a:pt x="72301" y="441960"/>
                  </a:lnTo>
                  <a:lnTo>
                    <a:pt x="72250" y="442112"/>
                  </a:lnTo>
                  <a:lnTo>
                    <a:pt x="72021" y="445770"/>
                  </a:lnTo>
                  <a:lnTo>
                    <a:pt x="72097" y="449580"/>
                  </a:lnTo>
                  <a:lnTo>
                    <a:pt x="71945" y="452120"/>
                  </a:lnTo>
                  <a:lnTo>
                    <a:pt x="71551" y="457200"/>
                  </a:lnTo>
                  <a:lnTo>
                    <a:pt x="71247" y="462280"/>
                  </a:lnTo>
                  <a:lnTo>
                    <a:pt x="71208" y="463550"/>
                  </a:lnTo>
                  <a:lnTo>
                    <a:pt x="71094" y="464820"/>
                  </a:lnTo>
                  <a:lnTo>
                    <a:pt x="71043" y="466090"/>
                  </a:lnTo>
                  <a:lnTo>
                    <a:pt x="70497" y="473710"/>
                  </a:lnTo>
                  <a:lnTo>
                    <a:pt x="69443" y="481330"/>
                  </a:lnTo>
                  <a:lnTo>
                    <a:pt x="68986" y="488950"/>
                  </a:lnTo>
                  <a:lnTo>
                    <a:pt x="68935" y="490220"/>
                  </a:lnTo>
                  <a:lnTo>
                    <a:pt x="68160" y="494030"/>
                  </a:lnTo>
                  <a:lnTo>
                    <a:pt x="69100" y="495300"/>
                  </a:lnTo>
                  <a:lnTo>
                    <a:pt x="70345" y="497840"/>
                  </a:lnTo>
                  <a:lnTo>
                    <a:pt x="71983" y="499110"/>
                  </a:lnTo>
                  <a:lnTo>
                    <a:pt x="73317" y="500380"/>
                  </a:lnTo>
                  <a:lnTo>
                    <a:pt x="77787" y="505460"/>
                  </a:lnTo>
                  <a:lnTo>
                    <a:pt x="82334" y="510540"/>
                  </a:lnTo>
                  <a:lnTo>
                    <a:pt x="91541" y="519430"/>
                  </a:lnTo>
                  <a:lnTo>
                    <a:pt x="92405" y="520700"/>
                  </a:lnTo>
                  <a:lnTo>
                    <a:pt x="92798" y="520700"/>
                  </a:lnTo>
                  <a:lnTo>
                    <a:pt x="93649" y="523240"/>
                  </a:lnTo>
                  <a:lnTo>
                    <a:pt x="95681" y="523240"/>
                  </a:lnTo>
                  <a:lnTo>
                    <a:pt x="96888" y="521970"/>
                  </a:lnTo>
                  <a:lnTo>
                    <a:pt x="100799" y="518160"/>
                  </a:lnTo>
                  <a:lnTo>
                    <a:pt x="108572" y="562610"/>
                  </a:lnTo>
                  <a:lnTo>
                    <a:pt x="111683" y="605790"/>
                  </a:lnTo>
                  <a:lnTo>
                    <a:pt x="111810" y="612140"/>
                  </a:lnTo>
                  <a:lnTo>
                    <a:pt x="110909" y="641350"/>
                  </a:lnTo>
                  <a:lnTo>
                    <a:pt x="108800" y="674370"/>
                  </a:lnTo>
                  <a:lnTo>
                    <a:pt x="105702" y="707390"/>
                  </a:lnTo>
                  <a:lnTo>
                    <a:pt x="101765" y="739140"/>
                  </a:lnTo>
                  <a:lnTo>
                    <a:pt x="98348" y="758190"/>
                  </a:lnTo>
                  <a:lnTo>
                    <a:pt x="94703" y="777240"/>
                  </a:lnTo>
                  <a:lnTo>
                    <a:pt x="90982" y="795020"/>
                  </a:lnTo>
                  <a:lnTo>
                    <a:pt x="87401" y="814070"/>
                  </a:lnTo>
                  <a:lnTo>
                    <a:pt x="87172" y="814070"/>
                  </a:lnTo>
                  <a:lnTo>
                    <a:pt x="87096" y="815340"/>
                  </a:lnTo>
                  <a:lnTo>
                    <a:pt x="73063" y="821690"/>
                  </a:lnTo>
                  <a:lnTo>
                    <a:pt x="63220" y="831850"/>
                  </a:lnTo>
                  <a:lnTo>
                    <a:pt x="57670" y="845820"/>
                  </a:lnTo>
                  <a:lnTo>
                    <a:pt x="56489" y="861060"/>
                  </a:lnTo>
                  <a:lnTo>
                    <a:pt x="56642" y="862330"/>
                  </a:lnTo>
                  <a:lnTo>
                    <a:pt x="56134" y="864870"/>
                  </a:lnTo>
                  <a:lnTo>
                    <a:pt x="57264" y="864870"/>
                  </a:lnTo>
                  <a:lnTo>
                    <a:pt x="62496" y="866140"/>
                  </a:lnTo>
                  <a:lnTo>
                    <a:pt x="68199" y="866140"/>
                  </a:lnTo>
                  <a:lnTo>
                    <a:pt x="73621" y="867410"/>
                  </a:lnTo>
                  <a:lnTo>
                    <a:pt x="77685" y="867410"/>
                  </a:lnTo>
                  <a:lnTo>
                    <a:pt x="81864" y="868680"/>
                  </a:lnTo>
                  <a:lnTo>
                    <a:pt x="85877" y="867410"/>
                  </a:lnTo>
                  <a:lnTo>
                    <a:pt x="88341" y="866140"/>
                  </a:lnTo>
                  <a:lnTo>
                    <a:pt x="88239" y="863600"/>
                  </a:lnTo>
                  <a:lnTo>
                    <a:pt x="88188" y="862330"/>
                  </a:lnTo>
                  <a:lnTo>
                    <a:pt x="89039" y="859790"/>
                  </a:lnTo>
                  <a:lnTo>
                    <a:pt x="90487" y="854710"/>
                  </a:lnTo>
                  <a:lnTo>
                    <a:pt x="91313" y="852170"/>
                  </a:lnTo>
                  <a:lnTo>
                    <a:pt x="92748" y="857250"/>
                  </a:lnTo>
                  <a:lnTo>
                    <a:pt x="92798" y="862330"/>
                  </a:lnTo>
                  <a:lnTo>
                    <a:pt x="95135" y="867410"/>
                  </a:lnTo>
                  <a:lnTo>
                    <a:pt x="102311" y="868680"/>
                  </a:lnTo>
                  <a:lnTo>
                    <a:pt x="110045" y="869950"/>
                  </a:lnTo>
                  <a:lnTo>
                    <a:pt x="117462" y="869950"/>
                  </a:lnTo>
                  <a:lnTo>
                    <a:pt x="121412" y="871220"/>
                  </a:lnTo>
                  <a:lnTo>
                    <a:pt x="129679" y="871220"/>
                  </a:lnTo>
                  <a:lnTo>
                    <a:pt x="143459" y="873760"/>
                  </a:lnTo>
                  <a:lnTo>
                    <a:pt x="153962" y="873760"/>
                  </a:lnTo>
                  <a:lnTo>
                    <a:pt x="160324" y="875030"/>
                  </a:lnTo>
                  <a:lnTo>
                    <a:pt x="181711" y="875030"/>
                  </a:lnTo>
                  <a:lnTo>
                    <a:pt x="179057" y="867410"/>
                  </a:lnTo>
                  <a:lnTo>
                    <a:pt x="178041" y="863600"/>
                  </a:lnTo>
                  <a:lnTo>
                    <a:pt x="175818" y="856729"/>
                  </a:lnTo>
                  <a:lnTo>
                    <a:pt x="175818" y="871220"/>
                  </a:lnTo>
                  <a:lnTo>
                    <a:pt x="157086" y="871220"/>
                  </a:lnTo>
                  <a:lnTo>
                    <a:pt x="132092" y="867410"/>
                  </a:lnTo>
                  <a:lnTo>
                    <a:pt x="122148" y="867410"/>
                  </a:lnTo>
                  <a:lnTo>
                    <a:pt x="120548" y="866140"/>
                  </a:lnTo>
                  <a:lnTo>
                    <a:pt x="111531" y="866140"/>
                  </a:lnTo>
                  <a:lnTo>
                    <a:pt x="104470" y="864870"/>
                  </a:lnTo>
                  <a:lnTo>
                    <a:pt x="97358" y="864870"/>
                  </a:lnTo>
                  <a:lnTo>
                    <a:pt x="95173" y="854710"/>
                  </a:lnTo>
                  <a:lnTo>
                    <a:pt x="94602" y="852170"/>
                  </a:lnTo>
                  <a:lnTo>
                    <a:pt x="94043" y="849630"/>
                  </a:lnTo>
                  <a:lnTo>
                    <a:pt x="93687" y="847090"/>
                  </a:lnTo>
                  <a:lnTo>
                    <a:pt x="93573" y="844550"/>
                  </a:lnTo>
                  <a:lnTo>
                    <a:pt x="90728" y="844550"/>
                  </a:lnTo>
                  <a:lnTo>
                    <a:pt x="87947" y="850900"/>
                  </a:lnTo>
                  <a:lnTo>
                    <a:pt x="86347" y="857250"/>
                  </a:lnTo>
                  <a:lnTo>
                    <a:pt x="84124" y="863600"/>
                  </a:lnTo>
                  <a:lnTo>
                    <a:pt x="69951" y="863600"/>
                  </a:lnTo>
                  <a:lnTo>
                    <a:pt x="62928" y="862330"/>
                  </a:lnTo>
                  <a:lnTo>
                    <a:pt x="59956" y="862330"/>
                  </a:lnTo>
                  <a:lnTo>
                    <a:pt x="60058" y="854710"/>
                  </a:lnTo>
                  <a:lnTo>
                    <a:pt x="60121" y="853440"/>
                  </a:lnTo>
                  <a:lnTo>
                    <a:pt x="60934" y="845820"/>
                  </a:lnTo>
                  <a:lnTo>
                    <a:pt x="62026" y="843280"/>
                  </a:lnTo>
                  <a:lnTo>
                    <a:pt x="62852" y="840740"/>
                  </a:lnTo>
                  <a:lnTo>
                    <a:pt x="63627" y="838200"/>
                  </a:lnTo>
                  <a:lnTo>
                    <a:pt x="64604" y="836930"/>
                  </a:lnTo>
                  <a:lnTo>
                    <a:pt x="65392" y="835660"/>
                  </a:lnTo>
                  <a:lnTo>
                    <a:pt x="67183" y="833120"/>
                  </a:lnTo>
                  <a:lnTo>
                    <a:pt x="68160" y="831850"/>
                  </a:lnTo>
                  <a:lnTo>
                    <a:pt x="69024" y="830580"/>
                  </a:lnTo>
                  <a:lnTo>
                    <a:pt x="70040" y="829310"/>
                  </a:lnTo>
                  <a:lnTo>
                    <a:pt x="70040" y="828040"/>
                  </a:lnTo>
                  <a:lnTo>
                    <a:pt x="70739" y="828040"/>
                  </a:lnTo>
                  <a:lnTo>
                    <a:pt x="71399" y="826770"/>
                  </a:lnTo>
                  <a:lnTo>
                    <a:pt x="72059" y="826770"/>
                  </a:lnTo>
                  <a:lnTo>
                    <a:pt x="74523" y="824230"/>
                  </a:lnTo>
                  <a:lnTo>
                    <a:pt x="80111" y="821690"/>
                  </a:lnTo>
                  <a:lnTo>
                    <a:pt x="82054" y="821690"/>
                  </a:lnTo>
                  <a:lnTo>
                    <a:pt x="84048" y="820420"/>
                  </a:lnTo>
                  <a:lnTo>
                    <a:pt x="86042" y="820420"/>
                  </a:lnTo>
                  <a:lnTo>
                    <a:pt x="96685" y="817880"/>
                  </a:lnTo>
                  <a:lnTo>
                    <a:pt x="107442" y="817880"/>
                  </a:lnTo>
                  <a:lnTo>
                    <a:pt x="147764" y="831850"/>
                  </a:lnTo>
                  <a:lnTo>
                    <a:pt x="165862" y="848360"/>
                  </a:lnTo>
                  <a:lnTo>
                    <a:pt x="167233" y="849630"/>
                  </a:lnTo>
                  <a:lnTo>
                    <a:pt x="168440" y="850900"/>
                  </a:lnTo>
                  <a:lnTo>
                    <a:pt x="171805" y="857250"/>
                  </a:lnTo>
                  <a:lnTo>
                    <a:pt x="174574" y="862330"/>
                  </a:lnTo>
                  <a:lnTo>
                    <a:pt x="175742" y="869950"/>
                  </a:lnTo>
                  <a:lnTo>
                    <a:pt x="175818" y="871220"/>
                  </a:lnTo>
                  <a:lnTo>
                    <a:pt x="175818" y="856729"/>
                  </a:lnTo>
                  <a:lnTo>
                    <a:pt x="175577" y="855980"/>
                  </a:lnTo>
                  <a:lnTo>
                    <a:pt x="168262" y="844550"/>
                  </a:lnTo>
                  <a:lnTo>
                    <a:pt x="163245" y="839470"/>
                  </a:lnTo>
                  <a:lnTo>
                    <a:pt x="163055" y="839470"/>
                  </a:lnTo>
                  <a:lnTo>
                    <a:pt x="160870" y="836930"/>
                  </a:lnTo>
                  <a:lnTo>
                    <a:pt x="158572" y="835660"/>
                  </a:lnTo>
                  <a:lnTo>
                    <a:pt x="156032" y="834390"/>
                  </a:lnTo>
                  <a:lnTo>
                    <a:pt x="155917" y="833120"/>
                  </a:lnTo>
                  <a:lnTo>
                    <a:pt x="151612" y="830580"/>
                  </a:lnTo>
                  <a:lnTo>
                    <a:pt x="147167" y="828040"/>
                  </a:lnTo>
                  <a:lnTo>
                    <a:pt x="131025" y="819150"/>
                  </a:lnTo>
                  <a:lnTo>
                    <a:pt x="126885" y="817880"/>
                  </a:lnTo>
                  <a:lnTo>
                    <a:pt x="118630" y="815340"/>
                  </a:lnTo>
                  <a:lnTo>
                    <a:pt x="105740" y="812800"/>
                  </a:lnTo>
                  <a:lnTo>
                    <a:pt x="92748" y="812800"/>
                  </a:lnTo>
                  <a:lnTo>
                    <a:pt x="96393" y="798830"/>
                  </a:lnTo>
                  <a:lnTo>
                    <a:pt x="99212" y="784860"/>
                  </a:lnTo>
                  <a:lnTo>
                    <a:pt x="101587" y="770890"/>
                  </a:lnTo>
                  <a:lnTo>
                    <a:pt x="103873" y="756920"/>
                  </a:lnTo>
                  <a:lnTo>
                    <a:pt x="104152" y="754380"/>
                  </a:lnTo>
                  <a:lnTo>
                    <a:pt x="104381" y="753110"/>
                  </a:lnTo>
                  <a:lnTo>
                    <a:pt x="104660" y="751840"/>
                  </a:lnTo>
                  <a:lnTo>
                    <a:pt x="106616" y="736600"/>
                  </a:lnTo>
                  <a:lnTo>
                    <a:pt x="111798" y="693420"/>
                  </a:lnTo>
                  <a:lnTo>
                    <a:pt x="115252" y="650240"/>
                  </a:lnTo>
                  <a:lnTo>
                    <a:pt x="115862" y="627380"/>
                  </a:lnTo>
                  <a:lnTo>
                    <a:pt x="115747" y="610870"/>
                  </a:lnTo>
                  <a:lnTo>
                    <a:pt x="112801" y="560070"/>
                  </a:lnTo>
                  <a:lnTo>
                    <a:pt x="111252" y="542290"/>
                  </a:lnTo>
                  <a:lnTo>
                    <a:pt x="111569" y="542290"/>
                  </a:lnTo>
                  <a:lnTo>
                    <a:pt x="111925" y="543560"/>
                  </a:lnTo>
                  <a:lnTo>
                    <a:pt x="112814" y="544830"/>
                  </a:lnTo>
                  <a:lnTo>
                    <a:pt x="113322" y="544830"/>
                  </a:lnTo>
                  <a:lnTo>
                    <a:pt x="113792" y="546100"/>
                  </a:lnTo>
                  <a:lnTo>
                    <a:pt x="116801" y="551180"/>
                  </a:lnTo>
                  <a:lnTo>
                    <a:pt x="119761" y="556260"/>
                  </a:lnTo>
                  <a:lnTo>
                    <a:pt x="122923" y="561340"/>
                  </a:lnTo>
                  <a:lnTo>
                    <a:pt x="129997" y="575310"/>
                  </a:lnTo>
                  <a:lnTo>
                    <a:pt x="148767" y="617220"/>
                  </a:lnTo>
                  <a:lnTo>
                    <a:pt x="165074" y="661670"/>
                  </a:lnTo>
                  <a:lnTo>
                    <a:pt x="178435" y="708660"/>
                  </a:lnTo>
                  <a:lnTo>
                    <a:pt x="189293" y="763270"/>
                  </a:lnTo>
                  <a:lnTo>
                    <a:pt x="193624" y="781050"/>
                  </a:lnTo>
                  <a:lnTo>
                    <a:pt x="190893" y="782320"/>
                  </a:lnTo>
                  <a:lnTo>
                    <a:pt x="188239" y="782320"/>
                  </a:lnTo>
                  <a:lnTo>
                    <a:pt x="185889" y="784860"/>
                  </a:lnTo>
                  <a:lnTo>
                    <a:pt x="169926" y="821690"/>
                  </a:lnTo>
                  <a:lnTo>
                    <a:pt x="167970" y="829310"/>
                  </a:lnTo>
                  <a:lnTo>
                    <a:pt x="169189" y="834390"/>
                  </a:lnTo>
                  <a:lnTo>
                    <a:pt x="187693" y="834390"/>
                  </a:lnTo>
                  <a:lnTo>
                    <a:pt x="192493" y="835660"/>
                  </a:lnTo>
                  <a:lnTo>
                    <a:pt x="196938" y="834390"/>
                  </a:lnTo>
                  <a:lnTo>
                    <a:pt x="197485" y="834390"/>
                  </a:lnTo>
                  <a:lnTo>
                    <a:pt x="197878" y="833120"/>
                  </a:lnTo>
                  <a:lnTo>
                    <a:pt x="198335" y="831850"/>
                  </a:lnTo>
                  <a:lnTo>
                    <a:pt x="199707" y="828040"/>
                  </a:lnTo>
                  <a:lnTo>
                    <a:pt x="200875" y="821690"/>
                  </a:lnTo>
                  <a:lnTo>
                    <a:pt x="202526" y="816610"/>
                  </a:lnTo>
                  <a:lnTo>
                    <a:pt x="204241" y="821690"/>
                  </a:lnTo>
                  <a:lnTo>
                    <a:pt x="204431" y="829310"/>
                  </a:lnTo>
                  <a:lnTo>
                    <a:pt x="208838" y="833120"/>
                  </a:lnTo>
                  <a:lnTo>
                    <a:pt x="213296" y="834390"/>
                  </a:lnTo>
                  <a:lnTo>
                    <a:pt x="217982" y="833120"/>
                  </a:lnTo>
                  <a:lnTo>
                    <a:pt x="222504" y="834390"/>
                  </a:lnTo>
                  <a:lnTo>
                    <a:pt x="245186" y="835660"/>
                  </a:lnTo>
                  <a:lnTo>
                    <a:pt x="256527" y="835660"/>
                  </a:lnTo>
                  <a:lnTo>
                    <a:pt x="267868" y="836930"/>
                  </a:lnTo>
                  <a:lnTo>
                    <a:pt x="273875" y="836930"/>
                  </a:lnTo>
                  <a:lnTo>
                    <a:pt x="280047" y="835660"/>
                  </a:lnTo>
                  <a:lnTo>
                    <a:pt x="285750" y="835660"/>
                  </a:lnTo>
                  <a:lnTo>
                    <a:pt x="286562" y="834390"/>
                  </a:lnTo>
                  <a:lnTo>
                    <a:pt x="287108" y="834390"/>
                  </a:lnTo>
                  <a:lnTo>
                    <a:pt x="287350" y="833120"/>
                  </a:lnTo>
                  <a:lnTo>
                    <a:pt x="287312" y="828040"/>
                  </a:lnTo>
                  <a:lnTo>
                    <a:pt x="285318" y="824230"/>
                  </a:lnTo>
                  <a:lnTo>
                    <a:pt x="283324" y="819150"/>
                  </a:lnTo>
                  <a:lnTo>
                    <a:pt x="282854" y="818502"/>
                  </a:lnTo>
                  <a:lnTo>
                    <a:pt x="282854" y="831850"/>
                  </a:lnTo>
                  <a:lnTo>
                    <a:pt x="276771" y="833120"/>
                  </a:lnTo>
                  <a:lnTo>
                    <a:pt x="264515" y="833120"/>
                  </a:lnTo>
                  <a:lnTo>
                    <a:pt x="237401" y="830580"/>
                  </a:lnTo>
                  <a:lnTo>
                    <a:pt x="223850" y="830580"/>
                  </a:lnTo>
                  <a:lnTo>
                    <a:pt x="210286" y="829310"/>
                  </a:lnTo>
                  <a:lnTo>
                    <a:pt x="209626" y="828040"/>
                  </a:lnTo>
                  <a:lnTo>
                    <a:pt x="209156" y="826770"/>
                  </a:lnTo>
                  <a:lnTo>
                    <a:pt x="208724" y="825500"/>
                  </a:lnTo>
                  <a:lnTo>
                    <a:pt x="207556" y="821690"/>
                  </a:lnTo>
                  <a:lnTo>
                    <a:pt x="206540" y="817880"/>
                  </a:lnTo>
                  <a:lnTo>
                    <a:pt x="206133" y="816610"/>
                  </a:lnTo>
                  <a:lnTo>
                    <a:pt x="205333" y="814070"/>
                  </a:lnTo>
                  <a:lnTo>
                    <a:pt x="205092" y="814070"/>
                  </a:lnTo>
                  <a:lnTo>
                    <a:pt x="204787" y="812800"/>
                  </a:lnTo>
                  <a:lnTo>
                    <a:pt x="204546" y="811530"/>
                  </a:lnTo>
                  <a:lnTo>
                    <a:pt x="204635" y="810260"/>
                  </a:lnTo>
                  <a:lnTo>
                    <a:pt x="202793" y="808990"/>
                  </a:lnTo>
                  <a:lnTo>
                    <a:pt x="201549" y="810260"/>
                  </a:lnTo>
                  <a:lnTo>
                    <a:pt x="201041" y="810260"/>
                  </a:lnTo>
                  <a:lnTo>
                    <a:pt x="201041" y="811530"/>
                  </a:lnTo>
                  <a:lnTo>
                    <a:pt x="197993" y="820420"/>
                  </a:lnTo>
                  <a:lnTo>
                    <a:pt x="197053" y="825500"/>
                  </a:lnTo>
                  <a:lnTo>
                    <a:pt x="195110" y="830580"/>
                  </a:lnTo>
                  <a:lnTo>
                    <a:pt x="193040" y="831850"/>
                  </a:lnTo>
                  <a:lnTo>
                    <a:pt x="187147" y="831850"/>
                  </a:lnTo>
                  <a:lnTo>
                    <a:pt x="184175" y="830580"/>
                  </a:lnTo>
                  <a:lnTo>
                    <a:pt x="172656" y="830580"/>
                  </a:lnTo>
                  <a:lnTo>
                    <a:pt x="172656" y="828040"/>
                  </a:lnTo>
                  <a:lnTo>
                    <a:pt x="172859" y="826770"/>
                  </a:lnTo>
                  <a:lnTo>
                    <a:pt x="173012" y="824230"/>
                  </a:lnTo>
                  <a:lnTo>
                    <a:pt x="185623" y="789940"/>
                  </a:lnTo>
                  <a:lnTo>
                    <a:pt x="185966" y="789940"/>
                  </a:lnTo>
                  <a:lnTo>
                    <a:pt x="186791" y="788670"/>
                  </a:lnTo>
                  <a:lnTo>
                    <a:pt x="189407" y="786130"/>
                  </a:lnTo>
                  <a:lnTo>
                    <a:pt x="195605" y="783590"/>
                  </a:lnTo>
                  <a:lnTo>
                    <a:pt x="201777" y="782320"/>
                  </a:lnTo>
                  <a:lnTo>
                    <a:pt x="214744" y="782320"/>
                  </a:lnTo>
                  <a:lnTo>
                    <a:pt x="233959" y="786130"/>
                  </a:lnTo>
                  <a:lnTo>
                    <a:pt x="240741" y="787400"/>
                  </a:lnTo>
                  <a:lnTo>
                    <a:pt x="242722" y="788670"/>
                  </a:lnTo>
                  <a:lnTo>
                    <a:pt x="242925" y="788670"/>
                  </a:lnTo>
                  <a:lnTo>
                    <a:pt x="251256" y="792480"/>
                  </a:lnTo>
                  <a:lnTo>
                    <a:pt x="277507" y="816610"/>
                  </a:lnTo>
                  <a:lnTo>
                    <a:pt x="278841" y="819150"/>
                  </a:lnTo>
                  <a:lnTo>
                    <a:pt x="279895" y="821690"/>
                  </a:lnTo>
                  <a:lnTo>
                    <a:pt x="280987" y="824230"/>
                  </a:lnTo>
                  <a:lnTo>
                    <a:pt x="280784" y="825500"/>
                  </a:lnTo>
                  <a:lnTo>
                    <a:pt x="281178" y="825500"/>
                  </a:lnTo>
                  <a:lnTo>
                    <a:pt x="281292" y="826770"/>
                  </a:lnTo>
                  <a:lnTo>
                    <a:pt x="281914" y="828040"/>
                  </a:lnTo>
                  <a:lnTo>
                    <a:pt x="282549" y="830580"/>
                  </a:lnTo>
                  <a:lnTo>
                    <a:pt x="282816" y="831850"/>
                  </a:lnTo>
                  <a:lnTo>
                    <a:pt x="282854" y="818502"/>
                  </a:lnTo>
                  <a:lnTo>
                    <a:pt x="279730" y="812800"/>
                  </a:lnTo>
                  <a:lnTo>
                    <a:pt x="275907" y="806450"/>
                  </a:lnTo>
                  <a:lnTo>
                    <a:pt x="271068" y="802640"/>
                  </a:lnTo>
                  <a:lnTo>
                    <a:pt x="270827" y="802640"/>
                  </a:lnTo>
                  <a:lnTo>
                    <a:pt x="268262" y="800100"/>
                  </a:lnTo>
                  <a:lnTo>
                    <a:pt x="265569" y="797560"/>
                  </a:lnTo>
                  <a:lnTo>
                    <a:pt x="261264" y="795020"/>
                  </a:lnTo>
                  <a:lnTo>
                    <a:pt x="258229" y="792480"/>
                  </a:lnTo>
                  <a:lnTo>
                    <a:pt x="256311" y="791210"/>
                  </a:lnTo>
                  <a:lnTo>
                    <a:pt x="254355" y="791210"/>
                  </a:lnTo>
                  <a:lnTo>
                    <a:pt x="252285" y="789940"/>
                  </a:lnTo>
                  <a:lnTo>
                    <a:pt x="252095" y="789940"/>
                  </a:lnTo>
                  <a:lnTo>
                    <a:pt x="242290" y="784860"/>
                  </a:lnTo>
                  <a:lnTo>
                    <a:pt x="231978" y="781050"/>
                  </a:lnTo>
                  <a:lnTo>
                    <a:pt x="221246" y="779780"/>
                  </a:lnTo>
                  <a:lnTo>
                    <a:pt x="210527" y="778510"/>
                  </a:lnTo>
                  <a:lnTo>
                    <a:pt x="202361" y="778510"/>
                  </a:lnTo>
                  <a:lnTo>
                    <a:pt x="198348" y="779780"/>
                  </a:lnTo>
                  <a:lnTo>
                    <a:pt x="195237" y="760730"/>
                  </a:lnTo>
                  <a:lnTo>
                    <a:pt x="191592" y="742950"/>
                  </a:lnTo>
                  <a:lnTo>
                    <a:pt x="187515" y="725170"/>
                  </a:lnTo>
                  <a:lnTo>
                    <a:pt x="183045" y="707390"/>
                  </a:lnTo>
                  <a:lnTo>
                    <a:pt x="183007" y="706120"/>
                  </a:lnTo>
                  <a:lnTo>
                    <a:pt x="177038" y="684530"/>
                  </a:lnTo>
                  <a:lnTo>
                    <a:pt x="170370" y="662940"/>
                  </a:lnTo>
                  <a:lnTo>
                    <a:pt x="163004" y="642620"/>
                  </a:lnTo>
                  <a:lnTo>
                    <a:pt x="154825" y="621030"/>
                  </a:lnTo>
                  <a:lnTo>
                    <a:pt x="154698" y="621030"/>
                  </a:lnTo>
                  <a:lnTo>
                    <a:pt x="154622" y="619760"/>
                  </a:lnTo>
                  <a:lnTo>
                    <a:pt x="154660" y="621030"/>
                  </a:lnTo>
                  <a:lnTo>
                    <a:pt x="153098" y="615950"/>
                  </a:lnTo>
                  <a:lnTo>
                    <a:pt x="135839" y="577850"/>
                  </a:lnTo>
                  <a:lnTo>
                    <a:pt x="121018" y="551180"/>
                  </a:lnTo>
                  <a:lnTo>
                    <a:pt x="116255" y="543560"/>
                  </a:lnTo>
                  <a:lnTo>
                    <a:pt x="115150" y="542290"/>
                  </a:lnTo>
                  <a:lnTo>
                    <a:pt x="110705" y="537210"/>
                  </a:lnTo>
                  <a:lnTo>
                    <a:pt x="109778" y="530860"/>
                  </a:lnTo>
                  <a:lnTo>
                    <a:pt x="108724" y="524510"/>
                  </a:lnTo>
                  <a:lnTo>
                    <a:pt x="107403" y="518160"/>
                  </a:lnTo>
                  <a:lnTo>
                    <a:pt x="106718" y="515620"/>
                  </a:lnTo>
                  <a:lnTo>
                    <a:pt x="105676" y="511810"/>
                  </a:lnTo>
                  <a:lnTo>
                    <a:pt x="109537" y="508000"/>
                  </a:lnTo>
                  <a:lnTo>
                    <a:pt x="113093" y="502920"/>
                  </a:lnTo>
                  <a:lnTo>
                    <a:pt x="117348" y="496570"/>
                  </a:lnTo>
                  <a:lnTo>
                    <a:pt x="118122" y="495300"/>
                  </a:lnTo>
                  <a:lnTo>
                    <a:pt x="118084" y="494030"/>
                  </a:lnTo>
                  <a:lnTo>
                    <a:pt x="115925" y="483870"/>
                  </a:lnTo>
                  <a:lnTo>
                    <a:pt x="113830" y="474789"/>
                  </a:lnTo>
                  <a:lnTo>
                    <a:pt x="113830" y="494030"/>
                  </a:lnTo>
                  <a:lnTo>
                    <a:pt x="113639" y="495300"/>
                  </a:lnTo>
                  <a:lnTo>
                    <a:pt x="113245" y="495300"/>
                  </a:lnTo>
                  <a:lnTo>
                    <a:pt x="108991" y="501650"/>
                  </a:lnTo>
                  <a:lnTo>
                    <a:pt x="104521" y="506730"/>
                  </a:lnTo>
                  <a:lnTo>
                    <a:pt x="99936" y="511810"/>
                  </a:lnTo>
                  <a:lnTo>
                    <a:pt x="95402" y="518160"/>
                  </a:lnTo>
                  <a:lnTo>
                    <a:pt x="95021" y="518160"/>
                  </a:lnTo>
                  <a:lnTo>
                    <a:pt x="89319" y="513080"/>
                  </a:lnTo>
                  <a:lnTo>
                    <a:pt x="83680" y="506730"/>
                  </a:lnTo>
                  <a:lnTo>
                    <a:pt x="72529" y="495300"/>
                  </a:lnTo>
                  <a:lnTo>
                    <a:pt x="72097" y="494030"/>
                  </a:lnTo>
                  <a:lnTo>
                    <a:pt x="74955" y="459740"/>
                  </a:lnTo>
                  <a:lnTo>
                    <a:pt x="75768" y="448310"/>
                  </a:lnTo>
                  <a:lnTo>
                    <a:pt x="77774" y="429260"/>
                  </a:lnTo>
                  <a:lnTo>
                    <a:pt x="78778" y="420370"/>
                  </a:lnTo>
                  <a:lnTo>
                    <a:pt x="79527" y="411480"/>
                  </a:lnTo>
                  <a:lnTo>
                    <a:pt x="80035" y="401320"/>
                  </a:lnTo>
                  <a:lnTo>
                    <a:pt x="80733" y="391160"/>
                  </a:lnTo>
                  <a:lnTo>
                    <a:pt x="81635" y="381000"/>
                  </a:lnTo>
                  <a:lnTo>
                    <a:pt x="82804" y="372110"/>
                  </a:lnTo>
                  <a:lnTo>
                    <a:pt x="83223" y="372110"/>
                  </a:lnTo>
                  <a:lnTo>
                    <a:pt x="86931" y="373380"/>
                  </a:lnTo>
                  <a:lnTo>
                    <a:pt x="91313" y="373380"/>
                  </a:lnTo>
                  <a:lnTo>
                    <a:pt x="92710" y="372110"/>
                  </a:lnTo>
                  <a:lnTo>
                    <a:pt x="94119" y="370840"/>
                  </a:lnTo>
                  <a:lnTo>
                    <a:pt x="94348" y="373380"/>
                  </a:lnTo>
                  <a:lnTo>
                    <a:pt x="94513" y="374650"/>
                  </a:lnTo>
                  <a:lnTo>
                    <a:pt x="94627" y="375920"/>
                  </a:lnTo>
                  <a:lnTo>
                    <a:pt x="94780" y="378460"/>
                  </a:lnTo>
                  <a:lnTo>
                    <a:pt x="94894" y="379730"/>
                  </a:lnTo>
                  <a:lnTo>
                    <a:pt x="98336" y="408940"/>
                  </a:lnTo>
                  <a:lnTo>
                    <a:pt x="102692" y="438150"/>
                  </a:lnTo>
                  <a:lnTo>
                    <a:pt x="107886" y="466090"/>
                  </a:lnTo>
                  <a:lnTo>
                    <a:pt x="113830" y="494030"/>
                  </a:lnTo>
                  <a:lnTo>
                    <a:pt x="113830" y="474789"/>
                  </a:lnTo>
                  <a:lnTo>
                    <a:pt x="110947" y="462280"/>
                  </a:lnTo>
                  <a:lnTo>
                    <a:pt x="108762" y="452120"/>
                  </a:lnTo>
                  <a:lnTo>
                    <a:pt x="105003" y="430530"/>
                  </a:lnTo>
                  <a:lnTo>
                    <a:pt x="101828" y="410210"/>
                  </a:lnTo>
                  <a:lnTo>
                    <a:pt x="99034" y="388620"/>
                  </a:lnTo>
                  <a:lnTo>
                    <a:pt x="96545" y="369570"/>
                  </a:lnTo>
                  <a:lnTo>
                    <a:pt x="96380" y="368300"/>
                  </a:lnTo>
                  <a:lnTo>
                    <a:pt x="97358" y="367030"/>
                  </a:lnTo>
                  <a:lnTo>
                    <a:pt x="98221" y="365760"/>
                  </a:lnTo>
                  <a:lnTo>
                    <a:pt x="98958" y="364490"/>
                  </a:lnTo>
                  <a:lnTo>
                    <a:pt x="99237" y="363220"/>
                  </a:lnTo>
                  <a:lnTo>
                    <a:pt x="100203" y="363220"/>
                  </a:lnTo>
                  <a:lnTo>
                    <a:pt x="129819" y="386080"/>
                  </a:lnTo>
                  <a:lnTo>
                    <a:pt x="145021" y="397510"/>
                  </a:lnTo>
                  <a:lnTo>
                    <a:pt x="160794" y="407670"/>
                  </a:lnTo>
                  <a:lnTo>
                    <a:pt x="172910" y="408940"/>
                  </a:lnTo>
                  <a:lnTo>
                    <a:pt x="184848" y="406400"/>
                  </a:lnTo>
                  <a:lnTo>
                    <a:pt x="187756" y="405130"/>
                  </a:lnTo>
                  <a:lnTo>
                    <a:pt x="196443" y="401320"/>
                  </a:lnTo>
                  <a:lnTo>
                    <a:pt x="207518" y="396240"/>
                  </a:lnTo>
                  <a:lnTo>
                    <a:pt x="210172" y="393700"/>
                  </a:lnTo>
                  <a:lnTo>
                    <a:pt x="220052" y="389890"/>
                  </a:lnTo>
                  <a:lnTo>
                    <a:pt x="237172" y="382270"/>
                  </a:lnTo>
                  <a:lnTo>
                    <a:pt x="245618" y="377190"/>
                  </a:lnTo>
                  <a:lnTo>
                    <a:pt x="255612" y="372110"/>
                  </a:lnTo>
                  <a:lnTo>
                    <a:pt x="260210" y="369570"/>
                  </a:lnTo>
                  <a:lnTo>
                    <a:pt x="262128" y="375920"/>
                  </a:lnTo>
                  <a:lnTo>
                    <a:pt x="268414" y="382270"/>
                  </a:lnTo>
                  <a:lnTo>
                    <a:pt x="274815" y="384810"/>
                  </a:lnTo>
                  <a:lnTo>
                    <a:pt x="271614" y="392430"/>
                  </a:lnTo>
                  <a:lnTo>
                    <a:pt x="268135" y="398780"/>
                  </a:lnTo>
                  <a:lnTo>
                    <a:pt x="265290" y="406400"/>
                  </a:lnTo>
                  <a:lnTo>
                    <a:pt x="264744" y="407670"/>
                  </a:lnTo>
                  <a:lnTo>
                    <a:pt x="264236" y="408940"/>
                  </a:lnTo>
                  <a:lnTo>
                    <a:pt x="263690" y="410210"/>
                  </a:lnTo>
                  <a:lnTo>
                    <a:pt x="261239" y="416560"/>
                  </a:lnTo>
                  <a:lnTo>
                    <a:pt x="259054" y="422910"/>
                  </a:lnTo>
                  <a:lnTo>
                    <a:pt x="257022" y="429260"/>
                  </a:lnTo>
                  <a:lnTo>
                    <a:pt x="255066" y="435610"/>
                  </a:lnTo>
                  <a:lnTo>
                    <a:pt x="253123" y="445770"/>
                  </a:lnTo>
                  <a:lnTo>
                    <a:pt x="257352" y="445770"/>
                  </a:lnTo>
                  <a:lnTo>
                    <a:pt x="264490" y="440690"/>
                  </a:lnTo>
                  <a:lnTo>
                    <a:pt x="271424" y="435610"/>
                  </a:lnTo>
                  <a:lnTo>
                    <a:pt x="271614" y="435610"/>
                  </a:lnTo>
                  <a:lnTo>
                    <a:pt x="271691" y="434340"/>
                  </a:lnTo>
                  <a:lnTo>
                    <a:pt x="273177" y="434340"/>
                  </a:lnTo>
                  <a:lnTo>
                    <a:pt x="273570" y="433070"/>
                  </a:lnTo>
                  <a:lnTo>
                    <a:pt x="273913" y="433070"/>
                  </a:lnTo>
                  <a:lnTo>
                    <a:pt x="284238" y="425450"/>
                  </a:lnTo>
                  <a:lnTo>
                    <a:pt x="294157" y="416560"/>
                  </a:lnTo>
                  <a:lnTo>
                    <a:pt x="303949" y="407670"/>
                  </a:lnTo>
                  <a:lnTo>
                    <a:pt x="313893" y="398780"/>
                  </a:lnTo>
                  <a:lnTo>
                    <a:pt x="331647" y="384810"/>
                  </a:lnTo>
                  <a:lnTo>
                    <a:pt x="349072" y="369570"/>
                  </a:lnTo>
                  <a:lnTo>
                    <a:pt x="366090" y="354330"/>
                  </a:lnTo>
                  <a:lnTo>
                    <a:pt x="382676" y="337820"/>
                  </a:lnTo>
                  <a:lnTo>
                    <a:pt x="387972" y="334010"/>
                  </a:lnTo>
                  <a:lnTo>
                    <a:pt x="397154" y="323850"/>
                  </a:lnTo>
                  <a:lnTo>
                    <a:pt x="401129" y="320040"/>
                  </a:lnTo>
                  <a:lnTo>
                    <a:pt x="402348" y="318770"/>
                  </a:lnTo>
                  <a:lnTo>
                    <a:pt x="403860" y="318770"/>
                  </a:lnTo>
                  <a:lnTo>
                    <a:pt x="405003" y="317500"/>
                  </a:lnTo>
                  <a:lnTo>
                    <a:pt x="409333" y="313690"/>
                  </a:lnTo>
                  <a:lnTo>
                    <a:pt x="413385" y="309880"/>
                  </a:lnTo>
                  <a:lnTo>
                    <a:pt x="417487" y="306070"/>
                  </a:lnTo>
                  <a:lnTo>
                    <a:pt x="418858" y="306070"/>
                  </a:lnTo>
                  <a:lnTo>
                    <a:pt x="425056" y="309880"/>
                  </a:lnTo>
                  <a:lnTo>
                    <a:pt x="431215" y="314960"/>
                  </a:lnTo>
                  <a:lnTo>
                    <a:pt x="443445" y="322580"/>
                  </a:lnTo>
                  <a:lnTo>
                    <a:pt x="446062" y="325120"/>
                  </a:lnTo>
                  <a:lnTo>
                    <a:pt x="449110" y="326390"/>
                  </a:lnTo>
                  <a:lnTo>
                    <a:pt x="451802" y="328930"/>
                  </a:lnTo>
                  <a:lnTo>
                    <a:pt x="478891" y="351790"/>
                  </a:lnTo>
                  <a:lnTo>
                    <a:pt x="505612" y="374650"/>
                  </a:lnTo>
                  <a:lnTo>
                    <a:pt x="532676" y="397510"/>
                  </a:lnTo>
                  <a:lnTo>
                    <a:pt x="560832" y="419100"/>
                  </a:lnTo>
                  <a:lnTo>
                    <a:pt x="566140" y="424180"/>
                  </a:lnTo>
                  <a:lnTo>
                    <a:pt x="571627" y="426720"/>
                  </a:lnTo>
                  <a:lnTo>
                    <a:pt x="577265" y="430530"/>
                  </a:lnTo>
                  <a:lnTo>
                    <a:pt x="583044" y="434340"/>
                  </a:lnTo>
                  <a:lnTo>
                    <a:pt x="585266" y="435610"/>
                  </a:lnTo>
                  <a:lnTo>
                    <a:pt x="587527" y="434340"/>
                  </a:lnTo>
                  <a:lnTo>
                    <a:pt x="587451" y="431800"/>
                  </a:lnTo>
                  <a:lnTo>
                    <a:pt x="587171" y="430530"/>
                  </a:lnTo>
                  <a:lnTo>
                    <a:pt x="586066" y="426720"/>
                  </a:lnTo>
                  <a:lnTo>
                    <a:pt x="584974" y="422910"/>
                  </a:lnTo>
                  <a:lnTo>
                    <a:pt x="582498" y="415290"/>
                  </a:lnTo>
                  <a:lnTo>
                    <a:pt x="579882" y="408940"/>
                  </a:lnTo>
                  <a:lnTo>
                    <a:pt x="577303" y="401320"/>
                  </a:lnTo>
                  <a:lnTo>
                    <a:pt x="570166" y="382270"/>
                  </a:lnTo>
                  <a:lnTo>
                    <a:pt x="562622" y="363220"/>
                  </a:lnTo>
                  <a:lnTo>
                    <a:pt x="554977" y="342900"/>
                  </a:lnTo>
                  <a:lnTo>
                    <a:pt x="547395" y="323850"/>
                  </a:lnTo>
                  <a:lnTo>
                    <a:pt x="543293" y="313690"/>
                  </a:lnTo>
                  <a:lnTo>
                    <a:pt x="535216" y="293370"/>
                  </a:lnTo>
                  <a:lnTo>
                    <a:pt x="531088" y="283210"/>
                  </a:lnTo>
                  <a:lnTo>
                    <a:pt x="530225" y="280670"/>
                  </a:lnTo>
                  <a:lnTo>
                    <a:pt x="529475" y="278130"/>
                  </a:lnTo>
                  <a:lnTo>
                    <a:pt x="528586" y="275590"/>
                  </a:lnTo>
                  <a:lnTo>
                    <a:pt x="527532" y="271780"/>
                  </a:lnTo>
                  <a:lnTo>
                    <a:pt x="526122" y="267970"/>
                  </a:lnTo>
                  <a:lnTo>
                    <a:pt x="525106" y="265430"/>
                  </a:lnTo>
                  <a:lnTo>
                    <a:pt x="526199" y="264160"/>
                  </a:lnTo>
                  <a:lnTo>
                    <a:pt x="526834" y="264160"/>
                  </a:lnTo>
                  <a:lnTo>
                    <a:pt x="531596" y="261620"/>
                  </a:lnTo>
                  <a:lnTo>
                    <a:pt x="536155" y="257810"/>
                  </a:lnTo>
                  <a:lnTo>
                    <a:pt x="540524" y="255270"/>
                  </a:lnTo>
                  <a:lnTo>
                    <a:pt x="580186" y="229870"/>
                  </a:lnTo>
                  <a:lnTo>
                    <a:pt x="599681" y="217170"/>
                  </a:lnTo>
                  <a:lnTo>
                    <a:pt x="618477" y="203200"/>
                  </a:lnTo>
                  <a:lnTo>
                    <a:pt x="627354" y="196850"/>
                  </a:lnTo>
                  <a:lnTo>
                    <a:pt x="636003" y="189230"/>
                  </a:lnTo>
                  <a:lnTo>
                    <a:pt x="644423" y="181610"/>
                  </a:lnTo>
                  <a:lnTo>
                    <a:pt x="652678" y="173990"/>
                  </a:lnTo>
                  <a:lnTo>
                    <a:pt x="655180" y="17272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9" name="object 2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9015" y="4145456"/>
              <a:ext cx="242122" cy="120525"/>
            </a:xfrm>
            <a:prstGeom prst="rect">
              <a:avLst/>
            </a:prstGeom>
          </p:spPr>
        </p:pic>
        <p:pic>
          <p:nvPicPr>
            <p:cNvPr id="280" name="object 2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96671" y="3626961"/>
              <a:ext cx="154108" cy="30683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3146097" y="3600122"/>
              <a:ext cx="135255" cy="52069"/>
            </a:xfrm>
            <a:custGeom>
              <a:avLst/>
              <a:gdLst/>
              <a:ahLst/>
              <a:cxnLst/>
              <a:rect l="l" t="t" r="r" b="b"/>
              <a:pathLst>
                <a:path w="135254" h="52070">
                  <a:moveTo>
                    <a:pt x="31562" y="0"/>
                  </a:moveTo>
                  <a:lnTo>
                    <a:pt x="5083" y="12560"/>
                  </a:lnTo>
                  <a:lnTo>
                    <a:pt x="3563" y="13995"/>
                  </a:lnTo>
                  <a:lnTo>
                    <a:pt x="0" y="25222"/>
                  </a:lnTo>
                  <a:lnTo>
                    <a:pt x="237" y="26466"/>
                  </a:lnTo>
                  <a:lnTo>
                    <a:pt x="358" y="26885"/>
                  </a:lnTo>
                  <a:lnTo>
                    <a:pt x="549" y="27343"/>
                  </a:lnTo>
                  <a:lnTo>
                    <a:pt x="1006" y="28232"/>
                  </a:lnTo>
                  <a:lnTo>
                    <a:pt x="1146" y="28549"/>
                  </a:lnTo>
                  <a:lnTo>
                    <a:pt x="10887" y="37033"/>
                  </a:lnTo>
                  <a:lnTo>
                    <a:pt x="11534" y="37452"/>
                  </a:lnTo>
                  <a:lnTo>
                    <a:pt x="18621" y="42227"/>
                  </a:lnTo>
                  <a:lnTo>
                    <a:pt x="26647" y="45199"/>
                  </a:lnTo>
                  <a:lnTo>
                    <a:pt x="34661" y="47790"/>
                  </a:lnTo>
                  <a:lnTo>
                    <a:pt x="37633" y="48577"/>
                  </a:lnTo>
                  <a:lnTo>
                    <a:pt x="40643" y="49225"/>
                  </a:lnTo>
                  <a:lnTo>
                    <a:pt x="43653" y="49733"/>
                  </a:lnTo>
                  <a:lnTo>
                    <a:pt x="43932" y="49733"/>
                  </a:lnTo>
                  <a:lnTo>
                    <a:pt x="44072" y="49783"/>
                  </a:lnTo>
                  <a:lnTo>
                    <a:pt x="44491" y="49872"/>
                  </a:lnTo>
                  <a:lnTo>
                    <a:pt x="45278" y="49974"/>
                  </a:lnTo>
                  <a:lnTo>
                    <a:pt x="45050" y="49974"/>
                  </a:lnTo>
                  <a:lnTo>
                    <a:pt x="62303" y="51630"/>
                  </a:lnTo>
                  <a:lnTo>
                    <a:pt x="79681" y="51611"/>
                  </a:lnTo>
                  <a:lnTo>
                    <a:pt x="96904" y="49636"/>
                  </a:lnTo>
                  <a:lnTo>
                    <a:pt x="132248" y="33515"/>
                  </a:lnTo>
                  <a:lnTo>
                    <a:pt x="133632" y="31521"/>
                  </a:lnTo>
                  <a:lnTo>
                    <a:pt x="133823" y="31241"/>
                  </a:lnTo>
                  <a:lnTo>
                    <a:pt x="134055" y="30800"/>
                  </a:lnTo>
                  <a:lnTo>
                    <a:pt x="46439" y="30800"/>
                  </a:lnTo>
                  <a:lnTo>
                    <a:pt x="35878" y="29361"/>
                  </a:lnTo>
                  <a:lnTo>
                    <a:pt x="26520" y="25869"/>
                  </a:lnTo>
                  <a:lnTo>
                    <a:pt x="24742" y="24980"/>
                  </a:lnTo>
                  <a:lnTo>
                    <a:pt x="26038" y="22059"/>
                  </a:lnTo>
                  <a:lnTo>
                    <a:pt x="58059" y="22059"/>
                  </a:lnTo>
                  <a:lnTo>
                    <a:pt x="58347" y="21742"/>
                  </a:lnTo>
                  <a:lnTo>
                    <a:pt x="58817" y="20904"/>
                  </a:lnTo>
                  <a:lnTo>
                    <a:pt x="58905" y="20675"/>
                  </a:lnTo>
                  <a:lnTo>
                    <a:pt x="59045" y="20396"/>
                  </a:lnTo>
                  <a:lnTo>
                    <a:pt x="59236" y="19837"/>
                  </a:lnTo>
                  <a:lnTo>
                    <a:pt x="59413" y="19138"/>
                  </a:lnTo>
                  <a:lnTo>
                    <a:pt x="59531" y="18211"/>
                  </a:lnTo>
                  <a:lnTo>
                    <a:pt x="59413" y="15163"/>
                  </a:lnTo>
                  <a:lnTo>
                    <a:pt x="56073" y="8902"/>
                  </a:lnTo>
                  <a:lnTo>
                    <a:pt x="55527" y="8254"/>
                  </a:lnTo>
                  <a:lnTo>
                    <a:pt x="44720" y="2133"/>
                  </a:lnTo>
                  <a:lnTo>
                    <a:pt x="42815" y="1574"/>
                  </a:lnTo>
                  <a:lnTo>
                    <a:pt x="39017" y="927"/>
                  </a:lnTo>
                  <a:lnTo>
                    <a:pt x="31562" y="0"/>
                  </a:lnTo>
                  <a:close/>
                </a:path>
                <a:path w="135254" h="52070">
                  <a:moveTo>
                    <a:pt x="62804" y="21653"/>
                  </a:moveTo>
                  <a:lnTo>
                    <a:pt x="56131" y="28729"/>
                  </a:lnTo>
                  <a:lnTo>
                    <a:pt x="46439" y="30800"/>
                  </a:lnTo>
                  <a:lnTo>
                    <a:pt x="134055" y="30800"/>
                  </a:lnTo>
                  <a:lnTo>
                    <a:pt x="134191" y="30543"/>
                  </a:lnTo>
                  <a:lnTo>
                    <a:pt x="134750" y="29159"/>
                  </a:lnTo>
                  <a:lnTo>
                    <a:pt x="134894" y="28232"/>
                  </a:lnTo>
                  <a:lnTo>
                    <a:pt x="134788" y="24663"/>
                  </a:lnTo>
                  <a:lnTo>
                    <a:pt x="134559" y="23406"/>
                  </a:lnTo>
                  <a:lnTo>
                    <a:pt x="134388" y="22763"/>
                  </a:lnTo>
                  <a:lnTo>
                    <a:pt x="70799" y="22763"/>
                  </a:lnTo>
                  <a:lnTo>
                    <a:pt x="62804" y="21653"/>
                  </a:lnTo>
                  <a:close/>
                </a:path>
                <a:path w="135254" h="52070">
                  <a:moveTo>
                    <a:pt x="58059" y="22059"/>
                  </a:moveTo>
                  <a:lnTo>
                    <a:pt x="26038" y="22059"/>
                  </a:lnTo>
                  <a:lnTo>
                    <a:pt x="28451" y="22986"/>
                  </a:lnTo>
                  <a:lnTo>
                    <a:pt x="29393" y="23406"/>
                  </a:lnTo>
                  <a:lnTo>
                    <a:pt x="29568" y="23507"/>
                  </a:lnTo>
                  <a:lnTo>
                    <a:pt x="29835" y="23545"/>
                  </a:lnTo>
                  <a:lnTo>
                    <a:pt x="33925" y="24663"/>
                  </a:lnTo>
                  <a:lnTo>
                    <a:pt x="37811" y="25450"/>
                  </a:lnTo>
                  <a:lnTo>
                    <a:pt x="41710" y="26149"/>
                  </a:lnTo>
                  <a:lnTo>
                    <a:pt x="43932" y="26466"/>
                  </a:lnTo>
                  <a:lnTo>
                    <a:pt x="46155" y="26555"/>
                  </a:lnTo>
                  <a:lnTo>
                    <a:pt x="48898" y="26327"/>
                  </a:lnTo>
                  <a:lnTo>
                    <a:pt x="49444" y="26238"/>
                  </a:lnTo>
                  <a:lnTo>
                    <a:pt x="49965" y="26098"/>
                  </a:lnTo>
                  <a:lnTo>
                    <a:pt x="50981" y="25869"/>
                  </a:lnTo>
                  <a:lnTo>
                    <a:pt x="51959" y="25590"/>
                  </a:lnTo>
                  <a:lnTo>
                    <a:pt x="52886" y="25222"/>
                  </a:lnTo>
                  <a:lnTo>
                    <a:pt x="53025" y="25222"/>
                  </a:lnTo>
                  <a:lnTo>
                    <a:pt x="53940" y="24841"/>
                  </a:lnTo>
                  <a:lnTo>
                    <a:pt x="55527" y="24104"/>
                  </a:lnTo>
                  <a:lnTo>
                    <a:pt x="55845" y="23875"/>
                  </a:lnTo>
                  <a:lnTo>
                    <a:pt x="56175" y="23685"/>
                  </a:lnTo>
                  <a:lnTo>
                    <a:pt x="57242" y="22898"/>
                  </a:lnTo>
                  <a:lnTo>
                    <a:pt x="57610" y="22580"/>
                  </a:lnTo>
                  <a:lnTo>
                    <a:pt x="57788" y="22339"/>
                  </a:lnTo>
                  <a:lnTo>
                    <a:pt x="58059" y="22059"/>
                  </a:lnTo>
                  <a:close/>
                </a:path>
                <a:path w="135254" h="52070">
                  <a:moveTo>
                    <a:pt x="112499" y="8940"/>
                  </a:moveTo>
                  <a:lnTo>
                    <a:pt x="110683" y="8940"/>
                  </a:lnTo>
                  <a:lnTo>
                    <a:pt x="109807" y="8991"/>
                  </a:lnTo>
                  <a:lnTo>
                    <a:pt x="106975" y="9359"/>
                  </a:lnTo>
                  <a:lnTo>
                    <a:pt x="105032" y="9829"/>
                  </a:lnTo>
                  <a:lnTo>
                    <a:pt x="104841" y="9829"/>
                  </a:lnTo>
                  <a:lnTo>
                    <a:pt x="102898" y="10337"/>
                  </a:lnTo>
                  <a:lnTo>
                    <a:pt x="101024" y="11214"/>
                  </a:lnTo>
                  <a:lnTo>
                    <a:pt x="99380" y="12103"/>
                  </a:lnTo>
                  <a:lnTo>
                    <a:pt x="99101" y="12230"/>
                  </a:lnTo>
                  <a:lnTo>
                    <a:pt x="97775" y="12928"/>
                  </a:lnTo>
                  <a:lnTo>
                    <a:pt x="95850" y="13995"/>
                  </a:lnTo>
                  <a:lnTo>
                    <a:pt x="95253" y="14274"/>
                  </a:lnTo>
                  <a:lnTo>
                    <a:pt x="94507" y="14744"/>
                  </a:lnTo>
                  <a:lnTo>
                    <a:pt x="93996" y="15024"/>
                  </a:lnTo>
                  <a:lnTo>
                    <a:pt x="93856" y="15062"/>
                  </a:lnTo>
                  <a:lnTo>
                    <a:pt x="93627" y="15201"/>
                  </a:lnTo>
                  <a:lnTo>
                    <a:pt x="86361" y="18706"/>
                  </a:lnTo>
                  <a:lnTo>
                    <a:pt x="78702" y="21504"/>
                  </a:lnTo>
                  <a:lnTo>
                    <a:pt x="70799" y="22763"/>
                  </a:lnTo>
                  <a:lnTo>
                    <a:pt x="134388" y="22763"/>
                  </a:lnTo>
                  <a:lnTo>
                    <a:pt x="124818" y="11544"/>
                  </a:lnTo>
                  <a:lnTo>
                    <a:pt x="124076" y="11175"/>
                  </a:lnTo>
                  <a:lnTo>
                    <a:pt x="123383" y="10896"/>
                  </a:lnTo>
                  <a:lnTo>
                    <a:pt x="121770" y="10337"/>
                  </a:lnTo>
                  <a:lnTo>
                    <a:pt x="120335" y="9918"/>
                  </a:lnTo>
                  <a:lnTo>
                    <a:pt x="117452" y="9359"/>
                  </a:lnTo>
                  <a:lnTo>
                    <a:pt x="117224" y="9321"/>
                  </a:lnTo>
                  <a:lnTo>
                    <a:pt x="117364" y="9321"/>
                  </a:lnTo>
                  <a:lnTo>
                    <a:pt x="115789" y="9080"/>
                  </a:lnTo>
                  <a:lnTo>
                    <a:pt x="114112" y="8991"/>
                  </a:lnTo>
                  <a:lnTo>
                    <a:pt x="112499" y="8940"/>
                  </a:lnTo>
                  <a:close/>
                </a:path>
              </a:pathLst>
            </a:custGeom>
            <a:solidFill>
              <a:srgbClr val="F7C3A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2" name="object 28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22539" y="3378253"/>
              <a:ext cx="213022" cy="213245"/>
            </a:xfrm>
            <a:prstGeom prst="rect">
              <a:avLst/>
            </a:prstGeom>
          </p:spPr>
        </p:pic>
        <p:sp>
          <p:nvSpPr>
            <p:cNvPr id="283" name="object 283"/>
            <p:cNvSpPr/>
            <p:nvPr/>
          </p:nvSpPr>
          <p:spPr>
            <a:xfrm>
              <a:off x="3205578" y="3547458"/>
              <a:ext cx="41910" cy="40005"/>
            </a:xfrm>
            <a:custGeom>
              <a:avLst/>
              <a:gdLst/>
              <a:ahLst/>
              <a:cxnLst/>
              <a:rect l="l" t="t" r="r" b="b"/>
              <a:pathLst>
                <a:path w="41910" h="40004">
                  <a:moveTo>
                    <a:pt x="22380" y="0"/>
                  </a:moveTo>
                  <a:lnTo>
                    <a:pt x="11991" y="3200"/>
                  </a:lnTo>
                  <a:lnTo>
                    <a:pt x="11013" y="3708"/>
                  </a:lnTo>
                  <a:lnTo>
                    <a:pt x="9527" y="4686"/>
                  </a:lnTo>
                  <a:lnTo>
                    <a:pt x="8511" y="5473"/>
                  </a:lnTo>
                  <a:lnTo>
                    <a:pt x="7584" y="6261"/>
                  </a:lnTo>
                  <a:lnTo>
                    <a:pt x="5959" y="7835"/>
                  </a:lnTo>
                  <a:lnTo>
                    <a:pt x="5260" y="8674"/>
                  </a:lnTo>
                  <a:lnTo>
                    <a:pt x="4625" y="9512"/>
                  </a:lnTo>
                  <a:lnTo>
                    <a:pt x="235" y="18592"/>
                  </a:lnTo>
                  <a:lnTo>
                    <a:pt x="28" y="19469"/>
                  </a:lnTo>
                  <a:lnTo>
                    <a:pt x="3317" y="31623"/>
                  </a:lnTo>
                  <a:lnTo>
                    <a:pt x="4435" y="33108"/>
                  </a:lnTo>
                  <a:lnTo>
                    <a:pt x="5540" y="34353"/>
                  </a:lnTo>
                  <a:lnTo>
                    <a:pt x="6848" y="35420"/>
                  </a:lnTo>
                  <a:lnTo>
                    <a:pt x="7267" y="35788"/>
                  </a:lnTo>
                  <a:lnTo>
                    <a:pt x="19687" y="40005"/>
                  </a:lnTo>
                  <a:lnTo>
                    <a:pt x="22240" y="39827"/>
                  </a:lnTo>
                  <a:lnTo>
                    <a:pt x="23955" y="39636"/>
                  </a:lnTo>
                  <a:lnTo>
                    <a:pt x="25567" y="39268"/>
                  </a:lnTo>
                  <a:lnTo>
                    <a:pt x="27244" y="38938"/>
                  </a:lnTo>
                  <a:lnTo>
                    <a:pt x="27980" y="38760"/>
                  </a:lnTo>
                  <a:lnTo>
                    <a:pt x="29974" y="38112"/>
                  </a:lnTo>
                  <a:lnTo>
                    <a:pt x="30990" y="37604"/>
                  </a:lnTo>
                  <a:lnTo>
                    <a:pt x="31511" y="37325"/>
                  </a:lnTo>
                  <a:lnTo>
                    <a:pt x="33314" y="36068"/>
                  </a:lnTo>
                  <a:lnTo>
                    <a:pt x="41430" y="21882"/>
                  </a:lnTo>
                  <a:lnTo>
                    <a:pt x="41379" y="17068"/>
                  </a:lnTo>
                  <a:lnTo>
                    <a:pt x="38598" y="9918"/>
                  </a:lnTo>
                  <a:lnTo>
                    <a:pt x="37950" y="8902"/>
                  </a:lnTo>
                  <a:lnTo>
                    <a:pt x="36464" y="6908"/>
                  </a:lnTo>
                  <a:lnTo>
                    <a:pt x="34750" y="5105"/>
                  </a:lnTo>
                  <a:lnTo>
                    <a:pt x="32298" y="3149"/>
                  </a:lnTo>
                  <a:lnTo>
                    <a:pt x="31879" y="2781"/>
                  </a:lnTo>
                  <a:lnTo>
                    <a:pt x="24640" y="101"/>
                  </a:lnTo>
                  <a:lnTo>
                    <a:pt x="24323" y="101"/>
                  </a:lnTo>
                  <a:lnTo>
                    <a:pt x="24043" y="50"/>
                  </a:lnTo>
                  <a:lnTo>
                    <a:pt x="22380" y="0"/>
                  </a:lnTo>
                  <a:close/>
                </a:path>
              </a:pathLst>
            </a:custGeom>
            <a:solidFill>
              <a:srgbClr val="A3A1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4" name="object 28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39084" y="3402544"/>
              <a:ext cx="158356" cy="123272"/>
            </a:xfrm>
            <a:prstGeom prst="rect">
              <a:avLst/>
            </a:prstGeom>
          </p:spPr>
        </p:pic>
        <p:sp>
          <p:nvSpPr>
            <p:cNvPr id="285" name="object 285"/>
            <p:cNvSpPr/>
            <p:nvPr/>
          </p:nvSpPr>
          <p:spPr>
            <a:xfrm>
              <a:off x="3084514" y="3305568"/>
              <a:ext cx="271145" cy="107314"/>
            </a:xfrm>
            <a:custGeom>
              <a:avLst/>
              <a:gdLst/>
              <a:ahLst/>
              <a:cxnLst/>
              <a:rect l="l" t="t" r="r" b="b"/>
              <a:pathLst>
                <a:path w="271145" h="107314">
                  <a:moveTo>
                    <a:pt x="237257" y="45059"/>
                  </a:moveTo>
                  <a:lnTo>
                    <a:pt x="128794" y="45059"/>
                  </a:lnTo>
                  <a:lnTo>
                    <a:pt x="135830" y="45288"/>
                  </a:lnTo>
                  <a:lnTo>
                    <a:pt x="142980" y="45808"/>
                  </a:lnTo>
                  <a:lnTo>
                    <a:pt x="180919" y="57785"/>
                  </a:lnTo>
                  <a:lnTo>
                    <a:pt x="213439" y="82105"/>
                  </a:lnTo>
                  <a:lnTo>
                    <a:pt x="224615" y="92060"/>
                  </a:lnTo>
                  <a:lnTo>
                    <a:pt x="230277" y="96944"/>
                  </a:lnTo>
                  <a:lnTo>
                    <a:pt x="252238" y="106997"/>
                  </a:lnTo>
                  <a:lnTo>
                    <a:pt x="253025" y="106997"/>
                  </a:lnTo>
                  <a:lnTo>
                    <a:pt x="267402" y="98374"/>
                  </a:lnTo>
                  <a:lnTo>
                    <a:pt x="267719" y="97955"/>
                  </a:lnTo>
                  <a:lnTo>
                    <a:pt x="268506" y="96659"/>
                  </a:lnTo>
                  <a:lnTo>
                    <a:pt x="269903" y="94018"/>
                  </a:lnTo>
                  <a:lnTo>
                    <a:pt x="270310" y="92951"/>
                  </a:lnTo>
                  <a:lnTo>
                    <a:pt x="270450" y="92341"/>
                  </a:lnTo>
                  <a:lnTo>
                    <a:pt x="270640" y="91795"/>
                  </a:lnTo>
                  <a:lnTo>
                    <a:pt x="270818" y="90678"/>
                  </a:lnTo>
                  <a:lnTo>
                    <a:pt x="270741" y="86271"/>
                  </a:lnTo>
                  <a:lnTo>
                    <a:pt x="270589" y="85166"/>
                  </a:lnTo>
                  <a:lnTo>
                    <a:pt x="260023" y="66852"/>
                  </a:lnTo>
                  <a:lnTo>
                    <a:pt x="259657" y="66382"/>
                  </a:lnTo>
                  <a:lnTo>
                    <a:pt x="254335" y="60812"/>
                  </a:lnTo>
                  <a:lnTo>
                    <a:pt x="248769" y="55394"/>
                  </a:lnTo>
                  <a:lnTo>
                    <a:pt x="243048" y="50142"/>
                  </a:lnTo>
                  <a:lnTo>
                    <a:pt x="237257" y="45059"/>
                  </a:lnTo>
                  <a:close/>
                </a:path>
                <a:path w="271145" h="107314">
                  <a:moveTo>
                    <a:pt x="136490" y="0"/>
                  </a:moveTo>
                  <a:lnTo>
                    <a:pt x="88438" y="6291"/>
                  </a:lnTo>
                  <a:lnTo>
                    <a:pt x="45113" y="27774"/>
                  </a:lnTo>
                  <a:lnTo>
                    <a:pt x="14608" y="50711"/>
                  </a:lnTo>
                  <a:lnTo>
                    <a:pt x="11509" y="53454"/>
                  </a:lnTo>
                  <a:lnTo>
                    <a:pt x="9096" y="56146"/>
                  </a:lnTo>
                  <a:lnTo>
                    <a:pt x="6366" y="58508"/>
                  </a:lnTo>
                  <a:lnTo>
                    <a:pt x="3483" y="62166"/>
                  </a:lnTo>
                  <a:lnTo>
                    <a:pt x="0" y="75128"/>
                  </a:lnTo>
                  <a:lnTo>
                    <a:pt x="293" y="77279"/>
                  </a:lnTo>
                  <a:lnTo>
                    <a:pt x="9287" y="92341"/>
                  </a:lnTo>
                  <a:lnTo>
                    <a:pt x="10392" y="93319"/>
                  </a:lnTo>
                  <a:lnTo>
                    <a:pt x="11001" y="93776"/>
                  </a:lnTo>
                  <a:lnTo>
                    <a:pt x="12208" y="94576"/>
                  </a:lnTo>
                  <a:lnTo>
                    <a:pt x="12855" y="94945"/>
                  </a:lnTo>
                  <a:lnTo>
                    <a:pt x="13224" y="95084"/>
                  </a:lnTo>
                  <a:lnTo>
                    <a:pt x="13821" y="95364"/>
                  </a:lnTo>
                  <a:lnTo>
                    <a:pt x="14468" y="95592"/>
                  </a:lnTo>
                  <a:lnTo>
                    <a:pt x="15129" y="95770"/>
                  </a:lnTo>
                  <a:lnTo>
                    <a:pt x="15637" y="95961"/>
                  </a:lnTo>
                  <a:lnTo>
                    <a:pt x="16196" y="96050"/>
                  </a:lnTo>
                  <a:lnTo>
                    <a:pt x="16704" y="96189"/>
                  </a:lnTo>
                  <a:lnTo>
                    <a:pt x="18177" y="96380"/>
                  </a:lnTo>
                  <a:lnTo>
                    <a:pt x="33760" y="91554"/>
                  </a:lnTo>
                  <a:lnTo>
                    <a:pt x="36541" y="89839"/>
                  </a:lnTo>
                  <a:lnTo>
                    <a:pt x="39233" y="88036"/>
                  </a:lnTo>
                  <a:lnTo>
                    <a:pt x="41596" y="86271"/>
                  </a:lnTo>
                  <a:lnTo>
                    <a:pt x="42802" y="85344"/>
                  </a:lnTo>
                  <a:lnTo>
                    <a:pt x="44885" y="83820"/>
                  </a:lnTo>
                  <a:lnTo>
                    <a:pt x="46917" y="82245"/>
                  </a:lnTo>
                  <a:lnTo>
                    <a:pt x="48873" y="80479"/>
                  </a:lnTo>
                  <a:lnTo>
                    <a:pt x="54094" y="75128"/>
                  </a:lnTo>
                  <a:lnTo>
                    <a:pt x="59728" y="70265"/>
                  </a:lnTo>
                  <a:lnTo>
                    <a:pt x="65728" y="65874"/>
                  </a:lnTo>
                  <a:lnTo>
                    <a:pt x="72050" y="61937"/>
                  </a:lnTo>
                  <a:lnTo>
                    <a:pt x="75009" y="60261"/>
                  </a:lnTo>
                  <a:lnTo>
                    <a:pt x="76546" y="59524"/>
                  </a:lnTo>
                  <a:lnTo>
                    <a:pt x="83772" y="55765"/>
                  </a:lnTo>
                  <a:lnTo>
                    <a:pt x="91519" y="52806"/>
                  </a:lnTo>
                  <a:lnTo>
                    <a:pt x="99406" y="50533"/>
                  </a:lnTo>
                  <a:lnTo>
                    <a:pt x="99533" y="50482"/>
                  </a:lnTo>
                  <a:lnTo>
                    <a:pt x="101108" y="49885"/>
                  </a:lnTo>
                  <a:lnTo>
                    <a:pt x="102733" y="49415"/>
                  </a:lnTo>
                  <a:lnTo>
                    <a:pt x="104410" y="49047"/>
                  </a:lnTo>
                  <a:lnTo>
                    <a:pt x="104549" y="48996"/>
                  </a:lnTo>
                  <a:lnTo>
                    <a:pt x="110252" y="47523"/>
                  </a:lnTo>
                  <a:lnTo>
                    <a:pt x="116081" y="46494"/>
                  </a:lnTo>
                  <a:lnTo>
                    <a:pt x="121834" y="45948"/>
                  </a:lnTo>
                  <a:lnTo>
                    <a:pt x="128794" y="45059"/>
                  </a:lnTo>
                  <a:lnTo>
                    <a:pt x="237257" y="45059"/>
                  </a:lnTo>
                  <a:lnTo>
                    <a:pt x="226484" y="36145"/>
                  </a:lnTo>
                  <a:lnTo>
                    <a:pt x="215178" y="28051"/>
                  </a:lnTo>
                  <a:lnTo>
                    <a:pt x="203326" y="20789"/>
                  </a:lnTo>
                  <a:lnTo>
                    <a:pt x="190960" y="14414"/>
                  </a:lnTo>
                  <a:lnTo>
                    <a:pt x="190351" y="14147"/>
                  </a:lnTo>
                  <a:lnTo>
                    <a:pt x="190211" y="14097"/>
                  </a:lnTo>
                  <a:lnTo>
                    <a:pt x="183023" y="10756"/>
                  </a:lnTo>
                  <a:lnTo>
                    <a:pt x="175606" y="7924"/>
                  </a:lnTo>
                  <a:lnTo>
                    <a:pt x="168100" y="5562"/>
                  </a:lnTo>
                  <a:lnTo>
                    <a:pt x="168240" y="5562"/>
                  </a:lnTo>
                  <a:lnTo>
                    <a:pt x="167681" y="5422"/>
                  </a:lnTo>
                  <a:lnTo>
                    <a:pt x="166945" y="5143"/>
                  </a:lnTo>
                  <a:lnTo>
                    <a:pt x="166157" y="4965"/>
                  </a:lnTo>
                  <a:lnTo>
                    <a:pt x="165357" y="4737"/>
                  </a:lnTo>
                  <a:lnTo>
                    <a:pt x="160633" y="3289"/>
                  </a:lnTo>
                  <a:lnTo>
                    <a:pt x="155857" y="2044"/>
                  </a:lnTo>
                  <a:lnTo>
                    <a:pt x="151044" y="1117"/>
                  </a:lnTo>
                  <a:lnTo>
                    <a:pt x="149749" y="889"/>
                  </a:lnTo>
                  <a:lnTo>
                    <a:pt x="148441" y="749"/>
                  </a:lnTo>
                  <a:lnTo>
                    <a:pt x="146759" y="692"/>
                  </a:lnTo>
                  <a:lnTo>
                    <a:pt x="145380" y="609"/>
                  </a:lnTo>
                  <a:lnTo>
                    <a:pt x="143856" y="469"/>
                  </a:lnTo>
                  <a:lnTo>
                    <a:pt x="140706" y="279"/>
                  </a:lnTo>
                  <a:lnTo>
                    <a:pt x="139589" y="241"/>
                  </a:lnTo>
                  <a:lnTo>
                    <a:pt x="139271" y="190"/>
                  </a:lnTo>
                  <a:lnTo>
                    <a:pt x="138852" y="190"/>
                  </a:lnTo>
                  <a:lnTo>
                    <a:pt x="138065" y="139"/>
                  </a:lnTo>
                  <a:lnTo>
                    <a:pt x="137277" y="50"/>
                  </a:lnTo>
                  <a:lnTo>
                    <a:pt x="136490" y="0"/>
                  </a:lnTo>
                  <a:close/>
                </a:path>
                <a:path w="271145" h="107314">
                  <a:moveTo>
                    <a:pt x="146771" y="692"/>
                  </a:moveTo>
                  <a:close/>
                </a:path>
                <a:path w="271145" h="107314">
                  <a:moveTo>
                    <a:pt x="146726" y="647"/>
                  </a:moveTo>
                  <a:close/>
                </a:path>
              </a:pathLst>
            </a:custGeom>
            <a:solidFill>
              <a:srgbClr val="A3A1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2899054" y="3431069"/>
              <a:ext cx="82550" cy="19050"/>
            </a:xfrm>
            <a:custGeom>
              <a:avLst/>
              <a:gdLst/>
              <a:ahLst/>
              <a:cxnLst/>
              <a:rect l="l" t="t" r="r" b="b"/>
              <a:pathLst>
                <a:path w="82550" h="19050">
                  <a:moveTo>
                    <a:pt x="18923" y="12369"/>
                  </a:moveTo>
                  <a:lnTo>
                    <a:pt x="18834" y="7124"/>
                  </a:lnTo>
                  <a:lnTo>
                    <a:pt x="14871" y="3429"/>
                  </a:lnTo>
                  <a:lnTo>
                    <a:pt x="8610" y="0"/>
                  </a:lnTo>
                  <a:lnTo>
                    <a:pt x="0" y="7277"/>
                  </a:lnTo>
                  <a:lnTo>
                    <a:pt x="3517" y="13944"/>
                  </a:lnTo>
                  <a:lnTo>
                    <a:pt x="4813" y="16725"/>
                  </a:lnTo>
                  <a:lnTo>
                    <a:pt x="7594" y="18542"/>
                  </a:lnTo>
                  <a:lnTo>
                    <a:pt x="10795" y="18630"/>
                  </a:lnTo>
                  <a:lnTo>
                    <a:pt x="15951" y="16941"/>
                  </a:lnTo>
                  <a:lnTo>
                    <a:pt x="18923" y="12369"/>
                  </a:lnTo>
                  <a:close/>
                </a:path>
                <a:path w="82550" h="19050">
                  <a:moveTo>
                    <a:pt x="81991" y="10109"/>
                  </a:moveTo>
                  <a:lnTo>
                    <a:pt x="77444" y="1752"/>
                  </a:lnTo>
                  <a:lnTo>
                    <a:pt x="70954" y="1752"/>
                  </a:lnTo>
                  <a:lnTo>
                    <a:pt x="66700" y="1943"/>
                  </a:lnTo>
                  <a:lnTo>
                    <a:pt x="61506" y="6400"/>
                  </a:lnTo>
                  <a:lnTo>
                    <a:pt x="63131" y="10934"/>
                  </a:lnTo>
                  <a:lnTo>
                    <a:pt x="64744" y="16725"/>
                  </a:lnTo>
                  <a:lnTo>
                    <a:pt x="71793" y="18770"/>
                  </a:lnTo>
                  <a:lnTo>
                    <a:pt x="76060" y="14414"/>
                  </a:lnTo>
                  <a:lnTo>
                    <a:pt x="81991" y="10109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7" name="object 28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81806" y="3480081"/>
              <a:ext cx="114452" cy="67242"/>
            </a:xfrm>
            <a:prstGeom prst="rect">
              <a:avLst/>
            </a:prstGeom>
          </p:spPr>
        </p:pic>
        <p:sp>
          <p:nvSpPr>
            <p:cNvPr id="288" name="object 288"/>
            <p:cNvSpPr/>
            <p:nvPr/>
          </p:nvSpPr>
          <p:spPr>
            <a:xfrm>
              <a:off x="2793758" y="3353828"/>
              <a:ext cx="491490" cy="916940"/>
            </a:xfrm>
            <a:custGeom>
              <a:avLst/>
              <a:gdLst/>
              <a:ahLst/>
              <a:cxnLst/>
              <a:rect l="l" t="t" r="r" b="b"/>
              <a:pathLst>
                <a:path w="491489" h="916939">
                  <a:moveTo>
                    <a:pt x="81330" y="561492"/>
                  </a:moveTo>
                  <a:lnTo>
                    <a:pt x="81318" y="561657"/>
                  </a:lnTo>
                  <a:lnTo>
                    <a:pt x="81330" y="561492"/>
                  </a:lnTo>
                  <a:close/>
                </a:path>
                <a:path w="491489" h="916939">
                  <a:moveTo>
                    <a:pt x="156425" y="429958"/>
                  </a:moveTo>
                  <a:lnTo>
                    <a:pt x="156413" y="430136"/>
                  </a:lnTo>
                  <a:lnTo>
                    <a:pt x="156425" y="429958"/>
                  </a:lnTo>
                  <a:close/>
                </a:path>
                <a:path w="491489" h="916939">
                  <a:moveTo>
                    <a:pt x="490893" y="274320"/>
                  </a:moveTo>
                  <a:lnTo>
                    <a:pt x="489877" y="267970"/>
                  </a:lnTo>
                  <a:lnTo>
                    <a:pt x="487311" y="262674"/>
                  </a:lnTo>
                  <a:lnTo>
                    <a:pt x="487311" y="273050"/>
                  </a:lnTo>
                  <a:lnTo>
                    <a:pt x="487311" y="274320"/>
                  </a:lnTo>
                  <a:lnTo>
                    <a:pt x="487172" y="275590"/>
                  </a:lnTo>
                  <a:lnTo>
                    <a:pt x="486524" y="276860"/>
                  </a:lnTo>
                  <a:lnTo>
                    <a:pt x="486156" y="278130"/>
                  </a:lnTo>
                  <a:lnTo>
                    <a:pt x="485965" y="278130"/>
                  </a:lnTo>
                  <a:lnTo>
                    <a:pt x="485546" y="279400"/>
                  </a:lnTo>
                  <a:lnTo>
                    <a:pt x="485089" y="279400"/>
                  </a:lnTo>
                  <a:lnTo>
                    <a:pt x="484581" y="280670"/>
                  </a:lnTo>
                  <a:lnTo>
                    <a:pt x="482904" y="281940"/>
                  </a:lnTo>
                  <a:lnTo>
                    <a:pt x="482028" y="283210"/>
                  </a:lnTo>
                  <a:lnTo>
                    <a:pt x="479704" y="285750"/>
                  </a:lnTo>
                  <a:lnTo>
                    <a:pt x="478459" y="285750"/>
                  </a:lnTo>
                  <a:lnTo>
                    <a:pt x="476237" y="288290"/>
                  </a:lnTo>
                  <a:lnTo>
                    <a:pt x="472147" y="289560"/>
                  </a:lnTo>
                  <a:lnTo>
                    <a:pt x="469138" y="290830"/>
                  </a:lnTo>
                  <a:lnTo>
                    <a:pt x="466039" y="292100"/>
                  </a:lnTo>
                  <a:lnTo>
                    <a:pt x="449237" y="297180"/>
                  </a:lnTo>
                  <a:lnTo>
                    <a:pt x="432015" y="298450"/>
                  </a:lnTo>
                  <a:lnTo>
                    <a:pt x="414642" y="298450"/>
                  </a:lnTo>
                  <a:lnTo>
                    <a:pt x="397383" y="297180"/>
                  </a:lnTo>
                  <a:lnTo>
                    <a:pt x="395986" y="297180"/>
                  </a:lnTo>
                  <a:lnTo>
                    <a:pt x="392976" y="295910"/>
                  </a:lnTo>
                  <a:lnTo>
                    <a:pt x="389966" y="295910"/>
                  </a:lnTo>
                  <a:lnTo>
                    <a:pt x="386994" y="294640"/>
                  </a:lnTo>
                  <a:lnTo>
                    <a:pt x="370954" y="289560"/>
                  </a:lnTo>
                  <a:lnTo>
                    <a:pt x="363905" y="284480"/>
                  </a:lnTo>
                  <a:lnTo>
                    <a:pt x="363220" y="284480"/>
                  </a:lnTo>
                  <a:lnTo>
                    <a:pt x="361873" y="283210"/>
                  </a:lnTo>
                  <a:lnTo>
                    <a:pt x="360667" y="281940"/>
                  </a:lnTo>
                  <a:lnTo>
                    <a:pt x="359511" y="281940"/>
                  </a:lnTo>
                  <a:lnTo>
                    <a:pt x="358394" y="280670"/>
                  </a:lnTo>
                  <a:lnTo>
                    <a:pt x="356539" y="279400"/>
                  </a:lnTo>
                  <a:lnTo>
                    <a:pt x="355053" y="278130"/>
                  </a:lnTo>
                  <a:lnTo>
                    <a:pt x="353669" y="275590"/>
                  </a:lnTo>
                  <a:lnTo>
                    <a:pt x="353339" y="275590"/>
                  </a:lnTo>
                  <a:lnTo>
                    <a:pt x="352882" y="274320"/>
                  </a:lnTo>
                  <a:lnTo>
                    <a:pt x="352691" y="274320"/>
                  </a:lnTo>
                  <a:lnTo>
                    <a:pt x="352640" y="273050"/>
                  </a:lnTo>
                  <a:lnTo>
                    <a:pt x="352323" y="271780"/>
                  </a:lnTo>
                  <a:lnTo>
                    <a:pt x="352272" y="269240"/>
                  </a:lnTo>
                  <a:lnTo>
                    <a:pt x="352412" y="267970"/>
                  </a:lnTo>
                  <a:lnTo>
                    <a:pt x="352640" y="266700"/>
                  </a:lnTo>
                  <a:lnTo>
                    <a:pt x="353110" y="265430"/>
                  </a:lnTo>
                  <a:lnTo>
                    <a:pt x="353428" y="265430"/>
                  </a:lnTo>
                  <a:lnTo>
                    <a:pt x="353758" y="264160"/>
                  </a:lnTo>
                  <a:lnTo>
                    <a:pt x="354126" y="262890"/>
                  </a:lnTo>
                  <a:lnTo>
                    <a:pt x="354774" y="262890"/>
                  </a:lnTo>
                  <a:lnTo>
                    <a:pt x="355282" y="261620"/>
                  </a:lnTo>
                  <a:lnTo>
                    <a:pt x="355930" y="260350"/>
                  </a:lnTo>
                  <a:lnTo>
                    <a:pt x="356311" y="260350"/>
                  </a:lnTo>
                  <a:lnTo>
                    <a:pt x="357416" y="259080"/>
                  </a:lnTo>
                  <a:lnTo>
                    <a:pt x="358482" y="257810"/>
                  </a:lnTo>
                  <a:lnTo>
                    <a:pt x="361035" y="256540"/>
                  </a:lnTo>
                  <a:lnTo>
                    <a:pt x="362521" y="255270"/>
                  </a:lnTo>
                  <a:lnTo>
                    <a:pt x="365671" y="252730"/>
                  </a:lnTo>
                  <a:lnTo>
                    <a:pt x="369100" y="250190"/>
                  </a:lnTo>
                  <a:lnTo>
                    <a:pt x="376199" y="247650"/>
                  </a:lnTo>
                  <a:lnTo>
                    <a:pt x="383895" y="246380"/>
                  </a:lnTo>
                  <a:lnTo>
                    <a:pt x="391350" y="247650"/>
                  </a:lnTo>
                  <a:lnTo>
                    <a:pt x="395147" y="248920"/>
                  </a:lnTo>
                  <a:lnTo>
                    <a:pt x="398310" y="248920"/>
                  </a:lnTo>
                  <a:lnTo>
                    <a:pt x="399554" y="250190"/>
                  </a:lnTo>
                  <a:lnTo>
                    <a:pt x="400812" y="250190"/>
                  </a:lnTo>
                  <a:lnTo>
                    <a:pt x="402666" y="251460"/>
                  </a:lnTo>
                  <a:lnTo>
                    <a:pt x="404380" y="252730"/>
                  </a:lnTo>
                  <a:lnTo>
                    <a:pt x="406006" y="254000"/>
                  </a:lnTo>
                  <a:lnTo>
                    <a:pt x="407250" y="254000"/>
                  </a:lnTo>
                  <a:lnTo>
                    <a:pt x="407860" y="255270"/>
                  </a:lnTo>
                  <a:lnTo>
                    <a:pt x="408419" y="255270"/>
                  </a:lnTo>
                  <a:lnTo>
                    <a:pt x="409016" y="256540"/>
                  </a:lnTo>
                  <a:lnTo>
                    <a:pt x="409943" y="257810"/>
                  </a:lnTo>
                  <a:lnTo>
                    <a:pt x="410679" y="259080"/>
                  </a:lnTo>
                  <a:lnTo>
                    <a:pt x="411060" y="260350"/>
                  </a:lnTo>
                  <a:lnTo>
                    <a:pt x="411378" y="260350"/>
                  </a:lnTo>
                  <a:lnTo>
                    <a:pt x="411657" y="261620"/>
                  </a:lnTo>
                  <a:lnTo>
                    <a:pt x="411822" y="262890"/>
                  </a:lnTo>
                  <a:lnTo>
                    <a:pt x="411886" y="265430"/>
                  </a:lnTo>
                  <a:lnTo>
                    <a:pt x="411746" y="266700"/>
                  </a:lnTo>
                  <a:lnTo>
                    <a:pt x="411378" y="266700"/>
                  </a:lnTo>
                  <a:lnTo>
                    <a:pt x="411060" y="267970"/>
                  </a:lnTo>
                  <a:lnTo>
                    <a:pt x="410679" y="269240"/>
                  </a:lnTo>
                  <a:lnTo>
                    <a:pt x="409575" y="269240"/>
                  </a:lnTo>
                  <a:lnTo>
                    <a:pt x="408508" y="270510"/>
                  </a:lnTo>
                  <a:lnTo>
                    <a:pt x="407860" y="270510"/>
                  </a:lnTo>
                  <a:lnTo>
                    <a:pt x="406273" y="271780"/>
                  </a:lnTo>
                  <a:lnTo>
                    <a:pt x="405218" y="271780"/>
                  </a:lnTo>
                  <a:lnTo>
                    <a:pt x="404291" y="273050"/>
                  </a:lnTo>
                  <a:lnTo>
                    <a:pt x="394042" y="273050"/>
                  </a:lnTo>
                  <a:lnTo>
                    <a:pt x="390144" y="271780"/>
                  </a:lnTo>
                  <a:lnTo>
                    <a:pt x="386257" y="271780"/>
                  </a:lnTo>
                  <a:lnTo>
                    <a:pt x="382168" y="270510"/>
                  </a:lnTo>
                  <a:lnTo>
                    <a:pt x="380784" y="270510"/>
                  </a:lnTo>
                  <a:lnTo>
                    <a:pt x="378371" y="269240"/>
                  </a:lnTo>
                  <a:lnTo>
                    <a:pt x="377075" y="271780"/>
                  </a:lnTo>
                  <a:lnTo>
                    <a:pt x="378929" y="273050"/>
                  </a:lnTo>
                  <a:lnTo>
                    <a:pt x="388213" y="276860"/>
                  </a:lnTo>
                  <a:lnTo>
                    <a:pt x="398767" y="278130"/>
                  </a:lnTo>
                  <a:lnTo>
                    <a:pt x="408470" y="275590"/>
                  </a:lnTo>
                  <a:lnTo>
                    <a:pt x="410692" y="273050"/>
                  </a:lnTo>
                  <a:lnTo>
                    <a:pt x="415137" y="267970"/>
                  </a:lnTo>
                  <a:lnTo>
                    <a:pt x="423138" y="269240"/>
                  </a:lnTo>
                  <a:lnTo>
                    <a:pt x="431038" y="267970"/>
                  </a:lnTo>
                  <a:lnTo>
                    <a:pt x="438696" y="265430"/>
                  </a:lnTo>
                  <a:lnTo>
                    <a:pt x="445960" y="261620"/>
                  </a:lnTo>
                  <a:lnTo>
                    <a:pt x="447586" y="261620"/>
                  </a:lnTo>
                  <a:lnTo>
                    <a:pt x="448183" y="260350"/>
                  </a:lnTo>
                  <a:lnTo>
                    <a:pt x="450176" y="260350"/>
                  </a:lnTo>
                  <a:lnTo>
                    <a:pt x="451205" y="259080"/>
                  </a:lnTo>
                  <a:lnTo>
                    <a:pt x="451713" y="259080"/>
                  </a:lnTo>
                  <a:lnTo>
                    <a:pt x="453428" y="257810"/>
                  </a:lnTo>
                  <a:lnTo>
                    <a:pt x="455231" y="257810"/>
                  </a:lnTo>
                  <a:lnTo>
                    <a:pt x="457136" y="256540"/>
                  </a:lnTo>
                  <a:lnTo>
                    <a:pt x="462140" y="256540"/>
                  </a:lnTo>
                  <a:lnTo>
                    <a:pt x="463016" y="255270"/>
                  </a:lnTo>
                  <a:lnTo>
                    <a:pt x="464832" y="255270"/>
                  </a:lnTo>
                  <a:lnTo>
                    <a:pt x="466445" y="256540"/>
                  </a:lnTo>
                  <a:lnTo>
                    <a:pt x="472668" y="256540"/>
                  </a:lnTo>
                  <a:lnTo>
                    <a:pt x="474103" y="257810"/>
                  </a:lnTo>
                  <a:lnTo>
                    <a:pt x="476516" y="257810"/>
                  </a:lnTo>
                  <a:lnTo>
                    <a:pt x="477164" y="259080"/>
                  </a:lnTo>
                  <a:lnTo>
                    <a:pt x="479018" y="259080"/>
                  </a:lnTo>
                  <a:lnTo>
                    <a:pt x="479564" y="260350"/>
                  </a:lnTo>
                  <a:lnTo>
                    <a:pt x="480872" y="260350"/>
                  </a:lnTo>
                  <a:lnTo>
                    <a:pt x="481609" y="261620"/>
                  </a:lnTo>
                  <a:lnTo>
                    <a:pt x="483006" y="262890"/>
                  </a:lnTo>
                  <a:lnTo>
                    <a:pt x="483654" y="264160"/>
                  </a:lnTo>
                  <a:lnTo>
                    <a:pt x="484251" y="264160"/>
                  </a:lnTo>
                  <a:lnTo>
                    <a:pt x="484670" y="265430"/>
                  </a:lnTo>
                  <a:lnTo>
                    <a:pt x="485089" y="265430"/>
                  </a:lnTo>
                  <a:lnTo>
                    <a:pt x="485787" y="266700"/>
                  </a:lnTo>
                  <a:lnTo>
                    <a:pt x="486016" y="267970"/>
                  </a:lnTo>
                  <a:lnTo>
                    <a:pt x="486295" y="267970"/>
                  </a:lnTo>
                  <a:lnTo>
                    <a:pt x="486524" y="269240"/>
                  </a:lnTo>
                  <a:lnTo>
                    <a:pt x="486892" y="270510"/>
                  </a:lnTo>
                  <a:lnTo>
                    <a:pt x="487172" y="271780"/>
                  </a:lnTo>
                  <a:lnTo>
                    <a:pt x="487311" y="273050"/>
                  </a:lnTo>
                  <a:lnTo>
                    <a:pt x="487311" y="262674"/>
                  </a:lnTo>
                  <a:lnTo>
                    <a:pt x="486803" y="261620"/>
                  </a:lnTo>
                  <a:lnTo>
                    <a:pt x="482396" y="257810"/>
                  </a:lnTo>
                  <a:lnTo>
                    <a:pt x="478878" y="255270"/>
                  </a:lnTo>
                  <a:lnTo>
                    <a:pt x="475449" y="252730"/>
                  </a:lnTo>
                  <a:lnTo>
                    <a:pt x="466445" y="251460"/>
                  </a:lnTo>
                  <a:lnTo>
                    <a:pt x="458571" y="252730"/>
                  </a:lnTo>
                  <a:lnTo>
                    <a:pt x="451853" y="255270"/>
                  </a:lnTo>
                  <a:lnTo>
                    <a:pt x="445389" y="257810"/>
                  </a:lnTo>
                  <a:lnTo>
                    <a:pt x="438988" y="261620"/>
                  </a:lnTo>
                  <a:lnTo>
                    <a:pt x="432422" y="264160"/>
                  </a:lnTo>
                  <a:lnTo>
                    <a:pt x="430707" y="264160"/>
                  </a:lnTo>
                  <a:lnTo>
                    <a:pt x="428993" y="265430"/>
                  </a:lnTo>
                  <a:lnTo>
                    <a:pt x="425615" y="265430"/>
                  </a:lnTo>
                  <a:lnTo>
                    <a:pt x="423938" y="266700"/>
                  </a:lnTo>
                  <a:lnTo>
                    <a:pt x="415645" y="266700"/>
                  </a:lnTo>
                  <a:lnTo>
                    <a:pt x="416801" y="259080"/>
                  </a:lnTo>
                  <a:lnTo>
                    <a:pt x="412165" y="254000"/>
                  </a:lnTo>
                  <a:lnTo>
                    <a:pt x="406882" y="250190"/>
                  </a:lnTo>
                  <a:lnTo>
                    <a:pt x="406374" y="250190"/>
                  </a:lnTo>
                  <a:lnTo>
                    <a:pt x="405815" y="248920"/>
                  </a:lnTo>
                  <a:lnTo>
                    <a:pt x="404152" y="247650"/>
                  </a:lnTo>
                  <a:lnTo>
                    <a:pt x="401688" y="247650"/>
                  </a:lnTo>
                  <a:lnTo>
                    <a:pt x="398399" y="245110"/>
                  </a:lnTo>
                  <a:lnTo>
                    <a:pt x="395020" y="243840"/>
                  </a:lnTo>
                  <a:lnTo>
                    <a:pt x="391033" y="243840"/>
                  </a:lnTo>
                  <a:lnTo>
                    <a:pt x="383844" y="242570"/>
                  </a:lnTo>
                  <a:lnTo>
                    <a:pt x="376656" y="243840"/>
                  </a:lnTo>
                  <a:lnTo>
                    <a:pt x="369938" y="246380"/>
                  </a:lnTo>
                  <a:lnTo>
                    <a:pt x="369709" y="246380"/>
                  </a:lnTo>
                  <a:lnTo>
                    <a:pt x="363956" y="248920"/>
                  </a:lnTo>
                  <a:lnTo>
                    <a:pt x="359041" y="252730"/>
                  </a:lnTo>
                  <a:lnTo>
                    <a:pt x="354774" y="256540"/>
                  </a:lnTo>
                  <a:lnTo>
                    <a:pt x="353898" y="257810"/>
                  </a:lnTo>
                  <a:lnTo>
                    <a:pt x="353288" y="257810"/>
                  </a:lnTo>
                  <a:lnTo>
                    <a:pt x="350100" y="261620"/>
                  </a:lnTo>
                  <a:lnTo>
                    <a:pt x="348335" y="265430"/>
                  </a:lnTo>
                  <a:lnTo>
                    <a:pt x="348335" y="274320"/>
                  </a:lnTo>
                  <a:lnTo>
                    <a:pt x="349631" y="278130"/>
                  </a:lnTo>
                  <a:lnTo>
                    <a:pt x="352463" y="280670"/>
                  </a:lnTo>
                  <a:lnTo>
                    <a:pt x="350697" y="283210"/>
                  </a:lnTo>
                  <a:lnTo>
                    <a:pt x="348792" y="285750"/>
                  </a:lnTo>
                  <a:lnTo>
                    <a:pt x="346811" y="287020"/>
                  </a:lnTo>
                  <a:lnTo>
                    <a:pt x="338747" y="295910"/>
                  </a:lnTo>
                  <a:lnTo>
                    <a:pt x="330796" y="304800"/>
                  </a:lnTo>
                  <a:lnTo>
                    <a:pt x="322707" y="312420"/>
                  </a:lnTo>
                  <a:lnTo>
                    <a:pt x="314210" y="321310"/>
                  </a:lnTo>
                  <a:lnTo>
                    <a:pt x="312077" y="322580"/>
                  </a:lnTo>
                  <a:lnTo>
                    <a:pt x="309854" y="325120"/>
                  </a:lnTo>
                  <a:lnTo>
                    <a:pt x="306476" y="327660"/>
                  </a:lnTo>
                  <a:lnTo>
                    <a:pt x="305828" y="328930"/>
                  </a:lnTo>
                  <a:lnTo>
                    <a:pt x="305181" y="328930"/>
                  </a:lnTo>
                  <a:lnTo>
                    <a:pt x="304571" y="330200"/>
                  </a:lnTo>
                  <a:lnTo>
                    <a:pt x="303555" y="330200"/>
                  </a:lnTo>
                  <a:lnTo>
                    <a:pt x="303136" y="331470"/>
                  </a:lnTo>
                  <a:lnTo>
                    <a:pt x="302260" y="331470"/>
                  </a:lnTo>
                  <a:lnTo>
                    <a:pt x="297014" y="336550"/>
                  </a:lnTo>
                  <a:lnTo>
                    <a:pt x="291642" y="340360"/>
                  </a:lnTo>
                  <a:lnTo>
                    <a:pt x="285978" y="344170"/>
                  </a:lnTo>
                  <a:lnTo>
                    <a:pt x="285940" y="345440"/>
                  </a:lnTo>
                  <a:lnTo>
                    <a:pt x="285051" y="345440"/>
                  </a:lnTo>
                  <a:lnTo>
                    <a:pt x="283476" y="346710"/>
                  </a:lnTo>
                  <a:lnTo>
                    <a:pt x="282460" y="346710"/>
                  </a:lnTo>
                  <a:lnTo>
                    <a:pt x="278942" y="349250"/>
                  </a:lnTo>
                  <a:lnTo>
                    <a:pt x="275094" y="351790"/>
                  </a:lnTo>
                  <a:lnTo>
                    <a:pt x="270916" y="353060"/>
                  </a:lnTo>
                  <a:lnTo>
                    <a:pt x="259613" y="353060"/>
                  </a:lnTo>
                  <a:lnTo>
                    <a:pt x="258546" y="351790"/>
                  </a:lnTo>
                  <a:lnTo>
                    <a:pt x="251447" y="349250"/>
                  </a:lnTo>
                  <a:lnTo>
                    <a:pt x="248069" y="347980"/>
                  </a:lnTo>
                  <a:lnTo>
                    <a:pt x="238239" y="342900"/>
                  </a:lnTo>
                  <a:lnTo>
                    <a:pt x="233375" y="339090"/>
                  </a:lnTo>
                  <a:lnTo>
                    <a:pt x="230314" y="337820"/>
                  </a:lnTo>
                  <a:lnTo>
                    <a:pt x="227253" y="335280"/>
                  </a:lnTo>
                  <a:lnTo>
                    <a:pt x="224142" y="332740"/>
                  </a:lnTo>
                  <a:lnTo>
                    <a:pt x="222986" y="332740"/>
                  </a:lnTo>
                  <a:lnTo>
                    <a:pt x="212928" y="326390"/>
                  </a:lnTo>
                  <a:lnTo>
                    <a:pt x="203034" y="318770"/>
                  </a:lnTo>
                  <a:lnTo>
                    <a:pt x="183299" y="306070"/>
                  </a:lnTo>
                  <a:lnTo>
                    <a:pt x="178396" y="302260"/>
                  </a:lnTo>
                  <a:lnTo>
                    <a:pt x="173202" y="299720"/>
                  </a:lnTo>
                  <a:lnTo>
                    <a:pt x="168186" y="295910"/>
                  </a:lnTo>
                  <a:lnTo>
                    <a:pt x="167919" y="295910"/>
                  </a:lnTo>
                  <a:lnTo>
                    <a:pt x="165785" y="294640"/>
                  </a:lnTo>
                  <a:lnTo>
                    <a:pt x="165455" y="294640"/>
                  </a:lnTo>
                  <a:lnTo>
                    <a:pt x="164757" y="293370"/>
                  </a:lnTo>
                  <a:lnTo>
                    <a:pt x="164528" y="293370"/>
                  </a:lnTo>
                  <a:lnTo>
                    <a:pt x="160540" y="290830"/>
                  </a:lnTo>
                  <a:lnTo>
                    <a:pt x="156692" y="288290"/>
                  </a:lnTo>
                  <a:lnTo>
                    <a:pt x="152946" y="285750"/>
                  </a:lnTo>
                  <a:lnTo>
                    <a:pt x="152387" y="285750"/>
                  </a:lnTo>
                  <a:lnTo>
                    <a:pt x="153606" y="275590"/>
                  </a:lnTo>
                  <a:lnTo>
                    <a:pt x="152044" y="274320"/>
                  </a:lnTo>
                  <a:lnTo>
                    <a:pt x="149326" y="272097"/>
                  </a:lnTo>
                  <a:lnTo>
                    <a:pt x="149326" y="275590"/>
                  </a:lnTo>
                  <a:lnTo>
                    <a:pt x="149326" y="278130"/>
                  </a:lnTo>
                  <a:lnTo>
                    <a:pt x="149186" y="279400"/>
                  </a:lnTo>
                  <a:lnTo>
                    <a:pt x="148996" y="280670"/>
                  </a:lnTo>
                  <a:lnTo>
                    <a:pt x="148767" y="280670"/>
                  </a:lnTo>
                  <a:lnTo>
                    <a:pt x="148488" y="281940"/>
                  </a:lnTo>
                  <a:lnTo>
                    <a:pt x="147751" y="284480"/>
                  </a:lnTo>
                  <a:lnTo>
                    <a:pt x="146964" y="285750"/>
                  </a:lnTo>
                  <a:lnTo>
                    <a:pt x="146634" y="287020"/>
                  </a:lnTo>
                  <a:lnTo>
                    <a:pt x="146265" y="288290"/>
                  </a:lnTo>
                  <a:lnTo>
                    <a:pt x="145796" y="288290"/>
                  </a:lnTo>
                  <a:lnTo>
                    <a:pt x="145618" y="289560"/>
                  </a:lnTo>
                  <a:lnTo>
                    <a:pt x="145110" y="290830"/>
                  </a:lnTo>
                  <a:lnTo>
                    <a:pt x="144691" y="290830"/>
                  </a:lnTo>
                  <a:lnTo>
                    <a:pt x="144322" y="292100"/>
                  </a:lnTo>
                  <a:lnTo>
                    <a:pt x="143484" y="293370"/>
                  </a:lnTo>
                  <a:lnTo>
                    <a:pt x="142506" y="295910"/>
                  </a:lnTo>
                  <a:lnTo>
                    <a:pt x="141630" y="297180"/>
                  </a:lnTo>
                  <a:lnTo>
                    <a:pt x="140703" y="298450"/>
                  </a:lnTo>
                  <a:lnTo>
                    <a:pt x="139636" y="299720"/>
                  </a:lnTo>
                  <a:lnTo>
                    <a:pt x="138671" y="300990"/>
                  </a:lnTo>
                  <a:lnTo>
                    <a:pt x="136207" y="303530"/>
                  </a:lnTo>
                  <a:lnTo>
                    <a:pt x="135280" y="303530"/>
                  </a:lnTo>
                  <a:lnTo>
                    <a:pt x="133705" y="304800"/>
                  </a:lnTo>
                  <a:lnTo>
                    <a:pt x="131064" y="304800"/>
                  </a:lnTo>
                  <a:lnTo>
                    <a:pt x="130035" y="303530"/>
                  </a:lnTo>
                  <a:lnTo>
                    <a:pt x="127533" y="303530"/>
                  </a:lnTo>
                  <a:lnTo>
                    <a:pt x="127127" y="302260"/>
                  </a:lnTo>
                  <a:lnTo>
                    <a:pt x="125730" y="302260"/>
                  </a:lnTo>
                  <a:lnTo>
                    <a:pt x="125501" y="300990"/>
                  </a:lnTo>
                  <a:lnTo>
                    <a:pt x="124891" y="300990"/>
                  </a:lnTo>
                  <a:lnTo>
                    <a:pt x="124333" y="299720"/>
                  </a:lnTo>
                  <a:lnTo>
                    <a:pt x="123736" y="299720"/>
                  </a:lnTo>
                  <a:lnTo>
                    <a:pt x="123317" y="298450"/>
                  </a:lnTo>
                  <a:lnTo>
                    <a:pt x="122669" y="298450"/>
                  </a:lnTo>
                  <a:lnTo>
                    <a:pt x="120167" y="294640"/>
                  </a:lnTo>
                  <a:lnTo>
                    <a:pt x="118224" y="290830"/>
                  </a:lnTo>
                  <a:lnTo>
                    <a:pt x="117576" y="289560"/>
                  </a:lnTo>
                  <a:lnTo>
                    <a:pt x="116370" y="287020"/>
                  </a:lnTo>
                  <a:lnTo>
                    <a:pt x="115303" y="281940"/>
                  </a:lnTo>
                  <a:lnTo>
                    <a:pt x="114884" y="278130"/>
                  </a:lnTo>
                  <a:lnTo>
                    <a:pt x="114833" y="276860"/>
                  </a:lnTo>
                  <a:lnTo>
                    <a:pt x="114973" y="275590"/>
                  </a:lnTo>
                  <a:lnTo>
                    <a:pt x="115023" y="274320"/>
                  </a:lnTo>
                  <a:lnTo>
                    <a:pt x="147751" y="274320"/>
                  </a:lnTo>
                  <a:lnTo>
                    <a:pt x="148310" y="275590"/>
                  </a:lnTo>
                  <a:lnTo>
                    <a:pt x="149326" y="275590"/>
                  </a:lnTo>
                  <a:lnTo>
                    <a:pt x="149326" y="272097"/>
                  </a:lnTo>
                  <a:lnTo>
                    <a:pt x="148945" y="271780"/>
                  </a:lnTo>
                  <a:lnTo>
                    <a:pt x="140855" y="270510"/>
                  </a:lnTo>
                  <a:lnTo>
                    <a:pt x="131800" y="269240"/>
                  </a:lnTo>
                  <a:lnTo>
                    <a:pt x="131686" y="260350"/>
                  </a:lnTo>
                  <a:lnTo>
                    <a:pt x="131470" y="255270"/>
                  </a:lnTo>
                  <a:lnTo>
                    <a:pt x="130987" y="248920"/>
                  </a:lnTo>
                  <a:lnTo>
                    <a:pt x="130365" y="242570"/>
                  </a:lnTo>
                  <a:lnTo>
                    <a:pt x="143433" y="242570"/>
                  </a:lnTo>
                  <a:lnTo>
                    <a:pt x="149834" y="241300"/>
                  </a:lnTo>
                  <a:lnTo>
                    <a:pt x="150672" y="241300"/>
                  </a:lnTo>
                  <a:lnTo>
                    <a:pt x="156972" y="238760"/>
                  </a:lnTo>
                  <a:lnTo>
                    <a:pt x="182194" y="228600"/>
                  </a:lnTo>
                  <a:lnTo>
                    <a:pt x="210159" y="208280"/>
                  </a:lnTo>
                  <a:lnTo>
                    <a:pt x="231838" y="180340"/>
                  </a:lnTo>
                  <a:lnTo>
                    <a:pt x="244449" y="148590"/>
                  </a:lnTo>
                  <a:lnTo>
                    <a:pt x="244055" y="106680"/>
                  </a:lnTo>
                  <a:lnTo>
                    <a:pt x="241858" y="101396"/>
                  </a:lnTo>
                  <a:lnTo>
                    <a:pt x="241858" y="130810"/>
                  </a:lnTo>
                  <a:lnTo>
                    <a:pt x="241617" y="135890"/>
                  </a:lnTo>
                  <a:lnTo>
                    <a:pt x="237312" y="157480"/>
                  </a:lnTo>
                  <a:lnTo>
                    <a:pt x="236105" y="161290"/>
                  </a:lnTo>
                  <a:lnTo>
                    <a:pt x="234861" y="165100"/>
                  </a:lnTo>
                  <a:lnTo>
                    <a:pt x="233324" y="167640"/>
                  </a:lnTo>
                  <a:lnTo>
                    <a:pt x="233095" y="168910"/>
                  </a:lnTo>
                  <a:lnTo>
                    <a:pt x="232854" y="168910"/>
                  </a:lnTo>
                  <a:lnTo>
                    <a:pt x="232537" y="170180"/>
                  </a:lnTo>
                  <a:lnTo>
                    <a:pt x="206667" y="204470"/>
                  </a:lnTo>
                  <a:lnTo>
                    <a:pt x="202222" y="209550"/>
                  </a:lnTo>
                  <a:lnTo>
                    <a:pt x="198183" y="212090"/>
                  </a:lnTo>
                  <a:lnTo>
                    <a:pt x="193967" y="215900"/>
                  </a:lnTo>
                  <a:lnTo>
                    <a:pt x="189560" y="218440"/>
                  </a:lnTo>
                  <a:lnTo>
                    <a:pt x="183680" y="223520"/>
                  </a:lnTo>
                  <a:lnTo>
                    <a:pt x="177368" y="226060"/>
                  </a:lnTo>
                  <a:lnTo>
                    <a:pt x="171157" y="229870"/>
                  </a:lnTo>
                  <a:lnTo>
                    <a:pt x="168516" y="231140"/>
                  </a:lnTo>
                  <a:lnTo>
                    <a:pt x="165785" y="232410"/>
                  </a:lnTo>
                  <a:lnTo>
                    <a:pt x="158648" y="234950"/>
                  </a:lnTo>
                  <a:lnTo>
                    <a:pt x="154330" y="236220"/>
                  </a:lnTo>
                  <a:lnTo>
                    <a:pt x="149047" y="236220"/>
                  </a:lnTo>
                  <a:lnTo>
                    <a:pt x="146405" y="237490"/>
                  </a:lnTo>
                  <a:lnTo>
                    <a:pt x="141122" y="237490"/>
                  </a:lnTo>
                  <a:lnTo>
                    <a:pt x="135089" y="238760"/>
                  </a:lnTo>
                  <a:lnTo>
                    <a:pt x="129159" y="238760"/>
                  </a:lnTo>
                  <a:lnTo>
                    <a:pt x="123228" y="237490"/>
                  </a:lnTo>
                  <a:lnTo>
                    <a:pt x="115481" y="237490"/>
                  </a:lnTo>
                  <a:lnTo>
                    <a:pt x="100761" y="233680"/>
                  </a:lnTo>
                  <a:lnTo>
                    <a:pt x="60871" y="212090"/>
                  </a:lnTo>
                  <a:lnTo>
                    <a:pt x="33058" y="171450"/>
                  </a:lnTo>
                  <a:lnTo>
                    <a:pt x="32092" y="167640"/>
                  </a:lnTo>
                  <a:lnTo>
                    <a:pt x="31254" y="165100"/>
                  </a:lnTo>
                  <a:lnTo>
                    <a:pt x="30556" y="162560"/>
                  </a:lnTo>
                  <a:lnTo>
                    <a:pt x="30137" y="158750"/>
                  </a:lnTo>
                  <a:lnTo>
                    <a:pt x="29908" y="157480"/>
                  </a:lnTo>
                  <a:lnTo>
                    <a:pt x="29260" y="152400"/>
                  </a:lnTo>
                  <a:lnTo>
                    <a:pt x="28841" y="146050"/>
                  </a:lnTo>
                  <a:lnTo>
                    <a:pt x="28778" y="143510"/>
                  </a:lnTo>
                  <a:lnTo>
                    <a:pt x="28803" y="135890"/>
                  </a:lnTo>
                  <a:lnTo>
                    <a:pt x="35610" y="100330"/>
                  </a:lnTo>
                  <a:lnTo>
                    <a:pt x="37604" y="93980"/>
                  </a:lnTo>
                  <a:lnTo>
                    <a:pt x="40157" y="88900"/>
                  </a:lnTo>
                  <a:lnTo>
                    <a:pt x="42748" y="83820"/>
                  </a:lnTo>
                  <a:lnTo>
                    <a:pt x="45631" y="77470"/>
                  </a:lnTo>
                  <a:lnTo>
                    <a:pt x="48869" y="72390"/>
                  </a:lnTo>
                  <a:lnTo>
                    <a:pt x="50863" y="69850"/>
                  </a:lnTo>
                  <a:lnTo>
                    <a:pt x="52997" y="66040"/>
                  </a:lnTo>
                  <a:lnTo>
                    <a:pt x="58877" y="59690"/>
                  </a:lnTo>
                  <a:lnTo>
                    <a:pt x="62915" y="54610"/>
                  </a:lnTo>
                  <a:lnTo>
                    <a:pt x="66992" y="50800"/>
                  </a:lnTo>
                  <a:lnTo>
                    <a:pt x="103708" y="29210"/>
                  </a:lnTo>
                  <a:lnTo>
                    <a:pt x="106172" y="27940"/>
                  </a:lnTo>
                  <a:lnTo>
                    <a:pt x="108673" y="27940"/>
                  </a:lnTo>
                  <a:lnTo>
                    <a:pt x="111175" y="26670"/>
                  </a:lnTo>
                  <a:lnTo>
                    <a:pt x="116128" y="25400"/>
                  </a:lnTo>
                  <a:lnTo>
                    <a:pt x="126187" y="25400"/>
                  </a:lnTo>
                  <a:lnTo>
                    <a:pt x="126657" y="26670"/>
                  </a:lnTo>
                  <a:lnTo>
                    <a:pt x="127393" y="27940"/>
                  </a:lnTo>
                  <a:lnTo>
                    <a:pt x="129120" y="31750"/>
                  </a:lnTo>
                  <a:lnTo>
                    <a:pt x="129349" y="33020"/>
                  </a:lnTo>
                  <a:lnTo>
                    <a:pt x="130416" y="34290"/>
                  </a:lnTo>
                  <a:lnTo>
                    <a:pt x="131203" y="35560"/>
                  </a:lnTo>
                  <a:lnTo>
                    <a:pt x="132816" y="34290"/>
                  </a:lnTo>
                  <a:lnTo>
                    <a:pt x="131851" y="33020"/>
                  </a:lnTo>
                  <a:lnTo>
                    <a:pt x="131343" y="31750"/>
                  </a:lnTo>
                  <a:lnTo>
                    <a:pt x="130733" y="29210"/>
                  </a:lnTo>
                  <a:lnTo>
                    <a:pt x="130035" y="27940"/>
                  </a:lnTo>
                  <a:lnTo>
                    <a:pt x="129908" y="26670"/>
                  </a:lnTo>
                  <a:lnTo>
                    <a:pt x="129717" y="26670"/>
                  </a:lnTo>
                  <a:lnTo>
                    <a:pt x="129527" y="25400"/>
                  </a:lnTo>
                  <a:lnTo>
                    <a:pt x="142328" y="25400"/>
                  </a:lnTo>
                  <a:lnTo>
                    <a:pt x="142646" y="27940"/>
                  </a:lnTo>
                  <a:lnTo>
                    <a:pt x="143154" y="30480"/>
                  </a:lnTo>
                  <a:lnTo>
                    <a:pt x="144411" y="33020"/>
                  </a:lnTo>
                  <a:lnTo>
                    <a:pt x="144691" y="35560"/>
                  </a:lnTo>
                  <a:lnTo>
                    <a:pt x="147243" y="35560"/>
                  </a:lnTo>
                  <a:lnTo>
                    <a:pt x="147561" y="34290"/>
                  </a:lnTo>
                  <a:lnTo>
                    <a:pt x="147281" y="34290"/>
                  </a:lnTo>
                  <a:lnTo>
                    <a:pt x="147104" y="33020"/>
                  </a:lnTo>
                  <a:lnTo>
                    <a:pt x="146545" y="30480"/>
                  </a:lnTo>
                  <a:lnTo>
                    <a:pt x="145567" y="27940"/>
                  </a:lnTo>
                  <a:lnTo>
                    <a:pt x="145389" y="26670"/>
                  </a:lnTo>
                  <a:lnTo>
                    <a:pt x="153174" y="26670"/>
                  </a:lnTo>
                  <a:lnTo>
                    <a:pt x="155676" y="27940"/>
                  </a:lnTo>
                  <a:lnTo>
                    <a:pt x="155536" y="30480"/>
                  </a:lnTo>
                  <a:lnTo>
                    <a:pt x="154940" y="33020"/>
                  </a:lnTo>
                  <a:lnTo>
                    <a:pt x="155117" y="35560"/>
                  </a:lnTo>
                  <a:lnTo>
                    <a:pt x="155905" y="36830"/>
                  </a:lnTo>
                  <a:lnTo>
                    <a:pt x="156552" y="36830"/>
                  </a:lnTo>
                  <a:lnTo>
                    <a:pt x="157861" y="35560"/>
                  </a:lnTo>
                  <a:lnTo>
                    <a:pt x="157581" y="34290"/>
                  </a:lnTo>
                  <a:lnTo>
                    <a:pt x="157670" y="31750"/>
                  </a:lnTo>
                  <a:lnTo>
                    <a:pt x="158318" y="27940"/>
                  </a:lnTo>
                  <a:lnTo>
                    <a:pt x="172872" y="31750"/>
                  </a:lnTo>
                  <a:lnTo>
                    <a:pt x="180149" y="33020"/>
                  </a:lnTo>
                  <a:lnTo>
                    <a:pt x="186639" y="36830"/>
                  </a:lnTo>
                  <a:lnTo>
                    <a:pt x="193370" y="40640"/>
                  </a:lnTo>
                  <a:lnTo>
                    <a:pt x="194106" y="40640"/>
                  </a:lnTo>
                  <a:lnTo>
                    <a:pt x="194894" y="41910"/>
                  </a:lnTo>
                  <a:lnTo>
                    <a:pt x="195630" y="41910"/>
                  </a:lnTo>
                  <a:lnTo>
                    <a:pt x="202082" y="46990"/>
                  </a:lnTo>
                  <a:lnTo>
                    <a:pt x="208470" y="50800"/>
                  </a:lnTo>
                  <a:lnTo>
                    <a:pt x="213766" y="57150"/>
                  </a:lnTo>
                  <a:lnTo>
                    <a:pt x="216306" y="59690"/>
                  </a:lnTo>
                  <a:lnTo>
                    <a:pt x="218630" y="63500"/>
                  </a:lnTo>
                  <a:lnTo>
                    <a:pt x="220853" y="66040"/>
                  </a:lnTo>
                  <a:lnTo>
                    <a:pt x="225031" y="72390"/>
                  </a:lnTo>
                  <a:lnTo>
                    <a:pt x="228968" y="80010"/>
                  </a:lnTo>
                  <a:lnTo>
                    <a:pt x="232587" y="87630"/>
                  </a:lnTo>
                  <a:lnTo>
                    <a:pt x="235826" y="93980"/>
                  </a:lnTo>
                  <a:lnTo>
                    <a:pt x="237312" y="99060"/>
                  </a:lnTo>
                  <a:lnTo>
                    <a:pt x="238556" y="102870"/>
                  </a:lnTo>
                  <a:lnTo>
                    <a:pt x="239585" y="107950"/>
                  </a:lnTo>
                  <a:lnTo>
                    <a:pt x="240550" y="113030"/>
                  </a:lnTo>
                  <a:lnTo>
                    <a:pt x="241160" y="118110"/>
                  </a:lnTo>
                  <a:lnTo>
                    <a:pt x="241376" y="120650"/>
                  </a:lnTo>
                  <a:lnTo>
                    <a:pt x="241477" y="123190"/>
                  </a:lnTo>
                  <a:lnTo>
                    <a:pt x="241808" y="127000"/>
                  </a:lnTo>
                  <a:lnTo>
                    <a:pt x="241858" y="130810"/>
                  </a:lnTo>
                  <a:lnTo>
                    <a:pt x="241858" y="101396"/>
                  </a:lnTo>
                  <a:lnTo>
                    <a:pt x="228219" y="68580"/>
                  </a:lnTo>
                  <a:lnTo>
                    <a:pt x="199275" y="39370"/>
                  </a:lnTo>
                  <a:lnTo>
                    <a:pt x="171754" y="27940"/>
                  </a:lnTo>
                  <a:lnTo>
                    <a:pt x="168694" y="26670"/>
                  </a:lnTo>
                  <a:lnTo>
                    <a:pt x="165633" y="25400"/>
                  </a:lnTo>
                  <a:lnTo>
                    <a:pt x="159524" y="22860"/>
                  </a:lnTo>
                  <a:lnTo>
                    <a:pt x="160451" y="20320"/>
                  </a:lnTo>
                  <a:lnTo>
                    <a:pt x="161429" y="17780"/>
                  </a:lnTo>
                  <a:lnTo>
                    <a:pt x="162902" y="15240"/>
                  </a:lnTo>
                  <a:lnTo>
                    <a:pt x="164109" y="13970"/>
                  </a:lnTo>
                  <a:lnTo>
                    <a:pt x="167779" y="11430"/>
                  </a:lnTo>
                  <a:lnTo>
                    <a:pt x="167271" y="8890"/>
                  </a:lnTo>
                  <a:lnTo>
                    <a:pt x="166941" y="7620"/>
                  </a:lnTo>
                  <a:lnTo>
                    <a:pt x="163144" y="7620"/>
                  </a:lnTo>
                  <a:lnTo>
                    <a:pt x="162636" y="8890"/>
                  </a:lnTo>
                  <a:lnTo>
                    <a:pt x="159067" y="13970"/>
                  </a:lnTo>
                  <a:lnTo>
                    <a:pt x="158267" y="16510"/>
                  </a:lnTo>
                  <a:lnTo>
                    <a:pt x="157949" y="17780"/>
                  </a:lnTo>
                  <a:lnTo>
                    <a:pt x="157441" y="19050"/>
                  </a:lnTo>
                  <a:lnTo>
                    <a:pt x="156883" y="20320"/>
                  </a:lnTo>
                  <a:lnTo>
                    <a:pt x="156464" y="22860"/>
                  </a:lnTo>
                  <a:lnTo>
                    <a:pt x="152755" y="21590"/>
                  </a:lnTo>
                  <a:lnTo>
                    <a:pt x="148958" y="21590"/>
                  </a:lnTo>
                  <a:lnTo>
                    <a:pt x="145148" y="20320"/>
                  </a:lnTo>
                  <a:lnTo>
                    <a:pt x="145389" y="17780"/>
                  </a:lnTo>
                  <a:lnTo>
                    <a:pt x="145669" y="13970"/>
                  </a:lnTo>
                  <a:lnTo>
                    <a:pt x="146177" y="11430"/>
                  </a:lnTo>
                  <a:lnTo>
                    <a:pt x="146215" y="10160"/>
                  </a:lnTo>
                  <a:lnTo>
                    <a:pt x="146405" y="8890"/>
                  </a:lnTo>
                  <a:lnTo>
                    <a:pt x="146634" y="8890"/>
                  </a:lnTo>
                  <a:lnTo>
                    <a:pt x="146824" y="7620"/>
                  </a:lnTo>
                  <a:lnTo>
                    <a:pt x="147142" y="5080"/>
                  </a:lnTo>
                  <a:lnTo>
                    <a:pt x="143116" y="3810"/>
                  </a:lnTo>
                  <a:lnTo>
                    <a:pt x="142608" y="6350"/>
                  </a:lnTo>
                  <a:lnTo>
                    <a:pt x="141998" y="11430"/>
                  </a:lnTo>
                  <a:lnTo>
                    <a:pt x="141033" y="15240"/>
                  </a:lnTo>
                  <a:lnTo>
                    <a:pt x="141630" y="20320"/>
                  </a:lnTo>
                  <a:lnTo>
                    <a:pt x="128422" y="20320"/>
                  </a:lnTo>
                  <a:lnTo>
                    <a:pt x="126796" y="5080"/>
                  </a:lnTo>
                  <a:lnTo>
                    <a:pt x="127127" y="3810"/>
                  </a:lnTo>
                  <a:lnTo>
                    <a:pt x="126885" y="1270"/>
                  </a:lnTo>
                  <a:lnTo>
                    <a:pt x="124752" y="1270"/>
                  </a:lnTo>
                  <a:lnTo>
                    <a:pt x="123177" y="0"/>
                  </a:lnTo>
                  <a:lnTo>
                    <a:pt x="121970" y="2540"/>
                  </a:lnTo>
                  <a:lnTo>
                    <a:pt x="122072" y="3810"/>
                  </a:lnTo>
                  <a:lnTo>
                    <a:pt x="122339" y="8890"/>
                  </a:lnTo>
                  <a:lnTo>
                    <a:pt x="122948" y="15240"/>
                  </a:lnTo>
                  <a:lnTo>
                    <a:pt x="124752" y="20320"/>
                  </a:lnTo>
                  <a:lnTo>
                    <a:pt x="103822" y="24130"/>
                  </a:lnTo>
                  <a:lnTo>
                    <a:pt x="84467" y="33020"/>
                  </a:lnTo>
                  <a:lnTo>
                    <a:pt x="51930" y="59690"/>
                  </a:lnTo>
                  <a:lnTo>
                    <a:pt x="27152" y="111760"/>
                  </a:lnTo>
                  <a:lnTo>
                    <a:pt x="23609" y="139700"/>
                  </a:lnTo>
                  <a:lnTo>
                    <a:pt x="27127" y="167640"/>
                  </a:lnTo>
                  <a:lnTo>
                    <a:pt x="57810" y="215900"/>
                  </a:lnTo>
                  <a:lnTo>
                    <a:pt x="110477" y="240030"/>
                  </a:lnTo>
                  <a:lnTo>
                    <a:pt x="120586" y="242570"/>
                  </a:lnTo>
                  <a:lnTo>
                    <a:pt x="125679" y="242570"/>
                  </a:lnTo>
                  <a:lnTo>
                    <a:pt x="125730" y="243840"/>
                  </a:lnTo>
                  <a:lnTo>
                    <a:pt x="126009" y="245110"/>
                  </a:lnTo>
                  <a:lnTo>
                    <a:pt x="126098" y="246380"/>
                  </a:lnTo>
                  <a:lnTo>
                    <a:pt x="126428" y="248920"/>
                  </a:lnTo>
                  <a:lnTo>
                    <a:pt x="126936" y="252730"/>
                  </a:lnTo>
                  <a:lnTo>
                    <a:pt x="127076" y="256540"/>
                  </a:lnTo>
                  <a:lnTo>
                    <a:pt x="127863" y="262890"/>
                  </a:lnTo>
                  <a:lnTo>
                    <a:pt x="128143" y="266700"/>
                  </a:lnTo>
                  <a:lnTo>
                    <a:pt x="128371" y="269240"/>
                  </a:lnTo>
                  <a:lnTo>
                    <a:pt x="123596" y="270510"/>
                  </a:lnTo>
                  <a:lnTo>
                    <a:pt x="118681" y="269240"/>
                  </a:lnTo>
                  <a:lnTo>
                    <a:pt x="112382" y="271780"/>
                  </a:lnTo>
                  <a:lnTo>
                    <a:pt x="110947" y="273050"/>
                  </a:lnTo>
                  <a:lnTo>
                    <a:pt x="110756" y="274320"/>
                  </a:lnTo>
                  <a:lnTo>
                    <a:pt x="110337" y="279400"/>
                  </a:lnTo>
                  <a:lnTo>
                    <a:pt x="110947" y="283210"/>
                  </a:lnTo>
                  <a:lnTo>
                    <a:pt x="112471" y="288290"/>
                  </a:lnTo>
                  <a:lnTo>
                    <a:pt x="112331" y="288290"/>
                  </a:lnTo>
                  <a:lnTo>
                    <a:pt x="83781" y="316230"/>
                  </a:lnTo>
                  <a:lnTo>
                    <a:pt x="61620" y="351790"/>
                  </a:lnTo>
                  <a:lnTo>
                    <a:pt x="50406" y="378460"/>
                  </a:lnTo>
                  <a:lnTo>
                    <a:pt x="46088" y="394970"/>
                  </a:lnTo>
                  <a:lnTo>
                    <a:pt x="44373" y="403860"/>
                  </a:lnTo>
                  <a:lnTo>
                    <a:pt x="42799" y="411480"/>
                  </a:lnTo>
                  <a:lnTo>
                    <a:pt x="42748" y="412750"/>
                  </a:lnTo>
                  <a:lnTo>
                    <a:pt x="39928" y="433070"/>
                  </a:lnTo>
                  <a:lnTo>
                    <a:pt x="38823" y="452120"/>
                  </a:lnTo>
                  <a:lnTo>
                    <a:pt x="38836" y="477520"/>
                  </a:lnTo>
                  <a:lnTo>
                    <a:pt x="39408" y="495300"/>
                  </a:lnTo>
                  <a:lnTo>
                    <a:pt x="30835" y="496570"/>
                  </a:lnTo>
                  <a:lnTo>
                    <a:pt x="23329" y="501650"/>
                  </a:lnTo>
                  <a:lnTo>
                    <a:pt x="17805" y="509270"/>
                  </a:lnTo>
                  <a:lnTo>
                    <a:pt x="13169" y="513080"/>
                  </a:lnTo>
                  <a:lnTo>
                    <a:pt x="9740" y="519430"/>
                  </a:lnTo>
                  <a:lnTo>
                    <a:pt x="5854" y="528320"/>
                  </a:lnTo>
                  <a:lnTo>
                    <a:pt x="4838" y="530860"/>
                  </a:lnTo>
                  <a:lnTo>
                    <a:pt x="4038" y="534670"/>
                  </a:lnTo>
                  <a:lnTo>
                    <a:pt x="2933" y="537210"/>
                  </a:lnTo>
                  <a:lnTo>
                    <a:pt x="2184" y="539750"/>
                  </a:lnTo>
                  <a:lnTo>
                    <a:pt x="1536" y="543560"/>
                  </a:lnTo>
                  <a:lnTo>
                    <a:pt x="203" y="552450"/>
                  </a:lnTo>
                  <a:lnTo>
                    <a:pt x="0" y="565150"/>
                  </a:lnTo>
                  <a:lnTo>
                    <a:pt x="2387" y="576580"/>
                  </a:lnTo>
                  <a:lnTo>
                    <a:pt x="8813" y="584200"/>
                  </a:lnTo>
                  <a:lnTo>
                    <a:pt x="14516" y="584200"/>
                  </a:lnTo>
                  <a:lnTo>
                    <a:pt x="18491" y="580390"/>
                  </a:lnTo>
                  <a:lnTo>
                    <a:pt x="19812" y="579120"/>
                  </a:lnTo>
                  <a:lnTo>
                    <a:pt x="20408" y="574040"/>
                  </a:lnTo>
                  <a:lnTo>
                    <a:pt x="20688" y="579120"/>
                  </a:lnTo>
                  <a:lnTo>
                    <a:pt x="24765" y="586740"/>
                  </a:lnTo>
                  <a:lnTo>
                    <a:pt x="31534" y="582930"/>
                  </a:lnTo>
                  <a:lnTo>
                    <a:pt x="34544" y="581660"/>
                  </a:lnTo>
                  <a:lnTo>
                    <a:pt x="34975" y="580390"/>
                  </a:lnTo>
                  <a:lnTo>
                    <a:pt x="35839" y="577850"/>
                  </a:lnTo>
                  <a:lnTo>
                    <a:pt x="36626" y="572770"/>
                  </a:lnTo>
                  <a:lnTo>
                    <a:pt x="36766" y="572770"/>
                  </a:lnTo>
                  <a:lnTo>
                    <a:pt x="36868" y="571500"/>
                  </a:lnTo>
                  <a:lnTo>
                    <a:pt x="37147" y="572770"/>
                  </a:lnTo>
                  <a:lnTo>
                    <a:pt x="37515" y="575310"/>
                  </a:lnTo>
                  <a:lnTo>
                    <a:pt x="38163" y="576580"/>
                  </a:lnTo>
                  <a:lnTo>
                    <a:pt x="39230" y="580390"/>
                  </a:lnTo>
                  <a:lnTo>
                    <a:pt x="41084" y="582930"/>
                  </a:lnTo>
                  <a:lnTo>
                    <a:pt x="44564" y="584200"/>
                  </a:lnTo>
                  <a:lnTo>
                    <a:pt x="49657" y="584200"/>
                  </a:lnTo>
                  <a:lnTo>
                    <a:pt x="51752" y="582930"/>
                  </a:lnTo>
                  <a:lnTo>
                    <a:pt x="54279" y="580390"/>
                  </a:lnTo>
                  <a:lnTo>
                    <a:pt x="55549" y="579120"/>
                  </a:lnTo>
                  <a:lnTo>
                    <a:pt x="56007" y="574040"/>
                  </a:lnTo>
                  <a:lnTo>
                    <a:pt x="56286" y="568960"/>
                  </a:lnTo>
                  <a:lnTo>
                    <a:pt x="58089" y="576580"/>
                  </a:lnTo>
                  <a:lnTo>
                    <a:pt x="63055" y="585470"/>
                  </a:lnTo>
                  <a:lnTo>
                    <a:pt x="71628" y="582930"/>
                  </a:lnTo>
                  <a:lnTo>
                    <a:pt x="75120" y="579120"/>
                  </a:lnTo>
                  <a:lnTo>
                    <a:pt x="78600" y="575310"/>
                  </a:lnTo>
                  <a:lnTo>
                    <a:pt x="81292" y="563880"/>
                  </a:lnTo>
                  <a:lnTo>
                    <a:pt x="80822" y="551180"/>
                  </a:lnTo>
                  <a:lnTo>
                    <a:pt x="78308" y="541020"/>
                  </a:lnTo>
                  <a:lnTo>
                    <a:pt x="78219" y="539750"/>
                  </a:lnTo>
                  <a:lnTo>
                    <a:pt x="77470" y="535940"/>
                  </a:lnTo>
                  <a:lnTo>
                    <a:pt x="75336" y="533400"/>
                  </a:lnTo>
                  <a:lnTo>
                    <a:pt x="73202" y="529590"/>
                  </a:lnTo>
                  <a:lnTo>
                    <a:pt x="71818" y="527050"/>
                  </a:lnTo>
                  <a:lnTo>
                    <a:pt x="70332" y="524510"/>
                  </a:lnTo>
                  <a:lnTo>
                    <a:pt x="68567" y="523240"/>
                  </a:lnTo>
                  <a:lnTo>
                    <a:pt x="75260" y="525780"/>
                  </a:lnTo>
                  <a:lnTo>
                    <a:pt x="82816" y="529590"/>
                  </a:lnTo>
                  <a:lnTo>
                    <a:pt x="90297" y="529590"/>
                  </a:lnTo>
                  <a:lnTo>
                    <a:pt x="94627" y="527050"/>
                  </a:lnTo>
                  <a:lnTo>
                    <a:pt x="96799" y="525780"/>
                  </a:lnTo>
                  <a:lnTo>
                    <a:pt x="98488" y="518160"/>
                  </a:lnTo>
                  <a:lnTo>
                    <a:pt x="95732" y="512013"/>
                  </a:lnTo>
                  <a:lnTo>
                    <a:pt x="95732" y="520700"/>
                  </a:lnTo>
                  <a:lnTo>
                    <a:pt x="95592" y="520700"/>
                  </a:lnTo>
                  <a:lnTo>
                    <a:pt x="95275" y="521970"/>
                  </a:lnTo>
                  <a:lnTo>
                    <a:pt x="95135" y="523240"/>
                  </a:lnTo>
                  <a:lnTo>
                    <a:pt x="94576" y="523240"/>
                  </a:lnTo>
                  <a:lnTo>
                    <a:pt x="94348" y="524510"/>
                  </a:lnTo>
                  <a:lnTo>
                    <a:pt x="93472" y="524510"/>
                  </a:lnTo>
                  <a:lnTo>
                    <a:pt x="93332" y="525780"/>
                  </a:lnTo>
                  <a:lnTo>
                    <a:pt x="89712" y="525780"/>
                  </a:lnTo>
                  <a:lnTo>
                    <a:pt x="88277" y="527050"/>
                  </a:lnTo>
                  <a:lnTo>
                    <a:pt x="86423" y="527050"/>
                  </a:lnTo>
                  <a:lnTo>
                    <a:pt x="84937" y="525780"/>
                  </a:lnTo>
                  <a:lnTo>
                    <a:pt x="82016" y="525780"/>
                  </a:lnTo>
                  <a:lnTo>
                    <a:pt x="79743" y="524510"/>
                  </a:lnTo>
                  <a:lnTo>
                    <a:pt x="79603" y="524510"/>
                  </a:lnTo>
                  <a:lnTo>
                    <a:pt x="75844" y="523240"/>
                  </a:lnTo>
                  <a:lnTo>
                    <a:pt x="72237" y="520700"/>
                  </a:lnTo>
                  <a:lnTo>
                    <a:pt x="67043" y="518160"/>
                  </a:lnTo>
                  <a:lnTo>
                    <a:pt x="65328" y="516890"/>
                  </a:lnTo>
                  <a:lnTo>
                    <a:pt x="61810" y="516890"/>
                  </a:lnTo>
                  <a:lnTo>
                    <a:pt x="60604" y="518160"/>
                  </a:lnTo>
                  <a:lnTo>
                    <a:pt x="62865" y="520700"/>
                  </a:lnTo>
                  <a:lnTo>
                    <a:pt x="63754" y="521970"/>
                  </a:lnTo>
                  <a:lnTo>
                    <a:pt x="68199" y="527050"/>
                  </a:lnTo>
                  <a:lnTo>
                    <a:pt x="70142" y="530860"/>
                  </a:lnTo>
                  <a:lnTo>
                    <a:pt x="70840" y="532130"/>
                  </a:lnTo>
                  <a:lnTo>
                    <a:pt x="71678" y="533400"/>
                  </a:lnTo>
                  <a:lnTo>
                    <a:pt x="72326" y="533400"/>
                  </a:lnTo>
                  <a:lnTo>
                    <a:pt x="73342" y="535940"/>
                  </a:lnTo>
                  <a:lnTo>
                    <a:pt x="74269" y="537210"/>
                  </a:lnTo>
                  <a:lnTo>
                    <a:pt x="75018" y="539750"/>
                  </a:lnTo>
                  <a:lnTo>
                    <a:pt x="76504" y="543560"/>
                  </a:lnTo>
                  <a:lnTo>
                    <a:pt x="77470" y="548640"/>
                  </a:lnTo>
                  <a:lnTo>
                    <a:pt x="77838" y="552450"/>
                  </a:lnTo>
                  <a:lnTo>
                    <a:pt x="77863" y="561340"/>
                  </a:lnTo>
                  <a:lnTo>
                    <a:pt x="77749" y="562610"/>
                  </a:lnTo>
                  <a:lnTo>
                    <a:pt x="77520" y="563880"/>
                  </a:lnTo>
                  <a:lnTo>
                    <a:pt x="76504" y="568960"/>
                  </a:lnTo>
                  <a:lnTo>
                    <a:pt x="75666" y="572770"/>
                  </a:lnTo>
                  <a:lnTo>
                    <a:pt x="73761" y="576580"/>
                  </a:lnTo>
                  <a:lnTo>
                    <a:pt x="73253" y="576580"/>
                  </a:lnTo>
                  <a:lnTo>
                    <a:pt x="72885" y="577850"/>
                  </a:lnTo>
                  <a:lnTo>
                    <a:pt x="71907" y="577850"/>
                  </a:lnTo>
                  <a:lnTo>
                    <a:pt x="71488" y="579120"/>
                  </a:lnTo>
                  <a:lnTo>
                    <a:pt x="66167" y="579120"/>
                  </a:lnTo>
                  <a:lnTo>
                    <a:pt x="65747" y="577850"/>
                  </a:lnTo>
                  <a:lnTo>
                    <a:pt x="64960" y="577850"/>
                  </a:lnTo>
                  <a:lnTo>
                    <a:pt x="64401" y="576580"/>
                  </a:lnTo>
                  <a:lnTo>
                    <a:pt x="63754" y="576580"/>
                  </a:lnTo>
                  <a:lnTo>
                    <a:pt x="63106" y="575310"/>
                  </a:lnTo>
                  <a:lnTo>
                    <a:pt x="62725" y="575310"/>
                  </a:lnTo>
                  <a:lnTo>
                    <a:pt x="62179" y="574040"/>
                  </a:lnTo>
                  <a:lnTo>
                    <a:pt x="61810" y="572770"/>
                  </a:lnTo>
                  <a:lnTo>
                    <a:pt x="61569" y="572770"/>
                  </a:lnTo>
                  <a:lnTo>
                    <a:pt x="61341" y="571500"/>
                  </a:lnTo>
                  <a:lnTo>
                    <a:pt x="60744" y="570230"/>
                  </a:lnTo>
                  <a:lnTo>
                    <a:pt x="60363" y="570230"/>
                  </a:lnTo>
                  <a:lnTo>
                    <a:pt x="60007" y="568960"/>
                  </a:lnTo>
                  <a:lnTo>
                    <a:pt x="58928" y="565150"/>
                  </a:lnTo>
                  <a:lnTo>
                    <a:pt x="58051" y="562610"/>
                  </a:lnTo>
                  <a:lnTo>
                    <a:pt x="57404" y="558800"/>
                  </a:lnTo>
                  <a:lnTo>
                    <a:pt x="54521" y="543560"/>
                  </a:lnTo>
                  <a:lnTo>
                    <a:pt x="53454" y="535940"/>
                  </a:lnTo>
                  <a:lnTo>
                    <a:pt x="53416" y="534670"/>
                  </a:lnTo>
                  <a:lnTo>
                    <a:pt x="53136" y="534670"/>
                  </a:lnTo>
                  <a:lnTo>
                    <a:pt x="52438" y="533400"/>
                  </a:lnTo>
                  <a:lnTo>
                    <a:pt x="51511" y="533400"/>
                  </a:lnTo>
                  <a:lnTo>
                    <a:pt x="50406" y="534670"/>
                  </a:lnTo>
                  <a:lnTo>
                    <a:pt x="50444" y="535940"/>
                  </a:lnTo>
                  <a:lnTo>
                    <a:pt x="51231" y="541020"/>
                  </a:lnTo>
                  <a:lnTo>
                    <a:pt x="51600" y="546100"/>
                  </a:lnTo>
                  <a:lnTo>
                    <a:pt x="52666" y="551180"/>
                  </a:lnTo>
                  <a:lnTo>
                    <a:pt x="53365" y="558800"/>
                  </a:lnTo>
                  <a:lnTo>
                    <a:pt x="54394" y="567690"/>
                  </a:lnTo>
                  <a:lnTo>
                    <a:pt x="51790" y="576580"/>
                  </a:lnTo>
                  <a:lnTo>
                    <a:pt x="51333" y="577850"/>
                  </a:lnTo>
                  <a:lnTo>
                    <a:pt x="50495" y="579120"/>
                  </a:lnTo>
                  <a:lnTo>
                    <a:pt x="49657" y="579120"/>
                  </a:lnTo>
                  <a:lnTo>
                    <a:pt x="49517" y="580390"/>
                  </a:lnTo>
                  <a:lnTo>
                    <a:pt x="44602" y="580390"/>
                  </a:lnTo>
                  <a:lnTo>
                    <a:pt x="43903" y="579120"/>
                  </a:lnTo>
                  <a:lnTo>
                    <a:pt x="43395" y="579120"/>
                  </a:lnTo>
                  <a:lnTo>
                    <a:pt x="42608" y="577850"/>
                  </a:lnTo>
                  <a:lnTo>
                    <a:pt x="42151" y="577850"/>
                  </a:lnTo>
                  <a:lnTo>
                    <a:pt x="41541" y="576580"/>
                  </a:lnTo>
                  <a:lnTo>
                    <a:pt x="37604" y="537210"/>
                  </a:lnTo>
                  <a:lnTo>
                    <a:pt x="34912" y="537210"/>
                  </a:lnTo>
                  <a:lnTo>
                    <a:pt x="34823" y="548640"/>
                  </a:lnTo>
                  <a:lnTo>
                    <a:pt x="35115" y="553720"/>
                  </a:lnTo>
                  <a:lnTo>
                    <a:pt x="35179" y="563880"/>
                  </a:lnTo>
                  <a:lnTo>
                    <a:pt x="35420" y="568960"/>
                  </a:lnTo>
                  <a:lnTo>
                    <a:pt x="33108" y="576580"/>
                  </a:lnTo>
                  <a:lnTo>
                    <a:pt x="32689" y="576580"/>
                  </a:lnTo>
                  <a:lnTo>
                    <a:pt x="32321" y="577850"/>
                  </a:lnTo>
                  <a:lnTo>
                    <a:pt x="31902" y="577850"/>
                  </a:lnTo>
                  <a:lnTo>
                    <a:pt x="31445" y="579120"/>
                  </a:lnTo>
                  <a:lnTo>
                    <a:pt x="30746" y="579120"/>
                  </a:lnTo>
                  <a:lnTo>
                    <a:pt x="30607" y="580390"/>
                  </a:lnTo>
                  <a:lnTo>
                    <a:pt x="27546" y="580390"/>
                  </a:lnTo>
                  <a:lnTo>
                    <a:pt x="26619" y="579120"/>
                  </a:lnTo>
                  <a:lnTo>
                    <a:pt x="25552" y="579120"/>
                  </a:lnTo>
                  <a:lnTo>
                    <a:pt x="25184" y="577850"/>
                  </a:lnTo>
                  <a:lnTo>
                    <a:pt x="24485" y="576580"/>
                  </a:lnTo>
                  <a:lnTo>
                    <a:pt x="23799" y="574040"/>
                  </a:lnTo>
                  <a:lnTo>
                    <a:pt x="23101" y="571500"/>
                  </a:lnTo>
                  <a:lnTo>
                    <a:pt x="22860" y="567690"/>
                  </a:lnTo>
                  <a:lnTo>
                    <a:pt x="22402" y="562610"/>
                  </a:lnTo>
                  <a:lnTo>
                    <a:pt x="22212" y="558800"/>
                  </a:lnTo>
                  <a:lnTo>
                    <a:pt x="22123" y="556260"/>
                  </a:lnTo>
                  <a:lnTo>
                    <a:pt x="22212" y="543560"/>
                  </a:lnTo>
                  <a:lnTo>
                    <a:pt x="22631" y="539750"/>
                  </a:lnTo>
                  <a:lnTo>
                    <a:pt x="22910" y="538480"/>
                  </a:lnTo>
                  <a:lnTo>
                    <a:pt x="19989" y="538480"/>
                  </a:lnTo>
                  <a:lnTo>
                    <a:pt x="19812" y="539750"/>
                  </a:lnTo>
                  <a:lnTo>
                    <a:pt x="19392" y="546100"/>
                  </a:lnTo>
                  <a:lnTo>
                    <a:pt x="19354" y="547370"/>
                  </a:lnTo>
                  <a:lnTo>
                    <a:pt x="19265" y="556260"/>
                  </a:lnTo>
                  <a:lnTo>
                    <a:pt x="19342" y="561340"/>
                  </a:lnTo>
                  <a:lnTo>
                    <a:pt x="19151" y="563880"/>
                  </a:lnTo>
                  <a:lnTo>
                    <a:pt x="18605" y="567690"/>
                  </a:lnTo>
                  <a:lnTo>
                    <a:pt x="17259" y="574040"/>
                  </a:lnTo>
                  <a:lnTo>
                    <a:pt x="16929" y="575310"/>
                  </a:lnTo>
                  <a:lnTo>
                    <a:pt x="16510" y="576580"/>
                  </a:lnTo>
                  <a:lnTo>
                    <a:pt x="16052" y="576580"/>
                  </a:lnTo>
                  <a:lnTo>
                    <a:pt x="15963" y="577850"/>
                  </a:lnTo>
                  <a:lnTo>
                    <a:pt x="15024" y="577850"/>
                  </a:lnTo>
                  <a:lnTo>
                    <a:pt x="14058" y="579120"/>
                  </a:lnTo>
                  <a:lnTo>
                    <a:pt x="13411" y="579120"/>
                  </a:lnTo>
                  <a:lnTo>
                    <a:pt x="12661" y="580390"/>
                  </a:lnTo>
                  <a:lnTo>
                    <a:pt x="8267" y="580390"/>
                  </a:lnTo>
                  <a:lnTo>
                    <a:pt x="7518" y="579120"/>
                  </a:lnTo>
                  <a:lnTo>
                    <a:pt x="6959" y="579120"/>
                  </a:lnTo>
                  <a:lnTo>
                    <a:pt x="6680" y="577850"/>
                  </a:lnTo>
                  <a:lnTo>
                    <a:pt x="6083" y="577850"/>
                  </a:lnTo>
                  <a:lnTo>
                    <a:pt x="5575" y="576580"/>
                  </a:lnTo>
                  <a:lnTo>
                    <a:pt x="5207" y="575310"/>
                  </a:lnTo>
                  <a:lnTo>
                    <a:pt x="4648" y="574040"/>
                  </a:lnTo>
                  <a:lnTo>
                    <a:pt x="4419" y="572770"/>
                  </a:lnTo>
                  <a:lnTo>
                    <a:pt x="3810" y="568960"/>
                  </a:lnTo>
                  <a:lnTo>
                    <a:pt x="3581" y="566420"/>
                  </a:lnTo>
                  <a:lnTo>
                    <a:pt x="2794" y="554990"/>
                  </a:lnTo>
                  <a:lnTo>
                    <a:pt x="3530" y="548640"/>
                  </a:lnTo>
                  <a:lnTo>
                    <a:pt x="5207" y="541020"/>
                  </a:lnTo>
                  <a:lnTo>
                    <a:pt x="6223" y="538480"/>
                  </a:lnTo>
                  <a:lnTo>
                    <a:pt x="7150" y="535940"/>
                  </a:lnTo>
                  <a:lnTo>
                    <a:pt x="7480" y="534670"/>
                  </a:lnTo>
                  <a:lnTo>
                    <a:pt x="7886" y="533400"/>
                  </a:lnTo>
                  <a:lnTo>
                    <a:pt x="8216" y="533400"/>
                  </a:lnTo>
                  <a:lnTo>
                    <a:pt x="8496" y="532130"/>
                  </a:lnTo>
                  <a:lnTo>
                    <a:pt x="8813" y="530860"/>
                  </a:lnTo>
                  <a:lnTo>
                    <a:pt x="9791" y="529590"/>
                  </a:lnTo>
                  <a:lnTo>
                    <a:pt x="13868" y="521970"/>
                  </a:lnTo>
                  <a:lnTo>
                    <a:pt x="15214" y="518160"/>
                  </a:lnTo>
                  <a:lnTo>
                    <a:pt x="18135" y="514350"/>
                  </a:lnTo>
                  <a:lnTo>
                    <a:pt x="19062" y="513080"/>
                  </a:lnTo>
                  <a:lnTo>
                    <a:pt x="20180" y="510540"/>
                  </a:lnTo>
                  <a:lnTo>
                    <a:pt x="20688" y="510540"/>
                  </a:lnTo>
                  <a:lnTo>
                    <a:pt x="21247" y="509270"/>
                  </a:lnTo>
                  <a:lnTo>
                    <a:pt x="22860" y="508000"/>
                  </a:lnTo>
                  <a:lnTo>
                    <a:pt x="23837" y="506730"/>
                  </a:lnTo>
                  <a:lnTo>
                    <a:pt x="25361" y="505460"/>
                  </a:lnTo>
                  <a:lnTo>
                    <a:pt x="26022" y="505460"/>
                  </a:lnTo>
                  <a:lnTo>
                    <a:pt x="27038" y="504190"/>
                  </a:lnTo>
                  <a:lnTo>
                    <a:pt x="28930" y="502920"/>
                  </a:lnTo>
                  <a:lnTo>
                    <a:pt x="30187" y="502920"/>
                  </a:lnTo>
                  <a:lnTo>
                    <a:pt x="30695" y="501650"/>
                  </a:lnTo>
                  <a:lnTo>
                    <a:pt x="32321" y="501650"/>
                  </a:lnTo>
                  <a:lnTo>
                    <a:pt x="33159" y="500380"/>
                  </a:lnTo>
                  <a:lnTo>
                    <a:pt x="35979" y="500380"/>
                  </a:lnTo>
                  <a:lnTo>
                    <a:pt x="37376" y="499110"/>
                  </a:lnTo>
                  <a:lnTo>
                    <a:pt x="40805" y="497840"/>
                  </a:lnTo>
                  <a:lnTo>
                    <a:pt x="67881" y="497840"/>
                  </a:lnTo>
                  <a:lnTo>
                    <a:pt x="75717" y="500380"/>
                  </a:lnTo>
                  <a:lnTo>
                    <a:pt x="78587" y="501650"/>
                  </a:lnTo>
                  <a:lnTo>
                    <a:pt x="84061" y="504190"/>
                  </a:lnTo>
                  <a:lnTo>
                    <a:pt x="84848" y="504190"/>
                  </a:lnTo>
                  <a:lnTo>
                    <a:pt x="85585" y="505460"/>
                  </a:lnTo>
                  <a:lnTo>
                    <a:pt x="86512" y="505460"/>
                  </a:lnTo>
                  <a:lnTo>
                    <a:pt x="88595" y="508000"/>
                  </a:lnTo>
                  <a:lnTo>
                    <a:pt x="90779" y="509270"/>
                  </a:lnTo>
                  <a:lnTo>
                    <a:pt x="92811" y="511810"/>
                  </a:lnTo>
                  <a:lnTo>
                    <a:pt x="93878" y="513080"/>
                  </a:lnTo>
                  <a:lnTo>
                    <a:pt x="94716" y="515620"/>
                  </a:lnTo>
                  <a:lnTo>
                    <a:pt x="95643" y="518160"/>
                  </a:lnTo>
                  <a:lnTo>
                    <a:pt x="95732" y="520700"/>
                  </a:lnTo>
                  <a:lnTo>
                    <a:pt x="95732" y="512013"/>
                  </a:lnTo>
                  <a:lnTo>
                    <a:pt x="95072" y="510540"/>
                  </a:lnTo>
                  <a:lnTo>
                    <a:pt x="62509" y="495300"/>
                  </a:lnTo>
                  <a:lnTo>
                    <a:pt x="43357" y="495300"/>
                  </a:lnTo>
                  <a:lnTo>
                    <a:pt x="42926" y="471170"/>
                  </a:lnTo>
                  <a:lnTo>
                    <a:pt x="43040" y="461010"/>
                  </a:lnTo>
                  <a:lnTo>
                    <a:pt x="44069" y="436880"/>
                  </a:lnTo>
                  <a:lnTo>
                    <a:pt x="47840" y="407670"/>
                  </a:lnTo>
                  <a:lnTo>
                    <a:pt x="54902" y="379730"/>
                  </a:lnTo>
                  <a:lnTo>
                    <a:pt x="59842" y="365760"/>
                  </a:lnTo>
                  <a:lnTo>
                    <a:pt x="65519" y="353060"/>
                  </a:lnTo>
                  <a:lnTo>
                    <a:pt x="72047" y="340360"/>
                  </a:lnTo>
                  <a:lnTo>
                    <a:pt x="79463" y="328930"/>
                  </a:lnTo>
                  <a:lnTo>
                    <a:pt x="79832" y="327660"/>
                  </a:lnTo>
                  <a:lnTo>
                    <a:pt x="104787" y="298450"/>
                  </a:lnTo>
                  <a:lnTo>
                    <a:pt x="113487" y="290830"/>
                  </a:lnTo>
                  <a:lnTo>
                    <a:pt x="115849" y="297180"/>
                  </a:lnTo>
                  <a:lnTo>
                    <a:pt x="118910" y="302260"/>
                  </a:lnTo>
                  <a:lnTo>
                    <a:pt x="124663" y="306070"/>
                  </a:lnTo>
                  <a:lnTo>
                    <a:pt x="124663" y="307340"/>
                  </a:lnTo>
                  <a:lnTo>
                    <a:pt x="124104" y="311150"/>
                  </a:lnTo>
                  <a:lnTo>
                    <a:pt x="123736" y="316230"/>
                  </a:lnTo>
                  <a:lnTo>
                    <a:pt x="123634" y="320040"/>
                  </a:lnTo>
                  <a:lnTo>
                    <a:pt x="123520" y="322580"/>
                  </a:lnTo>
                  <a:lnTo>
                    <a:pt x="122897" y="332740"/>
                  </a:lnTo>
                  <a:lnTo>
                    <a:pt x="121170" y="354330"/>
                  </a:lnTo>
                  <a:lnTo>
                    <a:pt x="120637" y="365760"/>
                  </a:lnTo>
                  <a:lnTo>
                    <a:pt x="117894" y="401320"/>
                  </a:lnTo>
                  <a:lnTo>
                    <a:pt x="115608" y="419100"/>
                  </a:lnTo>
                  <a:lnTo>
                    <a:pt x="111493" y="436880"/>
                  </a:lnTo>
                  <a:lnTo>
                    <a:pt x="108712" y="444500"/>
                  </a:lnTo>
                  <a:lnTo>
                    <a:pt x="105613" y="452120"/>
                  </a:lnTo>
                  <a:lnTo>
                    <a:pt x="103111" y="461010"/>
                  </a:lnTo>
                  <a:lnTo>
                    <a:pt x="104597" y="464820"/>
                  </a:lnTo>
                  <a:lnTo>
                    <a:pt x="108115" y="467360"/>
                  </a:lnTo>
                  <a:lnTo>
                    <a:pt x="110705" y="471170"/>
                  </a:lnTo>
                  <a:lnTo>
                    <a:pt x="115900" y="477520"/>
                  </a:lnTo>
                  <a:lnTo>
                    <a:pt x="126466" y="490220"/>
                  </a:lnTo>
                  <a:lnTo>
                    <a:pt x="128143" y="492760"/>
                  </a:lnTo>
                  <a:lnTo>
                    <a:pt x="130454" y="492760"/>
                  </a:lnTo>
                  <a:lnTo>
                    <a:pt x="131800" y="490220"/>
                  </a:lnTo>
                  <a:lnTo>
                    <a:pt x="131940" y="490220"/>
                  </a:lnTo>
                  <a:lnTo>
                    <a:pt x="133858" y="487680"/>
                  </a:lnTo>
                  <a:lnTo>
                    <a:pt x="134810" y="486410"/>
                  </a:lnTo>
                  <a:lnTo>
                    <a:pt x="137782" y="482600"/>
                  </a:lnTo>
                  <a:lnTo>
                    <a:pt x="140703" y="478790"/>
                  </a:lnTo>
                  <a:lnTo>
                    <a:pt x="141211" y="478790"/>
                  </a:lnTo>
                  <a:lnTo>
                    <a:pt x="141770" y="480060"/>
                  </a:lnTo>
                  <a:lnTo>
                    <a:pt x="142227" y="481330"/>
                  </a:lnTo>
                  <a:lnTo>
                    <a:pt x="145453" y="487680"/>
                  </a:lnTo>
                  <a:lnTo>
                    <a:pt x="148463" y="494030"/>
                  </a:lnTo>
                  <a:lnTo>
                    <a:pt x="151371" y="500380"/>
                  </a:lnTo>
                  <a:lnTo>
                    <a:pt x="154241" y="508000"/>
                  </a:lnTo>
                  <a:lnTo>
                    <a:pt x="165658" y="546100"/>
                  </a:lnTo>
                  <a:lnTo>
                    <a:pt x="172694" y="586740"/>
                  </a:lnTo>
                  <a:lnTo>
                    <a:pt x="177965" y="646430"/>
                  </a:lnTo>
                  <a:lnTo>
                    <a:pt x="177520" y="676910"/>
                  </a:lnTo>
                  <a:lnTo>
                    <a:pt x="174866" y="707390"/>
                  </a:lnTo>
                  <a:lnTo>
                    <a:pt x="174498" y="709930"/>
                  </a:lnTo>
                  <a:lnTo>
                    <a:pt x="174028" y="713740"/>
                  </a:lnTo>
                  <a:lnTo>
                    <a:pt x="173659" y="717550"/>
                  </a:lnTo>
                  <a:lnTo>
                    <a:pt x="168998" y="746760"/>
                  </a:lnTo>
                  <a:lnTo>
                    <a:pt x="156718" y="805180"/>
                  </a:lnTo>
                  <a:lnTo>
                    <a:pt x="146215" y="848360"/>
                  </a:lnTo>
                  <a:lnTo>
                    <a:pt x="145148" y="855980"/>
                  </a:lnTo>
                  <a:lnTo>
                    <a:pt x="111899" y="887730"/>
                  </a:lnTo>
                  <a:lnTo>
                    <a:pt x="110807" y="902970"/>
                  </a:lnTo>
                  <a:lnTo>
                    <a:pt x="111772" y="909320"/>
                  </a:lnTo>
                  <a:lnTo>
                    <a:pt x="114147" y="914400"/>
                  </a:lnTo>
                  <a:lnTo>
                    <a:pt x="114515" y="915670"/>
                  </a:lnTo>
                  <a:lnTo>
                    <a:pt x="123431" y="915670"/>
                  </a:lnTo>
                  <a:lnTo>
                    <a:pt x="131102" y="916940"/>
                  </a:lnTo>
                  <a:lnTo>
                    <a:pt x="138747" y="916940"/>
                  </a:lnTo>
                  <a:lnTo>
                    <a:pt x="146316" y="915670"/>
                  </a:lnTo>
                  <a:lnTo>
                    <a:pt x="147523" y="915670"/>
                  </a:lnTo>
                  <a:lnTo>
                    <a:pt x="148069" y="914400"/>
                  </a:lnTo>
                  <a:lnTo>
                    <a:pt x="148348" y="913130"/>
                  </a:lnTo>
                  <a:lnTo>
                    <a:pt x="149098" y="909320"/>
                  </a:lnTo>
                  <a:lnTo>
                    <a:pt x="150990" y="899160"/>
                  </a:lnTo>
                  <a:lnTo>
                    <a:pt x="151269" y="897890"/>
                  </a:lnTo>
                  <a:lnTo>
                    <a:pt x="151498" y="896620"/>
                  </a:lnTo>
                  <a:lnTo>
                    <a:pt x="151599" y="895350"/>
                  </a:lnTo>
                  <a:lnTo>
                    <a:pt x="154838" y="901700"/>
                  </a:lnTo>
                  <a:lnTo>
                    <a:pt x="156514" y="909320"/>
                  </a:lnTo>
                  <a:lnTo>
                    <a:pt x="160540" y="915670"/>
                  </a:lnTo>
                  <a:lnTo>
                    <a:pt x="162534" y="915670"/>
                  </a:lnTo>
                  <a:lnTo>
                    <a:pt x="182854" y="916940"/>
                  </a:lnTo>
                  <a:lnTo>
                    <a:pt x="245656" y="916940"/>
                  </a:lnTo>
                  <a:lnTo>
                    <a:pt x="249682" y="915670"/>
                  </a:lnTo>
                  <a:lnTo>
                    <a:pt x="259334" y="916940"/>
                  </a:lnTo>
                  <a:lnTo>
                    <a:pt x="258495" y="913130"/>
                  </a:lnTo>
                  <a:lnTo>
                    <a:pt x="257937" y="910590"/>
                  </a:lnTo>
                  <a:lnTo>
                    <a:pt x="254139" y="901928"/>
                  </a:lnTo>
                  <a:lnTo>
                    <a:pt x="254139" y="911860"/>
                  </a:lnTo>
                  <a:lnTo>
                    <a:pt x="231559" y="913130"/>
                  </a:lnTo>
                  <a:lnTo>
                    <a:pt x="208965" y="913130"/>
                  </a:lnTo>
                  <a:lnTo>
                    <a:pt x="186347" y="911860"/>
                  </a:lnTo>
                  <a:lnTo>
                    <a:pt x="163703" y="911860"/>
                  </a:lnTo>
                  <a:lnTo>
                    <a:pt x="160362" y="904240"/>
                  </a:lnTo>
                  <a:lnTo>
                    <a:pt x="157441" y="897890"/>
                  </a:lnTo>
                  <a:lnTo>
                    <a:pt x="156159" y="895350"/>
                  </a:lnTo>
                  <a:lnTo>
                    <a:pt x="153593" y="890270"/>
                  </a:lnTo>
                  <a:lnTo>
                    <a:pt x="152895" y="889000"/>
                  </a:lnTo>
                  <a:lnTo>
                    <a:pt x="152704" y="887730"/>
                  </a:lnTo>
                  <a:lnTo>
                    <a:pt x="149237" y="887730"/>
                  </a:lnTo>
                  <a:lnTo>
                    <a:pt x="148170" y="890270"/>
                  </a:lnTo>
                  <a:lnTo>
                    <a:pt x="148450" y="892810"/>
                  </a:lnTo>
                  <a:lnTo>
                    <a:pt x="147840" y="894080"/>
                  </a:lnTo>
                  <a:lnTo>
                    <a:pt x="147142" y="897890"/>
                  </a:lnTo>
                  <a:lnTo>
                    <a:pt x="146075" y="902970"/>
                  </a:lnTo>
                  <a:lnTo>
                    <a:pt x="145148" y="908050"/>
                  </a:lnTo>
                  <a:lnTo>
                    <a:pt x="144272" y="911860"/>
                  </a:lnTo>
                  <a:lnTo>
                    <a:pt x="136525" y="913130"/>
                  </a:lnTo>
                  <a:lnTo>
                    <a:pt x="128790" y="913130"/>
                  </a:lnTo>
                  <a:lnTo>
                    <a:pt x="121094" y="911860"/>
                  </a:lnTo>
                  <a:lnTo>
                    <a:pt x="117386" y="911860"/>
                  </a:lnTo>
                  <a:lnTo>
                    <a:pt x="116649" y="910590"/>
                  </a:lnTo>
                  <a:lnTo>
                    <a:pt x="115811" y="905510"/>
                  </a:lnTo>
                  <a:lnTo>
                    <a:pt x="115531" y="904240"/>
                  </a:lnTo>
                  <a:lnTo>
                    <a:pt x="115392" y="902970"/>
                  </a:lnTo>
                  <a:lnTo>
                    <a:pt x="115303" y="901700"/>
                  </a:lnTo>
                  <a:lnTo>
                    <a:pt x="117754" y="883920"/>
                  </a:lnTo>
                  <a:lnTo>
                    <a:pt x="118262" y="882650"/>
                  </a:lnTo>
                  <a:lnTo>
                    <a:pt x="118910" y="881380"/>
                  </a:lnTo>
                  <a:lnTo>
                    <a:pt x="119888" y="878840"/>
                  </a:lnTo>
                  <a:lnTo>
                    <a:pt x="120954" y="877570"/>
                  </a:lnTo>
                  <a:lnTo>
                    <a:pt x="122301" y="875030"/>
                  </a:lnTo>
                  <a:lnTo>
                    <a:pt x="124015" y="873760"/>
                  </a:lnTo>
                  <a:lnTo>
                    <a:pt x="124942" y="872490"/>
                  </a:lnTo>
                  <a:lnTo>
                    <a:pt x="130086" y="868680"/>
                  </a:lnTo>
                  <a:lnTo>
                    <a:pt x="135928" y="864870"/>
                  </a:lnTo>
                  <a:lnTo>
                    <a:pt x="141820" y="862330"/>
                  </a:lnTo>
                  <a:lnTo>
                    <a:pt x="141960" y="862330"/>
                  </a:lnTo>
                  <a:lnTo>
                    <a:pt x="144411" y="861060"/>
                  </a:lnTo>
                  <a:lnTo>
                    <a:pt x="149555" y="858520"/>
                  </a:lnTo>
                  <a:lnTo>
                    <a:pt x="153035" y="858520"/>
                  </a:lnTo>
                  <a:lnTo>
                    <a:pt x="154749" y="857250"/>
                  </a:lnTo>
                  <a:lnTo>
                    <a:pt x="161886" y="855980"/>
                  </a:lnTo>
                  <a:lnTo>
                    <a:pt x="169125" y="855980"/>
                  </a:lnTo>
                  <a:lnTo>
                    <a:pt x="176352" y="857250"/>
                  </a:lnTo>
                  <a:lnTo>
                    <a:pt x="179552" y="857250"/>
                  </a:lnTo>
                  <a:lnTo>
                    <a:pt x="216077" y="868680"/>
                  </a:lnTo>
                  <a:lnTo>
                    <a:pt x="219278" y="871220"/>
                  </a:lnTo>
                  <a:lnTo>
                    <a:pt x="222377" y="872490"/>
                  </a:lnTo>
                  <a:lnTo>
                    <a:pt x="228269" y="876300"/>
                  </a:lnTo>
                  <a:lnTo>
                    <a:pt x="236524" y="883920"/>
                  </a:lnTo>
                  <a:lnTo>
                    <a:pt x="241719" y="890270"/>
                  </a:lnTo>
                  <a:lnTo>
                    <a:pt x="245973" y="895350"/>
                  </a:lnTo>
                  <a:lnTo>
                    <a:pt x="246024" y="896620"/>
                  </a:lnTo>
                  <a:lnTo>
                    <a:pt x="248069" y="899160"/>
                  </a:lnTo>
                  <a:lnTo>
                    <a:pt x="249961" y="901700"/>
                  </a:lnTo>
                  <a:lnTo>
                    <a:pt x="251637" y="905510"/>
                  </a:lnTo>
                  <a:lnTo>
                    <a:pt x="252323" y="906780"/>
                  </a:lnTo>
                  <a:lnTo>
                    <a:pt x="253123" y="908050"/>
                  </a:lnTo>
                  <a:lnTo>
                    <a:pt x="253669" y="910590"/>
                  </a:lnTo>
                  <a:lnTo>
                    <a:pt x="254000" y="910590"/>
                  </a:lnTo>
                  <a:lnTo>
                    <a:pt x="254088" y="911860"/>
                  </a:lnTo>
                  <a:lnTo>
                    <a:pt x="254139" y="901928"/>
                  </a:lnTo>
                  <a:lnTo>
                    <a:pt x="252933" y="899160"/>
                  </a:lnTo>
                  <a:lnTo>
                    <a:pt x="245922" y="889000"/>
                  </a:lnTo>
                  <a:lnTo>
                    <a:pt x="237299" y="880110"/>
                  </a:lnTo>
                  <a:lnTo>
                    <a:pt x="227342" y="871220"/>
                  </a:lnTo>
                  <a:lnTo>
                    <a:pt x="226555" y="871220"/>
                  </a:lnTo>
                  <a:lnTo>
                    <a:pt x="219583" y="867410"/>
                  </a:lnTo>
                  <a:lnTo>
                    <a:pt x="212280" y="863600"/>
                  </a:lnTo>
                  <a:lnTo>
                    <a:pt x="204724" y="859790"/>
                  </a:lnTo>
                  <a:lnTo>
                    <a:pt x="196697" y="857250"/>
                  </a:lnTo>
                  <a:lnTo>
                    <a:pt x="196100" y="857250"/>
                  </a:lnTo>
                  <a:lnTo>
                    <a:pt x="191884" y="855980"/>
                  </a:lnTo>
                  <a:lnTo>
                    <a:pt x="187667" y="854710"/>
                  </a:lnTo>
                  <a:lnTo>
                    <a:pt x="183299" y="854710"/>
                  </a:lnTo>
                  <a:lnTo>
                    <a:pt x="178714" y="853440"/>
                  </a:lnTo>
                  <a:lnTo>
                    <a:pt x="173850" y="852170"/>
                  </a:lnTo>
                  <a:lnTo>
                    <a:pt x="161010" y="852170"/>
                  </a:lnTo>
                  <a:lnTo>
                    <a:pt x="157022" y="853440"/>
                  </a:lnTo>
                  <a:lnTo>
                    <a:pt x="154381" y="853440"/>
                  </a:lnTo>
                  <a:lnTo>
                    <a:pt x="151777" y="854710"/>
                  </a:lnTo>
                  <a:lnTo>
                    <a:pt x="149136" y="854710"/>
                  </a:lnTo>
                  <a:lnTo>
                    <a:pt x="158711" y="820420"/>
                  </a:lnTo>
                  <a:lnTo>
                    <a:pt x="167106" y="786130"/>
                  </a:lnTo>
                  <a:lnTo>
                    <a:pt x="174053" y="750570"/>
                  </a:lnTo>
                  <a:lnTo>
                    <a:pt x="179463" y="713740"/>
                  </a:lnTo>
                  <a:lnTo>
                    <a:pt x="179920" y="709930"/>
                  </a:lnTo>
                  <a:lnTo>
                    <a:pt x="179971" y="708660"/>
                  </a:lnTo>
                  <a:lnTo>
                    <a:pt x="182181" y="684530"/>
                  </a:lnTo>
                  <a:lnTo>
                    <a:pt x="182994" y="659130"/>
                  </a:lnTo>
                  <a:lnTo>
                    <a:pt x="182397" y="633730"/>
                  </a:lnTo>
                  <a:lnTo>
                    <a:pt x="180390" y="609600"/>
                  </a:lnTo>
                  <a:lnTo>
                    <a:pt x="177292" y="581660"/>
                  </a:lnTo>
                  <a:lnTo>
                    <a:pt x="172567" y="554990"/>
                  </a:lnTo>
                  <a:lnTo>
                    <a:pt x="165836" y="528320"/>
                  </a:lnTo>
                  <a:lnTo>
                    <a:pt x="156654" y="502920"/>
                  </a:lnTo>
                  <a:lnTo>
                    <a:pt x="156235" y="501650"/>
                  </a:lnTo>
                  <a:lnTo>
                    <a:pt x="155257" y="499110"/>
                  </a:lnTo>
                  <a:lnTo>
                    <a:pt x="153492" y="495300"/>
                  </a:lnTo>
                  <a:lnTo>
                    <a:pt x="151409" y="491490"/>
                  </a:lnTo>
                  <a:lnTo>
                    <a:pt x="149517" y="486410"/>
                  </a:lnTo>
                  <a:lnTo>
                    <a:pt x="153085" y="488950"/>
                  </a:lnTo>
                  <a:lnTo>
                    <a:pt x="154978" y="488950"/>
                  </a:lnTo>
                  <a:lnTo>
                    <a:pt x="155308" y="490220"/>
                  </a:lnTo>
                  <a:lnTo>
                    <a:pt x="157670" y="491490"/>
                  </a:lnTo>
                  <a:lnTo>
                    <a:pt x="159943" y="492760"/>
                  </a:lnTo>
                  <a:lnTo>
                    <a:pt x="162115" y="494030"/>
                  </a:lnTo>
                  <a:lnTo>
                    <a:pt x="165684" y="496570"/>
                  </a:lnTo>
                  <a:lnTo>
                    <a:pt x="167449" y="496570"/>
                  </a:lnTo>
                  <a:lnTo>
                    <a:pt x="188391" y="513080"/>
                  </a:lnTo>
                  <a:lnTo>
                    <a:pt x="230974" y="546100"/>
                  </a:lnTo>
                  <a:lnTo>
                    <a:pt x="251256" y="563880"/>
                  </a:lnTo>
                  <a:lnTo>
                    <a:pt x="251447" y="563880"/>
                  </a:lnTo>
                  <a:lnTo>
                    <a:pt x="255765" y="567690"/>
                  </a:lnTo>
                  <a:lnTo>
                    <a:pt x="259283" y="570230"/>
                  </a:lnTo>
                  <a:lnTo>
                    <a:pt x="261835" y="572770"/>
                  </a:lnTo>
                  <a:lnTo>
                    <a:pt x="264007" y="574040"/>
                  </a:lnTo>
                  <a:lnTo>
                    <a:pt x="266192" y="576580"/>
                  </a:lnTo>
                  <a:lnTo>
                    <a:pt x="268414" y="577850"/>
                  </a:lnTo>
                  <a:lnTo>
                    <a:pt x="271526" y="581660"/>
                  </a:lnTo>
                  <a:lnTo>
                    <a:pt x="274116" y="584200"/>
                  </a:lnTo>
                  <a:lnTo>
                    <a:pt x="276390" y="586740"/>
                  </a:lnTo>
                  <a:lnTo>
                    <a:pt x="276618" y="588010"/>
                  </a:lnTo>
                  <a:lnTo>
                    <a:pt x="277037" y="588010"/>
                  </a:lnTo>
                  <a:lnTo>
                    <a:pt x="277050" y="604520"/>
                  </a:lnTo>
                  <a:lnTo>
                    <a:pt x="276123" y="619760"/>
                  </a:lnTo>
                  <a:lnTo>
                    <a:pt x="274878" y="636270"/>
                  </a:lnTo>
                  <a:lnTo>
                    <a:pt x="273977" y="652780"/>
                  </a:lnTo>
                  <a:lnTo>
                    <a:pt x="273113" y="666750"/>
                  </a:lnTo>
                  <a:lnTo>
                    <a:pt x="272643" y="673100"/>
                  </a:lnTo>
                  <a:lnTo>
                    <a:pt x="265874" y="731520"/>
                  </a:lnTo>
                  <a:lnTo>
                    <a:pt x="257619" y="782320"/>
                  </a:lnTo>
                  <a:lnTo>
                    <a:pt x="257149" y="784860"/>
                  </a:lnTo>
                  <a:lnTo>
                    <a:pt x="256832" y="786130"/>
                  </a:lnTo>
                  <a:lnTo>
                    <a:pt x="256641" y="786130"/>
                  </a:lnTo>
                  <a:lnTo>
                    <a:pt x="256641" y="788670"/>
                  </a:lnTo>
                  <a:lnTo>
                    <a:pt x="256413" y="788670"/>
                  </a:lnTo>
                  <a:lnTo>
                    <a:pt x="256171" y="789940"/>
                  </a:lnTo>
                  <a:lnTo>
                    <a:pt x="255993" y="789940"/>
                  </a:lnTo>
                  <a:lnTo>
                    <a:pt x="249593" y="792480"/>
                  </a:lnTo>
                  <a:lnTo>
                    <a:pt x="242785" y="796290"/>
                  </a:lnTo>
                  <a:lnTo>
                    <a:pt x="237070" y="800100"/>
                  </a:lnTo>
                  <a:lnTo>
                    <a:pt x="233832" y="802640"/>
                  </a:lnTo>
                  <a:lnTo>
                    <a:pt x="231101" y="806450"/>
                  </a:lnTo>
                  <a:lnTo>
                    <a:pt x="229006" y="808990"/>
                  </a:lnTo>
                  <a:lnTo>
                    <a:pt x="226504" y="814070"/>
                  </a:lnTo>
                  <a:lnTo>
                    <a:pt x="224650" y="819150"/>
                  </a:lnTo>
                  <a:lnTo>
                    <a:pt x="223545" y="824230"/>
                  </a:lnTo>
                  <a:lnTo>
                    <a:pt x="222618" y="829310"/>
                  </a:lnTo>
                  <a:lnTo>
                    <a:pt x="222796" y="834390"/>
                  </a:lnTo>
                  <a:lnTo>
                    <a:pt x="223380" y="840740"/>
                  </a:lnTo>
                  <a:lnTo>
                    <a:pt x="223443" y="842010"/>
                  </a:lnTo>
                  <a:lnTo>
                    <a:pt x="223685" y="844550"/>
                  </a:lnTo>
                  <a:lnTo>
                    <a:pt x="223862" y="845820"/>
                  </a:lnTo>
                  <a:lnTo>
                    <a:pt x="224053" y="848360"/>
                  </a:lnTo>
                  <a:lnTo>
                    <a:pt x="224282" y="849630"/>
                  </a:lnTo>
                  <a:lnTo>
                    <a:pt x="224282" y="850900"/>
                  </a:lnTo>
                  <a:lnTo>
                    <a:pt x="225310" y="852170"/>
                  </a:lnTo>
                  <a:lnTo>
                    <a:pt x="238912" y="854710"/>
                  </a:lnTo>
                  <a:lnTo>
                    <a:pt x="254787" y="854710"/>
                  </a:lnTo>
                  <a:lnTo>
                    <a:pt x="255663" y="853440"/>
                  </a:lnTo>
                  <a:lnTo>
                    <a:pt x="255943" y="852170"/>
                  </a:lnTo>
                  <a:lnTo>
                    <a:pt x="256336" y="850900"/>
                  </a:lnTo>
                  <a:lnTo>
                    <a:pt x="257378" y="847090"/>
                  </a:lnTo>
                  <a:lnTo>
                    <a:pt x="258216" y="843280"/>
                  </a:lnTo>
                  <a:lnTo>
                    <a:pt x="259473" y="838200"/>
                  </a:lnTo>
                  <a:lnTo>
                    <a:pt x="260019" y="836930"/>
                  </a:lnTo>
                  <a:lnTo>
                    <a:pt x="260718" y="835660"/>
                  </a:lnTo>
                  <a:lnTo>
                    <a:pt x="261327" y="833120"/>
                  </a:lnTo>
                  <a:lnTo>
                    <a:pt x="262991" y="838200"/>
                  </a:lnTo>
                  <a:lnTo>
                    <a:pt x="264528" y="842010"/>
                  </a:lnTo>
                  <a:lnTo>
                    <a:pt x="266700" y="847090"/>
                  </a:lnTo>
                  <a:lnTo>
                    <a:pt x="268605" y="850900"/>
                  </a:lnTo>
                  <a:lnTo>
                    <a:pt x="268922" y="853440"/>
                  </a:lnTo>
                  <a:lnTo>
                    <a:pt x="275742" y="853440"/>
                  </a:lnTo>
                  <a:lnTo>
                    <a:pt x="319074" y="854710"/>
                  </a:lnTo>
                  <a:lnTo>
                    <a:pt x="340271" y="854710"/>
                  </a:lnTo>
                  <a:lnTo>
                    <a:pt x="361315" y="853440"/>
                  </a:lnTo>
                  <a:lnTo>
                    <a:pt x="362242" y="853440"/>
                  </a:lnTo>
                  <a:lnTo>
                    <a:pt x="362242" y="852170"/>
                  </a:lnTo>
                  <a:lnTo>
                    <a:pt x="361772" y="850900"/>
                  </a:lnTo>
                  <a:lnTo>
                    <a:pt x="361378" y="849630"/>
                  </a:lnTo>
                  <a:lnTo>
                    <a:pt x="358660" y="840740"/>
                  </a:lnTo>
                  <a:lnTo>
                    <a:pt x="357378" y="837717"/>
                  </a:lnTo>
                  <a:lnTo>
                    <a:pt x="357378" y="849630"/>
                  </a:lnTo>
                  <a:lnTo>
                    <a:pt x="272173" y="849630"/>
                  </a:lnTo>
                  <a:lnTo>
                    <a:pt x="270776" y="845820"/>
                  </a:lnTo>
                  <a:lnTo>
                    <a:pt x="268973" y="843280"/>
                  </a:lnTo>
                  <a:lnTo>
                    <a:pt x="267716" y="839470"/>
                  </a:lnTo>
                  <a:lnTo>
                    <a:pt x="266382" y="835660"/>
                  </a:lnTo>
                  <a:lnTo>
                    <a:pt x="265353" y="833120"/>
                  </a:lnTo>
                  <a:lnTo>
                    <a:pt x="263359" y="828040"/>
                  </a:lnTo>
                  <a:lnTo>
                    <a:pt x="263042" y="826770"/>
                  </a:lnTo>
                  <a:lnTo>
                    <a:pt x="262394" y="825500"/>
                  </a:lnTo>
                  <a:lnTo>
                    <a:pt x="260629" y="825500"/>
                  </a:lnTo>
                  <a:lnTo>
                    <a:pt x="258826" y="826770"/>
                  </a:lnTo>
                  <a:lnTo>
                    <a:pt x="259194" y="829310"/>
                  </a:lnTo>
                  <a:lnTo>
                    <a:pt x="258546" y="830580"/>
                  </a:lnTo>
                  <a:lnTo>
                    <a:pt x="256273" y="836930"/>
                  </a:lnTo>
                  <a:lnTo>
                    <a:pt x="254596" y="842010"/>
                  </a:lnTo>
                  <a:lnTo>
                    <a:pt x="253123" y="848360"/>
                  </a:lnTo>
                  <a:lnTo>
                    <a:pt x="252285" y="850900"/>
                  </a:lnTo>
                  <a:lnTo>
                    <a:pt x="242366" y="850900"/>
                  </a:lnTo>
                  <a:lnTo>
                    <a:pt x="235229" y="849630"/>
                  </a:lnTo>
                  <a:lnTo>
                    <a:pt x="228180" y="849630"/>
                  </a:lnTo>
                  <a:lnTo>
                    <a:pt x="227901" y="847090"/>
                  </a:lnTo>
                  <a:lnTo>
                    <a:pt x="227672" y="844550"/>
                  </a:lnTo>
                  <a:lnTo>
                    <a:pt x="227571" y="842010"/>
                  </a:lnTo>
                  <a:lnTo>
                    <a:pt x="227342" y="839470"/>
                  </a:lnTo>
                  <a:lnTo>
                    <a:pt x="226783" y="830580"/>
                  </a:lnTo>
                  <a:lnTo>
                    <a:pt x="227342" y="826770"/>
                  </a:lnTo>
                  <a:lnTo>
                    <a:pt x="227672" y="824230"/>
                  </a:lnTo>
                  <a:lnTo>
                    <a:pt x="228219" y="822960"/>
                  </a:lnTo>
                  <a:lnTo>
                    <a:pt x="228638" y="821690"/>
                  </a:lnTo>
                  <a:lnTo>
                    <a:pt x="229793" y="817880"/>
                  </a:lnTo>
                  <a:lnTo>
                    <a:pt x="231521" y="814070"/>
                  </a:lnTo>
                  <a:lnTo>
                    <a:pt x="233781" y="810260"/>
                  </a:lnTo>
                  <a:lnTo>
                    <a:pt x="234162" y="810260"/>
                  </a:lnTo>
                  <a:lnTo>
                    <a:pt x="238798" y="805180"/>
                  </a:lnTo>
                  <a:lnTo>
                    <a:pt x="241160" y="803910"/>
                  </a:lnTo>
                  <a:lnTo>
                    <a:pt x="246443" y="800100"/>
                  </a:lnTo>
                  <a:lnTo>
                    <a:pt x="249174" y="798830"/>
                  </a:lnTo>
                  <a:lnTo>
                    <a:pt x="253352" y="796290"/>
                  </a:lnTo>
                  <a:lnTo>
                    <a:pt x="262204" y="793750"/>
                  </a:lnTo>
                  <a:lnTo>
                    <a:pt x="265074" y="793750"/>
                  </a:lnTo>
                  <a:lnTo>
                    <a:pt x="267995" y="792480"/>
                  </a:lnTo>
                  <a:lnTo>
                    <a:pt x="284365" y="792480"/>
                  </a:lnTo>
                  <a:lnTo>
                    <a:pt x="292341" y="793750"/>
                  </a:lnTo>
                  <a:lnTo>
                    <a:pt x="301561" y="795020"/>
                  </a:lnTo>
                  <a:lnTo>
                    <a:pt x="328168" y="807720"/>
                  </a:lnTo>
                  <a:lnTo>
                    <a:pt x="331368" y="810260"/>
                  </a:lnTo>
                  <a:lnTo>
                    <a:pt x="332803" y="810260"/>
                  </a:lnTo>
                  <a:lnTo>
                    <a:pt x="333590" y="811530"/>
                  </a:lnTo>
                  <a:lnTo>
                    <a:pt x="334479" y="811530"/>
                  </a:lnTo>
                  <a:lnTo>
                    <a:pt x="335305" y="812800"/>
                  </a:lnTo>
                  <a:lnTo>
                    <a:pt x="337261" y="814070"/>
                  </a:lnTo>
                  <a:lnTo>
                    <a:pt x="338975" y="816610"/>
                  </a:lnTo>
                  <a:lnTo>
                    <a:pt x="353568" y="838200"/>
                  </a:lnTo>
                  <a:lnTo>
                    <a:pt x="354177" y="839470"/>
                  </a:lnTo>
                  <a:lnTo>
                    <a:pt x="354774" y="840740"/>
                  </a:lnTo>
                  <a:lnTo>
                    <a:pt x="355333" y="842010"/>
                  </a:lnTo>
                  <a:lnTo>
                    <a:pt x="356120" y="844550"/>
                  </a:lnTo>
                  <a:lnTo>
                    <a:pt x="356768" y="847090"/>
                  </a:lnTo>
                  <a:lnTo>
                    <a:pt x="357378" y="849630"/>
                  </a:lnTo>
                  <a:lnTo>
                    <a:pt x="357378" y="837717"/>
                  </a:lnTo>
                  <a:lnTo>
                    <a:pt x="326631" y="801370"/>
                  </a:lnTo>
                  <a:lnTo>
                    <a:pt x="304952" y="792480"/>
                  </a:lnTo>
                  <a:lnTo>
                    <a:pt x="291160" y="788670"/>
                  </a:lnTo>
                  <a:lnTo>
                    <a:pt x="272351" y="787400"/>
                  </a:lnTo>
                  <a:lnTo>
                    <a:pt x="268605" y="788670"/>
                  </a:lnTo>
                  <a:lnTo>
                    <a:pt x="261188" y="788670"/>
                  </a:lnTo>
                  <a:lnTo>
                    <a:pt x="271513" y="734060"/>
                  </a:lnTo>
                  <a:lnTo>
                    <a:pt x="277596" y="679450"/>
                  </a:lnTo>
                  <a:lnTo>
                    <a:pt x="279679" y="651510"/>
                  </a:lnTo>
                  <a:lnTo>
                    <a:pt x="280606" y="638810"/>
                  </a:lnTo>
                  <a:lnTo>
                    <a:pt x="281584" y="624840"/>
                  </a:lnTo>
                  <a:lnTo>
                    <a:pt x="282130" y="614680"/>
                  </a:lnTo>
                  <a:lnTo>
                    <a:pt x="282803" y="604520"/>
                  </a:lnTo>
                  <a:lnTo>
                    <a:pt x="262166" y="565150"/>
                  </a:lnTo>
                  <a:lnTo>
                    <a:pt x="251193" y="556260"/>
                  </a:lnTo>
                  <a:lnTo>
                    <a:pt x="228358" y="537210"/>
                  </a:lnTo>
                  <a:lnTo>
                    <a:pt x="216027" y="528320"/>
                  </a:lnTo>
                  <a:lnTo>
                    <a:pt x="203644" y="518160"/>
                  </a:lnTo>
                  <a:lnTo>
                    <a:pt x="191376" y="509270"/>
                  </a:lnTo>
                  <a:lnTo>
                    <a:pt x="181076" y="500380"/>
                  </a:lnTo>
                  <a:lnTo>
                    <a:pt x="170497" y="492760"/>
                  </a:lnTo>
                  <a:lnTo>
                    <a:pt x="159308" y="486410"/>
                  </a:lnTo>
                  <a:lnTo>
                    <a:pt x="147193" y="481330"/>
                  </a:lnTo>
                  <a:lnTo>
                    <a:pt x="146126" y="480060"/>
                  </a:lnTo>
                  <a:lnTo>
                    <a:pt x="145478" y="478790"/>
                  </a:lnTo>
                  <a:lnTo>
                    <a:pt x="144830" y="477520"/>
                  </a:lnTo>
                  <a:lnTo>
                    <a:pt x="143205" y="474980"/>
                  </a:lnTo>
                  <a:lnTo>
                    <a:pt x="148450" y="468630"/>
                  </a:lnTo>
                  <a:lnTo>
                    <a:pt x="153593" y="462280"/>
                  </a:lnTo>
                  <a:lnTo>
                    <a:pt x="158267" y="455930"/>
                  </a:lnTo>
                  <a:lnTo>
                    <a:pt x="158597" y="454660"/>
                  </a:lnTo>
                  <a:lnTo>
                    <a:pt x="158762" y="452120"/>
                  </a:lnTo>
                  <a:lnTo>
                    <a:pt x="160578" y="431800"/>
                  </a:lnTo>
                  <a:lnTo>
                    <a:pt x="161099" y="411480"/>
                  </a:lnTo>
                  <a:lnTo>
                    <a:pt x="160997" y="405130"/>
                  </a:lnTo>
                  <a:lnTo>
                    <a:pt x="160134" y="386080"/>
                  </a:lnTo>
                  <a:lnTo>
                    <a:pt x="157162" y="364490"/>
                  </a:lnTo>
                  <a:lnTo>
                    <a:pt x="156908" y="363093"/>
                  </a:lnTo>
                  <a:lnTo>
                    <a:pt x="156908" y="401320"/>
                  </a:lnTo>
                  <a:lnTo>
                    <a:pt x="156895" y="419100"/>
                  </a:lnTo>
                  <a:lnTo>
                    <a:pt x="147993" y="462280"/>
                  </a:lnTo>
                  <a:lnTo>
                    <a:pt x="141503" y="469900"/>
                  </a:lnTo>
                  <a:lnTo>
                    <a:pt x="135166" y="478790"/>
                  </a:lnTo>
                  <a:lnTo>
                    <a:pt x="129209" y="487680"/>
                  </a:lnTo>
                  <a:lnTo>
                    <a:pt x="126885" y="483870"/>
                  </a:lnTo>
                  <a:lnTo>
                    <a:pt x="124434" y="481330"/>
                  </a:lnTo>
                  <a:lnTo>
                    <a:pt x="121881" y="478790"/>
                  </a:lnTo>
                  <a:lnTo>
                    <a:pt x="117017" y="472440"/>
                  </a:lnTo>
                  <a:lnTo>
                    <a:pt x="111772" y="466090"/>
                  </a:lnTo>
                  <a:lnTo>
                    <a:pt x="107238" y="461010"/>
                  </a:lnTo>
                  <a:lnTo>
                    <a:pt x="115722" y="436880"/>
                  </a:lnTo>
                  <a:lnTo>
                    <a:pt x="120967" y="412750"/>
                  </a:lnTo>
                  <a:lnTo>
                    <a:pt x="123710" y="387350"/>
                  </a:lnTo>
                  <a:lnTo>
                    <a:pt x="124714" y="363220"/>
                  </a:lnTo>
                  <a:lnTo>
                    <a:pt x="124853" y="359410"/>
                  </a:lnTo>
                  <a:lnTo>
                    <a:pt x="124968" y="351790"/>
                  </a:lnTo>
                  <a:lnTo>
                    <a:pt x="125082" y="350520"/>
                  </a:lnTo>
                  <a:lnTo>
                    <a:pt x="125120" y="349250"/>
                  </a:lnTo>
                  <a:lnTo>
                    <a:pt x="126771" y="326390"/>
                  </a:lnTo>
                  <a:lnTo>
                    <a:pt x="127063" y="320040"/>
                  </a:lnTo>
                  <a:lnTo>
                    <a:pt x="127215" y="314960"/>
                  </a:lnTo>
                  <a:lnTo>
                    <a:pt x="127863" y="311150"/>
                  </a:lnTo>
                  <a:lnTo>
                    <a:pt x="128181" y="307340"/>
                  </a:lnTo>
                  <a:lnTo>
                    <a:pt x="129349" y="308610"/>
                  </a:lnTo>
                  <a:lnTo>
                    <a:pt x="134302" y="308610"/>
                  </a:lnTo>
                  <a:lnTo>
                    <a:pt x="135280" y="307340"/>
                  </a:lnTo>
                  <a:lnTo>
                    <a:pt x="137414" y="307340"/>
                  </a:lnTo>
                  <a:lnTo>
                    <a:pt x="138569" y="306070"/>
                  </a:lnTo>
                  <a:lnTo>
                    <a:pt x="139636" y="306070"/>
                  </a:lnTo>
                  <a:lnTo>
                    <a:pt x="141262" y="312420"/>
                  </a:lnTo>
                  <a:lnTo>
                    <a:pt x="143065" y="318770"/>
                  </a:lnTo>
                  <a:lnTo>
                    <a:pt x="144602" y="325120"/>
                  </a:lnTo>
                  <a:lnTo>
                    <a:pt x="148450" y="340360"/>
                  </a:lnTo>
                  <a:lnTo>
                    <a:pt x="151638" y="355600"/>
                  </a:lnTo>
                  <a:lnTo>
                    <a:pt x="154203" y="369570"/>
                  </a:lnTo>
                  <a:lnTo>
                    <a:pt x="156133" y="384810"/>
                  </a:lnTo>
                  <a:lnTo>
                    <a:pt x="156730" y="394970"/>
                  </a:lnTo>
                  <a:lnTo>
                    <a:pt x="156908" y="401320"/>
                  </a:lnTo>
                  <a:lnTo>
                    <a:pt x="156908" y="363093"/>
                  </a:lnTo>
                  <a:lnTo>
                    <a:pt x="154406" y="349250"/>
                  </a:lnTo>
                  <a:lnTo>
                    <a:pt x="150749" y="334010"/>
                  </a:lnTo>
                  <a:lnTo>
                    <a:pt x="146697" y="320040"/>
                  </a:lnTo>
                  <a:lnTo>
                    <a:pt x="143078" y="306070"/>
                  </a:lnTo>
                  <a:lnTo>
                    <a:pt x="142748" y="304800"/>
                  </a:lnTo>
                  <a:lnTo>
                    <a:pt x="142557" y="304800"/>
                  </a:lnTo>
                  <a:lnTo>
                    <a:pt x="142506" y="303530"/>
                  </a:lnTo>
                  <a:lnTo>
                    <a:pt x="142328" y="303530"/>
                  </a:lnTo>
                  <a:lnTo>
                    <a:pt x="145948" y="299720"/>
                  </a:lnTo>
                  <a:lnTo>
                    <a:pt x="148577" y="294640"/>
                  </a:lnTo>
                  <a:lnTo>
                    <a:pt x="150710" y="289560"/>
                  </a:lnTo>
                  <a:lnTo>
                    <a:pt x="150901" y="289560"/>
                  </a:lnTo>
                  <a:lnTo>
                    <a:pt x="155676" y="293370"/>
                  </a:lnTo>
                  <a:lnTo>
                    <a:pt x="160540" y="295910"/>
                  </a:lnTo>
                  <a:lnTo>
                    <a:pt x="165595" y="299720"/>
                  </a:lnTo>
                  <a:lnTo>
                    <a:pt x="166344" y="299720"/>
                  </a:lnTo>
                  <a:lnTo>
                    <a:pt x="179146" y="307340"/>
                  </a:lnTo>
                  <a:lnTo>
                    <a:pt x="216128" y="334010"/>
                  </a:lnTo>
                  <a:lnTo>
                    <a:pt x="228346" y="341630"/>
                  </a:lnTo>
                  <a:lnTo>
                    <a:pt x="240347" y="350520"/>
                  </a:lnTo>
                  <a:lnTo>
                    <a:pt x="253085" y="355600"/>
                  </a:lnTo>
                  <a:lnTo>
                    <a:pt x="266839" y="359410"/>
                  </a:lnTo>
                  <a:lnTo>
                    <a:pt x="273240" y="359410"/>
                  </a:lnTo>
                  <a:lnTo>
                    <a:pt x="278841" y="355600"/>
                  </a:lnTo>
                  <a:lnTo>
                    <a:pt x="282371" y="353060"/>
                  </a:lnTo>
                  <a:lnTo>
                    <a:pt x="284137" y="351790"/>
                  </a:lnTo>
                  <a:lnTo>
                    <a:pt x="284645" y="351790"/>
                  </a:lnTo>
                  <a:lnTo>
                    <a:pt x="290322" y="347980"/>
                  </a:lnTo>
                  <a:lnTo>
                    <a:pt x="295846" y="342900"/>
                  </a:lnTo>
                  <a:lnTo>
                    <a:pt x="301231" y="339090"/>
                  </a:lnTo>
                  <a:lnTo>
                    <a:pt x="306527" y="334010"/>
                  </a:lnTo>
                  <a:lnTo>
                    <a:pt x="313105" y="328930"/>
                  </a:lnTo>
                  <a:lnTo>
                    <a:pt x="316395" y="325120"/>
                  </a:lnTo>
                  <a:lnTo>
                    <a:pt x="346265" y="294640"/>
                  </a:lnTo>
                  <a:lnTo>
                    <a:pt x="350939" y="289560"/>
                  </a:lnTo>
                  <a:lnTo>
                    <a:pt x="355142" y="283210"/>
                  </a:lnTo>
                  <a:lnTo>
                    <a:pt x="357327" y="284480"/>
                  </a:lnTo>
                  <a:lnTo>
                    <a:pt x="359651" y="287020"/>
                  </a:lnTo>
                  <a:lnTo>
                    <a:pt x="362331" y="288290"/>
                  </a:lnTo>
                  <a:lnTo>
                    <a:pt x="365213" y="289560"/>
                  </a:lnTo>
                  <a:lnTo>
                    <a:pt x="368084" y="292100"/>
                  </a:lnTo>
                  <a:lnTo>
                    <a:pt x="371055" y="293370"/>
                  </a:lnTo>
                  <a:lnTo>
                    <a:pt x="371182" y="293370"/>
                  </a:lnTo>
                  <a:lnTo>
                    <a:pt x="386016" y="298450"/>
                  </a:lnTo>
                  <a:lnTo>
                    <a:pt x="401485" y="300990"/>
                  </a:lnTo>
                  <a:lnTo>
                    <a:pt x="417245" y="302260"/>
                  </a:lnTo>
                  <a:lnTo>
                    <a:pt x="433539" y="302260"/>
                  </a:lnTo>
                  <a:lnTo>
                    <a:pt x="478269" y="290830"/>
                  </a:lnTo>
                  <a:lnTo>
                    <a:pt x="489077" y="279400"/>
                  </a:lnTo>
                  <a:lnTo>
                    <a:pt x="490893" y="27432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9" name="object 28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35931" y="3399313"/>
              <a:ext cx="165712" cy="191539"/>
            </a:xfrm>
            <a:prstGeom prst="rect">
              <a:avLst/>
            </a:prstGeom>
          </p:spPr>
        </p:pic>
        <p:sp>
          <p:nvSpPr>
            <p:cNvPr id="290" name="object 290"/>
            <p:cNvSpPr/>
            <p:nvPr/>
          </p:nvSpPr>
          <p:spPr>
            <a:xfrm>
              <a:off x="2959227" y="3301237"/>
              <a:ext cx="400685" cy="969010"/>
            </a:xfrm>
            <a:custGeom>
              <a:avLst/>
              <a:gdLst/>
              <a:ahLst/>
              <a:cxnLst/>
              <a:rect l="l" t="t" r="r" b="b"/>
              <a:pathLst>
                <a:path w="400685" h="969010">
                  <a:moveTo>
                    <a:pt x="50" y="968387"/>
                  </a:moveTo>
                  <a:close/>
                </a:path>
                <a:path w="400685" h="969010">
                  <a:moveTo>
                    <a:pt x="190" y="968387"/>
                  </a:moveTo>
                  <a:close/>
                </a:path>
                <a:path w="400685" h="969010">
                  <a:moveTo>
                    <a:pt x="317" y="968413"/>
                  </a:moveTo>
                  <a:lnTo>
                    <a:pt x="190" y="968400"/>
                  </a:lnTo>
                  <a:lnTo>
                    <a:pt x="317" y="968413"/>
                  </a:lnTo>
                  <a:close/>
                </a:path>
                <a:path w="400685" h="969010">
                  <a:moveTo>
                    <a:pt x="89154" y="842835"/>
                  </a:moveTo>
                  <a:close/>
                </a:path>
                <a:path w="400685" h="969010">
                  <a:moveTo>
                    <a:pt x="89319" y="842772"/>
                  </a:moveTo>
                  <a:lnTo>
                    <a:pt x="89154" y="842835"/>
                  </a:lnTo>
                  <a:lnTo>
                    <a:pt x="89319" y="842772"/>
                  </a:lnTo>
                  <a:close/>
                </a:path>
                <a:path w="400685" h="969010">
                  <a:moveTo>
                    <a:pt x="400659" y="92964"/>
                  </a:moveTo>
                  <a:lnTo>
                    <a:pt x="400570" y="91948"/>
                  </a:lnTo>
                  <a:lnTo>
                    <a:pt x="396100" y="78981"/>
                  </a:lnTo>
                  <a:lnTo>
                    <a:pt x="396100" y="95123"/>
                  </a:lnTo>
                  <a:lnTo>
                    <a:pt x="395922" y="96139"/>
                  </a:lnTo>
                  <a:lnTo>
                    <a:pt x="395732" y="96774"/>
                  </a:lnTo>
                  <a:lnTo>
                    <a:pt x="395592" y="97409"/>
                  </a:lnTo>
                  <a:lnTo>
                    <a:pt x="395173" y="98425"/>
                  </a:lnTo>
                  <a:lnTo>
                    <a:pt x="393788" y="101092"/>
                  </a:lnTo>
                  <a:lnTo>
                    <a:pt x="393001" y="102362"/>
                  </a:lnTo>
                  <a:lnTo>
                    <a:pt x="392671" y="102743"/>
                  </a:lnTo>
                  <a:lnTo>
                    <a:pt x="392391" y="103251"/>
                  </a:lnTo>
                  <a:lnTo>
                    <a:pt x="382752" y="110236"/>
                  </a:lnTo>
                  <a:lnTo>
                    <a:pt x="381177" y="110998"/>
                  </a:lnTo>
                  <a:lnTo>
                    <a:pt x="379971" y="111252"/>
                  </a:lnTo>
                  <a:lnTo>
                    <a:pt x="379133" y="111379"/>
                  </a:lnTo>
                  <a:lnTo>
                    <a:pt x="377507" y="111379"/>
                  </a:lnTo>
                  <a:lnTo>
                    <a:pt x="344347" y="91440"/>
                  </a:lnTo>
                  <a:lnTo>
                    <a:pt x="338709" y="86487"/>
                  </a:lnTo>
                  <a:lnTo>
                    <a:pt x="306197" y="62230"/>
                  </a:lnTo>
                  <a:lnTo>
                    <a:pt x="268249" y="50165"/>
                  </a:lnTo>
                  <a:lnTo>
                    <a:pt x="254063" y="49403"/>
                  </a:lnTo>
                  <a:lnTo>
                    <a:pt x="247116" y="50292"/>
                  </a:lnTo>
                  <a:lnTo>
                    <a:pt x="241363" y="50927"/>
                  </a:lnTo>
                  <a:lnTo>
                    <a:pt x="235521" y="51943"/>
                  </a:lnTo>
                  <a:lnTo>
                    <a:pt x="229920" y="53467"/>
                  </a:lnTo>
                  <a:lnTo>
                    <a:pt x="229679" y="53467"/>
                  </a:lnTo>
                  <a:lnTo>
                    <a:pt x="226390" y="54229"/>
                  </a:lnTo>
                  <a:lnTo>
                    <a:pt x="224815" y="54864"/>
                  </a:lnTo>
                  <a:lnTo>
                    <a:pt x="224764" y="54991"/>
                  </a:lnTo>
                  <a:lnTo>
                    <a:pt x="216801" y="57150"/>
                  </a:lnTo>
                  <a:lnTo>
                    <a:pt x="209054" y="60198"/>
                  </a:lnTo>
                  <a:lnTo>
                    <a:pt x="201828" y="63881"/>
                  </a:lnTo>
                  <a:lnTo>
                    <a:pt x="200291" y="64643"/>
                  </a:lnTo>
                  <a:lnTo>
                    <a:pt x="174142" y="84836"/>
                  </a:lnTo>
                  <a:lnTo>
                    <a:pt x="172199" y="86614"/>
                  </a:lnTo>
                  <a:lnTo>
                    <a:pt x="170154" y="88265"/>
                  </a:lnTo>
                  <a:lnTo>
                    <a:pt x="166865" y="90678"/>
                  </a:lnTo>
                  <a:lnTo>
                    <a:pt x="164503" y="92456"/>
                  </a:lnTo>
                  <a:lnTo>
                    <a:pt x="143459" y="100838"/>
                  </a:lnTo>
                  <a:lnTo>
                    <a:pt x="141973" y="100584"/>
                  </a:lnTo>
                  <a:lnTo>
                    <a:pt x="140398" y="100203"/>
                  </a:lnTo>
                  <a:lnTo>
                    <a:pt x="139750" y="99949"/>
                  </a:lnTo>
                  <a:lnTo>
                    <a:pt x="139103" y="99822"/>
                  </a:lnTo>
                  <a:lnTo>
                    <a:pt x="138493" y="99441"/>
                  </a:lnTo>
                  <a:lnTo>
                    <a:pt x="138125" y="99314"/>
                  </a:lnTo>
                  <a:lnTo>
                    <a:pt x="137477" y="98933"/>
                  </a:lnTo>
                  <a:lnTo>
                    <a:pt x="136271" y="98171"/>
                  </a:lnTo>
                  <a:lnTo>
                    <a:pt x="135674" y="97663"/>
                  </a:lnTo>
                  <a:lnTo>
                    <a:pt x="133400" y="95885"/>
                  </a:lnTo>
                  <a:lnTo>
                    <a:pt x="125272" y="79502"/>
                  </a:lnTo>
                  <a:lnTo>
                    <a:pt x="125361" y="74676"/>
                  </a:lnTo>
                  <a:lnTo>
                    <a:pt x="134378" y="60579"/>
                  </a:lnTo>
                  <a:lnTo>
                    <a:pt x="136779" y="57912"/>
                  </a:lnTo>
                  <a:lnTo>
                    <a:pt x="139890" y="55118"/>
                  </a:lnTo>
                  <a:lnTo>
                    <a:pt x="142900" y="52324"/>
                  </a:lnTo>
                  <a:lnTo>
                    <a:pt x="146151" y="49784"/>
                  </a:lnTo>
                  <a:lnTo>
                    <a:pt x="191338" y="19812"/>
                  </a:lnTo>
                  <a:lnTo>
                    <a:pt x="237210" y="5334"/>
                  </a:lnTo>
                  <a:lnTo>
                    <a:pt x="261480" y="4445"/>
                  </a:lnTo>
                  <a:lnTo>
                    <a:pt x="262547" y="4445"/>
                  </a:lnTo>
                  <a:lnTo>
                    <a:pt x="263334" y="4572"/>
                  </a:lnTo>
                  <a:lnTo>
                    <a:pt x="264541" y="4572"/>
                  </a:lnTo>
                  <a:lnTo>
                    <a:pt x="264871" y="4699"/>
                  </a:lnTo>
                  <a:lnTo>
                    <a:pt x="269138" y="4826"/>
                  </a:lnTo>
                  <a:lnTo>
                    <a:pt x="272148" y="5080"/>
                  </a:lnTo>
                  <a:lnTo>
                    <a:pt x="271919" y="5080"/>
                  </a:lnTo>
                  <a:lnTo>
                    <a:pt x="273723" y="5207"/>
                  </a:lnTo>
                  <a:lnTo>
                    <a:pt x="276313" y="5461"/>
                  </a:lnTo>
                  <a:lnTo>
                    <a:pt x="281139" y="6477"/>
                  </a:lnTo>
                  <a:lnTo>
                    <a:pt x="285915" y="7747"/>
                  </a:lnTo>
                  <a:lnTo>
                    <a:pt x="291426" y="9398"/>
                  </a:lnTo>
                  <a:lnTo>
                    <a:pt x="292214" y="9525"/>
                  </a:lnTo>
                  <a:lnTo>
                    <a:pt x="292963" y="9779"/>
                  </a:lnTo>
                  <a:lnTo>
                    <a:pt x="293509" y="10033"/>
                  </a:lnTo>
                  <a:lnTo>
                    <a:pt x="293382" y="10033"/>
                  </a:lnTo>
                  <a:lnTo>
                    <a:pt x="300888" y="12319"/>
                  </a:lnTo>
                  <a:lnTo>
                    <a:pt x="308305" y="15113"/>
                  </a:lnTo>
                  <a:lnTo>
                    <a:pt x="315493" y="18542"/>
                  </a:lnTo>
                  <a:lnTo>
                    <a:pt x="315633" y="18542"/>
                  </a:lnTo>
                  <a:lnTo>
                    <a:pt x="316179" y="18796"/>
                  </a:lnTo>
                  <a:lnTo>
                    <a:pt x="328612" y="25146"/>
                  </a:lnTo>
                  <a:lnTo>
                    <a:pt x="362496" y="49403"/>
                  </a:lnTo>
                  <a:lnTo>
                    <a:pt x="391795" y="79883"/>
                  </a:lnTo>
                  <a:lnTo>
                    <a:pt x="396100" y="95123"/>
                  </a:lnTo>
                  <a:lnTo>
                    <a:pt x="396100" y="78981"/>
                  </a:lnTo>
                  <a:lnTo>
                    <a:pt x="363372" y="43815"/>
                  </a:lnTo>
                  <a:lnTo>
                    <a:pt x="327672" y="19939"/>
                  </a:lnTo>
                  <a:lnTo>
                    <a:pt x="290271" y="4445"/>
                  </a:lnTo>
                  <a:lnTo>
                    <a:pt x="268617" y="889"/>
                  </a:lnTo>
                  <a:lnTo>
                    <a:pt x="268249" y="889"/>
                  </a:lnTo>
                  <a:lnTo>
                    <a:pt x="268071" y="762"/>
                  </a:lnTo>
                  <a:lnTo>
                    <a:pt x="261023" y="0"/>
                  </a:lnTo>
                  <a:lnTo>
                    <a:pt x="253923" y="0"/>
                  </a:lnTo>
                  <a:lnTo>
                    <a:pt x="246875" y="381"/>
                  </a:lnTo>
                  <a:lnTo>
                    <a:pt x="246646" y="381"/>
                  </a:lnTo>
                  <a:lnTo>
                    <a:pt x="215912" y="5969"/>
                  </a:lnTo>
                  <a:lnTo>
                    <a:pt x="187159" y="17653"/>
                  </a:lnTo>
                  <a:lnTo>
                    <a:pt x="160413" y="34036"/>
                  </a:lnTo>
                  <a:lnTo>
                    <a:pt x="135712" y="53086"/>
                  </a:lnTo>
                  <a:lnTo>
                    <a:pt x="134467" y="53975"/>
                  </a:lnTo>
                  <a:lnTo>
                    <a:pt x="133451" y="54864"/>
                  </a:lnTo>
                  <a:lnTo>
                    <a:pt x="132473" y="55880"/>
                  </a:lnTo>
                  <a:lnTo>
                    <a:pt x="130708" y="57277"/>
                  </a:lnTo>
                  <a:lnTo>
                    <a:pt x="129184" y="59055"/>
                  </a:lnTo>
                  <a:lnTo>
                    <a:pt x="127558" y="60833"/>
                  </a:lnTo>
                  <a:lnTo>
                    <a:pt x="126263" y="61976"/>
                  </a:lnTo>
                  <a:lnTo>
                    <a:pt x="125145" y="63373"/>
                  </a:lnTo>
                  <a:lnTo>
                    <a:pt x="124307" y="64770"/>
                  </a:lnTo>
                  <a:lnTo>
                    <a:pt x="121907" y="68326"/>
                  </a:lnTo>
                  <a:lnTo>
                    <a:pt x="120942" y="72263"/>
                  </a:lnTo>
                  <a:lnTo>
                    <a:pt x="120840" y="84455"/>
                  </a:lnTo>
                  <a:lnTo>
                    <a:pt x="124129" y="92202"/>
                  </a:lnTo>
                  <a:lnTo>
                    <a:pt x="129501" y="98044"/>
                  </a:lnTo>
                  <a:lnTo>
                    <a:pt x="130530" y="99060"/>
                  </a:lnTo>
                  <a:lnTo>
                    <a:pt x="131495" y="99949"/>
                  </a:lnTo>
                  <a:lnTo>
                    <a:pt x="132562" y="100838"/>
                  </a:lnTo>
                  <a:lnTo>
                    <a:pt x="143344" y="105283"/>
                  </a:lnTo>
                  <a:lnTo>
                    <a:pt x="154622" y="103632"/>
                  </a:lnTo>
                  <a:lnTo>
                    <a:pt x="159867" y="100838"/>
                  </a:lnTo>
                  <a:lnTo>
                    <a:pt x="165354" y="97917"/>
                  </a:lnTo>
                  <a:lnTo>
                    <a:pt x="174523" y="90297"/>
                  </a:lnTo>
                  <a:lnTo>
                    <a:pt x="175907" y="88900"/>
                  </a:lnTo>
                  <a:lnTo>
                    <a:pt x="177203" y="87630"/>
                  </a:lnTo>
                  <a:lnTo>
                    <a:pt x="178549" y="86614"/>
                  </a:lnTo>
                  <a:lnTo>
                    <a:pt x="179895" y="85344"/>
                  </a:lnTo>
                  <a:lnTo>
                    <a:pt x="181940" y="83439"/>
                  </a:lnTo>
                  <a:lnTo>
                    <a:pt x="183883" y="81915"/>
                  </a:lnTo>
                  <a:lnTo>
                    <a:pt x="185737" y="80264"/>
                  </a:lnTo>
                  <a:lnTo>
                    <a:pt x="189585" y="76962"/>
                  </a:lnTo>
                  <a:lnTo>
                    <a:pt x="193890" y="74422"/>
                  </a:lnTo>
                  <a:lnTo>
                    <a:pt x="197929" y="71374"/>
                  </a:lnTo>
                  <a:lnTo>
                    <a:pt x="230974" y="57531"/>
                  </a:lnTo>
                  <a:lnTo>
                    <a:pt x="235610" y="56515"/>
                  </a:lnTo>
                  <a:lnTo>
                    <a:pt x="238442" y="56134"/>
                  </a:lnTo>
                  <a:lnTo>
                    <a:pt x="241173" y="55499"/>
                  </a:lnTo>
                  <a:lnTo>
                    <a:pt x="244094" y="54864"/>
                  </a:lnTo>
                  <a:lnTo>
                    <a:pt x="246976" y="54864"/>
                  </a:lnTo>
                  <a:lnTo>
                    <a:pt x="249847" y="54610"/>
                  </a:lnTo>
                  <a:lnTo>
                    <a:pt x="256895" y="54102"/>
                  </a:lnTo>
                  <a:lnTo>
                    <a:pt x="263944" y="54356"/>
                  </a:lnTo>
                  <a:lnTo>
                    <a:pt x="270979" y="54483"/>
                  </a:lnTo>
                  <a:lnTo>
                    <a:pt x="271868" y="54483"/>
                  </a:lnTo>
                  <a:lnTo>
                    <a:pt x="273532" y="54737"/>
                  </a:lnTo>
                  <a:lnTo>
                    <a:pt x="273621" y="54864"/>
                  </a:lnTo>
                  <a:lnTo>
                    <a:pt x="273773" y="54864"/>
                  </a:lnTo>
                  <a:lnTo>
                    <a:pt x="282524" y="56388"/>
                  </a:lnTo>
                  <a:lnTo>
                    <a:pt x="286791" y="57658"/>
                  </a:lnTo>
                  <a:lnTo>
                    <a:pt x="289064" y="58420"/>
                  </a:lnTo>
                  <a:lnTo>
                    <a:pt x="293560" y="60452"/>
                  </a:lnTo>
                  <a:lnTo>
                    <a:pt x="300139" y="63754"/>
                  </a:lnTo>
                  <a:lnTo>
                    <a:pt x="306311" y="67183"/>
                  </a:lnTo>
                  <a:lnTo>
                    <a:pt x="314185" y="72263"/>
                  </a:lnTo>
                  <a:lnTo>
                    <a:pt x="315163" y="72771"/>
                  </a:lnTo>
                  <a:lnTo>
                    <a:pt x="319290" y="75565"/>
                  </a:lnTo>
                  <a:lnTo>
                    <a:pt x="323049" y="78613"/>
                  </a:lnTo>
                  <a:lnTo>
                    <a:pt x="326758" y="81915"/>
                  </a:lnTo>
                  <a:lnTo>
                    <a:pt x="332232" y="86487"/>
                  </a:lnTo>
                  <a:lnTo>
                    <a:pt x="337515" y="91059"/>
                  </a:lnTo>
                  <a:lnTo>
                    <a:pt x="342684" y="96012"/>
                  </a:lnTo>
                  <a:lnTo>
                    <a:pt x="347751" y="100965"/>
                  </a:lnTo>
                  <a:lnTo>
                    <a:pt x="355447" y="107442"/>
                  </a:lnTo>
                  <a:lnTo>
                    <a:pt x="364337" y="112776"/>
                  </a:lnTo>
                  <a:lnTo>
                    <a:pt x="373989" y="115443"/>
                  </a:lnTo>
                  <a:lnTo>
                    <a:pt x="383997" y="114554"/>
                  </a:lnTo>
                  <a:lnTo>
                    <a:pt x="390347" y="111379"/>
                  </a:lnTo>
                  <a:lnTo>
                    <a:pt x="390601" y="111252"/>
                  </a:lnTo>
                  <a:lnTo>
                    <a:pt x="396062" y="106172"/>
                  </a:lnTo>
                  <a:lnTo>
                    <a:pt x="399592" y="99822"/>
                  </a:lnTo>
                  <a:lnTo>
                    <a:pt x="399707" y="99441"/>
                  </a:lnTo>
                  <a:lnTo>
                    <a:pt x="400659" y="92964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1" name="object 29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65492" y="6515872"/>
              <a:ext cx="973408" cy="650239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06408" y="3393484"/>
              <a:ext cx="623706" cy="764539"/>
            </a:xfrm>
            <a:prstGeom prst="rect">
              <a:avLst/>
            </a:prstGeom>
          </p:spPr>
        </p:pic>
        <p:sp>
          <p:nvSpPr>
            <p:cNvPr id="293" name="object 293"/>
            <p:cNvSpPr/>
            <p:nvPr/>
          </p:nvSpPr>
          <p:spPr>
            <a:xfrm>
              <a:off x="9806673" y="1238135"/>
              <a:ext cx="5310505" cy="422275"/>
            </a:xfrm>
            <a:custGeom>
              <a:avLst/>
              <a:gdLst/>
              <a:ahLst/>
              <a:cxnLst/>
              <a:rect l="l" t="t" r="r" b="b"/>
              <a:pathLst>
                <a:path w="5310505" h="422275">
                  <a:moveTo>
                    <a:pt x="0" y="0"/>
                  </a:moveTo>
                  <a:lnTo>
                    <a:pt x="5310301" y="0"/>
                  </a:lnTo>
                  <a:lnTo>
                    <a:pt x="5310301" y="421779"/>
                  </a:lnTo>
                  <a:lnTo>
                    <a:pt x="0" y="421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9806673" y="1659915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80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9806673" y="1944255"/>
              <a:ext cx="5310505" cy="422275"/>
            </a:xfrm>
            <a:custGeom>
              <a:avLst/>
              <a:gdLst/>
              <a:ahLst/>
              <a:cxnLst/>
              <a:rect l="l" t="t" r="r" b="b"/>
              <a:pathLst>
                <a:path w="5310505" h="422275">
                  <a:moveTo>
                    <a:pt x="0" y="0"/>
                  </a:moveTo>
                  <a:lnTo>
                    <a:pt x="5310301" y="0"/>
                  </a:lnTo>
                  <a:lnTo>
                    <a:pt x="5310301" y="421779"/>
                  </a:lnTo>
                  <a:lnTo>
                    <a:pt x="0" y="421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9806673" y="2366035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80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9806673" y="2650388"/>
              <a:ext cx="5310505" cy="412115"/>
            </a:xfrm>
            <a:custGeom>
              <a:avLst/>
              <a:gdLst/>
              <a:ahLst/>
              <a:cxnLst/>
              <a:rect l="l" t="t" r="r" b="b"/>
              <a:pathLst>
                <a:path w="5310505" h="412114">
                  <a:moveTo>
                    <a:pt x="0" y="0"/>
                  </a:moveTo>
                  <a:lnTo>
                    <a:pt x="5310301" y="0"/>
                  </a:lnTo>
                  <a:lnTo>
                    <a:pt x="5310301" y="412038"/>
                  </a:lnTo>
                  <a:lnTo>
                    <a:pt x="0" y="412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9806673" y="3062427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79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9806673" y="3346767"/>
              <a:ext cx="5310505" cy="412115"/>
            </a:xfrm>
            <a:custGeom>
              <a:avLst/>
              <a:gdLst/>
              <a:ahLst/>
              <a:cxnLst/>
              <a:rect l="l" t="t" r="r" b="b"/>
              <a:pathLst>
                <a:path w="5310505" h="412114">
                  <a:moveTo>
                    <a:pt x="0" y="0"/>
                  </a:moveTo>
                  <a:lnTo>
                    <a:pt x="5310301" y="0"/>
                  </a:lnTo>
                  <a:lnTo>
                    <a:pt x="5310301" y="412038"/>
                  </a:lnTo>
                  <a:lnTo>
                    <a:pt x="0" y="412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9806673" y="3758806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79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9806673" y="4043159"/>
              <a:ext cx="5310505" cy="412115"/>
            </a:xfrm>
            <a:custGeom>
              <a:avLst/>
              <a:gdLst/>
              <a:ahLst/>
              <a:cxnLst/>
              <a:rect l="l" t="t" r="r" b="b"/>
              <a:pathLst>
                <a:path w="5310505" h="412114">
                  <a:moveTo>
                    <a:pt x="0" y="0"/>
                  </a:moveTo>
                  <a:lnTo>
                    <a:pt x="5310301" y="0"/>
                  </a:lnTo>
                  <a:lnTo>
                    <a:pt x="5310301" y="412038"/>
                  </a:lnTo>
                  <a:lnTo>
                    <a:pt x="0" y="412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9806673" y="4455198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79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9806673" y="4739551"/>
              <a:ext cx="5310505" cy="412115"/>
            </a:xfrm>
            <a:custGeom>
              <a:avLst/>
              <a:gdLst/>
              <a:ahLst/>
              <a:cxnLst/>
              <a:rect l="l" t="t" r="r" b="b"/>
              <a:pathLst>
                <a:path w="5310505" h="412114">
                  <a:moveTo>
                    <a:pt x="0" y="0"/>
                  </a:moveTo>
                  <a:lnTo>
                    <a:pt x="5310301" y="0"/>
                  </a:lnTo>
                  <a:lnTo>
                    <a:pt x="5310301" y="412026"/>
                  </a:lnTo>
                  <a:lnTo>
                    <a:pt x="0" y="4120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9806673" y="5151577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79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9806673" y="5435930"/>
              <a:ext cx="5310505" cy="412115"/>
            </a:xfrm>
            <a:custGeom>
              <a:avLst/>
              <a:gdLst/>
              <a:ahLst/>
              <a:cxnLst/>
              <a:rect l="l" t="t" r="r" b="b"/>
              <a:pathLst>
                <a:path w="5310505" h="412114">
                  <a:moveTo>
                    <a:pt x="0" y="0"/>
                  </a:moveTo>
                  <a:lnTo>
                    <a:pt x="5310301" y="0"/>
                  </a:lnTo>
                  <a:lnTo>
                    <a:pt x="5310301" y="412038"/>
                  </a:lnTo>
                  <a:lnTo>
                    <a:pt x="0" y="412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9806673" y="5847969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79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9806673" y="6132322"/>
              <a:ext cx="5310505" cy="360680"/>
            </a:xfrm>
            <a:custGeom>
              <a:avLst/>
              <a:gdLst/>
              <a:ahLst/>
              <a:cxnLst/>
              <a:rect l="l" t="t" r="r" b="b"/>
              <a:pathLst>
                <a:path w="5310505" h="360679">
                  <a:moveTo>
                    <a:pt x="0" y="0"/>
                  </a:moveTo>
                  <a:lnTo>
                    <a:pt x="5310301" y="0"/>
                  </a:lnTo>
                  <a:lnTo>
                    <a:pt x="5310301" y="360260"/>
                  </a:lnTo>
                  <a:lnTo>
                    <a:pt x="0" y="36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9806673" y="6492570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79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9806673" y="6776923"/>
              <a:ext cx="5310505" cy="360680"/>
            </a:xfrm>
            <a:custGeom>
              <a:avLst/>
              <a:gdLst/>
              <a:ahLst/>
              <a:cxnLst/>
              <a:rect l="l" t="t" r="r" b="b"/>
              <a:pathLst>
                <a:path w="5310505" h="360679">
                  <a:moveTo>
                    <a:pt x="0" y="0"/>
                  </a:moveTo>
                  <a:lnTo>
                    <a:pt x="5310301" y="0"/>
                  </a:lnTo>
                  <a:lnTo>
                    <a:pt x="5310301" y="360260"/>
                  </a:lnTo>
                  <a:lnTo>
                    <a:pt x="0" y="36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9806673" y="7137184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79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9806673" y="7421524"/>
              <a:ext cx="5310505" cy="360680"/>
            </a:xfrm>
            <a:custGeom>
              <a:avLst/>
              <a:gdLst/>
              <a:ahLst/>
              <a:cxnLst/>
              <a:rect l="l" t="t" r="r" b="b"/>
              <a:pathLst>
                <a:path w="5310505" h="360679">
                  <a:moveTo>
                    <a:pt x="0" y="0"/>
                  </a:moveTo>
                  <a:lnTo>
                    <a:pt x="5310301" y="0"/>
                  </a:lnTo>
                  <a:lnTo>
                    <a:pt x="5310301" y="360260"/>
                  </a:lnTo>
                  <a:lnTo>
                    <a:pt x="0" y="36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9806673" y="7781798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79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9806673" y="8066138"/>
              <a:ext cx="5310505" cy="360680"/>
            </a:xfrm>
            <a:custGeom>
              <a:avLst/>
              <a:gdLst/>
              <a:ahLst/>
              <a:cxnLst/>
              <a:rect l="l" t="t" r="r" b="b"/>
              <a:pathLst>
                <a:path w="5310505" h="360679">
                  <a:moveTo>
                    <a:pt x="0" y="0"/>
                  </a:moveTo>
                  <a:lnTo>
                    <a:pt x="5310301" y="0"/>
                  </a:lnTo>
                  <a:lnTo>
                    <a:pt x="5310301" y="360260"/>
                  </a:lnTo>
                  <a:lnTo>
                    <a:pt x="0" y="36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9806673" y="8426399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79">
                  <a:moveTo>
                    <a:pt x="0" y="0"/>
                  </a:moveTo>
                  <a:lnTo>
                    <a:pt x="5310301" y="0"/>
                  </a:lnTo>
                  <a:lnTo>
                    <a:pt x="5310301" y="284352"/>
                  </a:lnTo>
                  <a:lnTo>
                    <a:pt x="0" y="28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9806673" y="8710752"/>
              <a:ext cx="5310505" cy="360680"/>
            </a:xfrm>
            <a:custGeom>
              <a:avLst/>
              <a:gdLst/>
              <a:ahLst/>
              <a:cxnLst/>
              <a:rect l="l" t="t" r="r" b="b"/>
              <a:pathLst>
                <a:path w="5310505" h="360679">
                  <a:moveTo>
                    <a:pt x="0" y="0"/>
                  </a:moveTo>
                  <a:lnTo>
                    <a:pt x="5310301" y="0"/>
                  </a:lnTo>
                  <a:lnTo>
                    <a:pt x="5310301" y="360260"/>
                  </a:lnTo>
                  <a:lnTo>
                    <a:pt x="0" y="36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9806673" y="9071000"/>
              <a:ext cx="5310505" cy="284480"/>
            </a:xfrm>
            <a:custGeom>
              <a:avLst/>
              <a:gdLst/>
              <a:ahLst/>
              <a:cxnLst/>
              <a:rect l="l" t="t" r="r" b="b"/>
              <a:pathLst>
                <a:path w="5310505" h="284479">
                  <a:moveTo>
                    <a:pt x="0" y="0"/>
                  </a:moveTo>
                  <a:lnTo>
                    <a:pt x="5310301" y="0"/>
                  </a:lnTo>
                  <a:lnTo>
                    <a:pt x="5310301" y="284353"/>
                  </a:lnTo>
                  <a:lnTo>
                    <a:pt x="0" y="284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B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7" name="object 317"/>
          <p:cNvSpPr txBox="1"/>
          <p:nvPr/>
        </p:nvSpPr>
        <p:spPr>
          <a:xfrm>
            <a:off x="11669020" y="1295255"/>
            <a:ext cx="15906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Ä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Ä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JÄ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10550329" y="1689276"/>
            <a:ext cx="382714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Ei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ole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väliä</a:t>
            </a:r>
            <a:r>
              <a:rPr dirty="0" sz="13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kuinka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hitaasti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kuljet,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kunhan</a:t>
            </a:r>
            <a:r>
              <a:rPr dirty="0" sz="13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pysähdy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11894643" y="2001395"/>
            <a:ext cx="11391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dirty="0" sz="2000" spc="-14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JA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11040965" y="2395317"/>
            <a:ext cx="28454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Rakasta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lähimmäistäsi</a:t>
            </a:r>
            <a:r>
              <a:rPr dirty="0" sz="13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niin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 kuin itseäsi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12012017" y="2697811"/>
            <a:ext cx="90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KI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JA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10434540" y="3091833"/>
            <a:ext cx="405828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Päästä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irti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siitä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kuka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luulet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olevasi,</a:t>
            </a:r>
            <a:r>
              <a:rPr dirty="0" sz="13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syleile</a:t>
            </a:r>
            <a:r>
              <a:rPr dirty="0" sz="13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sitä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kuka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olet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11618717" y="3394228"/>
            <a:ext cx="1690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KA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NNU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4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JA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11841164" y="3788053"/>
            <a:ext cx="1243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Katse</a:t>
            </a:r>
            <a:r>
              <a:rPr dirty="0" sz="13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palkintoon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11638560" y="4090644"/>
            <a:ext cx="1651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VII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HD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Ä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JÄ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10942042" y="4484468"/>
            <a:ext cx="30429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Elä</a:t>
            </a:r>
            <a:r>
              <a:rPr dirty="0" sz="13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jokaista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päivää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kuin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olisi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viimeinen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11739168" y="4786961"/>
            <a:ext cx="144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HAAVEILIJA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11018145" y="5180884"/>
            <a:ext cx="289115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Jos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voit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kuvitella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sen,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voidaan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tehdä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11877874" y="5483279"/>
            <a:ext cx="11715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OHJ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JA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11513542" y="5877301"/>
            <a:ext cx="190118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Edistystä,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ei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 täydellisyyttä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11699481" y="6127903"/>
            <a:ext cx="15290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AIK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dirty="0" sz="2000" spc="-14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JA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11004552" y="6521926"/>
            <a:ext cx="29190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Mistä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löytyy</a:t>
            </a:r>
            <a:r>
              <a:rPr dirty="0" sz="13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tahtoa,</a:t>
            </a:r>
            <a:r>
              <a:rPr dirty="0" sz="13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löytyy</a:t>
            </a:r>
            <a:r>
              <a:rPr dirty="0" sz="13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myös</a:t>
            </a:r>
            <a:r>
              <a:rPr dirty="0" sz="13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keinoja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11525848" y="6772529"/>
            <a:ext cx="1876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EDELLÄKÄVIJÄ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10710368" y="7166451"/>
            <a:ext cx="350647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Ole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muutos,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jonka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haluat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nähdä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maailmassa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11661381" y="7417151"/>
            <a:ext cx="1604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4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KKAILI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JA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11234542" y="7811173"/>
            <a:ext cx="245808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Rehellisyys</a:t>
            </a:r>
            <a:r>
              <a:rPr dirty="0" sz="13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3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parasta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politiikkaa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11752860" y="8061676"/>
            <a:ext cx="1422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UUDISTAJA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11418989" y="8455698"/>
            <a:ext cx="20891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Säännöt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tehty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rikottaviksi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11751371" y="8706400"/>
            <a:ext cx="1423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VÄITTELIJÄ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10766724" y="9100223"/>
            <a:ext cx="339217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Kaikki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miehet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naiset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3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luotu</a:t>
            </a:r>
            <a:r>
              <a:rPr dirty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tasa-arvoisiksi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165" y="9675284"/>
            <a:ext cx="45085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020303"/>
                </a:solidFill>
                <a:latin typeface="Arial Rounded MT Bold"/>
                <a:cs typeface="Arial Rounded MT Bold"/>
              </a:rPr>
              <a:t>HYVÄN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50">
                <a:solidFill>
                  <a:srgbClr val="020303"/>
                </a:solidFill>
                <a:latin typeface="Arial Rounded MT Bold"/>
                <a:cs typeface="Arial Rounded MT Bold"/>
              </a:rPr>
              <a:t>MIELEN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30">
                <a:solidFill>
                  <a:srgbClr val="020303"/>
                </a:solidFill>
                <a:latin typeface="Arial Rounded MT Bold"/>
                <a:cs typeface="Arial Rounded MT Bold"/>
              </a:rPr>
              <a:t>RYHMÄ</a:t>
            </a:r>
            <a:endParaRPr sz="3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7837" y="216165"/>
            <a:ext cx="46285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010202"/>
                </a:solidFill>
                <a:latin typeface="Arial"/>
                <a:cs typeface="Arial"/>
              </a:rPr>
              <a:t>TASAVERTAISUUS,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10202"/>
                </a:solidFill>
                <a:latin typeface="Arial"/>
                <a:cs typeface="Arial"/>
              </a:rPr>
              <a:t>ITSELUOTTAMUS,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10202"/>
                </a:solidFill>
                <a:latin typeface="Arial"/>
                <a:cs typeface="Arial"/>
              </a:rPr>
              <a:t>ITSEVARMUUS, 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ITSERIITTOISUUS,</a:t>
            </a:r>
            <a:r>
              <a:rPr dirty="0" sz="1400" spc="-2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ITSEKESKEISYYS,</a:t>
            </a:r>
            <a:r>
              <a:rPr dirty="0" sz="1400" spc="-5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10202"/>
                </a:solidFill>
                <a:latin typeface="Arial"/>
                <a:cs typeface="Arial"/>
              </a:rPr>
              <a:t>TURVALLISUUS, </a:t>
            </a:r>
            <a:r>
              <a:rPr dirty="0" sz="1400" spc="-37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SOVINNAISUUS,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HYVÄNTAHTOISUUS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883" y="72300"/>
            <a:ext cx="964882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KAHDEKSAN</a:t>
            </a:r>
            <a:r>
              <a:rPr dirty="0" spc="-55"/>
              <a:t> </a:t>
            </a:r>
            <a:r>
              <a:rPr dirty="0" spc="-60"/>
              <a:t>PERUSARVOA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7788" y="10073064"/>
            <a:ext cx="46697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Malli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on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käännetty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suomeksi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sosiaalipsykologi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Shalom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H.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Schwartzin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 perusarvojen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teoriasta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59" y="1466986"/>
            <a:ext cx="7468234" cy="74682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 rot="17640000">
            <a:off x="2444348" y="4490292"/>
            <a:ext cx="106424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020303"/>
                </a:solidFill>
                <a:latin typeface="Arial"/>
                <a:cs typeface="Arial"/>
              </a:rPr>
              <a:t>ITSELUOT</a:t>
            </a:r>
            <a:r>
              <a:rPr dirty="0" sz="1000" spc="-80">
                <a:solidFill>
                  <a:srgbClr val="020303"/>
                </a:solidFill>
                <a:latin typeface="Arial"/>
                <a:cs typeface="Arial"/>
              </a:rPr>
              <a:t>T</a:t>
            </a:r>
            <a:r>
              <a:rPr dirty="0" sz="1000">
                <a:solidFill>
                  <a:srgbClr val="020303"/>
                </a:solidFill>
                <a:latin typeface="Arial"/>
                <a:cs typeface="Arial"/>
              </a:rPr>
              <a:t>AMUS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0280000">
            <a:off x="3297038" y="3628060"/>
            <a:ext cx="112226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95">
                <a:solidFill>
                  <a:srgbClr val="020303"/>
                </a:solidFill>
                <a:latin typeface="Arial"/>
                <a:cs typeface="Arial"/>
              </a:rPr>
              <a:t>T</a:t>
            </a:r>
            <a:r>
              <a:rPr dirty="0" sz="1000">
                <a:solidFill>
                  <a:srgbClr val="020303"/>
                </a:solidFill>
                <a:latin typeface="Arial"/>
                <a:cs typeface="Arial"/>
              </a:rPr>
              <a:t>AS</a:t>
            </a:r>
            <a:r>
              <a:rPr dirty="0" sz="1000" spc="-95">
                <a:solidFill>
                  <a:srgbClr val="020303"/>
                </a:solidFill>
                <a:latin typeface="Arial"/>
                <a:cs typeface="Arial"/>
              </a:rPr>
              <a:t>A</a:t>
            </a:r>
            <a:r>
              <a:rPr dirty="0" baseline="2777" sz="1500">
                <a:solidFill>
                  <a:srgbClr val="020303"/>
                </a:solidFill>
                <a:latin typeface="Arial"/>
                <a:cs typeface="Arial"/>
              </a:rPr>
              <a:t>VE</a:t>
            </a:r>
            <a:r>
              <a:rPr dirty="0" baseline="2777" sz="1500" spc="-60">
                <a:solidFill>
                  <a:srgbClr val="020303"/>
                </a:solidFill>
                <a:latin typeface="Arial"/>
                <a:cs typeface="Arial"/>
              </a:rPr>
              <a:t>R</a:t>
            </a:r>
            <a:r>
              <a:rPr dirty="0" baseline="2777" sz="1500" spc="-142">
                <a:solidFill>
                  <a:srgbClr val="020303"/>
                </a:solidFill>
                <a:latin typeface="Arial"/>
                <a:cs typeface="Arial"/>
              </a:rPr>
              <a:t>T</a:t>
            </a:r>
            <a:r>
              <a:rPr dirty="0" baseline="5555" sz="1500">
                <a:solidFill>
                  <a:srgbClr val="020303"/>
                </a:solidFill>
                <a:latin typeface="Arial"/>
                <a:cs typeface="Arial"/>
              </a:rPr>
              <a:t>AISUUS</a:t>
            </a:r>
            <a:endParaRPr baseline="5555"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0400000">
            <a:off x="4584843" y="6687136"/>
            <a:ext cx="108820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020303"/>
                </a:solidFill>
                <a:latin typeface="Arial"/>
                <a:cs typeface="Arial"/>
              </a:rPr>
              <a:t>ITSEKESKEISYYS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1320000">
            <a:off x="4489152" y="3605860"/>
            <a:ext cx="128454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10">
                <a:solidFill>
                  <a:srgbClr val="020303"/>
                </a:solidFill>
                <a:latin typeface="Arial"/>
                <a:cs typeface="Arial"/>
              </a:rPr>
              <a:t>HYVÄN</a:t>
            </a:r>
            <a:r>
              <a:rPr dirty="0" sz="1000" spc="-70">
                <a:solidFill>
                  <a:srgbClr val="020303"/>
                </a:solidFill>
                <a:latin typeface="Arial"/>
                <a:cs typeface="Arial"/>
              </a:rPr>
              <a:t>T</a:t>
            </a:r>
            <a:r>
              <a:rPr dirty="0" sz="1000" spc="15">
                <a:solidFill>
                  <a:srgbClr val="020303"/>
                </a:solidFill>
                <a:latin typeface="Arial"/>
                <a:cs typeface="Arial"/>
              </a:rPr>
              <a:t>AH</a:t>
            </a:r>
            <a:r>
              <a:rPr dirty="0" sz="1000" spc="-10">
                <a:solidFill>
                  <a:srgbClr val="020303"/>
                </a:solidFill>
                <a:latin typeface="Arial"/>
                <a:cs typeface="Arial"/>
              </a:rPr>
              <a:t>T</a:t>
            </a:r>
            <a:r>
              <a:rPr dirty="0" sz="1000" spc="15">
                <a:solidFill>
                  <a:srgbClr val="020303"/>
                </a:solidFill>
                <a:latin typeface="Arial"/>
                <a:cs typeface="Arial"/>
              </a:rPr>
              <a:t>OISUUS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320000">
            <a:off x="3323096" y="6672301"/>
            <a:ext cx="112100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10">
                <a:solidFill>
                  <a:srgbClr val="E8E4E2"/>
                </a:solidFill>
                <a:latin typeface="Arial"/>
                <a:cs typeface="Arial"/>
              </a:rPr>
              <a:t>ITSERIIT</a:t>
            </a:r>
            <a:r>
              <a:rPr dirty="0" sz="1000" spc="-10">
                <a:solidFill>
                  <a:srgbClr val="E8E4E2"/>
                </a:solidFill>
                <a:latin typeface="Arial"/>
                <a:cs typeface="Arial"/>
              </a:rPr>
              <a:t>T</a:t>
            </a:r>
            <a:r>
              <a:rPr dirty="0" sz="1000" spc="15">
                <a:solidFill>
                  <a:srgbClr val="E8E4E2"/>
                </a:solidFill>
                <a:latin typeface="Arial"/>
                <a:cs typeface="Arial"/>
              </a:rPr>
              <a:t>OISUUS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4020000">
            <a:off x="5532519" y="4478746"/>
            <a:ext cx="96848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020303"/>
                </a:solidFill>
                <a:latin typeface="Arial"/>
                <a:cs typeface="Arial"/>
              </a:rPr>
              <a:t>SOVINNAISUUS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17640000">
            <a:off x="5561973" y="5783904"/>
            <a:ext cx="95904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020303"/>
                </a:solidFill>
                <a:latin typeface="Arial"/>
                <a:cs typeface="Arial"/>
              </a:rPr>
              <a:t>TU</a:t>
            </a:r>
            <a:r>
              <a:rPr dirty="0" sz="1000" spc="-40">
                <a:solidFill>
                  <a:srgbClr val="020303"/>
                </a:solidFill>
                <a:latin typeface="Arial"/>
                <a:cs typeface="Arial"/>
              </a:rPr>
              <a:t>R</a:t>
            </a:r>
            <a:r>
              <a:rPr dirty="0" baseline="2777" sz="1500" spc="-142">
                <a:solidFill>
                  <a:srgbClr val="020303"/>
                </a:solidFill>
                <a:latin typeface="Arial"/>
                <a:cs typeface="Arial"/>
              </a:rPr>
              <a:t>V</a:t>
            </a:r>
            <a:r>
              <a:rPr dirty="0" baseline="2777" sz="1500">
                <a:solidFill>
                  <a:srgbClr val="020303"/>
                </a:solidFill>
                <a:latin typeface="Arial"/>
                <a:cs typeface="Arial"/>
              </a:rPr>
              <a:t>ALLISUUS</a:t>
            </a:r>
            <a:endParaRPr baseline="2777"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3960000">
            <a:off x="2464112" y="5798417"/>
            <a:ext cx="91814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DDDAD7"/>
                </a:solidFill>
                <a:latin typeface="Arial"/>
                <a:cs typeface="Arial"/>
              </a:rPr>
              <a:t>ITSE</a:t>
            </a:r>
            <a:r>
              <a:rPr dirty="0" sz="1000" spc="-85">
                <a:solidFill>
                  <a:srgbClr val="DDDAD7"/>
                </a:solidFill>
                <a:latin typeface="Arial"/>
                <a:cs typeface="Arial"/>
              </a:rPr>
              <a:t>V</a:t>
            </a:r>
            <a:r>
              <a:rPr dirty="0" sz="1000">
                <a:solidFill>
                  <a:srgbClr val="DDDAD7"/>
                </a:solidFill>
                <a:latin typeface="Arial"/>
                <a:cs typeface="Arial"/>
              </a:rPr>
              <a:t>ARMUUS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42360" y="3237238"/>
            <a:ext cx="3919854" cy="3919854"/>
            <a:chOff x="2542360" y="3237238"/>
            <a:chExt cx="3919854" cy="3919854"/>
          </a:xfrm>
        </p:grpSpPr>
        <p:sp>
          <p:nvSpPr>
            <p:cNvPr id="16" name="object 16"/>
            <p:cNvSpPr/>
            <p:nvPr/>
          </p:nvSpPr>
          <p:spPr>
            <a:xfrm>
              <a:off x="4489738" y="3344236"/>
              <a:ext cx="19050" cy="3717290"/>
            </a:xfrm>
            <a:custGeom>
              <a:avLst/>
              <a:gdLst/>
              <a:ahLst/>
              <a:cxnLst/>
              <a:rect l="l" t="t" r="r" b="b"/>
              <a:pathLst>
                <a:path w="19050" h="3717290">
                  <a:moveTo>
                    <a:pt x="0" y="0"/>
                  </a:moveTo>
                  <a:lnTo>
                    <a:pt x="18986" y="371685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96926" y="3877183"/>
              <a:ext cx="2615565" cy="2641600"/>
            </a:xfrm>
            <a:custGeom>
              <a:avLst/>
              <a:gdLst/>
              <a:ahLst/>
              <a:cxnLst/>
              <a:rect l="l" t="t" r="r" b="b"/>
              <a:pathLst>
                <a:path w="2615565" h="2641600">
                  <a:moveTo>
                    <a:pt x="2615057" y="0"/>
                  </a:moveTo>
                  <a:lnTo>
                    <a:pt x="0" y="2641371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50688" y="5171333"/>
              <a:ext cx="3717290" cy="19050"/>
            </a:xfrm>
            <a:custGeom>
              <a:avLst/>
              <a:gdLst/>
              <a:ahLst/>
              <a:cxnLst/>
              <a:rect l="l" t="t" r="r" b="b"/>
              <a:pathLst>
                <a:path w="3717290" h="19050">
                  <a:moveTo>
                    <a:pt x="0" y="18986"/>
                  </a:moveTo>
                  <a:lnTo>
                    <a:pt x="3716858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69685" y="3909293"/>
              <a:ext cx="2641600" cy="2615565"/>
            </a:xfrm>
            <a:custGeom>
              <a:avLst/>
              <a:gdLst/>
              <a:ahLst/>
              <a:cxnLst/>
              <a:rect l="l" t="t" r="r" b="b"/>
              <a:pathLst>
                <a:path w="2641600" h="2615565">
                  <a:moveTo>
                    <a:pt x="0" y="0"/>
                  </a:moveTo>
                  <a:lnTo>
                    <a:pt x="2641371" y="2615057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93160" y="3288038"/>
              <a:ext cx="3818254" cy="3818254"/>
            </a:xfrm>
            <a:custGeom>
              <a:avLst/>
              <a:gdLst/>
              <a:ahLst/>
              <a:cxnLst/>
              <a:rect l="l" t="t" r="r" b="b"/>
              <a:pathLst>
                <a:path w="3818254" h="3818254">
                  <a:moveTo>
                    <a:pt x="3675590" y="2630195"/>
                  </a:moveTo>
                  <a:lnTo>
                    <a:pt x="3656697" y="2674868"/>
                  </a:lnTo>
                  <a:lnTo>
                    <a:pt x="3636807" y="2718812"/>
                  </a:lnTo>
                  <a:lnTo>
                    <a:pt x="3615938" y="2762019"/>
                  </a:lnTo>
                  <a:lnTo>
                    <a:pt x="3594108" y="2804482"/>
                  </a:lnTo>
                  <a:lnTo>
                    <a:pt x="3571337" y="2846193"/>
                  </a:lnTo>
                  <a:lnTo>
                    <a:pt x="3547644" y="2887143"/>
                  </a:lnTo>
                  <a:lnTo>
                    <a:pt x="3523045" y="2927325"/>
                  </a:lnTo>
                  <a:lnTo>
                    <a:pt x="3497562" y="2966732"/>
                  </a:lnTo>
                  <a:lnTo>
                    <a:pt x="3471211" y="3005355"/>
                  </a:lnTo>
                  <a:lnTo>
                    <a:pt x="3444012" y="3043186"/>
                  </a:lnTo>
                  <a:lnTo>
                    <a:pt x="3415983" y="3080218"/>
                  </a:lnTo>
                  <a:lnTo>
                    <a:pt x="3387143" y="3116442"/>
                  </a:lnTo>
                  <a:lnTo>
                    <a:pt x="3357511" y="3151852"/>
                  </a:lnTo>
                  <a:lnTo>
                    <a:pt x="3327105" y="3186439"/>
                  </a:lnTo>
                  <a:lnTo>
                    <a:pt x="3295944" y="3220195"/>
                  </a:lnTo>
                  <a:lnTo>
                    <a:pt x="3264047" y="3253112"/>
                  </a:lnTo>
                  <a:lnTo>
                    <a:pt x="3231432" y="3285183"/>
                  </a:lnTo>
                  <a:lnTo>
                    <a:pt x="3198118" y="3316399"/>
                  </a:lnTo>
                  <a:lnTo>
                    <a:pt x="3164123" y="3346754"/>
                  </a:lnTo>
                  <a:lnTo>
                    <a:pt x="3129467" y="3376239"/>
                  </a:lnTo>
                  <a:lnTo>
                    <a:pt x="3094167" y="3404846"/>
                  </a:lnTo>
                  <a:lnTo>
                    <a:pt x="3058243" y="3432567"/>
                  </a:lnTo>
                  <a:lnTo>
                    <a:pt x="3021713" y="3459395"/>
                  </a:lnTo>
                  <a:lnTo>
                    <a:pt x="2984596" y="3485321"/>
                  </a:lnTo>
                  <a:lnTo>
                    <a:pt x="2946911" y="3510339"/>
                  </a:lnTo>
                  <a:lnTo>
                    <a:pt x="2908675" y="3534439"/>
                  </a:lnTo>
                  <a:lnTo>
                    <a:pt x="2869909" y="3557615"/>
                  </a:lnTo>
                  <a:lnTo>
                    <a:pt x="2830630" y="3579858"/>
                  </a:lnTo>
                  <a:lnTo>
                    <a:pt x="2790857" y="3601161"/>
                  </a:lnTo>
                  <a:lnTo>
                    <a:pt x="2750609" y="3621515"/>
                  </a:lnTo>
                  <a:lnTo>
                    <a:pt x="2709904" y="3640913"/>
                  </a:lnTo>
                  <a:lnTo>
                    <a:pt x="2668761" y="3659347"/>
                  </a:lnTo>
                  <a:lnTo>
                    <a:pt x="2627199" y="3676810"/>
                  </a:lnTo>
                  <a:lnTo>
                    <a:pt x="2585236" y="3693293"/>
                  </a:lnTo>
                  <a:lnTo>
                    <a:pt x="2542891" y="3708788"/>
                  </a:lnTo>
                  <a:lnTo>
                    <a:pt x="2500183" y="3723288"/>
                  </a:lnTo>
                  <a:lnTo>
                    <a:pt x="2457131" y="3736784"/>
                  </a:lnTo>
                  <a:lnTo>
                    <a:pt x="2413752" y="3749270"/>
                  </a:lnTo>
                  <a:lnTo>
                    <a:pt x="2370066" y="3760737"/>
                  </a:lnTo>
                  <a:lnTo>
                    <a:pt x="2326091" y="3771177"/>
                  </a:lnTo>
                  <a:lnTo>
                    <a:pt x="2281847" y="3780583"/>
                  </a:lnTo>
                  <a:lnTo>
                    <a:pt x="2237350" y="3788946"/>
                  </a:lnTo>
                  <a:lnTo>
                    <a:pt x="2192621" y="3796259"/>
                  </a:lnTo>
                  <a:lnTo>
                    <a:pt x="2147678" y="3802514"/>
                  </a:lnTo>
                  <a:lnTo>
                    <a:pt x="2102540" y="3807703"/>
                  </a:lnTo>
                  <a:lnTo>
                    <a:pt x="2057225" y="3811819"/>
                  </a:lnTo>
                  <a:lnTo>
                    <a:pt x="2011751" y="3814853"/>
                  </a:lnTo>
                  <a:lnTo>
                    <a:pt x="1966138" y="3816797"/>
                  </a:lnTo>
                  <a:lnTo>
                    <a:pt x="1920405" y="3817644"/>
                  </a:lnTo>
                  <a:lnTo>
                    <a:pt x="1874569" y="3817387"/>
                  </a:lnTo>
                  <a:lnTo>
                    <a:pt x="1828650" y="3816016"/>
                  </a:lnTo>
                  <a:lnTo>
                    <a:pt x="1782665" y="3813525"/>
                  </a:lnTo>
                  <a:lnTo>
                    <a:pt x="1736635" y="3809905"/>
                  </a:lnTo>
                  <a:lnTo>
                    <a:pt x="1690577" y="3805148"/>
                  </a:lnTo>
                  <a:lnTo>
                    <a:pt x="1644510" y="3799248"/>
                  </a:lnTo>
                  <a:lnTo>
                    <a:pt x="1598453" y="3792195"/>
                  </a:lnTo>
                  <a:lnTo>
                    <a:pt x="1552424" y="3783982"/>
                  </a:lnTo>
                  <a:lnTo>
                    <a:pt x="1506443" y="3774602"/>
                  </a:lnTo>
                  <a:lnTo>
                    <a:pt x="1460527" y="3764046"/>
                  </a:lnTo>
                  <a:lnTo>
                    <a:pt x="1414696" y="3752306"/>
                  </a:lnTo>
                  <a:lnTo>
                    <a:pt x="1368967" y="3739375"/>
                  </a:lnTo>
                  <a:lnTo>
                    <a:pt x="1323360" y="3725245"/>
                  </a:lnTo>
                  <a:lnTo>
                    <a:pt x="1277894" y="3709908"/>
                  </a:lnTo>
                  <a:lnTo>
                    <a:pt x="1232586" y="3693357"/>
                  </a:lnTo>
                  <a:lnTo>
                    <a:pt x="1187456" y="3675582"/>
                  </a:lnTo>
                  <a:lnTo>
                    <a:pt x="1142783" y="3656690"/>
                  </a:lnTo>
                  <a:lnTo>
                    <a:pt x="1098838" y="3636800"/>
                  </a:lnTo>
                  <a:lnTo>
                    <a:pt x="1055630" y="3615931"/>
                  </a:lnTo>
                  <a:lnTo>
                    <a:pt x="1013167" y="3594101"/>
                  </a:lnTo>
                  <a:lnTo>
                    <a:pt x="971456" y="3571330"/>
                  </a:lnTo>
                  <a:lnTo>
                    <a:pt x="930505" y="3547636"/>
                  </a:lnTo>
                  <a:lnTo>
                    <a:pt x="890322" y="3523038"/>
                  </a:lnTo>
                  <a:lnTo>
                    <a:pt x="850916" y="3497554"/>
                  </a:lnTo>
                  <a:lnTo>
                    <a:pt x="812292" y="3471204"/>
                  </a:lnTo>
                  <a:lnTo>
                    <a:pt x="774461" y="3444005"/>
                  </a:lnTo>
                  <a:lnTo>
                    <a:pt x="737429" y="3415976"/>
                  </a:lnTo>
                  <a:lnTo>
                    <a:pt x="701204" y="3387136"/>
                  </a:lnTo>
                  <a:lnTo>
                    <a:pt x="665794" y="3357504"/>
                  </a:lnTo>
                  <a:lnTo>
                    <a:pt x="631207" y="3327098"/>
                  </a:lnTo>
                  <a:lnTo>
                    <a:pt x="597451" y="3295937"/>
                  </a:lnTo>
                  <a:lnTo>
                    <a:pt x="564534" y="3264040"/>
                  </a:lnTo>
                  <a:lnTo>
                    <a:pt x="532463" y="3231425"/>
                  </a:lnTo>
                  <a:lnTo>
                    <a:pt x="501246" y="3198110"/>
                  </a:lnTo>
                  <a:lnTo>
                    <a:pt x="470891" y="3164116"/>
                  </a:lnTo>
                  <a:lnTo>
                    <a:pt x="441406" y="3129459"/>
                  </a:lnTo>
                  <a:lnTo>
                    <a:pt x="412799" y="3094160"/>
                  </a:lnTo>
                  <a:lnTo>
                    <a:pt x="385078" y="3058236"/>
                  </a:lnTo>
                  <a:lnTo>
                    <a:pt x="358250" y="3021706"/>
                  </a:lnTo>
                  <a:lnTo>
                    <a:pt x="332324" y="2984589"/>
                  </a:lnTo>
                  <a:lnTo>
                    <a:pt x="307306" y="2946904"/>
                  </a:lnTo>
                  <a:lnTo>
                    <a:pt x="283205" y="2908668"/>
                  </a:lnTo>
                  <a:lnTo>
                    <a:pt x="260030" y="2869902"/>
                  </a:lnTo>
                  <a:lnTo>
                    <a:pt x="237787" y="2830623"/>
                  </a:lnTo>
                  <a:lnTo>
                    <a:pt x="216484" y="2790850"/>
                  </a:lnTo>
                  <a:lnTo>
                    <a:pt x="196130" y="2750601"/>
                  </a:lnTo>
                  <a:lnTo>
                    <a:pt x="176732" y="2709896"/>
                  </a:lnTo>
                  <a:lnTo>
                    <a:pt x="158297" y="2668754"/>
                  </a:lnTo>
                  <a:lnTo>
                    <a:pt x="140835" y="2627192"/>
                  </a:lnTo>
                  <a:lnTo>
                    <a:pt x="124352" y="2585229"/>
                  </a:lnTo>
                  <a:lnTo>
                    <a:pt x="108857" y="2542884"/>
                  </a:lnTo>
                  <a:lnTo>
                    <a:pt x="94357" y="2500176"/>
                  </a:lnTo>
                  <a:lnTo>
                    <a:pt x="80860" y="2457124"/>
                  </a:lnTo>
                  <a:lnTo>
                    <a:pt x="68375" y="2413745"/>
                  </a:lnTo>
                  <a:lnTo>
                    <a:pt x="56908" y="2370059"/>
                  </a:lnTo>
                  <a:lnTo>
                    <a:pt x="46468" y="2326084"/>
                  </a:lnTo>
                  <a:lnTo>
                    <a:pt x="37062" y="2281839"/>
                  </a:lnTo>
                  <a:lnTo>
                    <a:pt x="28699" y="2237343"/>
                  </a:lnTo>
                  <a:lnTo>
                    <a:pt x="21386" y="2192614"/>
                  </a:lnTo>
                  <a:lnTo>
                    <a:pt x="15130" y="2147671"/>
                  </a:lnTo>
                  <a:lnTo>
                    <a:pt x="9941" y="2102533"/>
                  </a:lnTo>
                  <a:lnTo>
                    <a:pt x="5826" y="2057217"/>
                  </a:lnTo>
                  <a:lnTo>
                    <a:pt x="2792" y="2011744"/>
                  </a:lnTo>
                  <a:lnTo>
                    <a:pt x="847" y="1966131"/>
                  </a:lnTo>
                  <a:lnTo>
                    <a:pt x="0" y="1920398"/>
                  </a:lnTo>
                  <a:lnTo>
                    <a:pt x="257" y="1874562"/>
                  </a:lnTo>
                  <a:lnTo>
                    <a:pt x="1628" y="1828642"/>
                  </a:lnTo>
                  <a:lnTo>
                    <a:pt x="4119" y="1782658"/>
                  </a:lnTo>
                  <a:lnTo>
                    <a:pt x="7739" y="1736628"/>
                  </a:lnTo>
                  <a:lnTo>
                    <a:pt x="12495" y="1690570"/>
                  </a:lnTo>
                  <a:lnTo>
                    <a:pt x="18395" y="1644503"/>
                  </a:lnTo>
                  <a:lnTo>
                    <a:pt x="25448" y="1598446"/>
                  </a:lnTo>
                  <a:lnTo>
                    <a:pt x="33660" y="1552417"/>
                  </a:lnTo>
                  <a:lnTo>
                    <a:pt x="43040" y="1506436"/>
                  </a:lnTo>
                  <a:lnTo>
                    <a:pt x="53596" y="1460520"/>
                  </a:lnTo>
                  <a:lnTo>
                    <a:pt x="65335" y="1414688"/>
                  </a:lnTo>
                  <a:lnTo>
                    <a:pt x="78265" y="1368960"/>
                  </a:lnTo>
                  <a:lnTo>
                    <a:pt x="92395" y="1323353"/>
                  </a:lnTo>
                  <a:lnTo>
                    <a:pt x="107731" y="1277887"/>
                  </a:lnTo>
                  <a:lnTo>
                    <a:pt x="124282" y="1232579"/>
                  </a:lnTo>
                  <a:lnTo>
                    <a:pt x="142056" y="1187449"/>
                  </a:lnTo>
                  <a:lnTo>
                    <a:pt x="160949" y="1142776"/>
                  </a:lnTo>
                  <a:lnTo>
                    <a:pt x="180840" y="1098832"/>
                  </a:lnTo>
                  <a:lnTo>
                    <a:pt x="201710" y="1055625"/>
                  </a:lnTo>
                  <a:lnTo>
                    <a:pt x="223539" y="1013162"/>
                  </a:lnTo>
                  <a:lnTo>
                    <a:pt x="246311" y="971451"/>
                  </a:lnTo>
                  <a:lnTo>
                    <a:pt x="270005" y="930501"/>
                  </a:lnTo>
                  <a:lnTo>
                    <a:pt x="294604" y="890318"/>
                  </a:lnTo>
                  <a:lnTo>
                    <a:pt x="320088" y="850912"/>
                  </a:lnTo>
                  <a:lnTo>
                    <a:pt x="346439" y="812289"/>
                  </a:lnTo>
                  <a:lnTo>
                    <a:pt x="373638" y="774458"/>
                  </a:lnTo>
                  <a:lnTo>
                    <a:pt x="401667" y="737426"/>
                  </a:lnTo>
                  <a:lnTo>
                    <a:pt x="430507" y="701202"/>
                  </a:lnTo>
                  <a:lnTo>
                    <a:pt x="460140" y="665792"/>
                  </a:lnTo>
                  <a:lnTo>
                    <a:pt x="490546" y="631205"/>
                  </a:lnTo>
                  <a:lnTo>
                    <a:pt x="521707" y="597449"/>
                  </a:lnTo>
                  <a:lnTo>
                    <a:pt x="553604" y="564532"/>
                  </a:lnTo>
                  <a:lnTo>
                    <a:pt x="586220" y="532461"/>
                  </a:lnTo>
                  <a:lnTo>
                    <a:pt x="619534" y="501244"/>
                  </a:lnTo>
                  <a:lnTo>
                    <a:pt x="653529" y="470890"/>
                  </a:lnTo>
                  <a:lnTo>
                    <a:pt x="688185" y="441405"/>
                  </a:lnTo>
                  <a:lnTo>
                    <a:pt x="723485" y="412798"/>
                  </a:lnTo>
                  <a:lnTo>
                    <a:pt x="759409" y="385077"/>
                  </a:lnTo>
                  <a:lnTo>
                    <a:pt x="795939" y="358249"/>
                  </a:lnTo>
                  <a:lnTo>
                    <a:pt x="833056" y="332323"/>
                  </a:lnTo>
                  <a:lnTo>
                    <a:pt x="870741" y="307305"/>
                  </a:lnTo>
                  <a:lnTo>
                    <a:pt x="908976" y="283205"/>
                  </a:lnTo>
                  <a:lnTo>
                    <a:pt x="947743" y="260029"/>
                  </a:lnTo>
                  <a:lnTo>
                    <a:pt x="987022" y="237786"/>
                  </a:lnTo>
                  <a:lnTo>
                    <a:pt x="1026795" y="216483"/>
                  </a:lnTo>
                  <a:lnTo>
                    <a:pt x="1067043" y="196129"/>
                  </a:lnTo>
                  <a:lnTo>
                    <a:pt x="1107748" y="176731"/>
                  </a:lnTo>
                  <a:lnTo>
                    <a:pt x="1148891" y="158297"/>
                  </a:lnTo>
                  <a:lnTo>
                    <a:pt x="1190453" y="140834"/>
                  </a:lnTo>
                  <a:lnTo>
                    <a:pt x="1232416" y="124351"/>
                  </a:lnTo>
                  <a:lnTo>
                    <a:pt x="1274761" y="108856"/>
                  </a:lnTo>
                  <a:lnTo>
                    <a:pt x="1317469" y="94356"/>
                  </a:lnTo>
                  <a:lnTo>
                    <a:pt x="1360521" y="80860"/>
                  </a:lnTo>
                  <a:lnTo>
                    <a:pt x="1403900" y="68374"/>
                  </a:lnTo>
                  <a:lnTo>
                    <a:pt x="1447586" y="56907"/>
                  </a:lnTo>
                  <a:lnTo>
                    <a:pt x="1491561" y="46467"/>
                  </a:lnTo>
                  <a:lnTo>
                    <a:pt x="1535806" y="37061"/>
                  </a:lnTo>
                  <a:lnTo>
                    <a:pt x="1580302" y="28698"/>
                  </a:lnTo>
                  <a:lnTo>
                    <a:pt x="1625031" y="21385"/>
                  </a:lnTo>
                  <a:lnTo>
                    <a:pt x="1669974" y="15130"/>
                  </a:lnTo>
                  <a:lnTo>
                    <a:pt x="1715112" y="9941"/>
                  </a:lnTo>
                  <a:lnTo>
                    <a:pt x="1760428" y="5825"/>
                  </a:lnTo>
                  <a:lnTo>
                    <a:pt x="1805901" y="2791"/>
                  </a:lnTo>
                  <a:lnTo>
                    <a:pt x="1851514" y="847"/>
                  </a:lnTo>
                  <a:lnTo>
                    <a:pt x="1897248" y="0"/>
                  </a:lnTo>
                  <a:lnTo>
                    <a:pt x="1943084" y="257"/>
                  </a:lnTo>
                  <a:lnTo>
                    <a:pt x="1989004" y="1628"/>
                  </a:lnTo>
                  <a:lnTo>
                    <a:pt x="2034988" y="4119"/>
                  </a:lnTo>
                  <a:lnTo>
                    <a:pt x="2081019" y="7739"/>
                  </a:lnTo>
                  <a:lnTo>
                    <a:pt x="2127077" y="12496"/>
                  </a:lnTo>
                  <a:lnTo>
                    <a:pt x="2173144" y="18396"/>
                  </a:lnTo>
                  <a:lnTo>
                    <a:pt x="2219201" y="25449"/>
                  </a:lnTo>
                  <a:lnTo>
                    <a:pt x="2265230" y="33662"/>
                  </a:lnTo>
                  <a:lnTo>
                    <a:pt x="2311212" y="43042"/>
                  </a:lnTo>
                  <a:lnTo>
                    <a:pt x="2357128" y="53598"/>
                  </a:lnTo>
                  <a:lnTo>
                    <a:pt x="2402960" y="65338"/>
                  </a:lnTo>
                  <a:lnTo>
                    <a:pt x="2448689" y="78269"/>
                  </a:lnTo>
                  <a:lnTo>
                    <a:pt x="2494297" y="92399"/>
                  </a:lnTo>
                  <a:lnTo>
                    <a:pt x="2539763" y="107736"/>
                  </a:lnTo>
                  <a:lnTo>
                    <a:pt x="2585071" y="124287"/>
                  </a:lnTo>
                  <a:lnTo>
                    <a:pt x="2630202" y="142061"/>
                  </a:lnTo>
                  <a:lnTo>
                    <a:pt x="2674875" y="160954"/>
                  </a:lnTo>
                  <a:lnTo>
                    <a:pt x="2718819" y="180844"/>
                  </a:lnTo>
                  <a:lnTo>
                    <a:pt x="2762026" y="201713"/>
                  </a:lnTo>
                  <a:lnTo>
                    <a:pt x="2804489" y="223543"/>
                  </a:lnTo>
                  <a:lnTo>
                    <a:pt x="2846200" y="246314"/>
                  </a:lnTo>
                  <a:lnTo>
                    <a:pt x="2887150" y="270008"/>
                  </a:lnTo>
                  <a:lnTo>
                    <a:pt x="2927332" y="294606"/>
                  </a:lnTo>
                  <a:lnTo>
                    <a:pt x="2966739" y="320090"/>
                  </a:lnTo>
                  <a:lnTo>
                    <a:pt x="3005361" y="346440"/>
                  </a:lnTo>
                  <a:lnTo>
                    <a:pt x="3043192" y="373639"/>
                  </a:lnTo>
                  <a:lnTo>
                    <a:pt x="3080224" y="401668"/>
                  </a:lnTo>
                  <a:lnTo>
                    <a:pt x="3116449" y="430508"/>
                  </a:lnTo>
                  <a:lnTo>
                    <a:pt x="3151858" y="460140"/>
                  </a:lnTo>
                  <a:lnTo>
                    <a:pt x="3186444" y="490546"/>
                  </a:lnTo>
                  <a:lnTo>
                    <a:pt x="3220200" y="521707"/>
                  </a:lnTo>
                  <a:lnTo>
                    <a:pt x="3253117" y="553604"/>
                  </a:lnTo>
                  <a:lnTo>
                    <a:pt x="3285188" y="586219"/>
                  </a:lnTo>
                  <a:lnTo>
                    <a:pt x="3316405" y="619534"/>
                  </a:lnTo>
                  <a:lnTo>
                    <a:pt x="3346759" y="653528"/>
                  </a:lnTo>
                  <a:lnTo>
                    <a:pt x="3376243" y="688185"/>
                  </a:lnTo>
                  <a:lnTo>
                    <a:pt x="3404850" y="723484"/>
                  </a:lnTo>
                  <a:lnTo>
                    <a:pt x="3432571" y="759408"/>
                  </a:lnTo>
                  <a:lnTo>
                    <a:pt x="3459399" y="795938"/>
                  </a:lnTo>
                  <a:lnTo>
                    <a:pt x="3485325" y="833055"/>
                  </a:lnTo>
                  <a:lnTo>
                    <a:pt x="3510343" y="870740"/>
                  </a:lnTo>
                  <a:lnTo>
                    <a:pt x="3534443" y="908976"/>
                  </a:lnTo>
                  <a:lnTo>
                    <a:pt x="3557618" y="947742"/>
                  </a:lnTo>
                  <a:lnTo>
                    <a:pt x="3579861" y="987021"/>
                  </a:lnTo>
                  <a:lnTo>
                    <a:pt x="3601164" y="1026794"/>
                  </a:lnTo>
                  <a:lnTo>
                    <a:pt x="3621518" y="1067043"/>
                  </a:lnTo>
                  <a:lnTo>
                    <a:pt x="3640916" y="1107747"/>
                  </a:lnTo>
                  <a:lnTo>
                    <a:pt x="3659350" y="1148890"/>
                  </a:lnTo>
                  <a:lnTo>
                    <a:pt x="3676812" y="1190452"/>
                  </a:lnTo>
                  <a:lnTo>
                    <a:pt x="3693295" y="1232415"/>
                  </a:lnTo>
                  <a:lnTo>
                    <a:pt x="3708790" y="1274760"/>
                  </a:lnTo>
                  <a:lnTo>
                    <a:pt x="3723290" y="1317468"/>
                  </a:lnTo>
                  <a:lnTo>
                    <a:pt x="3736786" y="1360520"/>
                  </a:lnTo>
                  <a:lnTo>
                    <a:pt x="3749272" y="1403899"/>
                  </a:lnTo>
                  <a:lnTo>
                    <a:pt x="3760739" y="1447585"/>
                  </a:lnTo>
                  <a:lnTo>
                    <a:pt x="3771179" y="1491560"/>
                  </a:lnTo>
                  <a:lnTo>
                    <a:pt x="3780584" y="1535805"/>
                  </a:lnTo>
                  <a:lnTo>
                    <a:pt x="3788948" y="1580301"/>
                  </a:lnTo>
                  <a:lnTo>
                    <a:pt x="3796261" y="1625030"/>
                  </a:lnTo>
                  <a:lnTo>
                    <a:pt x="3802516" y="1669973"/>
                  </a:lnTo>
                  <a:lnTo>
                    <a:pt x="3807705" y="1715111"/>
                  </a:lnTo>
                  <a:lnTo>
                    <a:pt x="3811820" y="1760426"/>
                  </a:lnTo>
                  <a:lnTo>
                    <a:pt x="3814854" y="1805900"/>
                  </a:lnTo>
                  <a:lnTo>
                    <a:pt x="3816799" y="1851513"/>
                  </a:lnTo>
                  <a:lnTo>
                    <a:pt x="3817646" y="1897246"/>
                  </a:lnTo>
                  <a:lnTo>
                    <a:pt x="3817389" y="1943082"/>
                  </a:lnTo>
                  <a:lnTo>
                    <a:pt x="3816018" y="1989002"/>
                  </a:lnTo>
                  <a:lnTo>
                    <a:pt x="3813527" y="2034986"/>
                  </a:lnTo>
                  <a:lnTo>
                    <a:pt x="3809907" y="2081016"/>
                  </a:lnTo>
                  <a:lnTo>
                    <a:pt x="3805151" y="2127074"/>
                  </a:lnTo>
                  <a:lnTo>
                    <a:pt x="3799251" y="2173141"/>
                  </a:lnTo>
                  <a:lnTo>
                    <a:pt x="3792198" y="2219198"/>
                  </a:lnTo>
                  <a:lnTo>
                    <a:pt x="3783986" y="2265227"/>
                  </a:lnTo>
                  <a:lnTo>
                    <a:pt x="3774606" y="2311208"/>
                  </a:lnTo>
                  <a:lnTo>
                    <a:pt x="3764050" y="2357124"/>
                  </a:lnTo>
                  <a:lnTo>
                    <a:pt x="3752311" y="2402956"/>
                  </a:lnTo>
                  <a:lnTo>
                    <a:pt x="3739380" y="2448684"/>
                  </a:lnTo>
                  <a:lnTo>
                    <a:pt x="3725251" y="2494291"/>
                  </a:lnTo>
                  <a:lnTo>
                    <a:pt x="3709915" y="2539757"/>
                  </a:lnTo>
                  <a:lnTo>
                    <a:pt x="3693363" y="2585065"/>
                  </a:lnTo>
                  <a:lnTo>
                    <a:pt x="3675590" y="2630195"/>
                  </a:lnTo>
                  <a:close/>
                </a:path>
              </a:pathLst>
            </a:custGeom>
            <a:ln w="101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84794" y="3928656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4" h="1257935">
                  <a:moveTo>
                    <a:pt x="314096" y="0"/>
                  </a:moveTo>
                  <a:lnTo>
                    <a:pt x="0" y="1257858"/>
                  </a:lnTo>
                  <a:lnTo>
                    <a:pt x="901039" y="325653"/>
                  </a:lnTo>
                  <a:lnTo>
                    <a:pt x="864063" y="291089"/>
                  </a:lnTo>
                  <a:lnTo>
                    <a:pt x="826636" y="258437"/>
                  </a:lnTo>
                  <a:lnTo>
                    <a:pt x="788681" y="227654"/>
                  </a:lnTo>
                  <a:lnTo>
                    <a:pt x="750121" y="198696"/>
                  </a:lnTo>
                  <a:lnTo>
                    <a:pt x="710877" y="171519"/>
                  </a:lnTo>
                  <a:lnTo>
                    <a:pt x="670872" y="146082"/>
                  </a:lnTo>
                  <a:lnTo>
                    <a:pt x="630027" y="122340"/>
                  </a:lnTo>
                  <a:lnTo>
                    <a:pt x="588267" y="100251"/>
                  </a:lnTo>
                  <a:lnTo>
                    <a:pt x="545511" y="79771"/>
                  </a:lnTo>
                  <a:lnTo>
                    <a:pt x="501684" y="60857"/>
                  </a:lnTo>
                  <a:lnTo>
                    <a:pt x="456706" y="43466"/>
                  </a:lnTo>
                  <a:lnTo>
                    <a:pt x="410501" y="27555"/>
                  </a:lnTo>
                  <a:lnTo>
                    <a:pt x="362990" y="13081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83754" y="5186515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4" h="1257935">
                  <a:moveTo>
                    <a:pt x="901039" y="0"/>
                  </a:moveTo>
                  <a:lnTo>
                    <a:pt x="0" y="932205"/>
                  </a:lnTo>
                  <a:lnTo>
                    <a:pt x="36976" y="966769"/>
                  </a:lnTo>
                  <a:lnTo>
                    <a:pt x="74403" y="999421"/>
                  </a:lnTo>
                  <a:lnTo>
                    <a:pt x="112358" y="1030205"/>
                  </a:lnTo>
                  <a:lnTo>
                    <a:pt x="150918" y="1059164"/>
                  </a:lnTo>
                  <a:lnTo>
                    <a:pt x="190162" y="1086342"/>
                  </a:lnTo>
                  <a:lnTo>
                    <a:pt x="230167" y="1111780"/>
                  </a:lnTo>
                  <a:lnTo>
                    <a:pt x="271011" y="1135522"/>
                  </a:lnTo>
                  <a:lnTo>
                    <a:pt x="312772" y="1157612"/>
                  </a:lnTo>
                  <a:lnTo>
                    <a:pt x="355527" y="1178092"/>
                  </a:lnTo>
                  <a:lnTo>
                    <a:pt x="399355" y="1197006"/>
                  </a:lnTo>
                  <a:lnTo>
                    <a:pt x="444332" y="1214397"/>
                  </a:lnTo>
                  <a:lnTo>
                    <a:pt x="490538" y="1230307"/>
                  </a:lnTo>
                  <a:lnTo>
                    <a:pt x="538049" y="1244780"/>
                  </a:lnTo>
                  <a:lnTo>
                    <a:pt x="586943" y="1257858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84794" y="4267009"/>
              <a:ext cx="1246505" cy="932815"/>
            </a:xfrm>
            <a:custGeom>
              <a:avLst/>
              <a:gdLst/>
              <a:ahLst/>
              <a:cxnLst/>
              <a:rect l="l" t="t" r="r" b="b"/>
              <a:pathLst>
                <a:path w="1246504" h="932814">
                  <a:moveTo>
                    <a:pt x="901039" y="0"/>
                  </a:moveTo>
                  <a:lnTo>
                    <a:pt x="0" y="932205"/>
                  </a:lnTo>
                  <a:lnTo>
                    <a:pt x="1246314" y="575373"/>
                  </a:lnTo>
                  <a:lnTo>
                    <a:pt x="1231579" y="526943"/>
                  </a:lnTo>
                  <a:lnTo>
                    <a:pt x="1215504" y="479948"/>
                  </a:lnTo>
                  <a:lnTo>
                    <a:pt x="1198042" y="434311"/>
                  </a:lnTo>
                  <a:lnTo>
                    <a:pt x="1179147" y="389956"/>
                  </a:lnTo>
                  <a:lnTo>
                    <a:pt x="1158771" y="346805"/>
                  </a:lnTo>
                  <a:lnTo>
                    <a:pt x="1136868" y="304783"/>
                  </a:lnTo>
                  <a:lnTo>
                    <a:pt x="1113391" y="263812"/>
                  </a:lnTo>
                  <a:lnTo>
                    <a:pt x="1088293" y="223815"/>
                  </a:lnTo>
                  <a:lnTo>
                    <a:pt x="1061527" y="184716"/>
                  </a:lnTo>
                  <a:lnTo>
                    <a:pt x="1033046" y="146438"/>
                  </a:lnTo>
                  <a:lnTo>
                    <a:pt x="1002804" y="108904"/>
                  </a:lnTo>
                  <a:lnTo>
                    <a:pt x="970753" y="72038"/>
                  </a:lnTo>
                  <a:lnTo>
                    <a:pt x="936847" y="35762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78441" y="4864442"/>
              <a:ext cx="1374775" cy="1254760"/>
            </a:xfrm>
            <a:custGeom>
              <a:avLst/>
              <a:gdLst/>
              <a:ahLst/>
              <a:cxnLst/>
              <a:rect l="l" t="t" r="r" b="b"/>
              <a:pathLst>
                <a:path w="1374775" h="1254760">
                  <a:moveTo>
                    <a:pt x="1374178" y="332435"/>
                  </a:moveTo>
                  <a:lnTo>
                    <a:pt x="42913" y="0"/>
                  </a:lnTo>
                  <a:lnTo>
                    <a:pt x="30797" y="52184"/>
                  </a:lnTo>
                  <a:lnTo>
                    <a:pt x="20662" y="103746"/>
                  </a:lnTo>
                  <a:lnTo>
                    <a:pt x="12534" y="154813"/>
                  </a:lnTo>
                  <a:lnTo>
                    <a:pt x="6400" y="205447"/>
                  </a:lnTo>
                  <a:lnTo>
                    <a:pt x="2260" y="255778"/>
                  </a:lnTo>
                  <a:lnTo>
                    <a:pt x="127" y="305879"/>
                  </a:lnTo>
                  <a:lnTo>
                    <a:pt x="0" y="355866"/>
                  </a:lnTo>
                  <a:lnTo>
                    <a:pt x="1866" y="405803"/>
                  </a:lnTo>
                  <a:lnTo>
                    <a:pt x="5727" y="455803"/>
                  </a:lnTo>
                  <a:lnTo>
                    <a:pt x="11607" y="505968"/>
                  </a:lnTo>
                  <a:lnTo>
                    <a:pt x="19481" y="556387"/>
                  </a:lnTo>
                  <a:lnTo>
                    <a:pt x="29362" y="607148"/>
                  </a:lnTo>
                  <a:lnTo>
                    <a:pt x="41249" y="658342"/>
                  </a:lnTo>
                  <a:lnTo>
                    <a:pt x="55143" y="710082"/>
                  </a:lnTo>
                  <a:lnTo>
                    <a:pt x="68364" y="706297"/>
                  </a:lnTo>
                  <a:lnTo>
                    <a:pt x="74764" y="727341"/>
                  </a:lnTo>
                  <a:lnTo>
                    <a:pt x="90843" y="774331"/>
                  </a:lnTo>
                  <a:lnTo>
                    <a:pt x="108305" y="819975"/>
                  </a:lnTo>
                  <a:lnTo>
                    <a:pt x="127203" y="864323"/>
                  </a:lnTo>
                  <a:lnTo>
                    <a:pt x="147574" y="907478"/>
                  </a:lnTo>
                  <a:lnTo>
                    <a:pt x="169481" y="949502"/>
                  </a:lnTo>
                  <a:lnTo>
                    <a:pt x="192951" y="990473"/>
                  </a:lnTo>
                  <a:lnTo>
                    <a:pt x="218059" y="1030465"/>
                  </a:lnTo>
                  <a:lnTo>
                    <a:pt x="244817" y="1069568"/>
                  </a:lnTo>
                  <a:lnTo>
                    <a:pt x="273304" y="1107846"/>
                  </a:lnTo>
                  <a:lnTo>
                    <a:pt x="303542" y="1145374"/>
                  </a:lnTo>
                  <a:lnTo>
                    <a:pt x="335597" y="1182243"/>
                  </a:lnTo>
                  <a:lnTo>
                    <a:pt x="369493" y="1218526"/>
                  </a:lnTo>
                  <a:lnTo>
                    <a:pt x="405307" y="1254277"/>
                  </a:lnTo>
                  <a:lnTo>
                    <a:pt x="1266532" y="363258"/>
                  </a:lnTo>
                  <a:lnTo>
                    <a:pt x="1374178" y="332435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84794" y="5186515"/>
              <a:ext cx="1257935" cy="901065"/>
            </a:xfrm>
            <a:custGeom>
              <a:avLst/>
              <a:gdLst/>
              <a:ahLst/>
              <a:cxnLst/>
              <a:rect l="l" t="t" r="r" b="b"/>
              <a:pathLst>
                <a:path w="1257935" h="901064">
                  <a:moveTo>
                    <a:pt x="0" y="0"/>
                  </a:moveTo>
                  <a:lnTo>
                    <a:pt x="932205" y="901039"/>
                  </a:lnTo>
                  <a:lnTo>
                    <a:pt x="966769" y="864063"/>
                  </a:lnTo>
                  <a:lnTo>
                    <a:pt x="999421" y="826636"/>
                  </a:lnTo>
                  <a:lnTo>
                    <a:pt x="1030205" y="788681"/>
                  </a:lnTo>
                  <a:lnTo>
                    <a:pt x="1059164" y="750121"/>
                  </a:lnTo>
                  <a:lnTo>
                    <a:pt x="1086342" y="710877"/>
                  </a:lnTo>
                  <a:lnTo>
                    <a:pt x="1111780" y="670872"/>
                  </a:lnTo>
                  <a:lnTo>
                    <a:pt x="1135522" y="630027"/>
                  </a:lnTo>
                  <a:lnTo>
                    <a:pt x="1157612" y="588267"/>
                  </a:lnTo>
                  <a:lnTo>
                    <a:pt x="1178092" y="545511"/>
                  </a:lnTo>
                  <a:lnTo>
                    <a:pt x="1197006" y="501684"/>
                  </a:lnTo>
                  <a:lnTo>
                    <a:pt x="1214397" y="456706"/>
                  </a:lnTo>
                  <a:lnTo>
                    <a:pt x="1230307" y="410501"/>
                  </a:lnTo>
                  <a:lnTo>
                    <a:pt x="1244780" y="362990"/>
                  </a:lnTo>
                  <a:lnTo>
                    <a:pt x="1257858" y="31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30416" y="4310377"/>
              <a:ext cx="1262380" cy="888365"/>
            </a:xfrm>
            <a:custGeom>
              <a:avLst/>
              <a:gdLst/>
              <a:ahLst/>
              <a:cxnLst/>
              <a:rect l="l" t="t" r="r" b="b"/>
              <a:pathLst>
                <a:path w="1262379" h="888364">
                  <a:moveTo>
                    <a:pt x="317550" y="0"/>
                  </a:moveTo>
                  <a:lnTo>
                    <a:pt x="283498" y="37445"/>
                  </a:lnTo>
                  <a:lnTo>
                    <a:pt x="251364" y="75314"/>
                  </a:lnTo>
                  <a:lnTo>
                    <a:pt x="221106" y="113686"/>
                  </a:lnTo>
                  <a:lnTo>
                    <a:pt x="192680" y="152639"/>
                  </a:lnTo>
                  <a:lnTo>
                    <a:pt x="166046" y="192251"/>
                  </a:lnTo>
                  <a:lnTo>
                    <a:pt x="141162" y="232601"/>
                  </a:lnTo>
                  <a:lnTo>
                    <a:pt x="117984" y="273767"/>
                  </a:lnTo>
                  <a:lnTo>
                    <a:pt x="96471" y="315827"/>
                  </a:lnTo>
                  <a:lnTo>
                    <a:pt x="76581" y="358859"/>
                  </a:lnTo>
                  <a:lnTo>
                    <a:pt x="58272" y="402943"/>
                  </a:lnTo>
                  <a:lnTo>
                    <a:pt x="41502" y="448155"/>
                  </a:lnTo>
                  <a:lnTo>
                    <a:pt x="26227" y="494575"/>
                  </a:lnTo>
                  <a:lnTo>
                    <a:pt x="12407" y="542280"/>
                  </a:lnTo>
                  <a:lnTo>
                    <a:pt x="0" y="591350"/>
                  </a:lnTo>
                  <a:lnTo>
                    <a:pt x="1262062" y="888123"/>
                  </a:lnTo>
                  <a:lnTo>
                    <a:pt x="317550" y="0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84794" y="5186515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4" h="1246504">
                  <a:moveTo>
                    <a:pt x="0" y="0"/>
                  </a:moveTo>
                  <a:lnTo>
                    <a:pt x="356831" y="1246314"/>
                  </a:lnTo>
                  <a:lnTo>
                    <a:pt x="405262" y="1231579"/>
                  </a:lnTo>
                  <a:lnTo>
                    <a:pt x="452257" y="1215504"/>
                  </a:lnTo>
                  <a:lnTo>
                    <a:pt x="497894" y="1198042"/>
                  </a:lnTo>
                  <a:lnTo>
                    <a:pt x="542249" y="1179147"/>
                  </a:lnTo>
                  <a:lnTo>
                    <a:pt x="585399" y="1158771"/>
                  </a:lnTo>
                  <a:lnTo>
                    <a:pt x="627421" y="1136868"/>
                  </a:lnTo>
                  <a:lnTo>
                    <a:pt x="668393" y="1113391"/>
                  </a:lnTo>
                  <a:lnTo>
                    <a:pt x="708389" y="1088293"/>
                  </a:lnTo>
                  <a:lnTo>
                    <a:pt x="747488" y="1061527"/>
                  </a:lnTo>
                  <a:lnTo>
                    <a:pt x="785766" y="1033046"/>
                  </a:lnTo>
                  <a:lnTo>
                    <a:pt x="823300" y="1002804"/>
                  </a:lnTo>
                  <a:lnTo>
                    <a:pt x="860167" y="970753"/>
                  </a:lnTo>
                  <a:lnTo>
                    <a:pt x="896443" y="936847"/>
                  </a:lnTo>
                  <a:lnTo>
                    <a:pt x="932205" y="901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52588" y="3940200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4" h="1246504">
                  <a:moveTo>
                    <a:pt x="575373" y="0"/>
                  </a:moveTo>
                  <a:lnTo>
                    <a:pt x="526943" y="14735"/>
                  </a:lnTo>
                  <a:lnTo>
                    <a:pt x="479948" y="30809"/>
                  </a:lnTo>
                  <a:lnTo>
                    <a:pt x="434311" y="48271"/>
                  </a:lnTo>
                  <a:lnTo>
                    <a:pt x="389956" y="67166"/>
                  </a:lnTo>
                  <a:lnTo>
                    <a:pt x="346805" y="87542"/>
                  </a:lnTo>
                  <a:lnTo>
                    <a:pt x="304783" y="109445"/>
                  </a:lnTo>
                  <a:lnTo>
                    <a:pt x="263812" y="132922"/>
                  </a:lnTo>
                  <a:lnTo>
                    <a:pt x="223815" y="158021"/>
                  </a:lnTo>
                  <a:lnTo>
                    <a:pt x="184716" y="184787"/>
                  </a:lnTo>
                  <a:lnTo>
                    <a:pt x="146438" y="213267"/>
                  </a:lnTo>
                  <a:lnTo>
                    <a:pt x="108904" y="243510"/>
                  </a:lnTo>
                  <a:lnTo>
                    <a:pt x="72038" y="275560"/>
                  </a:lnTo>
                  <a:lnTo>
                    <a:pt x="35762" y="309466"/>
                  </a:lnTo>
                  <a:lnTo>
                    <a:pt x="0" y="345274"/>
                  </a:lnTo>
                  <a:lnTo>
                    <a:pt x="932205" y="1246314"/>
                  </a:lnTo>
                  <a:lnTo>
                    <a:pt x="575373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70697" y="5186515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14096" y="0"/>
                  </a:moveTo>
                  <a:lnTo>
                    <a:pt x="0" y="1257858"/>
                  </a:lnTo>
                  <a:lnTo>
                    <a:pt x="49296" y="1269315"/>
                  </a:lnTo>
                  <a:lnTo>
                    <a:pt x="98021" y="1278885"/>
                  </a:lnTo>
                  <a:lnTo>
                    <a:pt x="146265" y="1286569"/>
                  </a:lnTo>
                  <a:lnTo>
                    <a:pt x="194118" y="1292366"/>
                  </a:lnTo>
                  <a:lnTo>
                    <a:pt x="241670" y="1296274"/>
                  </a:lnTo>
                  <a:lnTo>
                    <a:pt x="289011" y="1298292"/>
                  </a:lnTo>
                  <a:lnTo>
                    <a:pt x="336230" y="1298421"/>
                  </a:lnTo>
                  <a:lnTo>
                    <a:pt x="383419" y="1296658"/>
                  </a:lnTo>
                  <a:lnTo>
                    <a:pt x="430666" y="1293003"/>
                  </a:lnTo>
                  <a:lnTo>
                    <a:pt x="478061" y="1287455"/>
                  </a:lnTo>
                  <a:lnTo>
                    <a:pt x="525695" y="1280013"/>
                  </a:lnTo>
                  <a:lnTo>
                    <a:pt x="573658" y="1270676"/>
                  </a:lnTo>
                  <a:lnTo>
                    <a:pt x="622038" y="1259443"/>
                  </a:lnTo>
                  <a:lnTo>
                    <a:pt x="670928" y="1246314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27962" y="3888094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34697" y="0"/>
                  </a:moveTo>
                  <a:lnTo>
                    <a:pt x="287509" y="1762"/>
                  </a:lnTo>
                  <a:lnTo>
                    <a:pt x="240262" y="5417"/>
                  </a:lnTo>
                  <a:lnTo>
                    <a:pt x="192866" y="10965"/>
                  </a:lnTo>
                  <a:lnTo>
                    <a:pt x="145232" y="18407"/>
                  </a:lnTo>
                  <a:lnTo>
                    <a:pt x="97270" y="27744"/>
                  </a:lnTo>
                  <a:lnTo>
                    <a:pt x="48889" y="38977"/>
                  </a:lnTo>
                  <a:lnTo>
                    <a:pt x="0" y="52106"/>
                  </a:lnTo>
                  <a:lnTo>
                    <a:pt x="356831" y="1298421"/>
                  </a:lnTo>
                  <a:lnTo>
                    <a:pt x="670928" y="40562"/>
                  </a:lnTo>
                  <a:lnTo>
                    <a:pt x="621632" y="29105"/>
                  </a:lnTo>
                  <a:lnTo>
                    <a:pt x="572906" y="19535"/>
                  </a:lnTo>
                  <a:lnTo>
                    <a:pt x="524662" y="11851"/>
                  </a:lnTo>
                  <a:lnTo>
                    <a:pt x="476809" y="6054"/>
                  </a:lnTo>
                  <a:lnTo>
                    <a:pt x="429257" y="2146"/>
                  </a:lnTo>
                  <a:lnTo>
                    <a:pt x="381916" y="128"/>
                  </a:lnTo>
                  <a:lnTo>
                    <a:pt x="334697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84158" y="3870318"/>
              <a:ext cx="2618740" cy="2618740"/>
            </a:xfrm>
            <a:custGeom>
              <a:avLst/>
              <a:gdLst/>
              <a:ahLst/>
              <a:cxnLst/>
              <a:rect l="l" t="t" r="r" b="b"/>
              <a:pathLst>
                <a:path w="2618740" h="2618740">
                  <a:moveTo>
                    <a:pt x="2239816" y="2230545"/>
                  </a:moveTo>
                  <a:lnTo>
                    <a:pt x="2205430" y="2264050"/>
                  </a:lnTo>
                  <a:lnTo>
                    <a:pt x="2170136" y="2296045"/>
                  </a:lnTo>
                  <a:lnTo>
                    <a:pt x="2133977" y="2326529"/>
                  </a:lnTo>
                  <a:lnTo>
                    <a:pt x="2096994" y="2355501"/>
                  </a:lnTo>
                  <a:lnTo>
                    <a:pt x="2059230" y="2382963"/>
                  </a:lnTo>
                  <a:lnTo>
                    <a:pt x="2020726" y="2408913"/>
                  </a:lnTo>
                  <a:lnTo>
                    <a:pt x="1981525" y="2433352"/>
                  </a:lnTo>
                  <a:lnTo>
                    <a:pt x="1941667" y="2456278"/>
                  </a:lnTo>
                  <a:lnTo>
                    <a:pt x="1901195" y="2477693"/>
                  </a:lnTo>
                  <a:lnTo>
                    <a:pt x="1860150" y="2497595"/>
                  </a:lnTo>
                  <a:lnTo>
                    <a:pt x="1818575" y="2515985"/>
                  </a:lnTo>
                  <a:lnTo>
                    <a:pt x="1776512" y="2532862"/>
                  </a:lnTo>
                  <a:lnTo>
                    <a:pt x="1734001" y="2548226"/>
                  </a:lnTo>
                  <a:lnTo>
                    <a:pt x="1691086" y="2562077"/>
                  </a:lnTo>
                  <a:lnTo>
                    <a:pt x="1647807" y="2574415"/>
                  </a:lnTo>
                  <a:lnTo>
                    <a:pt x="1604206" y="2585239"/>
                  </a:lnTo>
                  <a:lnTo>
                    <a:pt x="1560327" y="2594550"/>
                  </a:lnTo>
                  <a:lnTo>
                    <a:pt x="1516209" y="2602347"/>
                  </a:lnTo>
                  <a:lnTo>
                    <a:pt x="1471896" y="2608629"/>
                  </a:lnTo>
                  <a:lnTo>
                    <a:pt x="1427429" y="2613397"/>
                  </a:lnTo>
                  <a:lnTo>
                    <a:pt x="1382849" y="2616651"/>
                  </a:lnTo>
                  <a:lnTo>
                    <a:pt x="1338199" y="2618389"/>
                  </a:lnTo>
                  <a:lnTo>
                    <a:pt x="1293521" y="2618613"/>
                  </a:lnTo>
                  <a:lnTo>
                    <a:pt x="1248856" y="2617322"/>
                  </a:lnTo>
                  <a:lnTo>
                    <a:pt x="1204246" y="2614515"/>
                  </a:lnTo>
                  <a:lnTo>
                    <a:pt x="1159733" y="2610192"/>
                  </a:lnTo>
                  <a:lnTo>
                    <a:pt x="1115359" y="2604354"/>
                  </a:lnTo>
                  <a:lnTo>
                    <a:pt x="1071166" y="2596999"/>
                  </a:lnTo>
                  <a:lnTo>
                    <a:pt x="1027195" y="2588129"/>
                  </a:lnTo>
                  <a:lnTo>
                    <a:pt x="983489" y="2577742"/>
                  </a:lnTo>
                  <a:lnTo>
                    <a:pt x="940089" y="2565838"/>
                  </a:lnTo>
                  <a:lnTo>
                    <a:pt x="897037" y="2552417"/>
                  </a:lnTo>
                  <a:lnTo>
                    <a:pt x="854374" y="2537479"/>
                  </a:lnTo>
                  <a:lnTo>
                    <a:pt x="812144" y="2521024"/>
                  </a:lnTo>
                  <a:lnTo>
                    <a:pt x="770387" y="2503052"/>
                  </a:lnTo>
                  <a:lnTo>
                    <a:pt x="729145" y="2483561"/>
                  </a:lnTo>
                  <a:lnTo>
                    <a:pt x="688461" y="2462553"/>
                  </a:lnTo>
                  <a:lnTo>
                    <a:pt x="648376" y="2440027"/>
                  </a:lnTo>
                  <a:lnTo>
                    <a:pt x="608931" y="2415982"/>
                  </a:lnTo>
                  <a:lnTo>
                    <a:pt x="570170" y="2390419"/>
                  </a:lnTo>
                  <a:lnTo>
                    <a:pt x="532133" y="2363337"/>
                  </a:lnTo>
                  <a:lnTo>
                    <a:pt x="494862" y="2334735"/>
                  </a:lnTo>
                  <a:lnTo>
                    <a:pt x="458400" y="2304615"/>
                  </a:lnTo>
                  <a:lnTo>
                    <a:pt x="422788" y="2272975"/>
                  </a:lnTo>
                  <a:lnTo>
                    <a:pt x="388067" y="2239816"/>
                  </a:lnTo>
                  <a:lnTo>
                    <a:pt x="354562" y="2205430"/>
                  </a:lnTo>
                  <a:lnTo>
                    <a:pt x="322568" y="2170136"/>
                  </a:lnTo>
                  <a:lnTo>
                    <a:pt x="292084" y="2133977"/>
                  </a:lnTo>
                  <a:lnTo>
                    <a:pt x="263111" y="2096994"/>
                  </a:lnTo>
                  <a:lnTo>
                    <a:pt x="235650" y="2059230"/>
                  </a:lnTo>
                  <a:lnTo>
                    <a:pt x="209699" y="2020726"/>
                  </a:lnTo>
                  <a:lnTo>
                    <a:pt x="185261" y="1981525"/>
                  </a:lnTo>
                  <a:lnTo>
                    <a:pt x="162334" y="1941667"/>
                  </a:lnTo>
                  <a:lnTo>
                    <a:pt x="140920" y="1901195"/>
                  </a:lnTo>
                  <a:lnTo>
                    <a:pt x="121018" y="1860150"/>
                  </a:lnTo>
                  <a:lnTo>
                    <a:pt x="102628" y="1818575"/>
                  </a:lnTo>
                  <a:lnTo>
                    <a:pt x="85751" y="1776512"/>
                  </a:lnTo>
                  <a:lnTo>
                    <a:pt x="70386" y="1734001"/>
                  </a:lnTo>
                  <a:lnTo>
                    <a:pt x="56535" y="1691086"/>
                  </a:lnTo>
                  <a:lnTo>
                    <a:pt x="44197" y="1647807"/>
                  </a:lnTo>
                  <a:lnTo>
                    <a:pt x="33373" y="1604206"/>
                  </a:lnTo>
                  <a:lnTo>
                    <a:pt x="24063" y="1560327"/>
                  </a:lnTo>
                  <a:lnTo>
                    <a:pt x="16266" y="1516209"/>
                  </a:lnTo>
                  <a:lnTo>
                    <a:pt x="9984" y="1471896"/>
                  </a:lnTo>
                  <a:lnTo>
                    <a:pt x="5215" y="1427429"/>
                  </a:lnTo>
                  <a:lnTo>
                    <a:pt x="1962" y="1382849"/>
                  </a:lnTo>
                  <a:lnTo>
                    <a:pt x="223" y="1338199"/>
                  </a:lnTo>
                  <a:lnTo>
                    <a:pt x="0" y="1293521"/>
                  </a:lnTo>
                  <a:lnTo>
                    <a:pt x="1291" y="1248856"/>
                  </a:lnTo>
                  <a:lnTo>
                    <a:pt x="4098" y="1204246"/>
                  </a:lnTo>
                  <a:lnTo>
                    <a:pt x="8420" y="1159733"/>
                  </a:lnTo>
                  <a:lnTo>
                    <a:pt x="14259" y="1115359"/>
                  </a:lnTo>
                  <a:lnTo>
                    <a:pt x="21613" y="1071166"/>
                  </a:lnTo>
                  <a:lnTo>
                    <a:pt x="30484" y="1027195"/>
                  </a:lnTo>
                  <a:lnTo>
                    <a:pt x="40871" y="983489"/>
                  </a:lnTo>
                  <a:lnTo>
                    <a:pt x="52775" y="940089"/>
                  </a:lnTo>
                  <a:lnTo>
                    <a:pt x="66195" y="897037"/>
                  </a:lnTo>
                  <a:lnTo>
                    <a:pt x="81133" y="854374"/>
                  </a:lnTo>
                  <a:lnTo>
                    <a:pt x="97588" y="812144"/>
                  </a:lnTo>
                  <a:lnTo>
                    <a:pt x="115561" y="770387"/>
                  </a:lnTo>
                  <a:lnTo>
                    <a:pt x="135051" y="729145"/>
                  </a:lnTo>
                  <a:lnTo>
                    <a:pt x="156059" y="688461"/>
                  </a:lnTo>
                  <a:lnTo>
                    <a:pt x="178586" y="648376"/>
                  </a:lnTo>
                  <a:lnTo>
                    <a:pt x="202631" y="608931"/>
                  </a:lnTo>
                  <a:lnTo>
                    <a:pt x="228194" y="570170"/>
                  </a:lnTo>
                  <a:lnTo>
                    <a:pt x="255276" y="532133"/>
                  </a:lnTo>
                  <a:lnTo>
                    <a:pt x="283877" y="494862"/>
                  </a:lnTo>
                  <a:lnTo>
                    <a:pt x="313997" y="458400"/>
                  </a:lnTo>
                  <a:lnTo>
                    <a:pt x="345637" y="422788"/>
                  </a:lnTo>
                  <a:lnTo>
                    <a:pt x="378796" y="388067"/>
                  </a:lnTo>
                  <a:lnTo>
                    <a:pt x="413183" y="354562"/>
                  </a:lnTo>
                  <a:lnTo>
                    <a:pt x="448477" y="322568"/>
                  </a:lnTo>
                  <a:lnTo>
                    <a:pt x="484636" y="292084"/>
                  </a:lnTo>
                  <a:lnTo>
                    <a:pt x="521618" y="263111"/>
                  </a:lnTo>
                  <a:lnTo>
                    <a:pt x="559382" y="235650"/>
                  </a:lnTo>
                  <a:lnTo>
                    <a:pt x="597886" y="209699"/>
                  </a:lnTo>
                  <a:lnTo>
                    <a:pt x="637088" y="185261"/>
                  </a:lnTo>
                  <a:lnTo>
                    <a:pt x="676946" y="162334"/>
                  </a:lnTo>
                  <a:lnTo>
                    <a:pt x="717418" y="140920"/>
                  </a:lnTo>
                  <a:lnTo>
                    <a:pt x="758462" y="121018"/>
                  </a:lnTo>
                  <a:lnTo>
                    <a:pt x="800037" y="102628"/>
                  </a:lnTo>
                  <a:lnTo>
                    <a:pt x="842101" y="85751"/>
                  </a:lnTo>
                  <a:lnTo>
                    <a:pt x="884611" y="70386"/>
                  </a:lnTo>
                  <a:lnTo>
                    <a:pt x="927527" y="56535"/>
                  </a:lnTo>
                  <a:lnTo>
                    <a:pt x="970806" y="44197"/>
                  </a:lnTo>
                  <a:lnTo>
                    <a:pt x="1014406" y="33373"/>
                  </a:lnTo>
                  <a:lnTo>
                    <a:pt x="1058286" y="24063"/>
                  </a:lnTo>
                  <a:lnTo>
                    <a:pt x="1102403" y="16266"/>
                  </a:lnTo>
                  <a:lnTo>
                    <a:pt x="1146717" y="9984"/>
                  </a:lnTo>
                  <a:lnTo>
                    <a:pt x="1191184" y="5215"/>
                  </a:lnTo>
                  <a:lnTo>
                    <a:pt x="1235763" y="1962"/>
                  </a:lnTo>
                  <a:lnTo>
                    <a:pt x="1280413" y="223"/>
                  </a:lnTo>
                  <a:lnTo>
                    <a:pt x="1325092" y="0"/>
                  </a:lnTo>
                  <a:lnTo>
                    <a:pt x="1369757" y="1291"/>
                  </a:lnTo>
                  <a:lnTo>
                    <a:pt x="1414366" y="4098"/>
                  </a:lnTo>
                  <a:lnTo>
                    <a:pt x="1458879" y="8420"/>
                  </a:lnTo>
                  <a:lnTo>
                    <a:pt x="1503253" y="14259"/>
                  </a:lnTo>
                  <a:lnTo>
                    <a:pt x="1547446" y="21613"/>
                  </a:lnTo>
                  <a:lnTo>
                    <a:pt x="1591417" y="30484"/>
                  </a:lnTo>
                  <a:lnTo>
                    <a:pt x="1635124" y="40871"/>
                  </a:lnTo>
                  <a:lnTo>
                    <a:pt x="1678524" y="52775"/>
                  </a:lnTo>
                  <a:lnTo>
                    <a:pt x="1721576" y="66195"/>
                  </a:lnTo>
                  <a:lnTo>
                    <a:pt x="1764238" y="81133"/>
                  </a:lnTo>
                  <a:lnTo>
                    <a:pt x="1806469" y="97588"/>
                  </a:lnTo>
                  <a:lnTo>
                    <a:pt x="1848226" y="115561"/>
                  </a:lnTo>
                  <a:lnTo>
                    <a:pt x="1889467" y="135051"/>
                  </a:lnTo>
                  <a:lnTo>
                    <a:pt x="1930152" y="156059"/>
                  </a:lnTo>
                  <a:lnTo>
                    <a:pt x="1970237" y="178586"/>
                  </a:lnTo>
                  <a:lnTo>
                    <a:pt x="2009681" y="202631"/>
                  </a:lnTo>
                  <a:lnTo>
                    <a:pt x="2048443" y="228194"/>
                  </a:lnTo>
                  <a:lnTo>
                    <a:pt x="2086480" y="255276"/>
                  </a:lnTo>
                  <a:lnTo>
                    <a:pt x="2123750" y="283877"/>
                  </a:lnTo>
                  <a:lnTo>
                    <a:pt x="2160213" y="313997"/>
                  </a:lnTo>
                  <a:lnTo>
                    <a:pt x="2195825" y="345637"/>
                  </a:lnTo>
                  <a:lnTo>
                    <a:pt x="2230545" y="378796"/>
                  </a:lnTo>
                  <a:lnTo>
                    <a:pt x="2264050" y="413183"/>
                  </a:lnTo>
                  <a:lnTo>
                    <a:pt x="2296045" y="448477"/>
                  </a:lnTo>
                  <a:lnTo>
                    <a:pt x="2326529" y="484636"/>
                  </a:lnTo>
                  <a:lnTo>
                    <a:pt x="2355501" y="521618"/>
                  </a:lnTo>
                  <a:lnTo>
                    <a:pt x="2382963" y="559382"/>
                  </a:lnTo>
                  <a:lnTo>
                    <a:pt x="2408913" y="597886"/>
                  </a:lnTo>
                  <a:lnTo>
                    <a:pt x="2433352" y="637088"/>
                  </a:lnTo>
                  <a:lnTo>
                    <a:pt x="2456278" y="676946"/>
                  </a:lnTo>
                  <a:lnTo>
                    <a:pt x="2477693" y="717418"/>
                  </a:lnTo>
                  <a:lnTo>
                    <a:pt x="2497595" y="758462"/>
                  </a:lnTo>
                  <a:lnTo>
                    <a:pt x="2515985" y="800037"/>
                  </a:lnTo>
                  <a:lnTo>
                    <a:pt x="2532862" y="842101"/>
                  </a:lnTo>
                  <a:lnTo>
                    <a:pt x="2548226" y="884611"/>
                  </a:lnTo>
                  <a:lnTo>
                    <a:pt x="2562077" y="927527"/>
                  </a:lnTo>
                  <a:lnTo>
                    <a:pt x="2574415" y="970806"/>
                  </a:lnTo>
                  <a:lnTo>
                    <a:pt x="2585239" y="1014406"/>
                  </a:lnTo>
                  <a:lnTo>
                    <a:pt x="2594550" y="1058286"/>
                  </a:lnTo>
                  <a:lnTo>
                    <a:pt x="2602347" y="1102403"/>
                  </a:lnTo>
                  <a:lnTo>
                    <a:pt x="2608629" y="1146717"/>
                  </a:lnTo>
                  <a:lnTo>
                    <a:pt x="2613397" y="1191184"/>
                  </a:lnTo>
                  <a:lnTo>
                    <a:pt x="2616651" y="1235763"/>
                  </a:lnTo>
                  <a:lnTo>
                    <a:pt x="2618389" y="1280413"/>
                  </a:lnTo>
                  <a:lnTo>
                    <a:pt x="2618613" y="1325092"/>
                  </a:lnTo>
                  <a:lnTo>
                    <a:pt x="2617322" y="1369757"/>
                  </a:lnTo>
                  <a:lnTo>
                    <a:pt x="2614515" y="1414366"/>
                  </a:lnTo>
                  <a:lnTo>
                    <a:pt x="2610192" y="1458879"/>
                  </a:lnTo>
                  <a:lnTo>
                    <a:pt x="2604354" y="1503253"/>
                  </a:lnTo>
                  <a:lnTo>
                    <a:pt x="2596999" y="1547446"/>
                  </a:lnTo>
                  <a:lnTo>
                    <a:pt x="2588129" y="1591417"/>
                  </a:lnTo>
                  <a:lnTo>
                    <a:pt x="2577742" y="1635124"/>
                  </a:lnTo>
                  <a:lnTo>
                    <a:pt x="2565838" y="1678524"/>
                  </a:lnTo>
                  <a:lnTo>
                    <a:pt x="2552417" y="1721576"/>
                  </a:lnTo>
                  <a:lnTo>
                    <a:pt x="2537479" y="1764238"/>
                  </a:lnTo>
                  <a:lnTo>
                    <a:pt x="2521024" y="1806469"/>
                  </a:lnTo>
                  <a:lnTo>
                    <a:pt x="2503052" y="1848226"/>
                  </a:lnTo>
                  <a:lnTo>
                    <a:pt x="2483561" y="1889467"/>
                  </a:lnTo>
                  <a:lnTo>
                    <a:pt x="2462553" y="1930152"/>
                  </a:lnTo>
                  <a:lnTo>
                    <a:pt x="2440027" y="1970237"/>
                  </a:lnTo>
                  <a:lnTo>
                    <a:pt x="2415982" y="2009681"/>
                  </a:lnTo>
                  <a:lnTo>
                    <a:pt x="2390419" y="2048443"/>
                  </a:lnTo>
                  <a:lnTo>
                    <a:pt x="2363337" y="2086480"/>
                  </a:lnTo>
                  <a:lnTo>
                    <a:pt x="2334735" y="2123750"/>
                  </a:lnTo>
                  <a:lnTo>
                    <a:pt x="2304615" y="2160213"/>
                  </a:lnTo>
                  <a:lnTo>
                    <a:pt x="2272975" y="2195825"/>
                  </a:lnTo>
                  <a:lnTo>
                    <a:pt x="2239816" y="2230545"/>
                  </a:lnTo>
                  <a:close/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36459" y="4276256"/>
              <a:ext cx="1871345" cy="1837055"/>
            </a:xfrm>
            <a:custGeom>
              <a:avLst/>
              <a:gdLst/>
              <a:ahLst/>
              <a:cxnLst/>
              <a:rect l="l" t="t" r="r" b="b"/>
              <a:pathLst>
                <a:path w="1871345" h="1837054">
                  <a:moveTo>
                    <a:pt x="1871268" y="1836991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484794" y="4829683"/>
              <a:ext cx="1298575" cy="671195"/>
            </a:xfrm>
            <a:custGeom>
              <a:avLst/>
              <a:gdLst/>
              <a:ahLst/>
              <a:cxnLst/>
              <a:rect l="l" t="t" r="r" b="b"/>
              <a:pathLst>
                <a:path w="1298575" h="671195">
                  <a:moveTo>
                    <a:pt x="1246314" y="0"/>
                  </a:moveTo>
                  <a:lnTo>
                    <a:pt x="0" y="356831"/>
                  </a:lnTo>
                  <a:lnTo>
                    <a:pt x="1257858" y="670928"/>
                  </a:lnTo>
                  <a:lnTo>
                    <a:pt x="1269315" y="621632"/>
                  </a:lnTo>
                  <a:lnTo>
                    <a:pt x="1278885" y="572906"/>
                  </a:lnTo>
                  <a:lnTo>
                    <a:pt x="1286569" y="524662"/>
                  </a:lnTo>
                  <a:lnTo>
                    <a:pt x="1292366" y="476809"/>
                  </a:lnTo>
                  <a:lnTo>
                    <a:pt x="1296274" y="429257"/>
                  </a:lnTo>
                  <a:lnTo>
                    <a:pt x="1298292" y="381916"/>
                  </a:lnTo>
                  <a:lnTo>
                    <a:pt x="1298421" y="334697"/>
                  </a:lnTo>
                  <a:lnTo>
                    <a:pt x="1296658" y="287509"/>
                  </a:lnTo>
                  <a:lnTo>
                    <a:pt x="1293003" y="240262"/>
                  </a:lnTo>
                  <a:lnTo>
                    <a:pt x="1287455" y="192866"/>
                  </a:lnTo>
                  <a:lnTo>
                    <a:pt x="1280013" y="145232"/>
                  </a:lnTo>
                  <a:lnTo>
                    <a:pt x="1270676" y="97270"/>
                  </a:lnTo>
                  <a:lnTo>
                    <a:pt x="1259443" y="48889"/>
                  </a:lnTo>
                  <a:lnTo>
                    <a:pt x="1246314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575009" y="4270464"/>
              <a:ext cx="1848485" cy="1852930"/>
            </a:xfrm>
            <a:custGeom>
              <a:avLst/>
              <a:gdLst/>
              <a:ahLst/>
              <a:cxnLst/>
              <a:rect l="l" t="t" r="r" b="b"/>
              <a:pathLst>
                <a:path w="1848485" h="1852929">
                  <a:moveTo>
                    <a:pt x="1848446" y="0"/>
                  </a:moveTo>
                  <a:lnTo>
                    <a:pt x="0" y="1852307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 rot="20280000">
            <a:off x="5370026" y="7974656"/>
            <a:ext cx="76750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1000" spc="-15">
                <a:solidFill>
                  <a:srgbClr val="010202"/>
                </a:solidFill>
                <a:latin typeface="Calibri"/>
                <a:cs typeface="Calibri"/>
              </a:rPr>
              <a:t>Arvo</a:t>
            </a:r>
            <a:r>
              <a:rPr dirty="0" baseline="2777" sz="1500" spc="-22">
                <a:solidFill>
                  <a:srgbClr val="010202"/>
                </a:solidFill>
                <a:latin typeface="Calibri"/>
                <a:cs typeface="Calibri"/>
              </a:rPr>
              <a:t>valtaisuus</a:t>
            </a:r>
            <a:endParaRPr baseline="2777" sz="15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 rot="20280000">
            <a:off x="5332729" y="8115905"/>
            <a:ext cx="96029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10">
                <a:solidFill>
                  <a:srgbClr val="010202"/>
                </a:solidFill>
                <a:latin typeface="Calibri"/>
                <a:cs typeface="Calibri"/>
              </a:rPr>
              <a:t>Kunnianhimoisuus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 rot="20280000">
            <a:off x="5387684" y="8256309"/>
            <a:ext cx="9691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Vaikutusvaltaisuus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 rot="20280000">
            <a:off x="5744232" y="8394208"/>
            <a:ext cx="3740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Asema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 rot="20280000">
            <a:off x="5769264" y="8534936"/>
            <a:ext cx="44217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5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Vauraus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 rot="17580000">
            <a:off x="6998875" y="6310417"/>
            <a:ext cx="68747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sz="1000" spc="-15">
                <a:solidFill>
                  <a:srgbClr val="010202"/>
                </a:solidFill>
                <a:latin typeface="Calibri"/>
                <a:cs typeface="Calibri"/>
              </a:rPr>
              <a:t>K</a:t>
            </a: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uri-järjestys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 rot="17580000">
            <a:off x="7059173" y="6367958"/>
            <a:ext cx="85027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Perhek</a:t>
            </a:r>
            <a:r>
              <a:rPr dirty="0" sz="1000" spc="-15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dirty="0" baseline="2777" sz="1500" spc="-7">
                <a:solidFill>
                  <a:srgbClr val="010202"/>
                </a:solidFill>
                <a:latin typeface="Calibri"/>
                <a:cs typeface="Calibri"/>
              </a:rPr>
              <a:t>sk</a:t>
            </a:r>
            <a:r>
              <a:rPr dirty="0" baseline="2777" sz="1500" spc="-22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dirty="0" baseline="2777" sz="1500" spc="-7">
                <a:solidFill>
                  <a:srgbClr val="010202"/>
                </a:solidFill>
                <a:latin typeface="Calibri"/>
                <a:cs typeface="Calibri"/>
              </a:rPr>
              <a:t>isyys</a:t>
            </a:r>
            <a:endParaRPr baseline="2777" sz="15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 rot="17580000">
            <a:off x="7428196" y="6425184"/>
            <a:ext cx="39138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Vakaus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 rot="17580000">
            <a:off x="7335319" y="6483676"/>
            <a:ext cx="86220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Vastavuoroisuus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 rot="17580000">
            <a:off x="7455699" y="6540714"/>
            <a:ext cx="9043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Yht</a:t>
            </a:r>
            <a:r>
              <a:rPr dirty="0" sz="1000" spc="-15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dirty="0" baseline="2777" sz="1500">
                <a:solidFill>
                  <a:srgbClr val="010202"/>
                </a:solidFill>
                <a:latin typeface="Calibri"/>
                <a:cs typeface="Calibri"/>
              </a:rPr>
              <a:t>enkuuluvuus</a:t>
            </a:r>
            <a:endParaRPr baseline="2777" sz="15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 rot="3960000">
            <a:off x="7527022" y="3673331"/>
            <a:ext cx="69995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sz="1000" spc="-10">
                <a:solidFill>
                  <a:srgbClr val="010202"/>
                </a:solidFill>
                <a:latin typeface="Calibri"/>
                <a:cs typeface="Calibri"/>
              </a:rPr>
              <a:t>K</a:t>
            </a: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ohteliaisuus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 rot="3960000">
            <a:off x="7344715" y="3734176"/>
            <a:ext cx="78504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25"/>
              </a:lnSpc>
            </a:pPr>
            <a:r>
              <a:rPr dirty="0" sz="1000" spc="-10">
                <a:solidFill>
                  <a:srgbClr val="010202"/>
                </a:solidFill>
                <a:latin typeface="Calibri"/>
                <a:cs typeface="Calibri"/>
              </a:rPr>
              <a:t>K</a:t>
            </a:r>
            <a:r>
              <a:rPr dirty="0" sz="1000" spc="5">
                <a:solidFill>
                  <a:srgbClr val="010202"/>
                </a:solidFill>
                <a:latin typeface="Calibri"/>
                <a:cs typeface="Calibri"/>
              </a:rPr>
              <a:t>unnioi�avuus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 rot="3960000">
            <a:off x="7295345" y="3795653"/>
            <a:ext cx="60529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sz="1000" spc="5">
                <a:solidFill>
                  <a:srgbClr val="010202"/>
                </a:solidFill>
                <a:latin typeface="Calibri"/>
                <a:cs typeface="Calibri"/>
              </a:rPr>
              <a:t>Mal�llisuus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 rot="3960000">
            <a:off x="7141671" y="3856695"/>
            <a:ext cx="63326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44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Perint</a:t>
            </a:r>
            <a:r>
              <a:rPr dirty="0" sz="1000" spc="-10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isyys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 rot="3960000">
            <a:off x="6885503" y="3918127"/>
            <a:ext cx="86597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9"/>
              </a:lnSpc>
            </a:pPr>
            <a:r>
              <a:rPr dirty="0" sz="1000" spc="10">
                <a:solidFill>
                  <a:srgbClr val="010202"/>
                </a:solidFill>
                <a:latin typeface="Calibri"/>
                <a:cs typeface="Calibri"/>
              </a:rPr>
              <a:t>Puoluee�omuus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 rot="20280000">
            <a:off x="2646767" y="1772239"/>
            <a:ext cx="84588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Avarakats</a:t>
            </a:r>
            <a:r>
              <a:rPr dirty="0" sz="1000" spc="-20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dirty="0" baseline="2777" sz="1500" spc="-7">
                <a:solidFill>
                  <a:srgbClr val="010202"/>
                </a:solidFill>
                <a:latin typeface="Calibri"/>
                <a:cs typeface="Calibri"/>
              </a:rPr>
              <a:t>isuus</a:t>
            </a:r>
            <a:endParaRPr baseline="2777" sz="15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 rot="20280000">
            <a:off x="2894104" y="1911197"/>
            <a:ext cx="46839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5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dirty="0" sz="1000" spc="-20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dirty="0" sz="1000" spc="85">
                <a:solidFill>
                  <a:srgbClr val="010202"/>
                </a:solidFill>
                <a:latin typeface="Calibri"/>
                <a:cs typeface="Calibri"/>
              </a:rPr>
              <a:t>�syys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 rot="20280000">
            <a:off x="2681362" y="2053781"/>
            <a:ext cx="101382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Luonnonmukaisuus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 rot="20280000">
            <a:off x="2719318" y="2194275"/>
            <a:ext cx="105667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5"/>
              </a:lnSpc>
            </a:pPr>
            <a:r>
              <a:rPr dirty="0" sz="1000" spc="-10">
                <a:solidFill>
                  <a:srgbClr val="010202"/>
                </a:solidFill>
                <a:latin typeface="Calibri"/>
                <a:cs typeface="Calibri"/>
              </a:rPr>
              <a:t>Oike</a:t>
            </a:r>
            <a:r>
              <a:rPr dirty="0" baseline="2777" sz="1500" spc="-15">
                <a:solidFill>
                  <a:srgbClr val="010202"/>
                </a:solidFill>
                <a:latin typeface="Calibri"/>
                <a:cs typeface="Calibri"/>
              </a:rPr>
              <a:t>udenmukaisuus</a:t>
            </a:r>
            <a:endParaRPr baseline="2777" sz="15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 rot="20280000">
            <a:off x="2918383" y="2333546"/>
            <a:ext cx="77689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Tasa-arvoisuus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 rot="17580000">
            <a:off x="735393" y="3719452"/>
            <a:ext cx="74371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Itsekunnioitus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 rot="17580000">
            <a:off x="1023180" y="3776782"/>
            <a:ext cx="44826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Luovuus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 rot="17580000">
            <a:off x="1096270" y="3834228"/>
            <a:ext cx="58544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5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Utelia</a:t>
            </a:r>
            <a:r>
              <a:rPr dirty="0" sz="1000" spc="-15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dirty="0" baseline="2777" sz="1500" spc="-7">
                <a:solidFill>
                  <a:srgbClr val="010202"/>
                </a:solidFill>
                <a:latin typeface="Calibri"/>
                <a:cs typeface="Calibri"/>
              </a:rPr>
              <a:t>suus</a:t>
            </a:r>
            <a:endParaRPr baseline="2777" sz="15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 rot="17580000">
            <a:off x="1329461" y="3891824"/>
            <a:ext cx="39980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Vapaus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 rot="17580000">
            <a:off x="1391539" y="3949693"/>
            <a:ext cx="55881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5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Yksityisyys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 rot="3960000">
            <a:off x="1374330" y="6337576"/>
            <a:ext cx="54769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Innokkuus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 rot="3960000">
            <a:off x="1291606" y="6398622"/>
            <a:ext cx="43427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5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Jännitys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 rot="3960000">
            <a:off x="984768" y="6459718"/>
            <a:ext cx="76750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0"/>
              </a:lnSpc>
            </a:pPr>
            <a:r>
              <a:rPr dirty="0" baseline="2777" sz="1500" spc="-44">
                <a:solidFill>
                  <a:srgbClr val="010202"/>
                </a:solidFill>
                <a:latin typeface="Calibri"/>
                <a:cs typeface="Calibri"/>
              </a:rPr>
              <a:t>M</a:t>
            </a:r>
            <a:r>
              <a:rPr dirty="0" sz="1000" spc="20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dirty="0" sz="1000" spc="-35">
                <a:solidFill>
                  <a:srgbClr val="010202"/>
                </a:solidFill>
                <a:latin typeface="Calibri"/>
                <a:cs typeface="Calibri"/>
              </a:rPr>
              <a:t>n</a:t>
            </a:r>
            <a:r>
              <a:rPr dirty="0" sz="1000" spc="-15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dirty="0" sz="1000" spc="-35">
                <a:solidFill>
                  <a:srgbClr val="010202"/>
                </a:solidFill>
                <a:latin typeface="Calibri"/>
                <a:cs typeface="Calibri"/>
              </a:rPr>
              <a:t>pu</a:t>
            </a:r>
            <a:r>
              <a:rPr dirty="0" sz="1000" spc="20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dirty="0" sz="1000" spc="-15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 rot="3960000">
            <a:off x="999684" y="6520414"/>
            <a:ext cx="45923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0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Rohk</a:t>
            </a:r>
            <a:r>
              <a:rPr dirty="0" sz="1000" spc="-10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 rot="3960000">
            <a:off x="711898" y="6581526"/>
            <a:ext cx="75435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S</a:t>
            </a:r>
            <a:r>
              <a:rPr dirty="0" sz="1000" spc="-10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ikkailunhalu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 rot="1320000">
            <a:off x="3090179" y="8013915"/>
            <a:ext cx="51439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40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Hauskuus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 rot="1320000">
            <a:off x="2885461" y="8155236"/>
            <a:ext cx="80823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0"/>
              </a:lnSpc>
            </a:pPr>
            <a:r>
              <a:rPr dirty="0" sz="1000" spc="15">
                <a:solidFill>
                  <a:srgbClr val="010202"/>
                </a:solidFill>
                <a:latin typeface="Calibri"/>
                <a:cs typeface="Calibri"/>
              </a:rPr>
              <a:t>Na</a:t>
            </a:r>
            <a:r>
              <a:rPr dirty="0" sz="1000" spc="-30">
                <a:solidFill>
                  <a:srgbClr val="010202"/>
                </a:solidFill>
                <a:latin typeface="Calibri"/>
                <a:cs typeface="Calibri"/>
              </a:rPr>
              <a:t>u</a:t>
            </a:r>
            <a:r>
              <a:rPr dirty="0" sz="1000" spc="85">
                <a:solidFill>
                  <a:srgbClr val="010202"/>
                </a:solidFill>
                <a:latin typeface="Calibri"/>
                <a:cs typeface="Calibri"/>
              </a:rPr>
              <a:t>�</a:t>
            </a:r>
            <a:r>
              <a:rPr dirty="0" sz="1000" spc="-30">
                <a:solidFill>
                  <a:srgbClr val="010202"/>
                </a:solidFill>
                <a:latin typeface="Calibri"/>
                <a:cs typeface="Calibri"/>
              </a:rPr>
              <a:t>nn</a:t>
            </a:r>
            <a:r>
              <a:rPr dirty="0" sz="1000" spc="20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dirty="0" sz="1000" spc="-15">
                <a:solidFill>
                  <a:srgbClr val="010202"/>
                </a:solidFill>
                <a:latin typeface="Calibri"/>
                <a:cs typeface="Calibri"/>
              </a:rPr>
              <a:t>lli</a:t>
            </a: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 rot="1320000">
            <a:off x="2859626" y="8296243"/>
            <a:ext cx="74496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5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Omahyväisyys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 rot="1320000">
            <a:off x="2773034" y="8437260"/>
            <a:ext cx="80196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0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Mi</a:t>
            </a: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elijohteisuus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 rot="1320000">
            <a:off x="2748175" y="8578374"/>
            <a:ext cx="73683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5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Turhamaisuus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818028" y="4301609"/>
            <a:ext cx="1196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YHTEISYÖLLISYYS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3275" y="5099931"/>
            <a:ext cx="11188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TAVANOMAISUUS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020212" y="5825736"/>
            <a:ext cx="10134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ERINOMAISUUS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274341" y="5076944"/>
            <a:ext cx="10280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YKSILÖLLISYYS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 rot="1140000">
            <a:off x="5602570" y="1726353"/>
            <a:ext cx="59536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5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Avuliaisuus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 rot="1140000">
            <a:off x="5537805" y="1869990"/>
            <a:ext cx="6226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0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Armollisuus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 rot="1140000">
            <a:off x="5507561" y="2013262"/>
            <a:ext cx="57986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25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R</a:t>
            </a:r>
            <a:r>
              <a:rPr dirty="0" sz="1000" spc="-15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hellisyys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 rot="1140000">
            <a:off x="5450388" y="2157038"/>
            <a:ext cx="59288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5"/>
              </a:lnSpc>
            </a:pPr>
            <a:r>
              <a:rPr dirty="0" sz="1000">
                <a:solidFill>
                  <a:srgbClr val="010202"/>
                </a:solidFill>
                <a:latin typeface="Calibri"/>
                <a:cs typeface="Calibri"/>
              </a:rPr>
              <a:t>Uskollisuus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 rot="1140000">
            <a:off x="5203005" y="2301352"/>
            <a:ext cx="98296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5"/>
              </a:lnSpc>
            </a:pPr>
            <a:r>
              <a:rPr dirty="0" sz="1000" spc="-5">
                <a:solidFill>
                  <a:srgbClr val="010202"/>
                </a:solidFill>
                <a:latin typeface="Calibri"/>
                <a:cs typeface="Calibri"/>
              </a:rPr>
              <a:t>Vastuuntuntoisuus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811156" y="1239710"/>
            <a:ext cx="5300980" cy="8147684"/>
            <a:chOff x="9811156" y="1239710"/>
            <a:chExt cx="5300980" cy="8147684"/>
          </a:xfrm>
        </p:grpSpPr>
        <p:sp>
          <p:nvSpPr>
            <p:cNvPr id="80" name="object 80"/>
            <p:cNvSpPr/>
            <p:nvPr/>
          </p:nvSpPr>
          <p:spPr>
            <a:xfrm>
              <a:off x="9811156" y="1239710"/>
              <a:ext cx="5300980" cy="198120"/>
            </a:xfrm>
            <a:custGeom>
              <a:avLst/>
              <a:gdLst/>
              <a:ahLst/>
              <a:cxnLst/>
              <a:rect l="l" t="t" r="r" b="b"/>
              <a:pathLst>
                <a:path w="5300980" h="198119">
                  <a:moveTo>
                    <a:pt x="5300522" y="0"/>
                  </a:moveTo>
                  <a:lnTo>
                    <a:pt x="0" y="0"/>
                  </a:lnTo>
                  <a:lnTo>
                    <a:pt x="0" y="198018"/>
                  </a:lnTo>
                  <a:lnTo>
                    <a:pt x="5300522" y="198018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811156" y="1437729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80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811156" y="1620469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80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811156" y="1803222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80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811156" y="1985975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80">
                  <a:moveTo>
                    <a:pt x="5300522" y="0"/>
                  </a:moveTo>
                  <a:lnTo>
                    <a:pt x="0" y="0"/>
                  </a:lnTo>
                  <a:lnTo>
                    <a:pt x="0" y="182460"/>
                  </a:lnTo>
                  <a:lnTo>
                    <a:pt x="5300522" y="182460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811156" y="2168436"/>
              <a:ext cx="5300980" cy="198120"/>
            </a:xfrm>
            <a:custGeom>
              <a:avLst/>
              <a:gdLst/>
              <a:ahLst/>
              <a:cxnLst/>
              <a:rect l="l" t="t" r="r" b="b"/>
              <a:pathLst>
                <a:path w="5300980" h="198119">
                  <a:moveTo>
                    <a:pt x="5300522" y="0"/>
                  </a:moveTo>
                  <a:lnTo>
                    <a:pt x="0" y="0"/>
                  </a:lnTo>
                  <a:lnTo>
                    <a:pt x="0" y="198018"/>
                  </a:lnTo>
                  <a:lnTo>
                    <a:pt x="5300522" y="198018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9811156" y="2366454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80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811156" y="2549194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80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811156" y="2731947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80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9811156" y="2914701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80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9811156" y="3097454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811156" y="3280194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811156" y="3462947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811156" y="3645700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811156" y="3828453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811156" y="4011206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9811156" y="4193946"/>
              <a:ext cx="5300980" cy="198120"/>
            </a:xfrm>
            <a:custGeom>
              <a:avLst/>
              <a:gdLst/>
              <a:ahLst/>
              <a:cxnLst/>
              <a:rect l="l" t="t" r="r" b="b"/>
              <a:pathLst>
                <a:path w="5300980" h="198120">
                  <a:moveTo>
                    <a:pt x="5300522" y="0"/>
                  </a:moveTo>
                  <a:lnTo>
                    <a:pt x="0" y="0"/>
                  </a:lnTo>
                  <a:lnTo>
                    <a:pt x="0" y="198018"/>
                  </a:lnTo>
                  <a:lnTo>
                    <a:pt x="5300522" y="198018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9811156" y="4391964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9811156" y="4574717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811156" y="4757458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9811156" y="4940211"/>
              <a:ext cx="5300980" cy="198120"/>
            </a:xfrm>
            <a:custGeom>
              <a:avLst/>
              <a:gdLst/>
              <a:ahLst/>
              <a:cxnLst/>
              <a:rect l="l" t="t" r="r" b="b"/>
              <a:pathLst>
                <a:path w="5300980" h="198120">
                  <a:moveTo>
                    <a:pt x="5300522" y="0"/>
                  </a:moveTo>
                  <a:lnTo>
                    <a:pt x="0" y="0"/>
                  </a:lnTo>
                  <a:lnTo>
                    <a:pt x="0" y="198005"/>
                  </a:lnTo>
                  <a:lnTo>
                    <a:pt x="5300522" y="198005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9811156" y="5138229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9811156" y="5320982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9811156" y="5503722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9811156" y="5686476"/>
              <a:ext cx="5300980" cy="198120"/>
            </a:xfrm>
            <a:custGeom>
              <a:avLst/>
              <a:gdLst/>
              <a:ahLst/>
              <a:cxnLst/>
              <a:rect l="l" t="t" r="r" b="b"/>
              <a:pathLst>
                <a:path w="5300980" h="198120">
                  <a:moveTo>
                    <a:pt x="5300522" y="0"/>
                  </a:moveTo>
                  <a:lnTo>
                    <a:pt x="0" y="0"/>
                  </a:lnTo>
                  <a:lnTo>
                    <a:pt x="0" y="198018"/>
                  </a:lnTo>
                  <a:lnTo>
                    <a:pt x="5300522" y="198018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9811156" y="5884494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9811156" y="6067247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9811156" y="6249987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9811156" y="6432740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9811156" y="6615493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9811156" y="6798246"/>
              <a:ext cx="5300980" cy="198120"/>
            </a:xfrm>
            <a:custGeom>
              <a:avLst/>
              <a:gdLst/>
              <a:ahLst/>
              <a:cxnLst/>
              <a:rect l="l" t="t" r="r" b="b"/>
              <a:pathLst>
                <a:path w="5300980" h="198120">
                  <a:moveTo>
                    <a:pt x="5300522" y="0"/>
                  </a:moveTo>
                  <a:lnTo>
                    <a:pt x="0" y="0"/>
                  </a:lnTo>
                  <a:lnTo>
                    <a:pt x="0" y="198018"/>
                  </a:lnTo>
                  <a:lnTo>
                    <a:pt x="5300522" y="198018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9811156" y="6996252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9811156" y="7179005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3"/>
                  </a:lnTo>
                  <a:lnTo>
                    <a:pt x="5300522" y="182753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9811156" y="7361758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9811156" y="7544498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3"/>
                  </a:lnTo>
                  <a:lnTo>
                    <a:pt x="5300522" y="182753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9811156" y="7727264"/>
              <a:ext cx="5300980" cy="198120"/>
            </a:xfrm>
            <a:custGeom>
              <a:avLst/>
              <a:gdLst/>
              <a:ahLst/>
              <a:cxnLst/>
              <a:rect l="l" t="t" r="r" b="b"/>
              <a:pathLst>
                <a:path w="5300980" h="198120">
                  <a:moveTo>
                    <a:pt x="5300522" y="0"/>
                  </a:moveTo>
                  <a:lnTo>
                    <a:pt x="0" y="0"/>
                  </a:lnTo>
                  <a:lnTo>
                    <a:pt x="0" y="198005"/>
                  </a:lnTo>
                  <a:lnTo>
                    <a:pt x="5300522" y="198005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9811156" y="7925270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3"/>
                  </a:lnTo>
                  <a:lnTo>
                    <a:pt x="5300522" y="182753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9811156" y="8108023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9811156" y="8290776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9811156" y="8473516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9811156" y="8656269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9811156" y="8839022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2"/>
                  </a:lnTo>
                  <a:lnTo>
                    <a:pt x="5300522" y="182752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9811156" y="9021775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3"/>
                  </a:lnTo>
                  <a:lnTo>
                    <a:pt x="5300522" y="182753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3A88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9811156" y="9204515"/>
              <a:ext cx="5300980" cy="182880"/>
            </a:xfrm>
            <a:custGeom>
              <a:avLst/>
              <a:gdLst/>
              <a:ahLst/>
              <a:cxnLst/>
              <a:rect l="l" t="t" r="r" b="b"/>
              <a:pathLst>
                <a:path w="5300980" h="182879">
                  <a:moveTo>
                    <a:pt x="5300522" y="0"/>
                  </a:moveTo>
                  <a:lnTo>
                    <a:pt x="0" y="0"/>
                  </a:lnTo>
                  <a:lnTo>
                    <a:pt x="0" y="182753"/>
                  </a:lnTo>
                  <a:lnTo>
                    <a:pt x="5300522" y="182753"/>
                  </a:lnTo>
                  <a:lnTo>
                    <a:pt x="53005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" name="object 124"/>
          <p:cNvGrpSpPr/>
          <p:nvPr/>
        </p:nvGrpSpPr>
        <p:grpSpPr>
          <a:xfrm>
            <a:off x="2128864" y="2922144"/>
            <a:ext cx="4674870" cy="4685030"/>
            <a:chOff x="2128864" y="2922144"/>
            <a:chExt cx="4674870" cy="4685030"/>
          </a:xfrm>
        </p:grpSpPr>
        <p:sp>
          <p:nvSpPr>
            <p:cNvPr id="125" name="object 125"/>
            <p:cNvSpPr/>
            <p:nvPr/>
          </p:nvSpPr>
          <p:spPr>
            <a:xfrm>
              <a:off x="5166569" y="7309087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4" h="295909">
                  <a:moveTo>
                    <a:pt x="379577" y="295579"/>
                  </a:moveTo>
                  <a:lnTo>
                    <a:pt x="325637" y="295520"/>
                  </a:lnTo>
                  <a:lnTo>
                    <a:pt x="271776" y="295488"/>
                  </a:lnTo>
                  <a:lnTo>
                    <a:pt x="217912" y="295474"/>
                  </a:lnTo>
                  <a:lnTo>
                    <a:pt x="164041" y="295470"/>
                  </a:lnTo>
                  <a:lnTo>
                    <a:pt x="110159" y="295465"/>
                  </a:lnTo>
                  <a:lnTo>
                    <a:pt x="58534" y="295452"/>
                  </a:lnTo>
                  <a:lnTo>
                    <a:pt x="57861" y="295427"/>
                  </a:lnTo>
                  <a:lnTo>
                    <a:pt x="57188" y="295427"/>
                  </a:lnTo>
                  <a:lnTo>
                    <a:pt x="56502" y="295465"/>
                  </a:lnTo>
                  <a:lnTo>
                    <a:pt x="52095" y="295795"/>
                  </a:lnTo>
                  <a:lnTo>
                    <a:pt x="49466" y="293700"/>
                  </a:lnTo>
                  <a:lnTo>
                    <a:pt x="48653" y="289153"/>
                  </a:lnTo>
                  <a:lnTo>
                    <a:pt x="46608" y="277556"/>
                  </a:lnTo>
                  <a:lnTo>
                    <a:pt x="44521" y="265966"/>
                  </a:lnTo>
                  <a:lnTo>
                    <a:pt x="42408" y="254381"/>
                  </a:lnTo>
                  <a:lnTo>
                    <a:pt x="40284" y="242798"/>
                  </a:lnTo>
                  <a:lnTo>
                    <a:pt x="0" y="21551"/>
                  </a:lnTo>
                  <a:lnTo>
                    <a:pt x="135191" y="144348"/>
                  </a:lnTo>
                  <a:lnTo>
                    <a:pt x="219481" y="0"/>
                  </a:lnTo>
                  <a:lnTo>
                    <a:pt x="303733" y="144348"/>
                  </a:lnTo>
                  <a:lnTo>
                    <a:pt x="304190" y="143979"/>
                  </a:lnTo>
                  <a:lnTo>
                    <a:pt x="304634" y="143624"/>
                  </a:lnTo>
                  <a:lnTo>
                    <a:pt x="305053" y="143230"/>
                  </a:lnTo>
                  <a:lnTo>
                    <a:pt x="335914" y="115176"/>
                  </a:lnTo>
                  <a:lnTo>
                    <a:pt x="347850" y="104325"/>
                  </a:lnTo>
                  <a:lnTo>
                    <a:pt x="359787" y="93473"/>
                  </a:lnTo>
                  <a:lnTo>
                    <a:pt x="392339" y="63959"/>
                  </a:lnTo>
                  <a:lnTo>
                    <a:pt x="418401" y="40563"/>
                  </a:lnTo>
                  <a:lnTo>
                    <a:pt x="437197" y="23710"/>
                  </a:lnTo>
                  <a:lnTo>
                    <a:pt x="437197" y="34480"/>
                  </a:lnTo>
                  <a:lnTo>
                    <a:pt x="436295" y="35852"/>
                  </a:lnTo>
                  <a:lnTo>
                    <a:pt x="431461" y="62291"/>
                  </a:lnTo>
                  <a:lnTo>
                    <a:pt x="426632" y="88807"/>
                  </a:lnTo>
                  <a:lnTo>
                    <a:pt x="421806" y="115376"/>
                  </a:lnTo>
                  <a:lnTo>
                    <a:pt x="416979" y="141973"/>
                  </a:lnTo>
                  <a:lnTo>
                    <a:pt x="410730" y="176364"/>
                  </a:lnTo>
                  <a:lnTo>
                    <a:pt x="400775" y="231278"/>
                  </a:lnTo>
                  <a:lnTo>
                    <a:pt x="390982" y="286219"/>
                  </a:lnTo>
                  <a:lnTo>
                    <a:pt x="389623" y="294005"/>
                  </a:lnTo>
                  <a:lnTo>
                    <a:pt x="385610" y="295579"/>
                  </a:lnTo>
                  <a:lnTo>
                    <a:pt x="379577" y="29557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9345" y="7156437"/>
              <a:ext cx="128003" cy="201701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0842" y="7217760"/>
              <a:ext cx="121399" cy="12139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8864" y="5982220"/>
              <a:ext cx="242036" cy="161442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3857" y="2922144"/>
              <a:ext cx="99098" cy="16541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7293" y="6048832"/>
              <a:ext cx="206131" cy="229501"/>
            </a:xfrm>
            <a:prstGeom prst="rect">
              <a:avLst/>
            </a:prstGeom>
          </p:spPr>
        </p:pic>
      </p:grpSp>
      <p:sp>
        <p:nvSpPr>
          <p:cNvPr id="131" name="object 131"/>
          <p:cNvSpPr txBox="1"/>
          <p:nvPr/>
        </p:nvSpPr>
        <p:spPr>
          <a:xfrm>
            <a:off x="9934068" y="1212181"/>
            <a:ext cx="5050790" cy="29819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225"/>
              </a:spcBef>
            </a:pPr>
            <a:r>
              <a:rPr dirty="0" sz="1200" spc="-15" b="1">
                <a:solidFill>
                  <a:srgbClr val="FFFFFF"/>
                </a:solidFill>
                <a:latin typeface="Arial"/>
                <a:cs typeface="Arial"/>
              </a:rPr>
              <a:t>HYVÄNTAHTOISUUS</a:t>
            </a:r>
            <a:endParaRPr sz="12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auttaa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ympärillä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olevia</a:t>
            </a:r>
            <a:r>
              <a:rPr dirty="0" sz="1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ihmisiä.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välittää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muista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ihmisistä.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olla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uskollinen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ystävilleen.</a:t>
            </a:r>
            <a:r>
              <a:rPr dirty="0" sz="1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omistautua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läheisilleen.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vastata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muiden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tarpeisiin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ja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yrittää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tukea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heitä.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Anteeksianto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tärkeää.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Pyrkimys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nähdä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hyvää,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ei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kantaa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kaunaa.</a:t>
            </a:r>
            <a:endParaRPr sz="110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  <a:spcBef>
                <a:spcPts val="114"/>
              </a:spcBef>
            </a:pP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TASAVERTAISUUS</a:t>
            </a:r>
            <a:endParaRPr sz="1200">
              <a:latin typeface="Arial"/>
              <a:cs typeface="Arial"/>
            </a:endParaRPr>
          </a:p>
          <a:p>
            <a:pPr algn="ctr" marL="138430" marR="129539" indent="1270">
              <a:lnSpc>
                <a:spcPct val="109100"/>
              </a:lnSpc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tärkeänä, että kaikkia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ihmisiä maailmassa kohdellaan tasa-arvoisesti.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tärkeänä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kuunnella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ihmisiä,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vaikka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olisi</a:t>
            </a:r>
            <a:r>
              <a:rPr dirty="0" sz="1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eri mieltä.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ymmärtää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heitä.</a:t>
            </a:r>
            <a:endParaRPr sz="1100">
              <a:latin typeface="Arial"/>
              <a:cs typeface="Arial"/>
            </a:endParaRPr>
          </a:p>
          <a:p>
            <a:pPr algn="ctr" marL="320040" marR="311150">
              <a:lnSpc>
                <a:spcPts val="1440"/>
              </a:lnSpc>
              <a:spcBef>
                <a:spcPts val="6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Uskoo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vahvasti,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että kaikkien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tulee huolehtia luonnosta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ja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ympäristöstä. </a:t>
            </a:r>
            <a:r>
              <a:rPr dirty="0" sz="110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Uskoo,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että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kaikkien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tulisi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elää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sovussa.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Rauhan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edistäminen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tärkeää.</a:t>
            </a:r>
            <a:endParaRPr sz="11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5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Haluaa,</a:t>
            </a:r>
            <a:r>
              <a:rPr dirty="0" sz="1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että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kaikkia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kohdellaan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oikeudenmukaisesti,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huono-osaisia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suojellen.</a:t>
            </a:r>
            <a:endParaRPr sz="11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120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ITSELUOTTAMUS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Uusien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ideoiden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pohtiminen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luovuus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tärkeää.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Tykkää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tehdä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asioita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itsenäisesti.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Haluaa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olla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vapaa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suunnittelemaan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ja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valitsemaan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toimintansa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itse.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tärkeänä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kiinnostusta,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utelias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ja yrittää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ymmärtää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kaikenlaisia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asioita.</a:t>
            </a:r>
            <a:endParaRPr sz="110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</a:t>
            </a:r>
            <a:r>
              <a:rPr dirty="0" sz="11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olla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riippumaton.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</a:t>
            </a:r>
            <a:r>
              <a:rPr dirty="0" sz="1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luottaa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itseensä.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1901714" y="4182671"/>
            <a:ext cx="1119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FFFFFF"/>
                </a:solidFill>
                <a:latin typeface="Arial"/>
                <a:cs typeface="Arial"/>
              </a:rPr>
              <a:t>ITSEVARMUUS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9992051" y="4380600"/>
            <a:ext cx="49364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tärkeänä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tehdä erilaisia</a:t>
            </a:r>
            <a:r>
              <a:rPr dirty="0" sz="1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asioita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elämässä.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Etsii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uusia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asioita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kokeiltavaksi.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0815493" y="4548710"/>
            <a:ext cx="3289300" cy="58864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Haluaa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ottaa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riskejä.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Etsii aina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seikkailuja.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 yllätyksistä.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 jännittävää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elämää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tärkeänä.</a:t>
            </a:r>
            <a:endParaRPr sz="11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120"/>
              </a:spcBef>
            </a:pP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ITSERIITTOISUUS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9848780" y="5126825"/>
            <a:ext cx="52228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Etsii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kaikki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mahdollisuudet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hauskaa.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tehdä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asioita,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jotka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tuottavat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iloa.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0177427" y="5294963"/>
            <a:ext cx="4565650" cy="588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Elämän nautinnoista nauttiminen on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tärkeää. Tykkää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hemmotella itseään. </a:t>
            </a:r>
            <a:r>
              <a:rPr dirty="0" sz="110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Haluaa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todella nauttia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elämästä.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hauskanpitoa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erittäin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tärkeänä.</a:t>
            </a:r>
            <a:endParaRPr sz="110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  <a:spcBef>
                <a:spcPts val="114"/>
              </a:spcBef>
            </a:pP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ITSEKESKEISYYS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0001180" y="5873048"/>
            <a:ext cx="49180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erittäin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tärkeänä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näyttää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kykynsä.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Haluaa</a:t>
            </a:r>
            <a:r>
              <a:rPr dirty="0" sz="1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ihmisten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ihailevan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tekemisiään.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9808826" y="6041158"/>
            <a:ext cx="5303520" cy="316357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 kunnianhimoa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tärkeänä.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näyttää,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kuinka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kykenevä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on.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Elämässä eteenpäin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pääseminen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tärkeää.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Pyrkii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pärjäämään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paremmin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kuin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muut.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olla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rikas.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Haluaa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paljon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rahaa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ja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 kalliita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tavaroita.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Haluaa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aina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olla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se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johtaja,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joka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tekee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päätökset.</a:t>
            </a:r>
            <a:endParaRPr sz="11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  <a:spcBef>
                <a:spcPts val="114"/>
              </a:spcBef>
            </a:pPr>
            <a:r>
              <a:rPr dirty="0" sz="1200" spc="-15" b="1">
                <a:solidFill>
                  <a:srgbClr val="FFFFFF"/>
                </a:solidFill>
                <a:latin typeface="Arial"/>
                <a:cs typeface="Arial"/>
              </a:rPr>
              <a:t>TURVALLISUUS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Turvallinen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ympäristö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tärkeää,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välttäen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kaikkea,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mikä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saattaa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vaarantaa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sen.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Tärkeää,</a:t>
            </a:r>
            <a:r>
              <a:rPr dirty="0" sz="11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että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on siistiä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ja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asiat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ovat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järjestyksessä.</a:t>
            </a:r>
            <a:r>
              <a:rPr dirty="0" sz="11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Ei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halua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asioiden olevan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sekaisin.</a:t>
            </a:r>
            <a:endParaRPr sz="1100">
              <a:latin typeface="Arial"/>
              <a:cs typeface="Arial"/>
            </a:endParaRPr>
          </a:p>
          <a:p>
            <a:pPr algn="ctr" marL="236854" marR="229870" indent="635">
              <a:lnSpc>
                <a:spcPct val="1089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Yrittää kovasti välttää sairastumasta. Terveenä pysyminen erittäin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tärkeää. 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Pitää vakautta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tärkeänä. On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huolissaan yhteiskuntajärjestyksen turvaamisesta </a:t>
            </a:r>
            <a:r>
              <a:rPr dirty="0" sz="110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SOVINNAISUUS</a:t>
            </a:r>
            <a:endParaRPr sz="12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Mielestään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ihmisten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tulee noudattaa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sääntöjä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aina,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vaikka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kukaan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ei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katsoisikaan.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aina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käyttäytyä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oikein.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Haluaa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välttää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tekemästä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mitään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väärin.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olla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tottelevainen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 kunnioittaa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vanhempiaan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ja iäkkäitä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ihmisiä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kohtaan.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olla</a:t>
            </a:r>
            <a:r>
              <a:rPr dirty="0" sz="1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aina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kohtelias,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eikä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yritä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koskaan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häiritä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tai ärsyttää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muita.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Uskoo,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että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ihmisten tulee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olla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tyytyväisiä</a:t>
            </a:r>
            <a:r>
              <a:rPr dirty="0" sz="1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siihen,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mitä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heillä</a:t>
            </a:r>
            <a:r>
              <a:rPr dirty="0" sz="1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on.</a:t>
            </a:r>
            <a:endParaRPr sz="1100">
              <a:latin typeface="Arial"/>
              <a:cs typeface="Arial"/>
            </a:endParaRPr>
          </a:p>
          <a:p>
            <a:pPr algn="ctr" marL="20955" marR="15875" indent="-1905">
              <a:lnSpc>
                <a:spcPct val="1090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Uskonnollinen vakaumus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tärkeä.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Yrittää kovasti tehdä sen,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mitä uskontonsa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vaatii.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Uskoo,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että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parasta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tehdä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asiat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perinteisillä</a:t>
            </a:r>
            <a:r>
              <a:rPr dirty="0" sz="1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tavoilla,</a:t>
            </a:r>
            <a:r>
              <a:rPr dirty="0" sz="1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noudattaen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oppimiaan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tapoja.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10031618" y="9193038"/>
            <a:ext cx="48590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Tärkeää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olla</a:t>
            </a:r>
            <a:r>
              <a:rPr dirty="0" sz="1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nöyrä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vaatimaton.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Yrittää olla</a:t>
            </a:r>
            <a:r>
              <a:rPr dirty="0" sz="1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kiinnittämättä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huomiota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itseensä.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0369572" y="9534779"/>
            <a:ext cx="40582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Arvot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ovat uskomuksia, jotka liittyvät erottamattomasti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vaikutuksiin.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Ne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viittaavat </a:t>
            </a:r>
            <a:r>
              <a:rPr dirty="0" sz="900" spc="-2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toivoittuihin tavoitteisiin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ja haluun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toimia. Arvot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ohjaavat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toimien, käytäntöjen,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ihmisten ja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tapahtumien valintaa tai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arviointia.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Arvojen vaikutus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jokapäiväisissä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päätöksissä on harvoin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tietoinen. Arvot tulevat tietoisiksi silloin, kun teoilla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ja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tuomioilla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ristiriitaisia seurauksia suhteessa vaalittuihin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arvoihin.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Arvojen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tärkeysjärjestys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erottaa ne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säännöistä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ja asenteista.</a:t>
            </a:r>
            <a:endParaRPr sz="9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249628" y="9199506"/>
            <a:ext cx="14592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31F20"/>
                </a:solidFill>
                <a:latin typeface="Arial"/>
                <a:cs typeface="Arial"/>
              </a:rPr>
              <a:t>Vektrorigrafiikkakuvat:</a:t>
            </a:r>
            <a:r>
              <a:rPr dirty="0" sz="8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31F20"/>
                </a:solidFill>
                <a:latin typeface="Arial"/>
                <a:cs typeface="Arial"/>
              </a:rPr>
              <a:t>Vecteezy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17994" y="1230546"/>
            <a:ext cx="9796780" cy="8152765"/>
            <a:chOff x="17994" y="1230546"/>
            <a:chExt cx="9796780" cy="8152765"/>
          </a:xfrm>
        </p:grpSpPr>
        <p:sp>
          <p:nvSpPr>
            <p:cNvPr id="143" name="object 143"/>
            <p:cNvSpPr/>
            <p:nvPr/>
          </p:nvSpPr>
          <p:spPr>
            <a:xfrm>
              <a:off x="24345" y="1236904"/>
              <a:ext cx="9784080" cy="8140065"/>
            </a:xfrm>
            <a:custGeom>
              <a:avLst/>
              <a:gdLst/>
              <a:ahLst/>
              <a:cxnLst/>
              <a:rect l="l" t="t" r="r" b="b"/>
              <a:pathLst>
                <a:path w="9784080" h="8140065">
                  <a:moveTo>
                    <a:pt x="9783597" y="0"/>
                  </a:moveTo>
                  <a:lnTo>
                    <a:pt x="0" y="0"/>
                  </a:lnTo>
                  <a:lnTo>
                    <a:pt x="0" y="8139544"/>
                  </a:lnTo>
                  <a:lnTo>
                    <a:pt x="9783597" y="8139544"/>
                  </a:lnTo>
                  <a:lnTo>
                    <a:pt x="9783597" y="0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24344" y="1236896"/>
              <a:ext cx="9784080" cy="8140065"/>
            </a:xfrm>
            <a:custGeom>
              <a:avLst/>
              <a:gdLst/>
              <a:ahLst/>
              <a:cxnLst/>
              <a:rect l="l" t="t" r="r" b="b"/>
              <a:pathLst>
                <a:path w="9784080" h="8140065">
                  <a:moveTo>
                    <a:pt x="0" y="0"/>
                  </a:moveTo>
                  <a:lnTo>
                    <a:pt x="9783597" y="0"/>
                  </a:lnTo>
                  <a:lnTo>
                    <a:pt x="9783597" y="8139544"/>
                  </a:lnTo>
                  <a:lnTo>
                    <a:pt x="0" y="81395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3204385" y="71043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3204385" y="71043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3516073" y="7385686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w="0" h="262890">
                  <a:moveTo>
                    <a:pt x="0" y="0"/>
                  </a:moveTo>
                  <a:lnTo>
                    <a:pt x="0" y="262381"/>
                  </a:lnTo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3516077" y="7385682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w="0" h="262890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3516077" y="7385682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w="0" h="262890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3349194" y="7270693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10" h="211454">
                  <a:moveTo>
                    <a:pt x="333692" y="0"/>
                  </a:moveTo>
                  <a:lnTo>
                    <a:pt x="0" y="0"/>
                  </a:lnTo>
                  <a:lnTo>
                    <a:pt x="167106" y="211416"/>
                  </a:lnTo>
                  <a:lnTo>
                    <a:pt x="33369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3349194" y="7270693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10" h="211454">
                  <a:moveTo>
                    <a:pt x="167106" y="211416"/>
                  </a:moveTo>
                  <a:lnTo>
                    <a:pt x="0" y="0"/>
                  </a:lnTo>
                  <a:lnTo>
                    <a:pt x="333692" y="0"/>
                  </a:lnTo>
                  <a:lnTo>
                    <a:pt x="167106" y="211416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3349194" y="7270693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10" h="211454">
                  <a:moveTo>
                    <a:pt x="167106" y="211416"/>
                  </a:moveTo>
                  <a:lnTo>
                    <a:pt x="0" y="0"/>
                  </a:lnTo>
                  <a:lnTo>
                    <a:pt x="333692" y="0"/>
                  </a:lnTo>
                  <a:lnTo>
                    <a:pt x="167106" y="211416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3410394" y="7639952"/>
              <a:ext cx="212090" cy="10795"/>
            </a:xfrm>
            <a:custGeom>
              <a:avLst/>
              <a:gdLst/>
              <a:ahLst/>
              <a:cxnLst/>
              <a:rect l="l" t="t" r="r" b="b"/>
              <a:pathLst>
                <a:path w="212089" h="10795">
                  <a:moveTo>
                    <a:pt x="212064" y="0"/>
                  </a:moveTo>
                  <a:lnTo>
                    <a:pt x="0" y="0"/>
                  </a:lnTo>
                  <a:lnTo>
                    <a:pt x="0" y="10693"/>
                  </a:lnTo>
                  <a:lnTo>
                    <a:pt x="212064" y="10693"/>
                  </a:lnTo>
                  <a:lnTo>
                    <a:pt x="212064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3410393" y="7639944"/>
              <a:ext cx="212090" cy="10795"/>
            </a:xfrm>
            <a:custGeom>
              <a:avLst/>
              <a:gdLst/>
              <a:ahLst/>
              <a:cxnLst/>
              <a:rect l="l" t="t" r="r" b="b"/>
              <a:pathLst>
                <a:path w="212089" h="10795">
                  <a:moveTo>
                    <a:pt x="212064" y="10693"/>
                  </a:moveTo>
                  <a:lnTo>
                    <a:pt x="0" y="10693"/>
                  </a:lnTo>
                  <a:lnTo>
                    <a:pt x="0" y="0"/>
                  </a:lnTo>
                  <a:lnTo>
                    <a:pt x="212064" y="0"/>
                  </a:lnTo>
                  <a:lnTo>
                    <a:pt x="212064" y="10693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058585" y="71170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5058585" y="71170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5166569" y="7296387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4" h="295909">
                  <a:moveTo>
                    <a:pt x="219481" y="0"/>
                  </a:moveTo>
                  <a:lnTo>
                    <a:pt x="135191" y="144348"/>
                  </a:lnTo>
                  <a:lnTo>
                    <a:pt x="0" y="21551"/>
                  </a:lnTo>
                  <a:lnTo>
                    <a:pt x="49466" y="293700"/>
                  </a:lnTo>
                  <a:lnTo>
                    <a:pt x="52095" y="295795"/>
                  </a:lnTo>
                  <a:lnTo>
                    <a:pt x="56502" y="295465"/>
                  </a:lnTo>
                  <a:lnTo>
                    <a:pt x="379577" y="295579"/>
                  </a:lnTo>
                  <a:lnTo>
                    <a:pt x="385610" y="295579"/>
                  </a:lnTo>
                  <a:lnTo>
                    <a:pt x="389623" y="294005"/>
                  </a:lnTo>
                  <a:lnTo>
                    <a:pt x="436295" y="35852"/>
                  </a:lnTo>
                  <a:lnTo>
                    <a:pt x="437197" y="34480"/>
                  </a:lnTo>
                  <a:lnTo>
                    <a:pt x="437197" y="23710"/>
                  </a:lnTo>
                  <a:lnTo>
                    <a:pt x="303733" y="144348"/>
                  </a:lnTo>
                  <a:lnTo>
                    <a:pt x="21948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1921555" y="5737432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5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921555" y="5737432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5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2120812" y="5881535"/>
              <a:ext cx="258445" cy="419734"/>
            </a:xfrm>
            <a:custGeom>
              <a:avLst/>
              <a:gdLst/>
              <a:ahLst/>
              <a:cxnLst/>
              <a:rect l="l" t="t" r="r" b="b"/>
              <a:pathLst>
                <a:path w="258444" h="419735">
                  <a:moveTo>
                    <a:pt x="152298" y="349364"/>
                  </a:moveTo>
                  <a:lnTo>
                    <a:pt x="119888" y="349364"/>
                  </a:lnTo>
                  <a:lnTo>
                    <a:pt x="123659" y="349465"/>
                  </a:lnTo>
                  <a:lnTo>
                    <a:pt x="128054" y="355396"/>
                  </a:lnTo>
                  <a:lnTo>
                    <a:pt x="129133" y="356908"/>
                  </a:lnTo>
                  <a:lnTo>
                    <a:pt x="131749" y="363169"/>
                  </a:lnTo>
                  <a:lnTo>
                    <a:pt x="133794" y="367779"/>
                  </a:lnTo>
                  <a:lnTo>
                    <a:pt x="135229" y="372567"/>
                  </a:lnTo>
                  <a:lnTo>
                    <a:pt x="137788" y="381288"/>
                  </a:lnTo>
                  <a:lnTo>
                    <a:pt x="141264" y="393611"/>
                  </a:lnTo>
                  <a:lnTo>
                    <a:pt x="146202" y="411352"/>
                  </a:lnTo>
                  <a:lnTo>
                    <a:pt x="147497" y="414693"/>
                  </a:lnTo>
                  <a:lnTo>
                    <a:pt x="156083" y="419404"/>
                  </a:lnTo>
                  <a:lnTo>
                    <a:pt x="160375" y="416725"/>
                  </a:lnTo>
                  <a:lnTo>
                    <a:pt x="163068" y="410463"/>
                  </a:lnTo>
                  <a:lnTo>
                    <a:pt x="163118" y="408444"/>
                  </a:lnTo>
                  <a:lnTo>
                    <a:pt x="161665" y="400165"/>
                  </a:lnTo>
                  <a:lnTo>
                    <a:pt x="157988" y="380453"/>
                  </a:lnTo>
                  <a:lnTo>
                    <a:pt x="152298" y="349364"/>
                  </a:lnTo>
                  <a:close/>
                </a:path>
                <a:path w="258444" h="419735">
                  <a:moveTo>
                    <a:pt x="120878" y="0"/>
                  </a:moveTo>
                  <a:lnTo>
                    <a:pt x="76284" y="10461"/>
                  </a:lnTo>
                  <a:lnTo>
                    <a:pt x="40132" y="33721"/>
                  </a:lnTo>
                  <a:lnTo>
                    <a:pt x="14133" y="65626"/>
                  </a:lnTo>
                  <a:lnTo>
                    <a:pt x="0" y="102019"/>
                  </a:lnTo>
                  <a:lnTo>
                    <a:pt x="939" y="102349"/>
                  </a:lnTo>
                  <a:lnTo>
                    <a:pt x="2362" y="102412"/>
                  </a:lnTo>
                  <a:lnTo>
                    <a:pt x="5613" y="108292"/>
                  </a:lnTo>
                  <a:lnTo>
                    <a:pt x="8293" y="113664"/>
                  </a:lnTo>
                  <a:lnTo>
                    <a:pt x="66154" y="222567"/>
                  </a:lnTo>
                  <a:lnTo>
                    <a:pt x="66319" y="223253"/>
                  </a:lnTo>
                  <a:lnTo>
                    <a:pt x="63675" y="227634"/>
                  </a:lnTo>
                  <a:lnTo>
                    <a:pt x="64020" y="232117"/>
                  </a:lnTo>
                  <a:lnTo>
                    <a:pt x="66675" y="235051"/>
                  </a:lnTo>
                  <a:lnTo>
                    <a:pt x="72967" y="242834"/>
                  </a:lnTo>
                  <a:lnTo>
                    <a:pt x="90850" y="278404"/>
                  </a:lnTo>
                  <a:lnTo>
                    <a:pt x="97777" y="316826"/>
                  </a:lnTo>
                  <a:lnTo>
                    <a:pt x="96431" y="326910"/>
                  </a:lnTo>
                  <a:lnTo>
                    <a:pt x="94907" y="332562"/>
                  </a:lnTo>
                  <a:lnTo>
                    <a:pt x="82245" y="393611"/>
                  </a:lnTo>
                  <a:lnTo>
                    <a:pt x="80752" y="400165"/>
                  </a:lnTo>
                  <a:lnTo>
                    <a:pt x="78295" y="413334"/>
                  </a:lnTo>
                  <a:lnTo>
                    <a:pt x="83223" y="417131"/>
                  </a:lnTo>
                  <a:lnTo>
                    <a:pt x="92557" y="417487"/>
                  </a:lnTo>
                  <a:lnTo>
                    <a:pt x="95719" y="413181"/>
                  </a:lnTo>
                  <a:lnTo>
                    <a:pt x="99624" y="400165"/>
                  </a:lnTo>
                  <a:lnTo>
                    <a:pt x="101511" y="393306"/>
                  </a:lnTo>
                  <a:lnTo>
                    <a:pt x="106311" y="378142"/>
                  </a:lnTo>
                  <a:lnTo>
                    <a:pt x="108877" y="370255"/>
                  </a:lnTo>
                  <a:lnTo>
                    <a:pt x="112877" y="359448"/>
                  </a:lnTo>
                  <a:lnTo>
                    <a:pt x="114668" y="356577"/>
                  </a:lnTo>
                  <a:lnTo>
                    <a:pt x="119888" y="349364"/>
                  </a:lnTo>
                  <a:lnTo>
                    <a:pt x="152298" y="349364"/>
                  </a:lnTo>
                  <a:lnTo>
                    <a:pt x="148640" y="329374"/>
                  </a:lnTo>
                  <a:lnTo>
                    <a:pt x="147434" y="324713"/>
                  </a:lnTo>
                  <a:lnTo>
                    <a:pt x="146824" y="315239"/>
                  </a:lnTo>
                  <a:lnTo>
                    <a:pt x="147142" y="310413"/>
                  </a:lnTo>
                  <a:lnTo>
                    <a:pt x="167792" y="262305"/>
                  </a:lnTo>
                  <a:lnTo>
                    <a:pt x="168950" y="260222"/>
                  </a:lnTo>
                  <a:lnTo>
                    <a:pt x="138734" y="260222"/>
                  </a:lnTo>
                  <a:lnTo>
                    <a:pt x="107200" y="259727"/>
                  </a:lnTo>
                  <a:lnTo>
                    <a:pt x="104727" y="247345"/>
                  </a:lnTo>
                  <a:lnTo>
                    <a:pt x="97637" y="247345"/>
                  </a:lnTo>
                  <a:lnTo>
                    <a:pt x="82943" y="227634"/>
                  </a:lnTo>
                  <a:lnTo>
                    <a:pt x="78282" y="221310"/>
                  </a:lnTo>
                  <a:lnTo>
                    <a:pt x="76187" y="220116"/>
                  </a:lnTo>
                  <a:lnTo>
                    <a:pt x="72821" y="219862"/>
                  </a:lnTo>
                  <a:lnTo>
                    <a:pt x="71983" y="219303"/>
                  </a:lnTo>
                  <a:lnTo>
                    <a:pt x="9956" y="102590"/>
                  </a:lnTo>
                  <a:lnTo>
                    <a:pt x="256779" y="102590"/>
                  </a:lnTo>
                  <a:lnTo>
                    <a:pt x="242895" y="65417"/>
                  </a:lnTo>
                  <a:lnTo>
                    <a:pt x="213460" y="30541"/>
                  </a:lnTo>
                  <a:lnTo>
                    <a:pt x="172058" y="6980"/>
                  </a:lnTo>
                  <a:lnTo>
                    <a:pt x="120878" y="0"/>
                  </a:lnTo>
                  <a:close/>
                </a:path>
                <a:path w="258444" h="419735">
                  <a:moveTo>
                    <a:pt x="257476" y="104457"/>
                  </a:moveTo>
                  <a:lnTo>
                    <a:pt x="128981" y="104457"/>
                  </a:lnTo>
                  <a:lnTo>
                    <a:pt x="181749" y="105295"/>
                  </a:lnTo>
                  <a:lnTo>
                    <a:pt x="181889" y="105321"/>
                  </a:lnTo>
                  <a:lnTo>
                    <a:pt x="182067" y="105321"/>
                  </a:lnTo>
                  <a:lnTo>
                    <a:pt x="181533" y="107429"/>
                  </a:lnTo>
                  <a:lnTo>
                    <a:pt x="181051" y="109499"/>
                  </a:lnTo>
                  <a:lnTo>
                    <a:pt x="163102" y="176362"/>
                  </a:lnTo>
                  <a:lnTo>
                    <a:pt x="157276" y="197967"/>
                  </a:lnTo>
                  <a:lnTo>
                    <a:pt x="140601" y="258902"/>
                  </a:lnTo>
                  <a:lnTo>
                    <a:pt x="138734" y="260222"/>
                  </a:lnTo>
                  <a:lnTo>
                    <a:pt x="168950" y="260222"/>
                  </a:lnTo>
                  <a:lnTo>
                    <a:pt x="171230" y="256125"/>
                  </a:lnTo>
                  <a:lnTo>
                    <a:pt x="174796" y="250031"/>
                  </a:lnTo>
                  <a:lnTo>
                    <a:pt x="176563" y="247472"/>
                  </a:lnTo>
                  <a:lnTo>
                    <a:pt x="150723" y="247472"/>
                  </a:lnTo>
                  <a:lnTo>
                    <a:pt x="189191" y="105409"/>
                  </a:lnTo>
                  <a:lnTo>
                    <a:pt x="257832" y="105409"/>
                  </a:lnTo>
                  <a:lnTo>
                    <a:pt x="257476" y="104457"/>
                  </a:lnTo>
                  <a:close/>
                </a:path>
                <a:path w="258444" h="419735">
                  <a:moveTo>
                    <a:pt x="257163" y="103619"/>
                  </a:moveTo>
                  <a:lnTo>
                    <a:pt x="76441" y="103619"/>
                  </a:lnTo>
                  <a:lnTo>
                    <a:pt x="123990" y="104381"/>
                  </a:lnTo>
                  <a:lnTo>
                    <a:pt x="122174" y="212369"/>
                  </a:lnTo>
                  <a:lnTo>
                    <a:pt x="113144" y="213372"/>
                  </a:lnTo>
                  <a:lnTo>
                    <a:pt x="106057" y="221145"/>
                  </a:lnTo>
                  <a:lnTo>
                    <a:pt x="106056" y="230733"/>
                  </a:lnTo>
                  <a:lnTo>
                    <a:pt x="107446" y="237515"/>
                  </a:lnTo>
                  <a:lnTo>
                    <a:pt x="111364" y="243217"/>
                  </a:lnTo>
                  <a:lnTo>
                    <a:pt x="117176" y="247072"/>
                  </a:lnTo>
                  <a:lnTo>
                    <a:pt x="124282" y="248488"/>
                  </a:lnTo>
                  <a:lnTo>
                    <a:pt x="134188" y="248488"/>
                  </a:lnTo>
                  <a:lnTo>
                    <a:pt x="142328" y="240474"/>
                  </a:lnTo>
                  <a:lnTo>
                    <a:pt x="142232" y="221310"/>
                  </a:lnTo>
                  <a:lnTo>
                    <a:pt x="135877" y="213944"/>
                  </a:lnTo>
                  <a:lnTo>
                    <a:pt x="127165" y="212521"/>
                  </a:lnTo>
                  <a:lnTo>
                    <a:pt x="128981" y="104457"/>
                  </a:lnTo>
                  <a:lnTo>
                    <a:pt x="257476" y="104457"/>
                  </a:lnTo>
                  <a:lnTo>
                    <a:pt x="257163" y="103619"/>
                  </a:lnTo>
                  <a:close/>
                </a:path>
                <a:path w="258444" h="419735">
                  <a:moveTo>
                    <a:pt x="177457" y="222148"/>
                  </a:moveTo>
                  <a:lnTo>
                    <a:pt x="174396" y="222999"/>
                  </a:lnTo>
                  <a:lnTo>
                    <a:pt x="150723" y="247472"/>
                  </a:lnTo>
                  <a:lnTo>
                    <a:pt x="176563" y="247472"/>
                  </a:lnTo>
                  <a:lnTo>
                    <a:pt x="178800" y="244232"/>
                  </a:lnTo>
                  <a:lnTo>
                    <a:pt x="183553" y="238937"/>
                  </a:lnTo>
                  <a:lnTo>
                    <a:pt x="185928" y="236677"/>
                  </a:lnTo>
                  <a:lnTo>
                    <a:pt x="186842" y="233946"/>
                  </a:lnTo>
                  <a:lnTo>
                    <a:pt x="186563" y="229781"/>
                  </a:lnTo>
                  <a:lnTo>
                    <a:pt x="186817" y="228739"/>
                  </a:lnTo>
                  <a:lnTo>
                    <a:pt x="189026" y="224586"/>
                  </a:lnTo>
                  <a:lnTo>
                    <a:pt x="189606" y="223596"/>
                  </a:lnTo>
                  <a:lnTo>
                    <a:pt x="181991" y="223596"/>
                  </a:lnTo>
                  <a:lnTo>
                    <a:pt x="181635" y="223519"/>
                  </a:lnTo>
                  <a:lnTo>
                    <a:pt x="181343" y="223494"/>
                  </a:lnTo>
                  <a:lnTo>
                    <a:pt x="177457" y="222148"/>
                  </a:lnTo>
                  <a:close/>
                </a:path>
                <a:path w="258444" h="419735">
                  <a:moveTo>
                    <a:pt x="256897" y="102908"/>
                  </a:moveTo>
                  <a:lnTo>
                    <a:pt x="31064" y="102908"/>
                  </a:lnTo>
                  <a:lnTo>
                    <a:pt x="69202" y="103543"/>
                  </a:lnTo>
                  <a:lnTo>
                    <a:pt x="97904" y="247218"/>
                  </a:lnTo>
                  <a:lnTo>
                    <a:pt x="97637" y="247345"/>
                  </a:lnTo>
                  <a:lnTo>
                    <a:pt x="104727" y="247345"/>
                  </a:lnTo>
                  <a:lnTo>
                    <a:pt x="76022" y="103644"/>
                  </a:lnTo>
                  <a:lnTo>
                    <a:pt x="76441" y="103619"/>
                  </a:lnTo>
                  <a:lnTo>
                    <a:pt x="257163" y="103619"/>
                  </a:lnTo>
                  <a:lnTo>
                    <a:pt x="256897" y="102908"/>
                  </a:lnTo>
                  <a:close/>
                </a:path>
                <a:path w="258444" h="419735">
                  <a:moveTo>
                    <a:pt x="257832" y="105409"/>
                  </a:moveTo>
                  <a:lnTo>
                    <a:pt x="189191" y="105409"/>
                  </a:lnTo>
                  <a:lnTo>
                    <a:pt x="248183" y="106349"/>
                  </a:lnTo>
                  <a:lnTo>
                    <a:pt x="181991" y="223596"/>
                  </a:lnTo>
                  <a:lnTo>
                    <a:pt x="189606" y="223596"/>
                  </a:lnTo>
                  <a:lnTo>
                    <a:pt x="191037" y="221145"/>
                  </a:lnTo>
                  <a:lnTo>
                    <a:pt x="255765" y="106438"/>
                  </a:lnTo>
                  <a:lnTo>
                    <a:pt x="258178" y="106337"/>
                  </a:lnTo>
                  <a:lnTo>
                    <a:pt x="257832" y="105409"/>
                  </a:lnTo>
                  <a:close/>
                </a:path>
                <a:path w="258444" h="419735">
                  <a:moveTo>
                    <a:pt x="256779" y="102590"/>
                  </a:moveTo>
                  <a:lnTo>
                    <a:pt x="9956" y="102590"/>
                  </a:lnTo>
                  <a:lnTo>
                    <a:pt x="31064" y="102920"/>
                  </a:lnTo>
                  <a:lnTo>
                    <a:pt x="256897" y="102908"/>
                  </a:lnTo>
                  <a:lnTo>
                    <a:pt x="256779" y="10259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2120812" y="5881535"/>
              <a:ext cx="258445" cy="419734"/>
            </a:xfrm>
            <a:custGeom>
              <a:avLst/>
              <a:gdLst/>
              <a:ahLst/>
              <a:cxnLst/>
              <a:rect l="l" t="t" r="r" b="b"/>
              <a:pathLst>
                <a:path w="258444" h="419735">
                  <a:moveTo>
                    <a:pt x="120878" y="0"/>
                  </a:moveTo>
                  <a:lnTo>
                    <a:pt x="76284" y="10461"/>
                  </a:lnTo>
                  <a:lnTo>
                    <a:pt x="40132" y="33721"/>
                  </a:lnTo>
                  <a:lnTo>
                    <a:pt x="14133" y="65626"/>
                  </a:lnTo>
                  <a:lnTo>
                    <a:pt x="0" y="102019"/>
                  </a:lnTo>
                  <a:lnTo>
                    <a:pt x="939" y="102349"/>
                  </a:lnTo>
                  <a:lnTo>
                    <a:pt x="2362" y="102412"/>
                  </a:lnTo>
                  <a:lnTo>
                    <a:pt x="2717" y="103047"/>
                  </a:lnTo>
                  <a:lnTo>
                    <a:pt x="5613" y="108292"/>
                  </a:lnTo>
                  <a:lnTo>
                    <a:pt x="8293" y="113664"/>
                  </a:lnTo>
                  <a:lnTo>
                    <a:pt x="11099" y="118973"/>
                  </a:lnTo>
                  <a:lnTo>
                    <a:pt x="19230" y="134289"/>
                  </a:lnTo>
                  <a:lnTo>
                    <a:pt x="27370" y="149605"/>
                  </a:lnTo>
                  <a:lnTo>
                    <a:pt x="35511" y="164922"/>
                  </a:lnTo>
                  <a:lnTo>
                    <a:pt x="43649" y="180238"/>
                  </a:lnTo>
                  <a:lnTo>
                    <a:pt x="49144" y="190584"/>
                  </a:lnTo>
                  <a:lnTo>
                    <a:pt x="54638" y="200931"/>
                  </a:lnTo>
                  <a:lnTo>
                    <a:pt x="60137" y="211276"/>
                  </a:lnTo>
                  <a:lnTo>
                    <a:pt x="65646" y="221614"/>
                  </a:lnTo>
                  <a:lnTo>
                    <a:pt x="66154" y="222567"/>
                  </a:lnTo>
                  <a:lnTo>
                    <a:pt x="66319" y="223253"/>
                  </a:lnTo>
                  <a:lnTo>
                    <a:pt x="65684" y="224294"/>
                  </a:lnTo>
                  <a:lnTo>
                    <a:pt x="63652" y="227672"/>
                  </a:lnTo>
                  <a:lnTo>
                    <a:pt x="64020" y="232117"/>
                  </a:lnTo>
                  <a:lnTo>
                    <a:pt x="66675" y="235051"/>
                  </a:lnTo>
                  <a:lnTo>
                    <a:pt x="72967" y="242834"/>
                  </a:lnTo>
                  <a:lnTo>
                    <a:pt x="90850" y="278404"/>
                  </a:lnTo>
                  <a:lnTo>
                    <a:pt x="97777" y="316826"/>
                  </a:lnTo>
                  <a:lnTo>
                    <a:pt x="97205" y="321157"/>
                  </a:lnTo>
                  <a:lnTo>
                    <a:pt x="96431" y="326910"/>
                  </a:lnTo>
                  <a:lnTo>
                    <a:pt x="94907" y="332562"/>
                  </a:lnTo>
                  <a:lnTo>
                    <a:pt x="93726" y="338251"/>
                  </a:lnTo>
                  <a:lnTo>
                    <a:pt x="91261" y="350121"/>
                  </a:lnTo>
                  <a:lnTo>
                    <a:pt x="88799" y="361994"/>
                  </a:lnTo>
                  <a:lnTo>
                    <a:pt x="86341" y="373866"/>
                  </a:lnTo>
                  <a:lnTo>
                    <a:pt x="83883" y="385737"/>
                  </a:lnTo>
                  <a:lnTo>
                    <a:pt x="82245" y="393611"/>
                  </a:lnTo>
                  <a:lnTo>
                    <a:pt x="80746" y="400189"/>
                  </a:lnTo>
                  <a:lnTo>
                    <a:pt x="79273" y="408101"/>
                  </a:lnTo>
                  <a:lnTo>
                    <a:pt x="78295" y="413334"/>
                  </a:lnTo>
                  <a:lnTo>
                    <a:pt x="83223" y="417131"/>
                  </a:lnTo>
                  <a:lnTo>
                    <a:pt x="87249" y="417283"/>
                  </a:lnTo>
                  <a:lnTo>
                    <a:pt x="92557" y="417487"/>
                  </a:lnTo>
                  <a:lnTo>
                    <a:pt x="95719" y="413181"/>
                  </a:lnTo>
                  <a:lnTo>
                    <a:pt x="97294" y="407936"/>
                  </a:lnTo>
                  <a:lnTo>
                    <a:pt x="99491" y="400646"/>
                  </a:lnTo>
                  <a:lnTo>
                    <a:pt x="111747" y="362483"/>
                  </a:lnTo>
                  <a:lnTo>
                    <a:pt x="119888" y="349364"/>
                  </a:lnTo>
                  <a:lnTo>
                    <a:pt x="123659" y="349465"/>
                  </a:lnTo>
                  <a:lnTo>
                    <a:pt x="126987" y="353961"/>
                  </a:lnTo>
                  <a:lnTo>
                    <a:pt x="128054" y="355396"/>
                  </a:lnTo>
                  <a:lnTo>
                    <a:pt x="129133" y="356908"/>
                  </a:lnTo>
                  <a:lnTo>
                    <a:pt x="129819" y="358546"/>
                  </a:lnTo>
                  <a:lnTo>
                    <a:pt x="131749" y="363169"/>
                  </a:lnTo>
                  <a:lnTo>
                    <a:pt x="133794" y="367779"/>
                  </a:lnTo>
                  <a:lnTo>
                    <a:pt x="145135" y="407555"/>
                  </a:lnTo>
                  <a:lnTo>
                    <a:pt x="146202" y="411352"/>
                  </a:lnTo>
                  <a:lnTo>
                    <a:pt x="147497" y="414693"/>
                  </a:lnTo>
                  <a:lnTo>
                    <a:pt x="150926" y="416572"/>
                  </a:lnTo>
                  <a:lnTo>
                    <a:pt x="156083" y="419404"/>
                  </a:lnTo>
                  <a:lnTo>
                    <a:pt x="160375" y="416725"/>
                  </a:lnTo>
                  <a:lnTo>
                    <a:pt x="162394" y="412013"/>
                  </a:lnTo>
                  <a:lnTo>
                    <a:pt x="163068" y="410463"/>
                  </a:lnTo>
                  <a:lnTo>
                    <a:pt x="159213" y="387024"/>
                  </a:lnTo>
                  <a:lnTo>
                    <a:pt x="157988" y="380453"/>
                  </a:lnTo>
                  <a:lnTo>
                    <a:pt x="155856" y="368854"/>
                  </a:lnTo>
                  <a:lnTo>
                    <a:pt x="153731" y="357257"/>
                  </a:lnTo>
                  <a:lnTo>
                    <a:pt x="151613" y="345660"/>
                  </a:lnTo>
                  <a:lnTo>
                    <a:pt x="149504" y="334060"/>
                  </a:lnTo>
                  <a:lnTo>
                    <a:pt x="148640" y="329374"/>
                  </a:lnTo>
                  <a:lnTo>
                    <a:pt x="147434" y="324713"/>
                  </a:lnTo>
                  <a:lnTo>
                    <a:pt x="147129" y="319989"/>
                  </a:lnTo>
                  <a:lnTo>
                    <a:pt x="146824" y="315239"/>
                  </a:lnTo>
                  <a:lnTo>
                    <a:pt x="147142" y="310413"/>
                  </a:lnTo>
                  <a:lnTo>
                    <a:pt x="147713" y="305676"/>
                  </a:lnTo>
                  <a:lnTo>
                    <a:pt x="148361" y="300215"/>
                  </a:lnTo>
                  <a:lnTo>
                    <a:pt x="163884" y="269185"/>
                  </a:lnTo>
                  <a:lnTo>
                    <a:pt x="167792" y="262305"/>
                  </a:lnTo>
                  <a:lnTo>
                    <a:pt x="185928" y="236677"/>
                  </a:lnTo>
                  <a:lnTo>
                    <a:pt x="186842" y="233946"/>
                  </a:lnTo>
                  <a:lnTo>
                    <a:pt x="186626" y="230708"/>
                  </a:lnTo>
                  <a:lnTo>
                    <a:pt x="186563" y="229781"/>
                  </a:lnTo>
                  <a:lnTo>
                    <a:pt x="186817" y="228739"/>
                  </a:lnTo>
                  <a:lnTo>
                    <a:pt x="187248" y="227914"/>
                  </a:lnTo>
                  <a:lnTo>
                    <a:pt x="189026" y="224586"/>
                  </a:lnTo>
                  <a:lnTo>
                    <a:pt x="190944" y="221310"/>
                  </a:lnTo>
                  <a:lnTo>
                    <a:pt x="192798" y="218020"/>
                  </a:lnTo>
                  <a:lnTo>
                    <a:pt x="198930" y="207155"/>
                  </a:lnTo>
                  <a:lnTo>
                    <a:pt x="205060" y="196292"/>
                  </a:lnTo>
                  <a:lnTo>
                    <a:pt x="211190" y="185432"/>
                  </a:lnTo>
                  <a:lnTo>
                    <a:pt x="236529" y="140539"/>
                  </a:lnTo>
                  <a:lnTo>
                    <a:pt x="255765" y="106438"/>
                  </a:lnTo>
                  <a:lnTo>
                    <a:pt x="256476" y="106413"/>
                  </a:lnTo>
                  <a:lnTo>
                    <a:pt x="257314" y="106375"/>
                  </a:lnTo>
                  <a:lnTo>
                    <a:pt x="258178" y="106337"/>
                  </a:lnTo>
                  <a:lnTo>
                    <a:pt x="242895" y="65417"/>
                  </a:lnTo>
                  <a:lnTo>
                    <a:pt x="213460" y="30541"/>
                  </a:lnTo>
                  <a:lnTo>
                    <a:pt x="172058" y="6980"/>
                  </a:lnTo>
                  <a:lnTo>
                    <a:pt x="120878" y="0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2120819" y="5881537"/>
              <a:ext cx="258445" cy="261620"/>
            </a:xfrm>
            <a:custGeom>
              <a:avLst/>
              <a:gdLst/>
              <a:ahLst/>
              <a:cxnLst/>
              <a:rect l="l" t="t" r="r" b="b"/>
              <a:pathLst>
                <a:path w="258444" h="261620">
                  <a:moveTo>
                    <a:pt x="120878" y="0"/>
                  </a:moveTo>
                  <a:lnTo>
                    <a:pt x="76277" y="10461"/>
                  </a:lnTo>
                  <a:lnTo>
                    <a:pt x="40122" y="33721"/>
                  </a:lnTo>
                  <a:lnTo>
                    <a:pt x="14125" y="65626"/>
                  </a:lnTo>
                  <a:lnTo>
                    <a:pt x="0" y="102019"/>
                  </a:lnTo>
                  <a:lnTo>
                    <a:pt x="1778" y="102527"/>
                  </a:lnTo>
                  <a:lnTo>
                    <a:pt x="3022" y="102552"/>
                  </a:lnTo>
                  <a:lnTo>
                    <a:pt x="2705" y="103047"/>
                  </a:lnTo>
                  <a:lnTo>
                    <a:pt x="67564" y="224955"/>
                  </a:lnTo>
                  <a:lnTo>
                    <a:pt x="68402" y="223697"/>
                  </a:lnTo>
                  <a:lnTo>
                    <a:pt x="69811" y="222300"/>
                  </a:lnTo>
                  <a:lnTo>
                    <a:pt x="71564" y="221691"/>
                  </a:lnTo>
                  <a:lnTo>
                    <a:pt x="73723" y="221957"/>
                  </a:lnTo>
                  <a:lnTo>
                    <a:pt x="9461" y="102654"/>
                  </a:lnTo>
                  <a:lnTo>
                    <a:pt x="68224" y="103492"/>
                  </a:lnTo>
                  <a:lnTo>
                    <a:pt x="96189" y="248729"/>
                  </a:lnTo>
                  <a:lnTo>
                    <a:pt x="105994" y="261353"/>
                  </a:lnTo>
                  <a:lnTo>
                    <a:pt x="75742" y="103708"/>
                  </a:lnTo>
                  <a:lnTo>
                    <a:pt x="181038" y="105270"/>
                  </a:lnTo>
                  <a:lnTo>
                    <a:pt x="140931" y="260654"/>
                  </a:lnTo>
                  <a:lnTo>
                    <a:pt x="154127" y="246824"/>
                  </a:lnTo>
                  <a:lnTo>
                    <a:pt x="189471" y="105410"/>
                  </a:lnTo>
                  <a:lnTo>
                    <a:pt x="248170" y="106349"/>
                  </a:lnTo>
                  <a:lnTo>
                    <a:pt x="203962" y="185331"/>
                  </a:lnTo>
                  <a:lnTo>
                    <a:pt x="179793" y="225094"/>
                  </a:lnTo>
                  <a:lnTo>
                    <a:pt x="184721" y="229527"/>
                  </a:lnTo>
                  <a:lnTo>
                    <a:pt x="216522" y="175463"/>
                  </a:lnTo>
                  <a:lnTo>
                    <a:pt x="255803" y="106438"/>
                  </a:lnTo>
                  <a:lnTo>
                    <a:pt x="258165" y="106337"/>
                  </a:lnTo>
                  <a:lnTo>
                    <a:pt x="242883" y="65417"/>
                  </a:lnTo>
                  <a:lnTo>
                    <a:pt x="213448" y="30541"/>
                  </a:lnTo>
                  <a:lnTo>
                    <a:pt x="172051" y="6980"/>
                  </a:lnTo>
                  <a:lnTo>
                    <a:pt x="120878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3267885" y="26974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3267885" y="26974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3673932" y="2880357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386" y="36461"/>
                  </a:moveTo>
                  <a:lnTo>
                    <a:pt x="68295" y="50292"/>
                  </a:lnTo>
                  <a:lnTo>
                    <a:pt x="60413" y="61472"/>
                  </a:lnTo>
                  <a:lnTo>
                    <a:pt x="48912" y="68878"/>
                  </a:lnTo>
                  <a:lnTo>
                    <a:pt x="34963" y="71386"/>
                  </a:lnTo>
                  <a:lnTo>
                    <a:pt x="21127" y="68279"/>
                  </a:lnTo>
                  <a:lnTo>
                    <a:pt x="9937" y="60385"/>
                  </a:lnTo>
                  <a:lnTo>
                    <a:pt x="2519" y="48876"/>
                  </a:lnTo>
                  <a:lnTo>
                    <a:pt x="0" y="34924"/>
                  </a:lnTo>
                  <a:lnTo>
                    <a:pt x="3090" y="21093"/>
                  </a:lnTo>
                  <a:lnTo>
                    <a:pt x="10972" y="9913"/>
                  </a:lnTo>
                  <a:lnTo>
                    <a:pt x="22474" y="2508"/>
                  </a:lnTo>
                  <a:lnTo>
                    <a:pt x="36423" y="0"/>
                  </a:lnTo>
                  <a:lnTo>
                    <a:pt x="50259" y="3107"/>
                  </a:lnTo>
                  <a:lnTo>
                    <a:pt x="61448" y="11001"/>
                  </a:lnTo>
                  <a:lnTo>
                    <a:pt x="68866" y="22509"/>
                  </a:lnTo>
                  <a:lnTo>
                    <a:pt x="71386" y="36461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3586703" y="2933667"/>
              <a:ext cx="45085" cy="16510"/>
            </a:xfrm>
            <a:custGeom>
              <a:avLst/>
              <a:gdLst/>
              <a:ahLst/>
              <a:cxnLst/>
              <a:rect l="l" t="t" r="r" b="b"/>
              <a:pathLst>
                <a:path w="45085" h="16510">
                  <a:moveTo>
                    <a:pt x="45046" y="12674"/>
                  </a:moveTo>
                  <a:lnTo>
                    <a:pt x="40208" y="14960"/>
                  </a:lnTo>
                  <a:lnTo>
                    <a:pt x="34785" y="16192"/>
                  </a:lnTo>
                  <a:lnTo>
                    <a:pt x="29070" y="16065"/>
                  </a:lnTo>
                  <a:lnTo>
                    <a:pt x="20263" y="14773"/>
                  </a:lnTo>
                  <a:lnTo>
                    <a:pt x="12306" y="11480"/>
                  </a:lnTo>
                  <a:lnTo>
                    <a:pt x="5463" y="6464"/>
                  </a:lnTo>
                  <a:lnTo>
                    <a:pt x="0" y="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3580775" y="2878358"/>
              <a:ext cx="71755" cy="43815"/>
            </a:xfrm>
            <a:custGeom>
              <a:avLst/>
              <a:gdLst/>
              <a:ahLst/>
              <a:cxnLst/>
              <a:rect l="l" t="t" r="r" b="b"/>
              <a:pathLst>
                <a:path w="71754" h="43814">
                  <a:moveTo>
                    <a:pt x="393" y="40741"/>
                  </a:moveTo>
                  <a:lnTo>
                    <a:pt x="114" y="38849"/>
                  </a:lnTo>
                  <a:lnTo>
                    <a:pt x="0" y="36893"/>
                  </a:lnTo>
                  <a:lnTo>
                    <a:pt x="38" y="34912"/>
                  </a:lnTo>
                  <a:lnTo>
                    <a:pt x="3128" y="21081"/>
                  </a:lnTo>
                  <a:lnTo>
                    <a:pt x="11010" y="9902"/>
                  </a:lnTo>
                  <a:lnTo>
                    <a:pt x="22512" y="2501"/>
                  </a:lnTo>
                  <a:lnTo>
                    <a:pt x="36461" y="0"/>
                  </a:lnTo>
                  <a:lnTo>
                    <a:pt x="50295" y="3100"/>
                  </a:lnTo>
                  <a:lnTo>
                    <a:pt x="61480" y="10990"/>
                  </a:lnTo>
                  <a:lnTo>
                    <a:pt x="68894" y="22497"/>
                  </a:lnTo>
                  <a:lnTo>
                    <a:pt x="71412" y="36448"/>
                  </a:lnTo>
                  <a:lnTo>
                    <a:pt x="71361" y="38912"/>
                  </a:lnTo>
                  <a:lnTo>
                    <a:pt x="71069" y="41313"/>
                  </a:lnTo>
                  <a:lnTo>
                    <a:pt x="70548" y="43624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3555634" y="2955056"/>
              <a:ext cx="50165" cy="71755"/>
            </a:xfrm>
            <a:custGeom>
              <a:avLst/>
              <a:gdLst/>
              <a:ahLst/>
              <a:cxnLst/>
              <a:rect l="l" t="t" r="r" b="b"/>
              <a:pathLst>
                <a:path w="50164" h="71755">
                  <a:moveTo>
                    <a:pt x="774" y="2603"/>
                  </a:moveTo>
                  <a:lnTo>
                    <a:pt x="5079" y="889"/>
                  </a:lnTo>
                  <a:lnTo>
                    <a:pt x="9791" y="0"/>
                  </a:lnTo>
                  <a:lnTo>
                    <a:pt x="14719" y="101"/>
                  </a:lnTo>
                  <a:lnTo>
                    <a:pt x="28554" y="3203"/>
                  </a:lnTo>
                  <a:lnTo>
                    <a:pt x="39744" y="11098"/>
                  </a:lnTo>
                  <a:lnTo>
                    <a:pt x="47162" y="22609"/>
                  </a:lnTo>
                  <a:lnTo>
                    <a:pt x="49682" y="36563"/>
                  </a:lnTo>
                  <a:lnTo>
                    <a:pt x="46591" y="50394"/>
                  </a:lnTo>
                  <a:lnTo>
                    <a:pt x="38709" y="61572"/>
                  </a:lnTo>
                  <a:lnTo>
                    <a:pt x="27208" y="68974"/>
                  </a:lnTo>
                  <a:lnTo>
                    <a:pt x="13258" y="71475"/>
                  </a:lnTo>
                  <a:lnTo>
                    <a:pt x="8547" y="71374"/>
                  </a:lnTo>
                  <a:lnTo>
                    <a:pt x="4076" y="70370"/>
                  </a:lnTo>
                  <a:lnTo>
                    <a:pt x="0" y="6863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3603376" y="3075488"/>
              <a:ext cx="4445" cy="80645"/>
            </a:xfrm>
            <a:custGeom>
              <a:avLst/>
              <a:gdLst/>
              <a:ahLst/>
              <a:cxnLst/>
              <a:rect l="l" t="t" r="r" b="b"/>
              <a:pathLst>
                <a:path w="4445" h="80644">
                  <a:moveTo>
                    <a:pt x="4114" y="0"/>
                  </a:moveTo>
                  <a:lnTo>
                    <a:pt x="2705" y="68465"/>
                  </a:lnTo>
                  <a:lnTo>
                    <a:pt x="2628" y="71932"/>
                  </a:lnTo>
                  <a:lnTo>
                    <a:pt x="1143" y="77127"/>
                  </a:lnTo>
                  <a:lnTo>
                    <a:pt x="0" y="80225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3554479" y="3038912"/>
              <a:ext cx="37465" cy="4445"/>
            </a:xfrm>
            <a:custGeom>
              <a:avLst/>
              <a:gdLst/>
              <a:ahLst/>
              <a:cxnLst/>
              <a:rect l="l" t="t" r="r" b="b"/>
              <a:pathLst>
                <a:path w="37464" h="4444">
                  <a:moveTo>
                    <a:pt x="0" y="774"/>
                  </a:moveTo>
                  <a:lnTo>
                    <a:pt x="2794" y="0"/>
                  </a:lnTo>
                  <a:lnTo>
                    <a:pt x="2159" y="50"/>
                  </a:lnTo>
                  <a:lnTo>
                    <a:pt x="5207" y="127"/>
                  </a:lnTo>
                  <a:lnTo>
                    <a:pt x="23088" y="508"/>
                  </a:lnTo>
                  <a:lnTo>
                    <a:pt x="28232" y="622"/>
                  </a:lnTo>
                  <a:lnTo>
                    <a:pt x="33058" y="2006"/>
                  </a:lnTo>
                  <a:lnTo>
                    <a:pt x="37274" y="4356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3720605" y="2959190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386" y="36449"/>
                  </a:moveTo>
                  <a:lnTo>
                    <a:pt x="68295" y="50280"/>
                  </a:lnTo>
                  <a:lnTo>
                    <a:pt x="60413" y="61460"/>
                  </a:lnTo>
                  <a:lnTo>
                    <a:pt x="48912" y="68865"/>
                  </a:lnTo>
                  <a:lnTo>
                    <a:pt x="34963" y="71374"/>
                  </a:lnTo>
                  <a:lnTo>
                    <a:pt x="21127" y="68266"/>
                  </a:lnTo>
                  <a:lnTo>
                    <a:pt x="9937" y="60372"/>
                  </a:lnTo>
                  <a:lnTo>
                    <a:pt x="2519" y="48864"/>
                  </a:lnTo>
                  <a:lnTo>
                    <a:pt x="0" y="34912"/>
                  </a:lnTo>
                  <a:lnTo>
                    <a:pt x="3090" y="21081"/>
                  </a:lnTo>
                  <a:lnTo>
                    <a:pt x="10972" y="9902"/>
                  </a:lnTo>
                  <a:lnTo>
                    <a:pt x="22474" y="2501"/>
                  </a:lnTo>
                  <a:lnTo>
                    <a:pt x="36423" y="0"/>
                  </a:lnTo>
                  <a:lnTo>
                    <a:pt x="50259" y="3100"/>
                  </a:lnTo>
                  <a:lnTo>
                    <a:pt x="61448" y="10990"/>
                  </a:lnTo>
                  <a:lnTo>
                    <a:pt x="68866" y="22497"/>
                  </a:lnTo>
                  <a:lnTo>
                    <a:pt x="71386" y="36449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3713648" y="3043124"/>
              <a:ext cx="80645" cy="135255"/>
            </a:xfrm>
            <a:custGeom>
              <a:avLst/>
              <a:gdLst/>
              <a:ahLst/>
              <a:cxnLst/>
              <a:rect l="l" t="t" r="r" b="b"/>
              <a:pathLst>
                <a:path w="80645" h="135255">
                  <a:moveTo>
                    <a:pt x="44678" y="134772"/>
                  </a:moveTo>
                  <a:lnTo>
                    <a:pt x="2397" y="113176"/>
                  </a:lnTo>
                  <a:lnTo>
                    <a:pt x="0" y="99999"/>
                  </a:lnTo>
                  <a:lnTo>
                    <a:pt x="1371" y="33070"/>
                  </a:lnTo>
                  <a:lnTo>
                    <a:pt x="4309" y="20009"/>
                  </a:lnTo>
                  <a:lnTo>
                    <a:pt x="11795" y="9420"/>
                  </a:lnTo>
                  <a:lnTo>
                    <a:pt x="22695" y="2388"/>
                  </a:lnTo>
                  <a:lnTo>
                    <a:pt x="35877" y="0"/>
                  </a:lnTo>
                  <a:lnTo>
                    <a:pt x="47434" y="253"/>
                  </a:lnTo>
                  <a:lnTo>
                    <a:pt x="60505" y="3200"/>
                  </a:lnTo>
                  <a:lnTo>
                    <a:pt x="71104" y="10694"/>
                  </a:lnTo>
                  <a:lnTo>
                    <a:pt x="78145" y="21601"/>
                  </a:lnTo>
                  <a:lnTo>
                    <a:pt x="80543" y="34785"/>
                  </a:lnTo>
                  <a:lnTo>
                    <a:pt x="79171" y="101701"/>
                  </a:lnTo>
                  <a:lnTo>
                    <a:pt x="76236" y="114769"/>
                  </a:lnTo>
                  <a:lnTo>
                    <a:pt x="68754" y="125361"/>
                  </a:lnTo>
                  <a:lnTo>
                    <a:pt x="57858" y="132391"/>
                  </a:lnTo>
                  <a:lnTo>
                    <a:pt x="44678" y="134772"/>
                  </a:lnTo>
                  <a:close/>
                </a:path>
              </a:pathLst>
            </a:custGeom>
            <a:ln w="38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3650543" y="2957068"/>
              <a:ext cx="48260" cy="69215"/>
            </a:xfrm>
            <a:custGeom>
              <a:avLst/>
              <a:gdLst/>
              <a:ahLst/>
              <a:cxnLst/>
              <a:rect l="l" t="t" r="r" b="b"/>
              <a:pathLst>
                <a:path w="48260" h="69214">
                  <a:moveTo>
                    <a:pt x="0" y="2298"/>
                  </a:moveTo>
                  <a:lnTo>
                    <a:pt x="4089" y="787"/>
                  </a:lnTo>
                  <a:lnTo>
                    <a:pt x="8521" y="0"/>
                  </a:lnTo>
                  <a:lnTo>
                    <a:pt x="13157" y="101"/>
                  </a:lnTo>
                  <a:lnTo>
                    <a:pt x="26990" y="3209"/>
                  </a:lnTo>
                  <a:lnTo>
                    <a:pt x="38176" y="11102"/>
                  </a:lnTo>
                  <a:lnTo>
                    <a:pt x="45589" y="22611"/>
                  </a:lnTo>
                  <a:lnTo>
                    <a:pt x="48107" y="36563"/>
                  </a:lnTo>
                  <a:lnTo>
                    <a:pt x="46243" y="47263"/>
                  </a:lnTo>
                  <a:lnTo>
                    <a:pt x="41451" y="56592"/>
                  </a:lnTo>
                  <a:lnTo>
                    <a:pt x="34246" y="64057"/>
                  </a:lnTo>
                  <a:lnTo>
                    <a:pt x="25146" y="69164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3620245" y="3042631"/>
              <a:ext cx="81280" cy="133350"/>
            </a:xfrm>
            <a:custGeom>
              <a:avLst/>
              <a:gdLst/>
              <a:ahLst/>
              <a:cxnLst/>
              <a:rect l="l" t="t" r="r" b="b"/>
              <a:pathLst>
                <a:path w="81279" h="133350">
                  <a:moveTo>
                    <a:pt x="58521" y="0"/>
                  </a:moveTo>
                  <a:lnTo>
                    <a:pt x="67504" y="4313"/>
                  </a:lnTo>
                  <a:lnTo>
                    <a:pt x="74579" y="11174"/>
                  </a:lnTo>
                  <a:lnTo>
                    <a:pt x="79165" y="19975"/>
                  </a:lnTo>
                  <a:lnTo>
                    <a:pt x="80683" y="30111"/>
                  </a:lnTo>
                  <a:lnTo>
                    <a:pt x="79171" y="103339"/>
                  </a:lnTo>
                  <a:lnTo>
                    <a:pt x="76511" y="115186"/>
                  </a:lnTo>
                  <a:lnTo>
                    <a:pt x="69727" y="124790"/>
                  </a:lnTo>
                  <a:lnTo>
                    <a:pt x="59846" y="131164"/>
                  </a:lnTo>
                  <a:lnTo>
                    <a:pt x="47891" y="133324"/>
                  </a:lnTo>
                  <a:lnTo>
                    <a:pt x="30010" y="132943"/>
                  </a:lnTo>
                  <a:lnTo>
                    <a:pt x="18162" y="130266"/>
                  </a:lnTo>
                  <a:lnTo>
                    <a:pt x="8556" y="123470"/>
                  </a:lnTo>
                  <a:lnTo>
                    <a:pt x="2174" y="113582"/>
                  </a:lnTo>
                  <a:lnTo>
                    <a:pt x="0" y="101625"/>
                  </a:lnTo>
                  <a:lnTo>
                    <a:pt x="1257" y="40208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3594098" y="2928202"/>
              <a:ext cx="84455" cy="109220"/>
            </a:xfrm>
            <a:custGeom>
              <a:avLst/>
              <a:gdLst/>
              <a:ahLst/>
              <a:cxnLst/>
              <a:rect l="l" t="t" r="r" b="b"/>
              <a:pathLst>
                <a:path w="84454" h="109219">
                  <a:moveTo>
                    <a:pt x="83337" y="105359"/>
                  </a:moveTo>
                  <a:lnTo>
                    <a:pt x="83489" y="105359"/>
                  </a:lnTo>
                  <a:lnTo>
                    <a:pt x="44831" y="0"/>
                  </a:lnTo>
                  <a:lnTo>
                    <a:pt x="711" y="103581"/>
                  </a:lnTo>
                  <a:lnTo>
                    <a:pt x="876" y="103581"/>
                  </a:lnTo>
                  <a:lnTo>
                    <a:pt x="495" y="104660"/>
                  </a:lnTo>
                  <a:lnTo>
                    <a:pt x="266" y="105791"/>
                  </a:lnTo>
                  <a:lnTo>
                    <a:pt x="0" y="106895"/>
                  </a:lnTo>
                  <a:lnTo>
                    <a:pt x="84074" y="108712"/>
                  </a:lnTo>
                  <a:lnTo>
                    <a:pt x="83845" y="107594"/>
                  </a:lnTo>
                  <a:lnTo>
                    <a:pt x="83667" y="106451"/>
                  </a:lnTo>
                  <a:lnTo>
                    <a:pt x="83337" y="105359"/>
                  </a:lnTo>
                  <a:close/>
                </a:path>
              </a:pathLst>
            </a:custGeom>
            <a:ln w="38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3592791" y="3035095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1295" y="0"/>
                  </a:moveTo>
                  <a:lnTo>
                    <a:pt x="571" y="2806"/>
                  </a:lnTo>
                  <a:lnTo>
                    <a:pt x="63" y="5689"/>
                  </a:lnTo>
                  <a:lnTo>
                    <a:pt x="0" y="8699"/>
                  </a:lnTo>
                  <a:lnTo>
                    <a:pt x="3063" y="24590"/>
                  </a:lnTo>
                  <a:lnTo>
                    <a:pt x="12049" y="37707"/>
                  </a:lnTo>
                  <a:lnTo>
                    <a:pt x="25592" y="46713"/>
                  </a:lnTo>
                  <a:lnTo>
                    <a:pt x="42329" y="50266"/>
                  </a:lnTo>
                  <a:lnTo>
                    <a:pt x="59195" y="47438"/>
                  </a:lnTo>
                  <a:lnTo>
                    <a:pt x="73093" y="39027"/>
                  </a:lnTo>
                  <a:lnTo>
                    <a:pt x="82607" y="26310"/>
                  </a:lnTo>
                  <a:lnTo>
                    <a:pt x="86321" y="10566"/>
                  </a:lnTo>
                  <a:lnTo>
                    <a:pt x="86385" y="7556"/>
                  </a:lnTo>
                  <a:lnTo>
                    <a:pt x="85991" y="4660"/>
                  </a:lnTo>
                  <a:lnTo>
                    <a:pt x="85382" y="1816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3592791" y="3035095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2329" y="50266"/>
                  </a:moveTo>
                  <a:lnTo>
                    <a:pt x="82607" y="26310"/>
                  </a:lnTo>
                  <a:lnTo>
                    <a:pt x="86385" y="7556"/>
                  </a:lnTo>
                  <a:lnTo>
                    <a:pt x="85991" y="4660"/>
                  </a:lnTo>
                  <a:lnTo>
                    <a:pt x="85382" y="1816"/>
                  </a:lnTo>
                  <a:lnTo>
                    <a:pt x="1295" y="0"/>
                  </a:lnTo>
                  <a:lnTo>
                    <a:pt x="571" y="2806"/>
                  </a:lnTo>
                  <a:lnTo>
                    <a:pt x="63" y="5689"/>
                  </a:lnTo>
                  <a:lnTo>
                    <a:pt x="0" y="8699"/>
                  </a:lnTo>
                  <a:lnTo>
                    <a:pt x="3063" y="24590"/>
                  </a:lnTo>
                  <a:lnTo>
                    <a:pt x="12049" y="37707"/>
                  </a:lnTo>
                  <a:lnTo>
                    <a:pt x="25592" y="46713"/>
                  </a:lnTo>
                  <a:lnTo>
                    <a:pt x="42329" y="50266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3429152" y="2880370"/>
              <a:ext cx="225425" cy="294640"/>
            </a:xfrm>
            <a:custGeom>
              <a:avLst/>
              <a:gdLst/>
              <a:ahLst/>
              <a:cxnLst/>
              <a:rect l="l" t="t" r="r" b="b"/>
              <a:pathLst>
                <a:path w="225425" h="294639">
                  <a:moveTo>
                    <a:pt x="104559" y="0"/>
                  </a:moveTo>
                  <a:lnTo>
                    <a:pt x="97155" y="6667"/>
                  </a:lnTo>
                  <a:lnTo>
                    <a:pt x="96507" y="38239"/>
                  </a:lnTo>
                  <a:lnTo>
                    <a:pt x="3416" y="36233"/>
                  </a:lnTo>
                  <a:lnTo>
                    <a:pt x="152" y="39179"/>
                  </a:lnTo>
                  <a:lnTo>
                    <a:pt x="0" y="46545"/>
                  </a:lnTo>
                  <a:lnTo>
                    <a:pt x="3149" y="49631"/>
                  </a:lnTo>
                  <a:lnTo>
                    <a:pt x="96227" y="51638"/>
                  </a:lnTo>
                  <a:lnTo>
                    <a:pt x="91757" y="269544"/>
                  </a:lnTo>
                  <a:lnTo>
                    <a:pt x="45123" y="268541"/>
                  </a:lnTo>
                  <a:lnTo>
                    <a:pt x="39471" y="273634"/>
                  </a:lnTo>
                  <a:lnTo>
                    <a:pt x="39204" y="286410"/>
                  </a:lnTo>
                  <a:lnTo>
                    <a:pt x="44653" y="291757"/>
                  </a:lnTo>
                  <a:lnTo>
                    <a:pt x="170167" y="294462"/>
                  </a:lnTo>
                  <a:lnTo>
                    <a:pt x="175818" y="289356"/>
                  </a:lnTo>
                  <a:lnTo>
                    <a:pt x="176085" y="276580"/>
                  </a:lnTo>
                  <a:lnTo>
                    <a:pt x="170637" y="271246"/>
                  </a:lnTo>
                  <a:lnTo>
                    <a:pt x="124015" y="270230"/>
                  </a:lnTo>
                  <a:lnTo>
                    <a:pt x="128485" y="52336"/>
                  </a:lnTo>
                  <a:lnTo>
                    <a:pt x="221576" y="54343"/>
                  </a:lnTo>
                  <a:lnTo>
                    <a:pt x="224840" y="51396"/>
                  </a:lnTo>
                  <a:lnTo>
                    <a:pt x="224993" y="44030"/>
                  </a:lnTo>
                  <a:lnTo>
                    <a:pt x="221856" y="40944"/>
                  </a:lnTo>
                  <a:lnTo>
                    <a:pt x="217944" y="40855"/>
                  </a:lnTo>
                  <a:lnTo>
                    <a:pt x="128765" y="38938"/>
                  </a:lnTo>
                  <a:lnTo>
                    <a:pt x="129413" y="7365"/>
                  </a:lnTo>
                  <a:lnTo>
                    <a:pt x="122301" y="368"/>
                  </a:lnTo>
                  <a:lnTo>
                    <a:pt x="104559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3429152" y="2880370"/>
              <a:ext cx="225425" cy="294640"/>
            </a:xfrm>
            <a:custGeom>
              <a:avLst/>
              <a:gdLst/>
              <a:ahLst/>
              <a:cxnLst/>
              <a:rect l="l" t="t" r="r" b="b"/>
              <a:pathLst>
                <a:path w="225425" h="294639">
                  <a:moveTo>
                    <a:pt x="217944" y="40855"/>
                  </a:moveTo>
                  <a:lnTo>
                    <a:pt x="128765" y="38938"/>
                  </a:lnTo>
                  <a:lnTo>
                    <a:pt x="129247" y="15722"/>
                  </a:lnTo>
                  <a:lnTo>
                    <a:pt x="129413" y="7365"/>
                  </a:lnTo>
                  <a:lnTo>
                    <a:pt x="122301" y="368"/>
                  </a:lnTo>
                  <a:lnTo>
                    <a:pt x="113423" y="190"/>
                  </a:lnTo>
                  <a:lnTo>
                    <a:pt x="104559" y="0"/>
                  </a:lnTo>
                  <a:lnTo>
                    <a:pt x="97155" y="6667"/>
                  </a:lnTo>
                  <a:lnTo>
                    <a:pt x="96989" y="15024"/>
                  </a:lnTo>
                  <a:lnTo>
                    <a:pt x="96507" y="38239"/>
                  </a:lnTo>
                  <a:lnTo>
                    <a:pt x="7327" y="36321"/>
                  </a:lnTo>
                  <a:lnTo>
                    <a:pt x="3416" y="36233"/>
                  </a:lnTo>
                  <a:lnTo>
                    <a:pt x="152" y="39179"/>
                  </a:lnTo>
                  <a:lnTo>
                    <a:pt x="76" y="42862"/>
                  </a:lnTo>
                  <a:lnTo>
                    <a:pt x="0" y="46545"/>
                  </a:lnTo>
                  <a:lnTo>
                    <a:pt x="3149" y="49631"/>
                  </a:lnTo>
                  <a:lnTo>
                    <a:pt x="7061" y="49707"/>
                  </a:lnTo>
                  <a:lnTo>
                    <a:pt x="96227" y="51638"/>
                  </a:lnTo>
                  <a:lnTo>
                    <a:pt x="91757" y="269544"/>
                  </a:lnTo>
                  <a:lnTo>
                    <a:pt x="51904" y="268681"/>
                  </a:lnTo>
                  <a:lnTo>
                    <a:pt x="45123" y="268541"/>
                  </a:lnTo>
                  <a:lnTo>
                    <a:pt x="39471" y="273634"/>
                  </a:lnTo>
                  <a:lnTo>
                    <a:pt x="39344" y="280022"/>
                  </a:lnTo>
                  <a:lnTo>
                    <a:pt x="39204" y="286410"/>
                  </a:lnTo>
                  <a:lnTo>
                    <a:pt x="44653" y="291757"/>
                  </a:lnTo>
                  <a:lnTo>
                    <a:pt x="51435" y="291896"/>
                  </a:lnTo>
                  <a:lnTo>
                    <a:pt x="163372" y="294309"/>
                  </a:lnTo>
                  <a:lnTo>
                    <a:pt x="170167" y="294462"/>
                  </a:lnTo>
                  <a:lnTo>
                    <a:pt x="175818" y="289356"/>
                  </a:lnTo>
                  <a:lnTo>
                    <a:pt x="175945" y="282968"/>
                  </a:lnTo>
                  <a:lnTo>
                    <a:pt x="176085" y="276580"/>
                  </a:lnTo>
                  <a:lnTo>
                    <a:pt x="170637" y="271246"/>
                  </a:lnTo>
                  <a:lnTo>
                    <a:pt x="163855" y="271094"/>
                  </a:lnTo>
                  <a:lnTo>
                    <a:pt x="124015" y="270230"/>
                  </a:lnTo>
                  <a:lnTo>
                    <a:pt x="128485" y="52336"/>
                  </a:lnTo>
                  <a:lnTo>
                    <a:pt x="217665" y="54254"/>
                  </a:lnTo>
                  <a:lnTo>
                    <a:pt x="221576" y="54343"/>
                  </a:lnTo>
                  <a:lnTo>
                    <a:pt x="224840" y="51396"/>
                  </a:lnTo>
                  <a:lnTo>
                    <a:pt x="224917" y="47713"/>
                  </a:lnTo>
                  <a:lnTo>
                    <a:pt x="224993" y="44030"/>
                  </a:lnTo>
                  <a:lnTo>
                    <a:pt x="221856" y="40944"/>
                  </a:lnTo>
                  <a:lnTo>
                    <a:pt x="217944" y="4085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5033185" y="26593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5033185" y="26593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5236084" y="2777020"/>
              <a:ext cx="254635" cy="226695"/>
            </a:xfrm>
            <a:custGeom>
              <a:avLst/>
              <a:gdLst/>
              <a:ahLst/>
              <a:cxnLst/>
              <a:rect l="l" t="t" r="r" b="b"/>
              <a:pathLst>
                <a:path w="254635" h="226694">
                  <a:moveTo>
                    <a:pt x="184200" y="0"/>
                  </a:moveTo>
                  <a:lnTo>
                    <a:pt x="167247" y="2057"/>
                  </a:lnTo>
                  <a:lnTo>
                    <a:pt x="151785" y="7900"/>
                  </a:lnTo>
                  <a:lnTo>
                    <a:pt x="138307" y="17032"/>
                  </a:lnTo>
                  <a:lnTo>
                    <a:pt x="127304" y="28955"/>
                  </a:lnTo>
                  <a:lnTo>
                    <a:pt x="116302" y="17032"/>
                  </a:lnTo>
                  <a:lnTo>
                    <a:pt x="102823" y="7900"/>
                  </a:lnTo>
                  <a:lnTo>
                    <a:pt x="87362" y="2057"/>
                  </a:lnTo>
                  <a:lnTo>
                    <a:pt x="70408" y="0"/>
                  </a:lnTo>
                  <a:lnTo>
                    <a:pt x="43001" y="5532"/>
                  </a:lnTo>
                  <a:lnTo>
                    <a:pt x="20621" y="20621"/>
                  </a:lnTo>
                  <a:lnTo>
                    <a:pt x="5532" y="43001"/>
                  </a:lnTo>
                  <a:lnTo>
                    <a:pt x="0" y="70408"/>
                  </a:lnTo>
                  <a:lnTo>
                    <a:pt x="1317" y="84019"/>
                  </a:lnTo>
                  <a:lnTo>
                    <a:pt x="5102" y="96743"/>
                  </a:lnTo>
                  <a:lnTo>
                    <a:pt x="11101" y="108336"/>
                  </a:lnTo>
                  <a:lnTo>
                    <a:pt x="19062" y="118554"/>
                  </a:lnTo>
                  <a:lnTo>
                    <a:pt x="127114" y="226669"/>
                  </a:lnTo>
                  <a:lnTo>
                    <a:pt x="229412" y="124371"/>
                  </a:lnTo>
                  <a:lnTo>
                    <a:pt x="239843" y="113539"/>
                  </a:lnTo>
                  <a:lnTo>
                    <a:pt x="247783" y="100676"/>
                  </a:lnTo>
                  <a:lnTo>
                    <a:pt x="252837" y="86169"/>
                  </a:lnTo>
                  <a:lnTo>
                    <a:pt x="254609" y="70408"/>
                  </a:lnTo>
                  <a:lnTo>
                    <a:pt x="249076" y="43001"/>
                  </a:lnTo>
                  <a:lnTo>
                    <a:pt x="233987" y="20621"/>
                  </a:lnTo>
                  <a:lnTo>
                    <a:pt x="211607" y="5532"/>
                  </a:lnTo>
                  <a:lnTo>
                    <a:pt x="18420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5236084" y="2777020"/>
              <a:ext cx="254635" cy="226695"/>
            </a:xfrm>
            <a:custGeom>
              <a:avLst/>
              <a:gdLst/>
              <a:ahLst/>
              <a:cxnLst/>
              <a:rect l="l" t="t" r="r" b="b"/>
              <a:pathLst>
                <a:path w="254635" h="226694">
                  <a:moveTo>
                    <a:pt x="254609" y="70408"/>
                  </a:moveTo>
                  <a:lnTo>
                    <a:pt x="249076" y="43001"/>
                  </a:lnTo>
                  <a:lnTo>
                    <a:pt x="233987" y="20621"/>
                  </a:lnTo>
                  <a:lnTo>
                    <a:pt x="211607" y="5532"/>
                  </a:lnTo>
                  <a:lnTo>
                    <a:pt x="184200" y="0"/>
                  </a:lnTo>
                  <a:lnTo>
                    <a:pt x="167247" y="2057"/>
                  </a:lnTo>
                  <a:lnTo>
                    <a:pt x="151785" y="7900"/>
                  </a:lnTo>
                  <a:lnTo>
                    <a:pt x="138307" y="17032"/>
                  </a:lnTo>
                  <a:lnTo>
                    <a:pt x="127304" y="28955"/>
                  </a:lnTo>
                  <a:lnTo>
                    <a:pt x="116302" y="17032"/>
                  </a:lnTo>
                  <a:lnTo>
                    <a:pt x="102823" y="7900"/>
                  </a:lnTo>
                  <a:lnTo>
                    <a:pt x="87362" y="2057"/>
                  </a:lnTo>
                  <a:lnTo>
                    <a:pt x="70408" y="0"/>
                  </a:lnTo>
                  <a:lnTo>
                    <a:pt x="43001" y="5532"/>
                  </a:lnTo>
                  <a:lnTo>
                    <a:pt x="20621" y="20621"/>
                  </a:lnTo>
                  <a:lnTo>
                    <a:pt x="5532" y="43001"/>
                  </a:lnTo>
                  <a:lnTo>
                    <a:pt x="0" y="70408"/>
                  </a:lnTo>
                  <a:lnTo>
                    <a:pt x="1317" y="84019"/>
                  </a:lnTo>
                  <a:lnTo>
                    <a:pt x="5102" y="96743"/>
                  </a:lnTo>
                  <a:lnTo>
                    <a:pt x="11101" y="108336"/>
                  </a:lnTo>
                  <a:lnTo>
                    <a:pt x="19062" y="118554"/>
                  </a:lnTo>
                  <a:lnTo>
                    <a:pt x="20320" y="119875"/>
                  </a:lnTo>
                  <a:lnTo>
                    <a:pt x="20523" y="120091"/>
                  </a:lnTo>
                  <a:lnTo>
                    <a:pt x="20739" y="120294"/>
                  </a:lnTo>
                  <a:lnTo>
                    <a:pt x="20942" y="120497"/>
                  </a:lnTo>
                  <a:lnTo>
                    <a:pt x="127114" y="226669"/>
                  </a:lnTo>
                  <a:lnTo>
                    <a:pt x="229412" y="124371"/>
                  </a:lnTo>
                  <a:lnTo>
                    <a:pt x="239843" y="113539"/>
                  </a:lnTo>
                  <a:lnTo>
                    <a:pt x="247783" y="100676"/>
                  </a:lnTo>
                  <a:lnTo>
                    <a:pt x="252837" y="86169"/>
                  </a:lnTo>
                  <a:lnTo>
                    <a:pt x="254609" y="70408"/>
                  </a:lnTo>
                  <a:close/>
                </a:path>
              </a:pathLst>
            </a:custGeom>
            <a:ln w="3809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5153341" y="2856471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4" h="346075">
                  <a:moveTo>
                    <a:pt x="24574" y="0"/>
                  </a:moveTo>
                  <a:lnTo>
                    <a:pt x="0" y="152717"/>
                  </a:lnTo>
                  <a:lnTo>
                    <a:pt x="139" y="154025"/>
                  </a:lnTo>
                  <a:lnTo>
                    <a:pt x="393" y="155295"/>
                  </a:lnTo>
                  <a:lnTo>
                    <a:pt x="114" y="155613"/>
                  </a:lnTo>
                  <a:lnTo>
                    <a:pt x="711" y="156692"/>
                  </a:lnTo>
                  <a:lnTo>
                    <a:pt x="1600" y="159893"/>
                  </a:lnTo>
                  <a:lnTo>
                    <a:pt x="3238" y="162775"/>
                  </a:lnTo>
                  <a:lnTo>
                    <a:pt x="73990" y="287680"/>
                  </a:lnTo>
                  <a:lnTo>
                    <a:pt x="83502" y="339725"/>
                  </a:lnTo>
                  <a:lnTo>
                    <a:pt x="89255" y="345478"/>
                  </a:lnTo>
                  <a:lnTo>
                    <a:pt x="195440" y="345478"/>
                  </a:lnTo>
                  <a:lnTo>
                    <a:pt x="201231" y="339725"/>
                  </a:lnTo>
                  <a:lnTo>
                    <a:pt x="202145" y="210273"/>
                  </a:lnTo>
                  <a:lnTo>
                    <a:pt x="200126" y="205816"/>
                  </a:lnTo>
                  <a:lnTo>
                    <a:pt x="196722" y="201701"/>
                  </a:lnTo>
                  <a:lnTo>
                    <a:pt x="193667" y="197789"/>
                  </a:lnTo>
                  <a:lnTo>
                    <a:pt x="94411" y="197789"/>
                  </a:lnTo>
                  <a:lnTo>
                    <a:pt x="49136" y="134924"/>
                  </a:lnTo>
                  <a:lnTo>
                    <a:pt x="49136" y="24561"/>
                  </a:lnTo>
                  <a:lnTo>
                    <a:pt x="47198" y="15023"/>
                  </a:lnTo>
                  <a:lnTo>
                    <a:pt x="41922" y="7213"/>
                  </a:lnTo>
                  <a:lnTo>
                    <a:pt x="34112" y="1937"/>
                  </a:lnTo>
                  <a:lnTo>
                    <a:pt x="24574" y="0"/>
                  </a:lnTo>
                  <a:close/>
                </a:path>
                <a:path w="202564" h="346075">
                  <a:moveTo>
                    <a:pt x="99407" y="87182"/>
                  </a:moveTo>
                  <a:lnTo>
                    <a:pt x="72507" y="108294"/>
                  </a:lnTo>
                  <a:lnTo>
                    <a:pt x="73057" y="116057"/>
                  </a:lnTo>
                  <a:lnTo>
                    <a:pt x="76657" y="123240"/>
                  </a:lnTo>
                  <a:lnTo>
                    <a:pt x="134391" y="196888"/>
                  </a:lnTo>
                  <a:lnTo>
                    <a:pt x="94411" y="197789"/>
                  </a:lnTo>
                  <a:lnTo>
                    <a:pt x="193667" y="197789"/>
                  </a:lnTo>
                  <a:lnTo>
                    <a:pt x="112902" y="94754"/>
                  </a:lnTo>
                  <a:lnTo>
                    <a:pt x="106797" y="89561"/>
                  </a:lnTo>
                  <a:lnTo>
                    <a:pt x="99407" y="87182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5153341" y="2856471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4" h="346075">
                  <a:moveTo>
                    <a:pt x="193776" y="197929"/>
                  </a:moveTo>
                  <a:lnTo>
                    <a:pt x="112902" y="94754"/>
                  </a:lnTo>
                  <a:lnTo>
                    <a:pt x="106797" y="89561"/>
                  </a:lnTo>
                  <a:lnTo>
                    <a:pt x="99407" y="87182"/>
                  </a:lnTo>
                  <a:lnTo>
                    <a:pt x="91662" y="87732"/>
                  </a:lnTo>
                  <a:lnTo>
                    <a:pt x="84493" y="91325"/>
                  </a:lnTo>
                  <a:lnTo>
                    <a:pt x="80111" y="94767"/>
                  </a:lnTo>
                  <a:lnTo>
                    <a:pt x="74896" y="100886"/>
                  </a:lnTo>
                  <a:lnTo>
                    <a:pt x="72507" y="108294"/>
                  </a:lnTo>
                  <a:lnTo>
                    <a:pt x="73057" y="116057"/>
                  </a:lnTo>
                  <a:lnTo>
                    <a:pt x="76657" y="123240"/>
                  </a:lnTo>
                  <a:lnTo>
                    <a:pt x="134391" y="196888"/>
                  </a:lnTo>
                  <a:lnTo>
                    <a:pt x="94411" y="197789"/>
                  </a:lnTo>
                  <a:lnTo>
                    <a:pt x="49136" y="134924"/>
                  </a:lnTo>
                  <a:lnTo>
                    <a:pt x="49136" y="24561"/>
                  </a:lnTo>
                  <a:lnTo>
                    <a:pt x="47198" y="15023"/>
                  </a:lnTo>
                  <a:lnTo>
                    <a:pt x="41922" y="7213"/>
                  </a:lnTo>
                  <a:lnTo>
                    <a:pt x="34112" y="1937"/>
                  </a:lnTo>
                  <a:lnTo>
                    <a:pt x="24574" y="0"/>
                  </a:lnTo>
                  <a:lnTo>
                    <a:pt x="15804" y="1626"/>
                  </a:lnTo>
                  <a:lnTo>
                    <a:pt x="0" y="23241"/>
                  </a:lnTo>
                  <a:lnTo>
                    <a:pt x="0" y="24333"/>
                  </a:lnTo>
                  <a:lnTo>
                    <a:pt x="0" y="151371"/>
                  </a:lnTo>
                  <a:lnTo>
                    <a:pt x="0" y="152717"/>
                  </a:lnTo>
                  <a:lnTo>
                    <a:pt x="139" y="154025"/>
                  </a:lnTo>
                  <a:lnTo>
                    <a:pt x="393" y="155295"/>
                  </a:lnTo>
                  <a:lnTo>
                    <a:pt x="114" y="155613"/>
                  </a:lnTo>
                  <a:lnTo>
                    <a:pt x="711" y="156692"/>
                  </a:lnTo>
                  <a:lnTo>
                    <a:pt x="1600" y="159893"/>
                  </a:lnTo>
                  <a:lnTo>
                    <a:pt x="3238" y="162775"/>
                  </a:lnTo>
                  <a:lnTo>
                    <a:pt x="5435" y="165138"/>
                  </a:lnTo>
                  <a:lnTo>
                    <a:pt x="73990" y="287680"/>
                  </a:lnTo>
                  <a:lnTo>
                    <a:pt x="78083" y="296239"/>
                  </a:lnTo>
                  <a:lnTo>
                    <a:pt x="81045" y="305211"/>
                  </a:lnTo>
                  <a:lnTo>
                    <a:pt x="82844" y="314485"/>
                  </a:lnTo>
                  <a:lnTo>
                    <a:pt x="83451" y="323951"/>
                  </a:lnTo>
                  <a:lnTo>
                    <a:pt x="83451" y="332498"/>
                  </a:lnTo>
                  <a:lnTo>
                    <a:pt x="83451" y="339674"/>
                  </a:lnTo>
                  <a:lnTo>
                    <a:pt x="89255" y="345478"/>
                  </a:lnTo>
                  <a:lnTo>
                    <a:pt x="96418" y="345478"/>
                  </a:lnTo>
                  <a:lnTo>
                    <a:pt x="188315" y="345478"/>
                  </a:lnTo>
                  <a:lnTo>
                    <a:pt x="195440" y="345478"/>
                  </a:lnTo>
                  <a:lnTo>
                    <a:pt x="201231" y="339725"/>
                  </a:lnTo>
                  <a:lnTo>
                    <a:pt x="201282" y="332600"/>
                  </a:lnTo>
                  <a:lnTo>
                    <a:pt x="202145" y="210273"/>
                  </a:lnTo>
                  <a:lnTo>
                    <a:pt x="200126" y="205816"/>
                  </a:lnTo>
                  <a:lnTo>
                    <a:pt x="196722" y="201701"/>
                  </a:lnTo>
                  <a:lnTo>
                    <a:pt x="193776" y="197929"/>
                  </a:lnTo>
                  <a:close/>
                </a:path>
              </a:pathLst>
            </a:custGeom>
            <a:ln w="3809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5371288" y="2856471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4" h="346075">
                  <a:moveTo>
                    <a:pt x="102744" y="87182"/>
                  </a:moveTo>
                  <a:lnTo>
                    <a:pt x="95355" y="89561"/>
                  </a:lnTo>
                  <a:lnTo>
                    <a:pt x="89245" y="94767"/>
                  </a:lnTo>
                  <a:lnTo>
                    <a:pt x="5422" y="201701"/>
                  </a:lnTo>
                  <a:lnTo>
                    <a:pt x="2032" y="205816"/>
                  </a:lnTo>
                  <a:lnTo>
                    <a:pt x="0" y="210273"/>
                  </a:lnTo>
                  <a:lnTo>
                    <a:pt x="914" y="339725"/>
                  </a:lnTo>
                  <a:lnTo>
                    <a:pt x="6718" y="345478"/>
                  </a:lnTo>
                  <a:lnTo>
                    <a:pt x="112890" y="345478"/>
                  </a:lnTo>
                  <a:lnTo>
                    <a:pt x="118655" y="339725"/>
                  </a:lnTo>
                  <a:lnTo>
                    <a:pt x="118706" y="323951"/>
                  </a:lnTo>
                  <a:lnTo>
                    <a:pt x="119311" y="314485"/>
                  </a:lnTo>
                  <a:lnTo>
                    <a:pt x="121107" y="305211"/>
                  </a:lnTo>
                  <a:lnTo>
                    <a:pt x="124064" y="296239"/>
                  </a:lnTo>
                  <a:lnTo>
                    <a:pt x="128155" y="287680"/>
                  </a:lnTo>
                  <a:lnTo>
                    <a:pt x="178443" y="197789"/>
                  </a:lnTo>
                  <a:lnTo>
                    <a:pt x="107734" y="197789"/>
                  </a:lnTo>
                  <a:lnTo>
                    <a:pt x="67805" y="196989"/>
                  </a:lnTo>
                  <a:lnTo>
                    <a:pt x="125501" y="123240"/>
                  </a:lnTo>
                  <a:lnTo>
                    <a:pt x="129099" y="116057"/>
                  </a:lnTo>
                  <a:lnTo>
                    <a:pt x="110488" y="87732"/>
                  </a:lnTo>
                  <a:lnTo>
                    <a:pt x="102744" y="87182"/>
                  </a:lnTo>
                  <a:close/>
                </a:path>
                <a:path w="202564" h="346075">
                  <a:moveTo>
                    <a:pt x="177584" y="0"/>
                  </a:moveTo>
                  <a:lnTo>
                    <a:pt x="168043" y="1937"/>
                  </a:lnTo>
                  <a:lnTo>
                    <a:pt x="160229" y="7213"/>
                  </a:lnTo>
                  <a:lnTo>
                    <a:pt x="154949" y="15023"/>
                  </a:lnTo>
                  <a:lnTo>
                    <a:pt x="153009" y="24561"/>
                  </a:lnTo>
                  <a:lnTo>
                    <a:pt x="153009" y="134924"/>
                  </a:lnTo>
                  <a:lnTo>
                    <a:pt x="107772" y="197764"/>
                  </a:lnTo>
                  <a:lnTo>
                    <a:pt x="178443" y="197789"/>
                  </a:lnTo>
                  <a:lnTo>
                    <a:pt x="196710" y="165138"/>
                  </a:lnTo>
                  <a:lnTo>
                    <a:pt x="198907" y="162775"/>
                  </a:lnTo>
                  <a:lnTo>
                    <a:pt x="200558" y="159893"/>
                  </a:lnTo>
                  <a:lnTo>
                    <a:pt x="201434" y="156692"/>
                  </a:lnTo>
                  <a:lnTo>
                    <a:pt x="202044" y="155613"/>
                  </a:lnTo>
                  <a:lnTo>
                    <a:pt x="201764" y="155295"/>
                  </a:lnTo>
                  <a:lnTo>
                    <a:pt x="202018" y="154025"/>
                  </a:lnTo>
                  <a:lnTo>
                    <a:pt x="202158" y="152717"/>
                  </a:lnTo>
                  <a:lnTo>
                    <a:pt x="202057" y="22174"/>
                  </a:lnTo>
                  <a:lnTo>
                    <a:pt x="186347" y="1626"/>
                  </a:lnTo>
                  <a:lnTo>
                    <a:pt x="17758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5371288" y="2856471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4" h="346075">
                  <a:moveTo>
                    <a:pt x="8382" y="197929"/>
                  </a:moveTo>
                  <a:lnTo>
                    <a:pt x="89255" y="94754"/>
                  </a:lnTo>
                  <a:lnTo>
                    <a:pt x="95355" y="89561"/>
                  </a:lnTo>
                  <a:lnTo>
                    <a:pt x="102744" y="87182"/>
                  </a:lnTo>
                  <a:lnTo>
                    <a:pt x="110488" y="87732"/>
                  </a:lnTo>
                  <a:lnTo>
                    <a:pt x="117652" y="91325"/>
                  </a:lnTo>
                  <a:lnTo>
                    <a:pt x="122047" y="94767"/>
                  </a:lnTo>
                  <a:lnTo>
                    <a:pt x="127256" y="100886"/>
                  </a:lnTo>
                  <a:lnTo>
                    <a:pt x="129646" y="108294"/>
                  </a:lnTo>
                  <a:lnTo>
                    <a:pt x="129099" y="116057"/>
                  </a:lnTo>
                  <a:lnTo>
                    <a:pt x="125501" y="123240"/>
                  </a:lnTo>
                  <a:lnTo>
                    <a:pt x="67767" y="196888"/>
                  </a:lnTo>
                  <a:lnTo>
                    <a:pt x="107734" y="197789"/>
                  </a:lnTo>
                  <a:lnTo>
                    <a:pt x="153009" y="134924"/>
                  </a:lnTo>
                  <a:lnTo>
                    <a:pt x="153009" y="24561"/>
                  </a:lnTo>
                  <a:lnTo>
                    <a:pt x="154949" y="15023"/>
                  </a:lnTo>
                  <a:lnTo>
                    <a:pt x="160229" y="7213"/>
                  </a:lnTo>
                  <a:lnTo>
                    <a:pt x="168043" y="1937"/>
                  </a:lnTo>
                  <a:lnTo>
                    <a:pt x="177584" y="0"/>
                  </a:lnTo>
                  <a:lnTo>
                    <a:pt x="186347" y="1626"/>
                  </a:lnTo>
                  <a:lnTo>
                    <a:pt x="202158" y="23241"/>
                  </a:lnTo>
                  <a:lnTo>
                    <a:pt x="202158" y="24333"/>
                  </a:lnTo>
                  <a:lnTo>
                    <a:pt x="202158" y="151371"/>
                  </a:lnTo>
                  <a:lnTo>
                    <a:pt x="202158" y="152717"/>
                  </a:lnTo>
                  <a:lnTo>
                    <a:pt x="202018" y="154025"/>
                  </a:lnTo>
                  <a:lnTo>
                    <a:pt x="201764" y="155295"/>
                  </a:lnTo>
                  <a:lnTo>
                    <a:pt x="202044" y="155613"/>
                  </a:lnTo>
                  <a:lnTo>
                    <a:pt x="201434" y="156692"/>
                  </a:lnTo>
                  <a:lnTo>
                    <a:pt x="200558" y="159893"/>
                  </a:lnTo>
                  <a:lnTo>
                    <a:pt x="198907" y="162775"/>
                  </a:lnTo>
                  <a:lnTo>
                    <a:pt x="196710" y="165138"/>
                  </a:lnTo>
                  <a:lnTo>
                    <a:pt x="128155" y="287680"/>
                  </a:lnTo>
                  <a:lnTo>
                    <a:pt x="118706" y="323951"/>
                  </a:lnTo>
                  <a:lnTo>
                    <a:pt x="118706" y="332498"/>
                  </a:lnTo>
                  <a:lnTo>
                    <a:pt x="118706" y="339674"/>
                  </a:lnTo>
                  <a:lnTo>
                    <a:pt x="112890" y="345478"/>
                  </a:lnTo>
                  <a:lnTo>
                    <a:pt x="105727" y="345478"/>
                  </a:lnTo>
                  <a:lnTo>
                    <a:pt x="13843" y="345478"/>
                  </a:lnTo>
                  <a:lnTo>
                    <a:pt x="6718" y="345478"/>
                  </a:lnTo>
                  <a:lnTo>
                    <a:pt x="914" y="339725"/>
                  </a:lnTo>
                  <a:lnTo>
                    <a:pt x="863" y="332600"/>
                  </a:lnTo>
                  <a:lnTo>
                    <a:pt x="0" y="210273"/>
                  </a:lnTo>
                  <a:lnTo>
                    <a:pt x="2032" y="205816"/>
                  </a:lnTo>
                  <a:lnTo>
                    <a:pt x="5422" y="201701"/>
                  </a:lnTo>
                  <a:lnTo>
                    <a:pt x="8382" y="19792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6392085" y="39801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6392085" y="39801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6727399" y="4078167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4" h="357504">
                  <a:moveTo>
                    <a:pt x="18554" y="0"/>
                  </a:moveTo>
                  <a:lnTo>
                    <a:pt x="8935" y="1840"/>
                  </a:lnTo>
                  <a:lnTo>
                    <a:pt x="3300" y="8369"/>
                  </a:lnTo>
                  <a:lnTo>
                    <a:pt x="654" y="17470"/>
                  </a:lnTo>
                  <a:lnTo>
                    <a:pt x="0" y="27025"/>
                  </a:lnTo>
                  <a:lnTo>
                    <a:pt x="46" y="194560"/>
                  </a:lnTo>
                  <a:lnTo>
                    <a:pt x="622" y="250393"/>
                  </a:lnTo>
                  <a:lnTo>
                    <a:pt x="43050" y="301411"/>
                  </a:lnTo>
                  <a:lnTo>
                    <a:pt x="134556" y="357365"/>
                  </a:lnTo>
                  <a:lnTo>
                    <a:pt x="134043" y="309479"/>
                  </a:lnTo>
                  <a:lnTo>
                    <a:pt x="134122" y="287181"/>
                  </a:lnTo>
                  <a:lnTo>
                    <a:pt x="135064" y="265404"/>
                  </a:lnTo>
                  <a:lnTo>
                    <a:pt x="134479" y="251277"/>
                  </a:lnTo>
                  <a:lnTo>
                    <a:pt x="130286" y="240236"/>
                  </a:lnTo>
                  <a:lnTo>
                    <a:pt x="122173" y="232029"/>
                  </a:lnTo>
                  <a:lnTo>
                    <a:pt x="109829" y="226402"/>
                  </a:lnTo>
                  <a:lnTo>
                    <a:pt x="95436" y="219484"/>
                  </a:lnTo>
                  <a:lnTo>
                    <a:pt x="85934" y="209330"/>
                  </a:lnTo>
                  <a:lnTo>
                    <a:pt x="80033" y="196124"/>
                  </a:lnTo>
                  <a:lnTo>
                    <a:pt x="76441" y="180047"/>
                  </a:lnTo>
                  <a:lnTo>
                    <a:pt x="69146" y="140089"/>
                  </a:lnTo>
                  <a:lnTo>
                    <a:pt x="60653" y="100331"/>
                  </a:lnTo>
                  <a:lnTo>
                    <a:pt x="51329" y="60738"/>
                  </a:lnTo>
                  <a:lnTo>
                    <a:pt x="41541" y="21272"/>
                  </a:lnTo>
                  <a:lnTo>
                    <a:pt x="25600" y="1359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6727310" y="4078167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4" h="357504">
                  <a:moveTo>
                    <a:pt x="134645" y="357365"/>
                  </a:moveTo>
                  <a:lnTo>
                    <a:pt x="103089" y="338210"/>
                  </a:lnTo>
                  <a:lnTo>
                    <a:pt x="72629" y="319754"/>
                  </a:lnTo>
                  <a:lnTo>
                    <a:pt x="43139" y="301411"/>
                  </a:lnTo>
                  <a:lnTo>
                    <a:pt x="8874" y="276750"/>
                  </a:lnTo>
                  <a:lnTo>
                    <a:pt x="135" y="194560"/>
                  </a:lnTo>
                  <a:lnTo>
                    <a:pt x="0" y="138718"/>
                  </a:lnTo>
                  <a:lnTo>
                    <a:pt x="64" y="82872"/>
                  </a:lnTo>
                  <a:lnTo>
                    <a:pt x="88" y="27025"/>
                  </a:lnTo>
                  <a:lnTo>
                    <a:pt x="743" y="17470"/>
                  </a:lnTo>
                  <a:lnTo>
                    <a:pt x="3389" y="8369"/>
                  </a:lnTo>
                  <a:lnTo>
                    <a:pt x="9023" y="1840"/>
                  </a:lnTo>
                  <a:lnTo>
                    <a:pt x="18643" y="0"/>
                  </a:lnTo>
                  <a:lnTo>
                    <a:pt x="25689" y="1359"/>
                  </a:lnTo>
                  <a:lnTo>
                    <a:pt x="51418" y="60738"/>
                  </a:lnTo>
                  <a:lnTo>
                    <a:pt x="60742" y="100331"/>
                  </a:lnTo>
                  <a:lnTo>
                    <a:pt x="69235" y="140089"/>
                  </a:lnTo>
                  <a:lnTo>
                    <a:pt x="76530" y="180047"/>
                  </a:lnTo>
                  <a:lnTo>
                    <a:pt x="80121" y="196124"/>
                  </a:lnTo>
                  <a:lnTo>
                    <a:pt x="86023" y="209330"/>
                  </a:lnTo>
                  <a:lnTo>
                    <a:pt x="95525" y="219484"/>
                  </a:lnTo>
                  <a:lnTo>
                    <a:pt x="109918" y="226402"/>
                  </a:lnTo>
                  <a:lnTo>
                    <a:pt x="122262" y="232029"/>
                  </a:lnTo>
                  <a:lnTo>
                    <a:pt x="130375" y="240236"/>
                  </a:lnTo>
                  <a:lnTo>
                    <a:pt x="134568" y="251277"/>
                  </a:lnTo>
                  <a:lnTo>
                    <a:pt x="135153" y="265404"/>
                  </a:lnTo>
                  <a:lnTo>
                    <a:pt x="134211" y="287181"/>
                  </a:lnTo>
                  <a:lnTo>
                    <a:pt x="134132" y="309479"/>
                  </a:lnTo>
                  <a:lnTo>
                    <a:pt x="134437" y="332730"/>
                  </a:lnTo>
                  <a:lnTo>
                    <a:pt x="134645" y="357365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6574975" y="4080046"/>
              <a:ext cx="135255" cy="356870"/>
            </a:xfrm>
            <a:custGeom>
              <a:avLst/>
              <a:gdLst/>
              <a:ahLst/>
              <a:cxnLst/>
              <a:rect l="l" t="t" r="r" b="b"/>
              <a:pathLst>
                <a:path w="135254" h="356870">
                  <a:moveTo>
                    <a:pt x="120992" y="0"/>
                  </a:moveTo>
                  <a:lnTo>
                    <a:pt x="90741" y="27152"/>
                  </a:lnTo>
                  <a:lnTo>
                    <a:pt x="83841" y="65251"/>
                  </a:lnTo>
                  <a:lnTo>
                    <a:pt x="66256" y="140766"/>
                  </a:lnTo>
                  <a:lnTo>
                    <a:pt x="59042" y="178765"/>
                  </a:lnTo>
                  <a:lnTo>
                    <a:pt x="37961" y="218843"/>
                  </a:lnTo>
                  <a:lnTo>
                    <a:pt x="11204" y="231186"/>
                  </a:lnTo>
                  <a:lnTo>
                    <a:pt x="3898" y="239342"/>
                  </a:lnTo>
                  <a:lnTo>
                    <a:pt x="402" y="250077"/>
                  </a:lnTo>
                  <a:lnTo>
                    <a:pt x="0" y="263385"/>
                  </a:lnTo>
                  <a:lnTo>
                    <a:pt x="846" y="285334"/>
                  </a:lnTo>
                  <a:lnTo>
                    <a:pt x="927" y="307836"/>
                  </a:lnTo>
                  <a:lnTo>
                    <a:pt x="482" y="356412"/>
                  </a:lnTo>
                  <a:lnTo>
                    <a:pt x="61609" y="319101"/>
                  </a:lnTo>
                  <a:lnTo>
                    <a:pt x="90620" y="301029"/>
                  </a:lnTo>
                  <a:lnTo>
                    <a:pt x="124675" y="277230"/>
                  </a:lnTo>
                  <a:lnTo>
                    <a:pt x="134648" y="206722"/>
                  </a:lnTo>
                  <a:lnTo>
                    <a:pt x="134157" y="65355"/>
                  </a:lnTo>
                  <a:lnTo>
                    <a:pt x="134734" y="3124"/>
                  </a:lnTo>
                  <a:lnTo>
                    <a:pt x="125095" y="190"/>
                  </a:lnTo>
                  <a:lnTo>
                    <a:pt x="12099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6574975" y="4080046"/>
              <a:ext cx="135255" cy="356870"/>
            </a:xfrm>
            <a:custGeom>
              <a:avLst/>
              <a:gdLst/>
              <a:ahLst/>
              <a:cxnLst/>
              <a:rect l="l" t="t" r="r" b="b"/>
              <a:pathLst>
                <a:path w="135254" h="356870">
                  <a:moveTo>
                    <a:pt x="482" y="356412"/>
                  </a:moveTo>
                  <a:lnTo>
                    <a:pt x="664" y="331370"/>
                  </a:lnTo>
                  <a:lnTo>
                    <a:pt x="927" y="307836"/>
                  </a:lnTo>
                  <a:lnTo>
                    <a:pt x="846" y="285334"/>
                  </a:lnTo>
                  <a:lnTo>
                    <a:pt x="0" y="263385"/>
                  </a:lnTo>
                  <a:lnTo>
                    <a:pt x="402" y="250077"/>
                  </a:lnTo>
                  <a:lnTo>
                    <a:pt x="3898" y="239342"/>
                  </a:lnTo>
                  <a:lnTo>
                    <a:pt x="11204" y="231186"/>
                  </a:lnTo>
                  <a:lnTo>
                    <a:pt x="23037" y="225615"/>
                  </a:lnTo>
                  <a:lnTo>
                    <a:pt x="37961" y="218843"/>
                  </a:lnTo>
                  <a:lnTo>
                    <a:pt x="48364" y="208872"/>
                  </a:lnTo>
                  <a:lnTo>
                    <a:pt x="55106" y="195559"/>
                  </a:lnTo>
                  <a:lnTo>
                    <a:pt x="59042" y="178765"/>
                  </a:lnTo>
                  <a:lnTo>
                    <a:pt x="66256" y="140766"/>
                  </a:lnTo>
                  <a:lnTo>
                    <a:pt x="75101" y="103025"/>
                  </a:lnTo>
                  <a:lnTo>
                    <a:pt x="83841" y="65251"/>
                  </a:lnTo>
                  <a:lnTo>
                    <a:pt x="90741" y="27152"/>
                  </a:lnTo>
                  <a:lnTo>
                    <a:pt x="95941" y="10865"/>
                  </a:lnTo>
                  <a:lnTo>
                    <a:pt x="104128" y="2765"/>
                  </a:lnTo>
                  <a:lnTo>
                    <a:pt x="113185" y="70"/>
                  </a:lnTo>
                  <a:lnTo>
                    <a:pt x="120992" y="0"/>
                  </a:lnTo>
                  <a:lnTo>
                    <a:pt x="125095" y="190"/>
                  </a:lnTo>
                  <a:lnTo>
                    <a:pt x="134734" y="3124"/>
                  </a:lnTo>
                  <a:lnTo>
                    <a:pt x="134518" y="18237"/>
                  </a:lnTo>
                  <a:lnTo>
                    <a:pt x="134157" y="65355"/>
                  </a:lnTo>
                  <a:lnTo>
                    <a:pt x="134276" y="112478"/>
                  </a:lnTo>
                  <a:lnTo>
                    <a:pt x="134548" y="159602"/>
                  </a:lnTo>
                  <a:lnTo>
                    <a:pt x="134648" y="206722"/>
                  </a:lnTo>
                  <a:lnTo>
                    <a:pt x="134251" y="253834"/>
                  </a:lnTo>
                  <a:lnTo>
                    <a:pt x="90620" y="301029"/>
                  </a:lnTo>
                  <a:lnTo>
                    <a:pt x="31628" y="337386"/>
                  </a:lnTo>
                  <a:lnTo>
                    <a:pt x="482" y="356412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6882019" y="4295630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0" y="0"/>
                  </a:moveTo>
                  <a:lnTo>
                    <a:pt x="0" y="163499"/>
                  </a:lnTo>
                  <a:lnTo>
                    <a:pt x="32791" y="163499"/>
                  </a:lnTo>
                  <a:lnTo>
                    <a:pt x="32791" y="10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6882019" y="4295630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32791" y="163499"/>
                  </a:moveTo>
                  <a:lnTo>
                    <a:pt x="0" y="163499"/>
                  </a:lnTo>
                  <a:lnTo>
                    <a:pt x="0" y="0"/>
                  </a:lnTo>
                  <a:lnTo>
                    <a:pt x="8291" y="2583"/>
                  </a:lnTo>
                  <a:lnTo>
                    <a:pt x="16433" y="5121"/>
                  </a:lnTo>
                  <a:lnTo>
                    <a:pt x="24556" y="7654"/>
                  </a:lnTo>
                  <a:lnTo>
                    <a:pt x="32791" y="10223"/>
                  </a:lnTo>
                  <a:lnTo>
                    <a:pt x="32791" y="16349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6523629" y="4295630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32791" y="0"/>
                  </a:moveTo>
                  <a:lnTo>
                    <a:pt x="0" y="10223"/>
                  </a:lnTo>
                  <a:lnTo>
                    <a:pt x="0" y="163499"/>
                  </a:lnTo>
                  <a:lnTo>
                    <a:pt x="32791" y="163499"/>
                  </a:lnTo>
                  <a:lnTo>
                    <a:pt x="3279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6523629" y="4295630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0" y="163499"/>
                  </a:moveTo>
                  <a:lnTo>
                    <a:pt x="32791" y="163499"/>
                  </a:lnTo>
                  <a:lnTo>
                    <a:pt x="32791" y="0"/>
                  </a:lnTo>
                  <a:lnTo>
                    <a:pt x="24497" y="2583"/>
                  </a:lnTo>
                  <a:lnTo>
                    <a:pt x="16352" y="5121"/>
                  </a:lnTo>
                  <a:lnTo>
                    <a:pt x="8229" y="7654"/>
                  </a:lnTo>
                  <a:lnTo>
                    <a:pt x="0" y="10223"/>
                  </a:lnTo>
                  <a:lnTo>
                    <a:pt x="0" y="16349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6379385" y="58470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379385" y="5847065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6534170" y="6013604"/>
              <a:ext cx="332740" cy="196215"/>
            </a:xfrm>
            <a:custGeom>
              <a:avLst/>
              <a:gdLst/>
              <a:ahLst/>
              <a:cxnLst/>
              <a:rect l="l" t="t" r="r" b="b"/>
              <a:pathLst>
                <a:path w="332740" h="196214">
                  <a:moveTo>
                    <a:pt x="332676" y="195656"/>
                  </a:moveTo>
                  <a:lnTo>
                    <a:pt x="326626" y="143876"/>
                  </a:lnTo>
                  <a:lnTo>
                    <a:pt x="309995" y="97308"/>
                  </a:lnTo>
                  <a:lnTo>
                    <a:pt x="284302" y="57794"/>
                  </a:lnTo>
                  <a:lnTo>
                    <a:pt x="251065" y="27177"/>
                  </a:lnTo>
                  <a:lnTo>
                    <a:pt x="211803" y="7298"/>
                  </a:lnTo>
                  <a:lnTo>
                    <a:pt x="168033" y="0"/>
                  </a:lnTo>
                  <a:lnTo>
                    <a:pt x="124138" y="6540"/>
                  </a:lnTo>
                  <a:lnTo>
                    <a:pt x="84532" y="25738"/>
                  </a:lnTo>
                  <a:lnTo>
                    <a:pt x="50765" y="55778"/>
                  </a:lnTo>
                  <a:lnTo>
                    <a:pt x="24387" y="94843"/>
                  </a:lnTo>
                  <a:lnTo>
                    <a:pt x="6948" y="141118"/>
                  </a:lnTo>
                  <a:lnTo>
                    <a:pt x="0" y="192786"/>
                  </a:lnTo>
                </a:path>
              </a:pathLst>
            </a:custGeom>
            <a:ln w="1270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1" name="object 2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6135" y="3897615"/>
              <a:ext cx="668451" cy="668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2103" y="9562251"/>
            <a:ext cx="45085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020303"/>
                </a:solidFill>
                <a:latin typeface="Arial Rounded MT Bold"/>
                <a:cs typeface="Arial Rounded MT Bold"/>
              </a:rPr>
              <a:t>HYVÄN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50">
                <a:solidFill>
                  <a:srgbClr val="020303"/>
                </a:solidFill>
                <a:latin typeface="Arial Rounded MT Bold"/>
                <a:cs typeface="Arial Rounded MT Bold"/>
              </a:rPr>
              <a:t>MIELEN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30">
                <a:solidFill>
                  <a:srgbClr val="020303"/>
                </a:solidFill>
                <a:latin typeface="Arial Rounded MT Bold"/>
                <a:cs typeface="Arial Rounded MT Bold"/>
              </a:rPr>
              <a:t>RYHMÄ</a:t>
            </a:r>
            <a:endParaRPr sz="3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3550" y="167452"/>
            <a:ext cx="419481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10202"/>
                </a:solidFill>
                <a:latin typeface="Arial"/>
                <a:cs typeface="Arial"/>
              </a:rPr>
              <a:t>RIIPPUVUUDET, RAVINTO,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KONTROLLI, </a:t>
            </a:r>
            <a:r>
              <a:rPr dirty="0" sz="1400" spc="-20">
                <a:solidFill>
                  <a:srgbClr val="010202"/>
                </a:solidFill>
                <a:latin typeface="Arial"/>
                <a:cs typeface="Arial"/>
              </a:rPr>
              <a:t>TREENIT, </a:t>
            </a:r>
            <a:r>
              <a:rPr dirty="0" sz="1400" spc="-37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LIIKUNTA,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KESKITTYMINEN, MYÖNTEISYYS, </a:t>
            </a:r>
            <a:r>
              <a:rPr dirty="0" sz="1400" spc="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TAVOITTEELLISUUS,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SOSIAALISUUS, </a:t>
            </a:r>
            <a:r>
              <a:rPr dirty="0" sz="1400" spc="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10202"/>
                </a:solidFill>
                <a:latin typeface="Arial"/>
                <a:cs typeface="Arial"/>
              </a:rPr>
              <a:t>ONGELMANRATKAISU,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ITSETUNTEMUS,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LEPO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821" y="111666"/>
            <a:ext cx="1038034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12</a:t>
            </a:r>
            <a:r>
              <a:rPr dirty="0" spc="-20"/>
              <a:t> </a:t>
            </a:r>
            <a:r>
              <a:rPr dirty="0" spc="-70"/>
              <a:t>KRIISINKESTÄVYYSTAITOA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9426" y="9960032"/>
            <a:ext cx="464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Pohjautuu Saksan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neurodegeneritiivisen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tautien keskuksen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professori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Gerd Kempermannin </a:t>
            </a:r>
            <a:r>
              <a:rPr dirty="0" sz="900" spc="-23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kehittämään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 DEEP-malliin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elämäntapariskien ja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sietokyvyn ymmärtämiseksi.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0280000">
            <a:off x="3068503" y="1937620"/>
            <a:ext cx="18936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0340000">
            <a:off x="3154998" y="1908491"/>
            <a:ext cx="158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0400000">
            <a:off x="3194362" y="1893213"/>
            <a:ext cx="15892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0460000">
            <a:off x="3249747" y="1868267"/>
            <a:ext cx="1845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0580000">
            <a:off x="3346279" y="1835402"/>
            <a:ext cx="18494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0640000">
            <a:off x="3446190" y="1803732"/>
            <a:ext cx="18861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0760000">
            <a:off x="3551059" y="1775545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0880000">
            <a:off x="3652008" y="1750488"/>
            <a:ext cx="1897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0940000">
            <a:off x="3761109" y="1727199"/>
            <a:ext cx="18823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21060000">
            <a:off x="3869882" y="1707815"/>
            <a:ext cx="18861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21180000">
            <a:off x="3977595" y="1692372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21300000">
            <a:off x="4076682" y="1681035"/>
            <a:ext cx="18039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660000">
            <a:off x="5141643" y="1727124"/>
            <a:ext cx="17454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720000">
            <a:off x="5228395" y="1746461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840000">
            <a:off x="5328371" y="1770012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177" y="2393431"/>
            <a:ext cx="5787945" cy="5787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 rot="900000">
            <a:off x="5429627" y="1799249"/>
            <a:ext cx="19516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2040000">
            <a:off x="6480110" y="2285613"/>
            <a:ext cx="15857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100000">
            <a:off x="6525561" y="2324910"/>
            <a:ext cx="17971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2220000">
            <a:off x="6602472" y="2382833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280000">
            <a:off x="6682434" y="2445969"/>
            <a:ext cx="1845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2400000">
            <a:off x="6760945" y="2508317"/>
            <a:ext cx="17938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2460000">
            <a:off x="6832259" y="2575812"/>
            <a:ext cx="1897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2580000">
            <a:off x="6913686" y="2651072"/>
            <a:ext cx="18936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2700000">
            <a:off x="6991679" y="2722953"/>
            <a:ext cx="17938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2760000">
            <a:off x="7056415" y="2793641"/>
            <a:ext cx="18494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2880000">
            <a:off x="7126030" y="2878963"/>
            <a:ext cx="2000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3000000">
            <a:off x="7208590" y="2970082"/>
            <a:ext cx="18936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3120000">
            <a:off x="7277472" y="3053590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3660000">
            <a:off x="7586577" y="3539546"/>
            <a:ext cx="19477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 rot="3780000">
            <a:off x="7642161" y="3641747"/>
            <a:ext cx="18936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3900000">
            <a:off x="7689323" y="3745331"/>
            <a:ext cx="19398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4020000">
            <a:off x="7738915" y="3847047"/>
            <a:ext cx="18386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4080000">
            <a:off x="7777924" y="3934262"/>
            <a:ext cx="17579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4200000">
            <a:off x="7802954" y="4033921"/>
            <a:ext cx="19960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4320000">
            <a:off x="7847448" y="4142616"/>
            <a:ext cx="18386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4440000">
            <a:off x="7876091" y="4244775"/>
            <a:ext cx="18823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 rot="4500000">
            <a:off x="7903529" y="4351835"/>
            <a:ext cx="1897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 rot="4620000">
            <a:off x="7930657" y="4455971"/>
            <a:ext cx="1845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 rot="4740000">
            <a:off x="7951285" y="4540381"/>
            <a:ext cx="17871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4800000">
            <a:off x="7965322" y="4637174"/>
            <a:ext cx="1845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 rot="4920000">
            <a:off x="7980948" y="4738151"/>
            <a:ext cx="18386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 rot="4980000">
            <a:off x="8002633" y="4810035"/>
            <a:ext cx="15857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 rot="5040000">
            <a:off x="7996927" y="4882434"/>
            <a:ext cx="1845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 rot="5160000">
            <a:off x="8003333" y="4988214"/>
            <a:ext cx="18861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 rot="5700000">
            <a:off x="7996078" y="5562968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 rot="5820000">
            <a:off x="7978894" y="5673064"/>
            <a:ext cx="19398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 rot="5940000">
            <a:off x="7968440" y="5782538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 rot="6000000">
            <a:off x="7968749" y="5854100"/>
            <a:ext cx="15839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 rot="6060000">
            <a:off x="7942028" y="5925515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 rot="6180000">
            <a:off x="7920754" y="6025310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 rot="6240000">
            <a:off x="7902155" y="6116237"/>
            <a:ext cx="17548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 rot="6300000">
            <a:off x="7893829" y="6178083"/>
            <a:ext cx="158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 rot="6360000">
            <a:off x="7860252" y="6247659"/>
            <a:ext cx="18494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 rot="6480000">
            <a:off x="7825709" y="6349118"/>
            <a:ext cx="18936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 rot="6600000">
            <a:off x="7788988" y="6453689"/>
            <a:ext cx="18898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 rot="6720000">
            <a:off x="7753213" y="6552848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 rot="7320000">
            <a:off x="7456848" y="7128377"/>
            <a:ext cx="17971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 rot="7440000">
            <a:off x="7407566" y="7201018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 rot="7500000">
            <a:off x="7355166" y="7275643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7620000">
            <a:off x="7284968" y="7364555"/>
            <a:ext cx="19359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 rot="7680000">
            <a:off x="7252550" y="7428810"/>
            <a:ext cx="158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 rot="7740000">
            <a:off x="7198974" y="7481456"/>
            <a:ext cx="17971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 rot="7860000">
            <a:off x="7138724" y="7553065"/>
            <a:ext cx="1790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 rot="7920000">
            <a:off x="7070183" y="7625837"/>
            <a:ext cx="1845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 rot="8040000">
            <a:off x="7000378" y="7699808"/>
            <a:ext cx="18386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 rot="8100000">
            <a:off x="6937804" y="7766037"/>
            <a:ext cx="17579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 rot="8220000">
            <a:off x="6876723" y="7824665"/>
            <a:ext cx="1748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 rot="8280000">
            <a:off x="6837469" y="7867788"/>
            <a:ext cx="15839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 rot="8340000">
            <a:off x="6770078" y="7915379"/>
            <a:ext cx="18386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 rot="8460000">
            <a:off x="6686150" y="7983538"/>
            <a:ext cx="18823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 rot="8520000">
            <a:off x="6597848" y="8051584"/>
            <a:ext cx="1897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 rot="8640000">
            <a:off x="6514866" y="8114580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 rot="9360000">
            <a:off x="5890734" y="8466671"/>
            <a:ext cx="19878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 rot="9420000">
            <a:off x="5791368" y="8511411"/>
            <a:ext cx="18494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 rot="9540000">
            <a:off x="5683222" y="8551505"/>
            <a:ext cx="19437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Ö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 rot="9660000">
            <a:off x="5577596" y="8589689"/>
            <a:ext cx="18898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 rot="9780000">
            <a:off x="5485290" y="8620786"/>
            <a:ext cx="1790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 rot="9840000">
            <a:off x="5387998" y="8647595"/>
            <a:ext cx="1845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 rot="9900000">
            <a:off x="5331023" y="8666003"/>
            <a:ext cx="1591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 rot="10020000">
            <a:off x="5248248" y="8682959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 rot="10080000">
            <a:off x="5147330" y="8704042"/>
            <a:ext cx="1845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 rot="10200000">
            <a:off x="5047178" y="8722616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 rot="10320000">
            <a:off x="4946266" y="8738312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 rot="11100000">
            <a:off x="4164185" y="8761018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 rot="11220000">
            <a:off x="4061851" y="8751305"/>
            <a:ext cx="1845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 rot="11280000">
            <a:off x="3960831" y="8739127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 rot="11400000">
            <a:off x="3859373" y="8723610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 rot="11460000">
            <a:off x="3800902" y="8711160"/>
            <a:ext cx="15857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 rot="11520000">
            <a:off x="3723773" y="8697917"/>
            <a:ext cx="1790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 rot="11640000">
            <a:off x="3632054" y="8677498"/>
            <a:ext cx="18005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 rot="11700000">
            <a:off x="3534691" y="8653904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 rot="11820000">
            <a:off x="3416362" y="8622583"/>
            <a:ext cx="1991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 rot="11940000">
            <a:off x="3355250" y="8597183"/>
            <a:ext cx="1591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 rot="12000000">
            <a:off x="3267565" y="8572515"/>
            <a:ext cx="18936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 rot="12120000">
            <a:off x="3169814" y="8535716"/>
            <a:ext cx="18494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 rot="12180000">
            <a:off x="3068955" y="8496266"/>
            <a:ext cx="18861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 rot="13260000">
            <a:off x="2126708" y="7908464"/>
            <a:ext cx="1748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 rot="13320000">
            <a:off x="2086964" y="7866456"/>
            <a:ext cx="15839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 rot="13380000">
            <a:off x="2055338" y="7837778"/>
            <a:ext cx="158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 rot="13440000">
            <a:off x="1989710" y="7788302"/>
            <a:ext cx="18386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 rot="13560000">
            <a:off x="1910875" y="7713606"/>
            <a:ext cx="18936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 rot="13680000">
            <a:off x="1834157" y="7633582"/>
            <a:ext cx="1897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 rot="13740000">
            <a:off x="1770836" y="7557887"/>
            <a:ext cx="1790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 rot="13860000">
            <a:off x="1711714" y="7492078"/>
            <a:ext cx="18494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 rot="15120000">
            <a:off x="1072483" y="6344322"/>
            <a:ext cx="17938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 rot="15240000">
            <a:off x="1036391" y="6246942"/>
            <a:ext cx="1897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 rot="15300000">
            <a:off x="1009909" y="6144738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 rot="15420000">
            <a:off x="984421" y="6045577"/>
            <a:ext cx="1842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 rot="15540000">
            <a:off x="958822" y="5941611"/>
            <a:ext cx="18936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 rot="15600000">
            <a:off x="959154" y="5866078"/>
            <a:ext cx="15857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 rot="15660000">
            <a:off x="937063" y="5799116"/>
            <a:ext cx="17938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 rot="16680000">
            <a:off x="920809" y="4727997"/>
            <a:ext cx="1835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 rot="16800000">
            <a:off x="932547" y="4618549"/>
            <a:ext cx="19398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 rot="16920000">
            <a:off x="956239" y="4505222"/>
            <a:ext cx="18898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 rot="17040000">
            <a:off x="982637" y="4405417"/>
            <a:ext cx="18005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 rot="17100000">
            <a:off x="1002856" y="4306250"/>
            <a:ext cx="18861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 rot="17220000">
            <a:off x="1031448" y="4195786"/>
            <a:ext cx="19398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 rot="17340000">
            <a:off x="1071617" y="4098021"/>
            <a:ext cx="17548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 rot="17400000">
            <a:off x="1099606" y="4017409"/>
            <a:ext cx="1748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 rot="17460000">
            <a:off x="1129925" y="3957444"/>
            <a:ext cx="15839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 rot="18600000">
            <a:off x="1711462" y="2939739"/>
            <a:ext cx="18823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 rot="18720000">
            <a:off x="1783223" y="2859168"/>
            <a:ext cx="18386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 rot="18840000">
            <a:off x="1843955" y="2792446"/>
            <a:ext cx="18494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 rot="18900000">
            <a:off x="1906958" y="2739696"/>
            <a:ext cx="15892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 rot="18960000">
            <a:off x="1945932" y="2685364"/>
            <a:ext cx="18898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 rot="19080000">
            <a:off x="2024459" y="2614689"/>
            <a:ext cx="18005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 rot="19140000">
            <a:off x="2094595" y="2544938"/>
            <a:ext cx="19359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 rot="18840000">
            <a:off x="3211350" y="4416614"/>
            <a:ext cx="126082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KEHONTE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VEYS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 rot="2820000">
            <a:off x="4696413" y="4408268"/>
            <a:ext cx="128604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2314" sz="1800">
                <a:solidFill>
                  <a:srgbClr val="FFFFFF"/>
                </a:solidFill>
                <a:latin typeface="Arial"/>
                <a:cs typeface="Arial"/>
              </a:rPr>
              <a:t>MIELENTE</a:t>
            </a:r>
            <a:r>
              <a:rPr dirty="0" baseline="2314" sz="1800" spc="-4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VEYS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 rot="2820000">
            <a:off x="3128079" y="5929515"/>
            <a:ext cx="126965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2314" sz="1800">
                <a:solidFill>
                  <a:srgbClr val="FFFFFF"/>
                </a:solidFill>
                <a:latin typeface="Arial"/>
                <a:cs typeface="Arial"/>
              </a:rPr>
              <a:t>KEHONHALLIN</a:t>
            </a:r>
            <a:r>
              <a:rPr dirty="0" baseline="2314" sz="1800" spc="-15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 rot="18840000">
            <a:off x="4589408" y="5935674"/>
            <a:ext cx="129424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MIELENHALLIN</a:t>
            </a:r>
            <a:r>
              <a:rPr dirty="0" sz="1200" spc="-9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2314" sz="1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baseline="2314" sz="1800">
              <a:latin typeface="Arial"/>
              <a:cs typeface="Arial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1432599" y="2256260"/>
            <a:ext cx="6294755" cy="6294755"/>
            <a:chOff x="1432599" y="2256260"/>
            <a:chExt cx="6294755" cy="6294755"/>
          </a:xfrm>
        </p:grpSpPr>
        <p:sp>
          <p:nvSpPr>
            <p:cNvPr id="139" name="object 139"/>
            <p:cNvSpPr/>
            <p:nvPr/>
          </p:nvSpPr>
          <p:spPr>
            <a:xfrm>
              <a:off x="4565996" y="2281660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457999" y="5301067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 h="0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395684" y="2536243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3057420" y="6711121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1950413" y="6134830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5983839" y="3679700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5389327" y="6656272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2992653" y="2593618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906572" y="3752767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6027681" y="609098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9" name="object 149"/>
          <p:cNvSpPr txBox="1"/>
          <p:nvPr/>
        </p:nvSpPr>
        <p:spPr>
          <a:xfrm>
            <a:off x="4508799" y="1275589"/>
            <a:ext cx="201295" cy="1219200"/>
          </a:xfrm>
          <a:prstGeom prst="rect">
            <a:avLst/>
          </a:prstGeom>
        </p:spPr>
        <p:txBody>
          <a:bodyPr wrap="square" lIns="0" tIns="571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534811" y="8120589"/>
            <a:ext cx="201295" cy="1219200"/>
          </a:xfrm>
          <a:prstGeom prst="rect">
            <a:avLst/>
          </a:prstGeom>
        </p:spPr>
        <p:txBody>
          <a:bodyPr wrap="square" lIns="0" tIns="571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51" name="object 151"/>
          <p:cNvSpPr txBox="1"/>
          <p:nvPr/>
        </p:nvSpPr>
        <p:spPr>
          <a:xfrm rot="10800000">
            <a:off x="7489081" y="5262296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52" name="object 152"/>
          <p:cNvSpPr txBox="1"/>
          <p:nvPr/>
        </p:nvSpPr>
        <p:spPr>
          <a:xfrm rot="10800000">
            <a:off x="515771" y="5259666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53" name="object 153"/>
          <p:cNvSpPr txBox="1"/>
          <p:nvPr/>
        </p:nvSpPr>
        <p:spPr>
          <a:xfrm rot="3600000">
            <a:off x="2258283" y="2191822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54" name="object 154"/>
          <p:cNvSpPr txBox="1"/>
          <p:nvPr/>
        </p:nvSpPr>
        <p:spPr>
          <a:xfrm rot="3600000">
            <a:off x="5766808" y="8216768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55" name="object 155"/>
          <p:cNvSpPr txBox="1"/>
          <p:nvPr/>
        </p:nvSpPr>
        <p:spPr>
          <a:xfrm rot="9000000">
            <a:off x="6975512" y="3454051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56" name="object 156"/>
          <p:cNvSpPr txBox="1"/>
          <p:nvPr/>
        </p:nvSpPr>
        <p:spPr>
          <a:xfrm rot="9000000">
            <a:off x="1008217" y="6996959"/>
            <a:ext cx="1202778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57" name="object 157"/>
          <p:cNvSpPr txBox="1"/>
          <p:nvPr/>
        </p:nvSpPr>
        <p:spPr>
          <a:xfrm rot="1740000">
            <a:off x="994037" y="3458137"/>
            <a:ext cx="1205929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3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3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58" name="object 158"/>
          <p:cNvSpPr txBox="1"/>
          <p:nvPr/>
        </p:nvSpPr>
        <p:spPr>
          <a:xfrm rot="1740000">
            <a:off x="7045122" y="6921679"/>
            <a:ext cx="1205929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44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3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3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59" name="object 159"/>
          <p:cNvSpPr txBox="1"/>
          <p:nvPr/>
        </p:nvSpPr>
        <p:spPr>
          <a:xfrm rot="7140000">
            <a:off x="5698588" y="2213969"/>
            <a:ext cx="1205929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6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60" name="object 160"/>
          <p:cNvSpPr txBox="1"/>
          <p:nvPr/>
        </p:nvSpPr>
        <p:spPr>
          <a:xfrm rot="7140000">
            <a:off x="2311881" y="8237191"/>
            <a:ext cx="1205929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7246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7246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830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4830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2415" sz="1725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baseline="2415" sz="1725" spc="-3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dirty="0" sz="1150" spc="-2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dirty="0" sz="1150" spc="-6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15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150">
              <a:latin typeface="Myriad Pro"/>
              <a:cs typeface="Myriad Pro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842414" y="2530115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 rot="20040000">
            <a:off x="3302718" y="2743489"/>
            <a:ext cx="18367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V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3" name="object 163"/>
          <p:cNvSpPr txBox="1"/>
          <p:nvPr/>
        </p:nvSpPr>
        <p:spPr>
          <a:xfrm rot="20160000">
            <a:off x="3377271" y="2707159"/>
            <a:ext cx="188535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4" name="object 164"/>
          <p:cNvSpPr txBox="1"/>
          <p:nvPr/>
        </p:nvSpPr>
        <p:spPr>
          <a:xfrm rot="20280000">
            <a:off x="3464309" y="2670626"/>
            <a:ext cx="18213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P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5" name="object 165"/>
          <p:cNvSpPr txBox="1"/>
          <p:nvPr/>
        </p:nvSpPr>
        <p:spPr>
          <a:xfrm rot="20400000">
            <a:off x="3533666" y="2641774"/>
            <a:ext cx="18920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6" name="object 166"/>
          <p:cNvSpPr txBox="1"/>
          <p:nvPr/>
        </p:nvSpPr>
        <p:spPr>
          <a:xfrm rot="20520000">
            <a:off x="3623015" y="2608903"/>
            <a:ext cx="19232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7" name="object 167"/>
          <p:cNvSpPr txBox="1"/>
          <p:nvPr/>
        </p:nvSpPr>
        <p:spPr>
          <a:xfrm rot="20640000">
            <a:off x="3716320" y="2580541"/>
            <a:ext cx="18005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8" name="object 168"/>
          <p:cNvSpPr txBox="1"/>
          <p:nvPr/>
        </p:nvSpPr>
        <p:spPr>
          <a:xfrm rot="20700000">
            <a:off x="3799344" y="2554916"/>
            <a:ext cx="19057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69" name="object 169"/>
          <p:cNvSpPr txBox="1"/>
          <p:nvPr/>
        </p:nvSpPr>
        <p:spPr>
          <a:xfrm rot="20880000">
            <a:off x="3904706" y="2527355"/>
            <a:ext cx="20628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M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0" name="object 170"/>
          <p:cNvSpPr txBox="1"/>
          <p:nvPr/>
        </p:nvSpPr>
        <p:spPr>
          <a:xfrm rot="21000000">
            <a:off x="4007115" y="2510170"/>
            <a:ext cx="16525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1" name="object 171"/>
          <p:cNvSpPr txBox="1"/>
          <p:nvPr/>
        </p:nvSpPr>
        <p:spPr>
          <a:xfrm rot="21060000">
            <a:off x="4057852" y="2499814"/>
            <a:ext cx="17947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2" name="object 172"/>
          <p:cNvSpPr txBox="1"/>
          <p:nvPr/>
        </p:nvSpPr>
        <p:spPr>
          <a:xfrm rot="21180000">
            <a:off x="4135986" y="2487749"/>
            <a:ext cx="18005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3" name="object 173"/>
          <p:cNvSpPr txBox="1"/>
          <p:nvPr/>
        </p:nvSpPr>
        <p:spPr>
          <a:xfrm rot="21240000">
            <a:off x="4208223" y="2477956"/>
            <a:ext cx="1882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4" name="object 174"/>
          <p:cNvSpPr txBox="1"/>
          <p:nvPr/>
        </p:nvSpPr>
        <p:spPr>
          <a:xfrm rot="300000">
            <a:off x="4807890" y="2476051"/>
            <a:ext cx="18461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V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5" name="object 175"/>
          <p:cNvSpPr txBox="1"/>
          <p:nvPr/>
        </p:nvSpPr>
        <p:spPr>
          <a:xfrm rot="420000">
            <a:off x="4881387" y="2482736"/>
            <a:ext cx="16479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6" name="object 176"/>
          <p:cNvSpPr txBox="1"/>
          <p:nvPr/>
        </p:nvSpPr>
        <p:spPr>
          <a:xfrm rot="480000">
            <a:off x="4934077" y="2491762"/>
            <a:ext cx="18244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R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7" name="object 177"/>
          <p:cNvSpPr txBox="1"/>
          <p:nvPr/>
        </p:nvSpPr>
        <p:spPr>
          <a:xfrm rot="600000">
            <a:off x="5017844" y="2504900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8" name="object 178"/>
          <p:cNvSpPr txBox="1"/>
          <p:nvPr/>
        </p:nvSpPr>
        <p:spPr>
          <a:xfrm rot="720000">
            <a:off x="5097843" y="2520859"/>
            <a:ext cx="18183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79" name="object 179"/>
          <p:cNvSpPr txBox="1"/>
          <p:nvPr/>
        </p:nvSpPr>
        <p:spPr>
          <a:xfrm rot="780000">
            <a:off x="5185626" y="2541374"/>
            <a:ext cx="18005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0" name="object 180"/>
          <p:cNvSpPr txBox="1"/>
          <p:nvPr/>
        </p:nvSpPr>
        <p:spPr>
          <a:xfrm rot="900000">
            <a:off x="5268819" y="2563188"/>
            <a:ext cx="17976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1" name="object 181"/>
          <p:cNvSpPr txBox="1"/>
          <p:nvPr/>
        </p:nvSpPr>
        <p:spPr>
          <a:xfrm rot="1020000">
            <a:off x="5338307" y="2584833"/>
            <a:ext cx="1882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2" name="object 182"/>
          <p:cNvSpPr txBox="1"/>
          <p:nvPr/>
        </p:nvSpPr>
        <p:spPr>
          <a:xfrm rot="2100000">
            <a:off x="6097778" y="2959461"/>
            <a:ext cx="19445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O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3" name="object 183"/>
          <p:cNvSpPr txBox="1"/>
          <p:nvPr/>
        </p:nvSpPr>
        <p:spPr>
          <a:xfrm rot="2220000">
            <a:off x="6183660" y="3017318"/>
            <a:ext cx="181535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P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4" name="object 184"/>
          <p:cNvSpPr txBox="1"/>
          <p:nvPr/>
        </p:nvSpPr>
        <p:spPr>
          <a:xfrm rot="2280000">
            <a:off x="6250111" y="3070357"/>
            <a:ext cx="18274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P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5" name="object 185"/>
          <p:cNvSpPr txBox="1"/>
          <p:nvPr/>
        </p:nvSpPr>
        <p:spPr>
          <a:xfrm rot="2400000">
            <a:off x="6306808" y="3109151"/>
            <a:ext cx="16464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6" name="object 186"/>
          <p:cNvSpPr txBox="1"/>
          <p:nvPr/>
        </p:nvSpPr>
        <p:spPr>
          <a:xfrm rot="2460000">
            <a:off x="6348866" y="3165084"/>
            <a:ext cx="207084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M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7" name="object 187"/>
          <p:cNvSpPr txBox="1"/>
          <p:nvPr/>
        </p:nvSpPr>
        <p:spPr>
          <a:xfrm rot="2580000">
            <a:off x="6431484" y="3221476"/>
            <a:ext cx="1651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8" name="object 188"/>
          <p:cNvSpPr txBox="1"/>
          <p:nvPr/>
        </p:nvSpPr>
        <p:spPr>
          <a:xfrm rot="2640000">
            <a:off x="6466179" y="3262621"/>
            <a:ext cx="17976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89" name="object 189"/>
          <p:cNvSpPr txBox="1"/>
          <p:nvPr/>
        </p:nvSpPr>
        <p:spPr>
          <a:xfrm rot="2760000">
            <a:off x="6521898" y="3319186"/>
            <a:ext cx="17947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0" name="object 190"/>
          <p:cNvSpPr txBox="1"/>
          <p:nvPr/>
        </p:nvSpPr>
        <p:spPr>
          <a:xfrm rot="2880000">
            <a:off x="6570034" y="3375450"/>
            <a:ext cx="18786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1" name="object 191"/>
          <p:cNvSpPr txBox="1"/>
          <p:nvPr/>
        </p:nvSpPr>
        <p:spPr>
          <a:xfrm rot="3600000">
            <a:off x="6923250" y="3861494"/>
            <a:ext cx="17919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2" name="object 192"/>
          <p:cNvSpPr txBox="1"/>
          <p:nvPr/>
        </p:nvSpPr>
        <p:spPr>
          <a:xfrm rot="3720000">
            <a:off x="6961439" y="3930406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3" name="object 193"/>
          <p:cNvSpPr txBox="1"/>
          <p:nvPr/>
        </p:nvSpPr>
        <p:spPr>
          <a:xfrm rot="3780000">
            <a:off x="6996768" y="3999905"/>
            <a:ext cx="178064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L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4" name="object 194"/>
          <p:cNvSpPr txBox="1"/>
          <p:nvPr/>
        </p:nvSpPr>
        <p:spPr>
          <a:xfrm rot="3900000">
            <a:off x="7025477" y="4065891"/>
            <a:ext cx="18367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V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5" name="object 195"/>
          <p:cNvSpPr txBox="1"/>
          <p:nvPr/>
        </p:nvSpPr>
        <p:spPr>
          <a:xfrm rot="3960000">
            <a:off x="7060794" y="4124476"/>
            <a:ext cx="1651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6" name="object 196"/>
          <p:cNvSpPr txBox="1"/>
          <p:nvPr/>
        </p:nvSpPr>
        <p:spPr>
          <a:xfrm rot="4020000">
            <a:off x="7074959" y="4181565"/>
            <a:ext cx="18367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7" name="object 197"/>
          <p:cNvSpPr txBox="1"/>
          <p:nvPr/>
        </p:nvSpPr>
        <p:spPr>
          <a:xfrm rot="4140000">
            <a:off x="7108798" y="4264401"/>
            <a:ext cx="18005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8" name="object 198"/>
          <p:cNvSpPr txBox="1"/>
          <p:nvPr/>
        </p:nvSpPr>
        <p:spPr>
          <a:xfrm rot="4260000">
            <a:off x="7136233" y="4347268"/>
            <a:ext cx="18305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199" name="object 199"/>
          <p:cNvSpPr txBox="1"/>
          <p:nvPr/>
        </p:nvSpPr>
        <p:spPr>
          <a:xfrm rot="4380000">
            <a:off x="7155320" y="4448739"/>
            <a:ext cx="207084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M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0" name="object 200"/>
          <p:cNvSpPr txBox="1"/>
          <p:nvPr/>
        </p:nvSpPr>
        <p:spPr>
          <a:xfrm rot="4500000">
            <a:off x="7198619" y="4529493"/>
            <a:ext cx="1651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1" name="object 201"/>
          <p:cNvSpPr txBox="1"/>
          <p:nvPr/>
        </p:nvSpPr>
        <p:spPr>
          <a:xfrm rot="4560000">
            <a:off x="7204998" y="4586725"/>
            <a:ext cx="17976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2" name="object 202"/>
          <p:cNvSpPr txBox="1"/>
          <p:nvPr/>
        </p:nvSpPr>
        <p:spPr>
          <a:xfrm rot="4680000">
            <a:off x="7222014" y="4664079"/>
            <a:ext cx="17947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3" name="object 203"/>
          <p:cNvSpPr txBox="1"/>
          <p:nvPr/>
        </p:nvSpPr>
        <p:spPr>
          <a:xfrm rot="4800000">
            <a:off x="7232095" y="4739970"/>
            <a:ext cx="18786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4" name="object 204"/>
          <p:cNvSpPr txBox="1"/>
          <p:nvPr/>
        </p:nvSpPr>
        <p:spPr>
          <a:xfrm rot="4860000">
            <a:off x="7254200" y="4807450"/>
            <a:ext cx="1651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5" name="object 205"/>
          <p:cNvSpPr txBox="1"/>
          <p:nvPr/>
        </p:nvSpPr>
        <p:spPr>
          <a:xfrm rot="4920000">
            <a:off x="7254478" y="4866181"/>
            <a:ext cx="18005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6" name="object 206"/>
          <p:cNvSpPr txBox="1"/>
          <p:nvPr/>
        </p:nvSpPr>
        <p:spPr>
          <a:xfrm rot="5040000">
            <a:off x="7256212" y="4956515"/>
            <a:ext cx="195913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O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7" name="object 207"/>
          <p:cNvSpPr txBox="1"/>
          <p:nvPr/>
        </p:nvSpPr>
        <p:spPr>
          <a:xfrm rot="5160000">
            <a:off x="7275199" y="5041255"/>
            <a:ext cx="17123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J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8" name="object 208"/>
          <p:cNvSpPr txBox="1"/>
          <p:nvPr/>
        </p:nvSpPr>
        <p:spPr>
          <a:xfrm rot="5280000">
            <a:off x="7270554" y="5119529"/>
            <a:ext cx="18786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09" name="object 209"/>
          <p:cNvSpPr txBox="1"/>
          <p:nvPr/>
        </p:nvSpPr>
        <p:spPr>
          <a:xfrm rot="5520000">
            <a:off x="7271008" y="5341010"/>
            <a:ext cx="18305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0" name="object 210"/>
          <p:cNvSpPr txBox="1"/>
          <p:nvPr/>
        </p:nvSpPr>
        <p:spPr>
          <a:xfrm rot="5640000">
            <a:off x="7260216" y="5435694"/>
            <a:ext cx="19232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H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1" name="object 211"/>
          <p:cNvSpPr txBox="1"/>
          <p:nvPr/>
        </p:nvSpPr>
        <p:spPr>
          <a:xfrm rot="5760000">
            <a:off x="7257653" y="5527253"/>
            <a:ext cx="17947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2" name="object 212"/>
          <p:cNvSpPr txBox="1"/>
          <p:nvPr/>
        </p:nvSpPr>
        <p:spPr>
          <a:xfrm rot="5880000">
            <a:off x="7247943" y="5605557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3" name="object 213"/>
          <p:cNvSpPr txBox="1"/>
          <p:nvPr/>
        </p:nvSpPr>
        <p:spPr>
          <a:xfrm rot="5940000">
            <a:off x="7245711" y="5663725"/>
            <a:ext cx="16494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4" name="object 214"/>
          <p:cNvSpPr txBox="1"/>
          <p:nvPr/>
        </p:nvSpPr>
        <p:spPr>
          <a:xfrm rot="6000000">
            <a:off x="7227961" y="5721943"/>
            <a:ext cx="17947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5" name="object 215"/>
          <p:cNvSpPr txBox="1"/>
          <p:nvPr/>
        </p:nvSpPr>
        <p:spPr>
          <a:xfrm rot="6120000">
            <a:off x="7200530" y="5814801"/>
            <a:ext cx="19554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Ö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6" name="object 216"/>
          <p:cNvSpPr txBox="1"/>
          <p:nvPr/>
        </p:nvSpPr>
        <p:spPr>
          <a:xfrm rot="6240000">
            <a:off x="7187343" y="5905511"/>
            <a:ext cx="178064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L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7" name="object 217"/>
          <p:cNvSpPr txBox="1"/>
          <p:nvPr/>
        </p:nvSpPr>
        <p:spPr>
          <a:xfrm rot="6360000">
            <a:off x="7167654" y="5977938"/>
            <a:ext cx="17723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L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8" name="object 218"/>
          <p:cNvSpPr txBox="1"/>
          <p:nvPr/>
        </p:nvSpPr>
        <p:spPr>
          <a:xfrm rot="6420000">
            <a:off x="7157236" y="6032734"/>
            <a:ext cx="16494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19" name="object 219"/>
          <p:cNvSpPr txBox="1"/>
          <p:nvPr/>
        </p:nvSpPr>
        <p:spPr>
          <a:xfrm rot="6480000">
            <a:off x="7131537" y="6088913"/>
            <a:ext cx="17947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0" name="object 220"/>
          <p:cNvSpPr txBox="1"/>
          <p:nvPr/>
        </p:nvSpPr>
        <p:spPr>
          <a:xfrm rot="6600000">
            <a:off x="7102213" y="6167018"/>
            <a:ext cx="18274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1" name="object 221"/>
          <p:cNvSpPr txBox="1"/>
          <p:nvPr/>
        </p:nvSpPr>
        <p:spPr>
          <a:xfrm rot="6720000">
            <a:off x="7070515" y="6248506"/>
            <a:ext cx="18244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2" name="object 222"/>
          <p:cNvSpPr txBox="1"/>
          <p:nvPr/>
        </p:nvSpPr>
        <p:spPr>
          <a:xfrm rot="6840000">
            <a:off x="7037273" y="6329789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3" name="object 223"/>
          <p:cNvSpPr txBox="1"/>
          <p:nvPr/>
        </p:nvSpPr>
        <p:spPr>
          <a:xfrm rot="6900000">
            <a:off x="7000064" y="6407750"/>
            <a:ext cx="18005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4" name="object 224"/>
          <p:cNvSpPr txBox="1"/>
          <p:nvPr/>
        </p:nvSpPr>
        <p:spPr>
          <a:xfrm rot="7020000">
            <a:off x="6961223" y="6476543"/>
            <a:ext cx="18853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5" name="object 225"/>
          <p:cNvSpPr txBox="1"/>
          <p:nvPr/>
        </p:nvSpPr>
        <p:spPr>
          <a:xfrm rot="7440000">
            <a:off x="6781281" y="6779399"/>
            <a:ext cx="18005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6" name="object 226"/>
          <p:cNvSpPr txBox="1"/>
          <p:nvPr/>
        </p:nvSpPr>
        <p:spPr>
          <a:xfrm rot="7560000">
            <a:off x="6732150" y="6841909"/>
            <a:ext cx="18853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7" name="object 227"/>
          <p:cNvSpPr txBox="1"/>
          <p:nvPr/>
        </p:nvSpPr>
        <p:spPr>
          <a:xfrm rot="7680000">
            <a:off x="6678942" y="6915204"/>
            <a:ext cx="18244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R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8" name="object 228"/>
          <p:cNvSpPr txBox="1"/>
          <p:nvPr/>
        </p:nvSpPr>
        <p:spPr>
          <a:xfrm rot="7800000">
            <a:off x="6624024" y="6982206"/>
            <a:ext cx="18244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K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29" name="object 229"/>
          <p:cNvSpPr txBox="1"/>
          <p:nvPr/>
        </p:nvSpPr>
        <p:spPr>
          <a:xfrm rot="7920000">
            <a:off x="6554527" y="7054305"/>
            <a:ext cx="19482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O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0" name="object 230"/>
          <p:cNvSpPr txBox="1"/>
          <p:nvPr/>
        </p:nvSpPr>
        <p:spPr>
          <a:xfrm rot="7980000">
            <a:off x="6518225" y="7109012"/>
            <a:ext cx="16525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1" name="object 231"/>
          <p:cNvSpPr txBox="1"/>
          <p:nvPr/>
        </p:nvSpPr>
        <p:spPr>
          <a:xfrm rot="8100000">
            <a:off x="6470223" y="7150919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2" name="object 232"/>
          <p:cNvSpPr txBox="1"/>
          <p:nvPr/>
        </p:nvSpPr>
        <p:spPr>
          <a:xfrm rot="8160000">
            <a:off x="6397012" y="7214765"/>
            <a:ext cx="19232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3" name="object 233"/>
          <p:cNvSpPr txBox="1"/>
          <p:nvPr/>
        </p:nvSpPr>
        <p:spPr>
          <a:xfrm rot="8280000">
            <a:off x="6335556" y="7276215"/>
            <a:ext cx="17976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4" name="object 234"/>
          <p:cNvSpPr txBox="1"/>
          <p:nvPr/>
        </p:nvSpPr>
        <p:spPr>
          <a:xfrm rot="8400000">
            <a:off x="6275201" y="7327680"/>
            <a:ext cx="17947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5" name="object 235"/>
          <p:cNvSpPr txBox="1"/>
          <p:nvPr/>
        </p:nvSpPr>
        <p:spPr>
          <a:xfrm rot="8520000">
            <a:off x="6211208" y="7375535"/>
            <a:ext cx="18786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6" name="object 236"/>
          <p:cNvSpPr txBox="1"/>
          <p:nvPr/>
        </p:nvSpPr>
        <p:spPr>
          <a:xfrm rot="9360000">
            <a:off x="5614582" y="7730705"/>
            <a:ext cx="18305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7" name="object 237"/>
          <p:cNvSpPr txBox="1"/>
          <p:nvPr/>
        </p:nvSpPr>
        <p:spPr>
          <a:xfrm rot="9480000">
            <a:off x="5504152" y="7770742"/>
            <a:ext cx="207084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M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8" name="object 238"/>
          <p:cNvSpPr txBox="1"/>
          <p:nvPr/>
        </p:nvSpPr>
        <p:spPr>
          <a:xfrm rot="9660000">
            <a:off x="5382943" y="7814650"/>
            <a:ext cx="206281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M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39" name="object 239"/>
          <p:cNvSpPr txBox="1"/>
          <p:nvPr/>
        </p:nvSpPr>
        <p:spPr>
          <a:xfrm rot="9780000">
            <a:off x="5284461" y="7847895"/>
            <a:ext cx="18920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0" name="object 240"/>
          <p:cNvSpPr txBox="1"/>
          <p:nvPr/>
        </p:nvSpPr>
        <p:spPr>
          <a:xfrm rot="9900000">
            <a:off x="5198578" y="7872035"/>
            <a:ext cx="183056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R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1" name="object 241"/>
          <p:cNvSpPr txBox="1"/>
          <p:nvPr/>
        </p:nvSpPr>
        <p:spPr>
          <a:xfrm rot="10020000">
            <a:off x="5114651" y="7891932"/>
            <a:ext cx="182748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R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2" name="object 242"/>
          <p:cNvSpPr txBox="1"/>
          <p:nvPr/>
        </p:nvSpPr>
        <p:spPr>
          <a:xfrm rot="10140000">
            <a:off x="5031414" y="7908924"/>
            <a:ext cx="182442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3" name="object 243"/>
          <p:cNvSpPr txBox="1"/>
          <p:nvPr/>
        </p:nvSpPr>
        <p:spPr>
          <a:xfrm rot="10260000">
            <a:off x="4953726" y="7922439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4" name="object 244"/>
          <p:cNvSpPr txBox="1"/>
          <p:nvPr/>
        </p:nvSpPr>
        <p:spPr>
          <a:xfrm rot="10320000">
            <a:off x="4874414" y="7933681"/>
            <a:ext cx="179767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5" name="object 245"/>
          <p:cNvSpPr txBox="1"/>
          <p:nvPr/>
        </p:nvSpPr>
        <p:spPr>
          <a:xfrm rot="10440000">
            <a:off x="4793892" y="7942460"/>
            <a:ext cx="1882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6" name="object 246"/>
          <p:cNvSpPr txBox="1"/>
          <p:nvPr/>
        </p:nvSpPr>
        <p:spPr>
          <a:xfrm rot="10920000">
            <a:off x="4438111" y="7954480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7" name="object 247"/>
          <p:cNvSpPr txBox="1"/>
          <p:nvPr/>
        </p:nvSpPr>
        <p:spPr>
          <a:xfrm rot="11040000">
            <a:off x="4358202" y="7950817"/>
            <a:ext cx="17976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8" name="object 248"/>
          <p:cNvSpPr txBox="1"/>
          <p:nvPr/>
        </p:nvSpPr>
        <p:spPr>
          <a:xfrm rot="11160000">
            <a:off x="4273841" y="7944603"/>
            <a:ext cx="18305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R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49" name="object 249"/>
          <p:cNvSpPr txBox="1"/>
          <p:nvPr/>
        </p:nvSpPr>
        <p:spPr>
          <a:xfrm rot="11220000">
            <a:off x="4193657" y="7936293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0" name="object 250"/>
          <p:cNvSpPr txBox="1"/>
          <p:nvPr/>
        </p:nvSpPr>
        <p:spPr>
          <a:xfrm rot="11340000">
            <a:off x="4114982" y="7925721"/>
            <a:ext cx="17919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1" name="object 251"/>
          <p:cNvSpPr txBox="1"/>
          <p:nvPr/>
        </p:nvSpPr>
        <p:spPr>
          <a:xfrm rot="11460000">
            <a:off x="4036590" y="7912858"/>
            <a:ext cx="17976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2" name="object 252"/>
          <p:cNvSpPr txBox="1"/>
          <p:nvPr/>
        </p:nvSpPr>
        <p:spPr>
          <a:xfrm rot="11520000">
            <a:off x="3986289" y="7902174"/>
            <a:ext cx="1651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3" name="object 253"/>
          <p:cNvSpPr txBox="1"/>
          <p:nvPr/>
        </p:nvSpPr>
        <p:spPr>
          <a:xfrm rot="11580000">
            <a:off x="3902286" y="7887092"/>
            <a:ext cx="19196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N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4" name="object 254"/>
          <p:cNvSpPr txBox="1"/>
          <p:nvPr/>
        </p:nvSpPr>
        <p:spPr>
          <a:xfrm rot="11760000">
            <a:off x="3800037" y="7861544"/>
            <a:ext cx="192673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H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5" name="object 255"/>
          <p:cNvSpPr txBox="1"/>
          <p:nvPr/>
        </p:nvSpPr>
        <p:spPr>
          <a:xfrm rot="11880000">
            <a:off x="3704385" y="7833503"/>
            <a:ext cx="18920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6" name="object 256"/>
          <p:cNvSpPr txBox="1"/>
          <p:nvPr/>
        </p:nvSpPr>
        <p:spPr>
          <a:xfrm rot="11940000">
            <a:off x="3627509" y="7806868"/>
            <a:ext cx="17696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L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7" name="object 257"/>
          <p:cNvSpPr txBox="1"/>
          <p:nvPr/>
        </p:nvSpPr>
        <p:spPr>
          <a:xfrm rot="12060000">
            <a:off x="3555930" y="7781150"/>
            <a:ext cx="17751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L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8" name="object 258"/>
          <p:cNvSpPr txBox="1"/>
          <p:nvPr/>
        </p:nvSpPr>
        <p:spPr>
          <a:xfrm rot="12120000">
            <a:off x="3509000" y="7760608"/>
            <a:ext cx="16479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59" name="object 259"/>
          <p:cNvSpPr txBox="1"/>
          <p:nvPr/>
        </p:nvSpPr>
        <p:spPr>
          <a:xfrm rot="12240000">
            <a:off x="3428798" y="7732884"/>
            <a:ext cx="19302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N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60" name="object 260"/>
          <p:cNvSpPr txBox="1"/>
          <p:nvPr/>
        </p:nvSpPr>
        <p:spPr>
          <a:xfrm rot="12360000">
            <a:off x="3350453" y="7694778"/>
            <a:ext cx="18005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61" name="object 261"/>
          <p:cNvSpPr txBox="1"/>
          <p:nvPr/>
        </p:nvSpPr>
        <p:spPr>
          <a:xfrm rot="12420000">
            <a:off x="3277252" y="7661318"/>
            <a:ext cx="18786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62" name="object 262"/>
          <p:cNvSpPr txBox="1"/>
          <p:nvPr/>
        </p:nvSpPr>
        <p:spPr>
          <a:xfrm rot="12540000">
            <a:off x="3190335" y="7615434"/>
            <a:ext cx="18786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63" name="object 263"/>
          <p:cNvSpPr txBox="1"/>
          <p:nvPr/>
        </p:nvSpPr>
        <p:spPr>
          <a:xfrm rot="13200000">
            <a:off x="2752367" y="7313599"/>
            <a:ext cx="18213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K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64" name="object 264"/>
          <p:cNvSpPr txBox="1"/>
          <p:nvPr/>
        </p:nvSpPr>
        <p:spPr>
          <a:xfrm rot="13320000">
            <a:off x="2675931" y="7251047"/>
            <a:ext cx="19057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65" name="object 265"/>
          <p:cNvSpPr txBox="1"/>
          <p:nvPr/>
        </p:nvSpPr>
        <p:spPr>
          <a:xfrm rot="13500000">
            <a:off x="2598580" y="7179029"/>
            <a:ext cx="19302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N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66" name="object 266"/>
          <p:cNvSpPr txBox="1"/>
          <p:nvPr/>
        </p:nvSpPr>
        <p:spPr>
          <a:xfrm rot="13620000">
            <a:off x="2539490" y="7113403"/>
            <a:ext cx="18005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67" name="object 267"/>
          <p:cNvSpPr txBox="1"/>
          <p:nvPr/>
        </p:nvSpPr>
        <p:spPr>
          <a:xfrm rot="13680000">
            <a:off x="2469901" y="7047157"/>
            <a:ext cx="19445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O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68" name="object 268"/>
          <p:cNvSpPr txBox="1"/>
          <p:nvPr/>
        </p:nvSpPr>
        <p:spPr>
          <a:xfrm rot="13860000">
            <a:off x="2405863" y="6969914"/>
            <a:ext cx="18920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69" name="object 269"/>
          <p:cNvSpPr txBox="1"/>
          <p:nvPr/>
        </p:nvSpPr>
        <p:spPr>
          <a:xfrm rot="14700000">
            <a:off x="2035535" y="6387161"/>
            <a:ext cx="17947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70" name="object 270"/>
          <p:cNvSpPr txBox="1"/>
          <p:nvPr/>
        </p:nvSpPr>
        <p:spPr>
          <a:xfrm rot="14820000">
            <a:off x="1989893" y="6304624"/>
            <a:ext cx="19554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O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71" name="object 271"/>
          <p:cNvSpPr txBox="1"/>
          <p:nvPr/>
        </p:nvSpPr>
        <p:spPr>
          <a:xfrm rot="14880000">
            <a:off x="1976075" y="6235683"/>
            <a:ext cx="16464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72" name="object 272"/>
          <p:cNvSpPr txBox="1"/>
          <p:nvPr/>
        </p:nvSpPr>
        <p:spPr>
          <a:xfrm rot="15000000">
            <a:off x="1925524" y="6157844"/>
            <a:ext cx="20588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M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73" name="object 273"/>
          <p:cNvSpPr txBox="1"/>
          <p:nvPr/>
        </p:nvSpPr>
        <p:spPr>
          <a:xfrm rot="15120000">
            <a:off x="1918105" y="6078614"/>
            <a:ext cx="16494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74" name="object 274"/>
          <p:cNvSpPr txBox="1"/>
          <p:nvPr/>
        </p:nvSpPr>
        <p:spPr>
          <a:xfrm rot="15240000">
            <a:off x="1882300" y="6010077"/>
            <a:ext cx="193383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N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75" name="object 275"/>
          <p:cNvSpPr txBox="1"/>
          <p:nvPr/>
        </p:nvSpPr>
        <p:spPr>
          <a:xfrm rot="15300000">
            <a:off x="1863684" y="5920805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76" name="object 276"/>
          <p:cNvSpPr txBox="1"/>
          <p:nvPr/>
        </p:nvSpPr>
        <p:spPr>
          <a:xfrm rot="15420000">
            <a:off x="1840146" y="5846142"/>
            <a:ext cx="1882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77" name="object 277"/>
          <p:cNvSpPr txBox="1"/>
          <p:nvPr/>
        </p:nvSpPr>
        <p:spPr>
          <a:xfrm rot="15540000">
            <a:off x="1822932" y="5755798"/>
            <a:ext cx="18274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K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78" name="object 278"/>
          <p:cNvSpPr txBox="1"/>
          <p:nvPr/>
        </p:nvSpPr>
        <p:spPr>
          <a:xfrm rot="15660000">
            <a:off x="1807125" y="5671513"/>
            <a:ext cx="18305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79" name="object 279"/>
          <p:cNvSpPr txBox="1"/>
          <p:nvPr/>
        </p:nvSpPr>
        <p:spPr>
          <a:xfrm rot="15780000">
            <a:off x="1793958" y="5586467"/>
            <a:ext cx="183365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K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80" name="object 280"/>
          <p:cNvSpPr txBox="1"/>
          <p:nvPr/>
        </p:nvSpPr>
        <p:spPr>
          <a:xfrm rot="15840000">
            <a:off x="1783872" y="5501489"/>
            <a:ext cx="18213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81" name="object 281"/>
          <p:cNvSpPr txBox="1"/>
          <p:nvPr/>
        </p:nvSpPr>
        <p:spPr>
          <a:xfrm rot="15960000">
            <a:off x="1773727" y="5422110"/>
            <a:ext cx="1882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82" name="object 282"/>
          <p:cNvSpPr txBox="1"/>
          <p:nvPr/>
        </p:nvSpPr>
        <p:spPr>
          <a:xfrm rot="16380000">
            <a:off x="1770549" y="5091620"/>
            <a:ext cx="18305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K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83" name="object 283"/>
          <p:cNvSpPr txBox="1"/>
          <p:nvPr/>
        </p:nvSpPr>
        <p:spPr>
          <a:xfrm rot="16500000">
            <a:off x="1771938" y="4996203"/>
            <a:ext cx="19161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84" name="object 284"/>
          <p:cNvSpPr txBox="1"/>
          <p:nvPr/>
        </p:nvSpPr>
        <p:spPr>
          <a:xfrm rot="16620000">
            <a:off x="1785220" y="4901645"/>
            <a:ext cx="18274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R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85" name="object 285"/>
          <p:cNvSpPr txBox="1"/>
          <p:nvPr/>
        </p:nvSpPr>
        <p:spPr>
          <a:xfrm rot="16680000">
            <a:off x="1801640" y="4839351"/>
            <a:ext cx="16479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86" name="object 286"/>
          <p:cNvSpPr txBox="1"/>
          <p:nvPr/>
        </p:nvSpPr>
        <p:spPr>
          <a:xfrm rot="16800000">
            <a:off x="1798328" y="4768533"/>
            <a:ext cx="19302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N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87" name="object 287"/>
          <p:cNvSpPr txBox="1"/>
          <p:nvPr/>
        </p:nvSpPr>
        <p:spPr>
          <a:xfrm rot="16920000">
            <a:off x="1818422" y="4668199"/>
            <a:ext cx="18887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88" name="object 288"/>
          <p:cNvSpPr txBox="1"/>
          <p:nvPr/>
        </p:nvSpPr>
        <p:spPr>
          <a:xfrm rot="17040000">
            <a:off x="1842073" y="4583219"/>
            <a:ext cx="178343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L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89" name="object 289"/>
          <p:cNvSpPr txBox="1"/>
          <p:nvPr/>
        </p:nvSpPr>
        <p:spPr>
          <a:xfrm rot="17100000">
            <a:off x="1858413" y="4498187"/>
            <a:ext cx="18753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90" name="object 290"/>
          <p:cNvSpPr txBox="1"/>
          <p:nvPr/>
        </p:nvSpPr>
        <p:spPr>
          <a:xfrm rot="17220000">
            <a:off x="1888087" y="4432938"/>
            <a:ext cx="1651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91" name="object 291"/>
          <p:cNvSpPr txBox="1"/>
          <p:nvPr/>
        </p:nvSpPr>
        <p:spPr>
          <a:xfrm rot="17280000">
            <a:off x="1898458" y="4376416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92" name="object 292"/>
          <p:cNvSpPr txBox="1"/>
          <p:nvPr/>
        </p:nvSpPr>
        <p:spPr>
          <a:xfrm rot="17400000">
            <a:off x="1921484" y="4289799"/>
            <a:ext cx="19126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93" name="object 293"/>
          <p:cNvSpPr txBox="1"/>
          <p:nvPr/>
        </p:nvSpPr>
        <p:spPr>
          <a:xfrm rot="17520000">
            <a:off x="1958245" y="4192484"/>
            <a:ext cx="19092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U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94" name="object 294"/>
          <p:cNvSpPr txBox="1"/>
          <p:nvPr/>
        </p:nvSpPr>
        <p:spPr>
          <a:xfrm rot="17640000">
            <a:off x="1999546" y="4107869"/>
            <a:ext cx="17919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95" name="object 295"/>
          <p:cNvSpPr txBox="1"/>
          <p:nvPr/>
        </p:nvSpPr>
        <p:spPr>
          <a:xfrm rot="17760000">
            <a:off x="2035151" y="4029844"/>
            <a:ext cx="17947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96" name="object 296"/>
          <p:cNvSpPr txBox="1"/>
          <p:nvPr/>
        </p:nvSpPr>
        <p:spPr>
          <a:xfrm rot="17880000">
            <a:off x="2064559" y="3960915"/>
            <a:ext cx="189209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A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97" name="object 297"/>
          <p:cNvSpPr txBox="1"/>
          <p:nvPr/>
        </p:nvSpPr>
        <p:spPr>
          <a:xfrm rot="18300000">
            <a:off x="2254605" y="3650967"/>
            <a:ext cx="17890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98" name="object 298"/>
          <p:cNvSpPr txBox="1"/>
          <p:nvPr/>
        </p:nvSpPr>
        <p:spPr>
          <a:xfrm rot="18420000">
            <a:off x="2301469" y="3576183"/>
            <a:ext cx="19232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N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299" name="object 299"/>
          <p:cNvSpPr txBox="1"/>
          <p:nvPr/>
        </p:nvSpPr>
        <p:spPr>
          <a:xfrm rot="18540000">
            <a:off x="2364245" y="3502952"/>
            <a:ext cx="179192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E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300" name="object 300"/>
          <p:cNvSpPr txBox="1"/>
          <p:nvPr/>
        </p:nvSpPr>
        <p:spPr>
          <a:xfrm rot="18660000">
            <a:off x="2414827" y="3438993"/>
            <a:ext cx="18305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R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301" name="object 301"/>
          <p:cNvSpPr txBox="1"/>
          <p:nvPr/>
        </p:nvSpPr>
        <p:spPr>
          <a:xfrm rot="18780000">
            <a:off x="2473369" y="3366973"/>
            <a:ext cx="19196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G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302" name="object 302"/>
          <p:cNvSpPr txBox="1"/>
          <p:nvPr/>
        </p:nvSpPr>
        <p:spPr>
          <a:xfrm rot="18840000">
            <a:off x="2535012" y="3314651"/>
            <a:ext cx="164791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I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303" name="object 303"/>
          <p:cNvSpPr txBox="1"/>
          <p:nvPr/>
        </p:nvSpPr>
        <p:spPr>
          <a:xfrm rot="18900000">
            <a:off x="2568930" y="3272823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S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304" name="object 304"/>
          <p:cNvSpPr txBox="1"/>
          <p:nvPr/>
        </p:nvSpPr>
        <p:spPr>
          <a:xfrm rot="19020000">
            <a:off x="2626660" y="3214788"/>
            <a:ext cx="182748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305" name="object 305"/>
          <p:cNvSpPr txBox="1"/>
          <p:nvPr/>
        </p:nvSpPr>
        <p:spPr>
          <a:xfrm rot="19140000">
            <a:off x="2690727" y="3155958"/>
            <a:ext cx="183056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Y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306" name="object 306"/>
          <p:cNvSpPr txBox="1"/>
          <p:nvPr/>
        </p:nvSpPr>
        <p:spPr>
          <a:xfrm rot="19260000">
            <a:off x="2759362" y="3098130"/>
            <a:ext cx="179767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307" name="object 307"/>
          <p:cNvSpPr txBox="1"/>
          <p:nvPr/>
        </p:nvSpPr>
        <p:spPr>
          <a:xfrm rot="19320000">
            <a:off x="2826756" y="3043884"/>
            <a:ext cx="178624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T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308" name="object 308"/>
          <p:cNvSpPr txBox="1"/>
          <p:nvPr/>
        </p:nvSpPr>
        <p:spPr>
          <a:xfrm rot="19440000">
            <a:off x="2883533" y="2997355"/>
            <a:ext cx="18820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250">
                <a:solidFill>
                  <a:srgbClr val="5B5957"/>
                </a:solidFill>
                <a:latin typeface="Myriad Pro"/>
                <a:cs typeface="Myriad Pro"/>
              </a:rPr>
              <a:t>Ä</a:t>
            </a:r>
            <a:endParaRPr sz="1250">
              <a:latin typeface="Myriad Pro"/>
              <a:cs typeface="Myriad Pro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8218513" y="9195700"/>
            <a:ext cx="14592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31F20"/>
                </a:solidFill>
                <a:latin typeface="Arial"/>
                <a:cs typeface="Arial"/>
              </a:rPr>
              <a:t>Vektrorigrafiikkakuvat:</a:t>
            </a:r>
            <a:r>
              <a:rPr dirty="0" sz="8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31F20"/>
                </a:solidFill>
                <a:latin typeface="Arial"/>
                <a:cs typeface="Arial"/>
              </a:rPr>
              <a:t>Vecteezy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10" name="object 310"/>
          <p:cNvGrpSpPr/>
          <p:nvPr/>
        </p:nvGrpSpPr>
        <p:grpSpPr>
          <a:xfrm>
            <a:off x="-1" y="1269507"/>
            <a:ext cx="15114269" cy="8152765"/>
            <a:chOff x="-1" y="1269507"/>
            <a:chExt cx="15114269" cy="8152765"/>
          </a:xfrm>
        </p:grpSpPr>
        <p:sp>
          <p:nvSpPr>
            <p:cNvPr id="311" name="object 311"/>
            <p:cNvSpPr/>
            <p:nvPr/>
          </p:nvSpPr>
          <p:spPr>
            <a:xfrm>
              <a:off x="6337" y="1275854"/>
              <a:ext cx="9784080" cy="8140065"/>
            </a:xfrm>
            <a:custGeom>
              <a:avLst/>
              <a:gdLst/>
              <a:ahLst/>
              <a:cxnLst/>
              <a:rect l="l" t="t" r="r" b="b"/>
              <a:pathLst>
                <a:path w="9784080" h="8140065">
                  <a:moveTo>
                    <a:pt x="9783597" y="0"/>
                  </a:moveTo>
                  <a:lnTo>
                    <a:pt x="0" y="0"/>
                  </a:lnTo>
                  <a:lnTo>
                    <a:pt x="0" y="8139544"/>
                  </a:lnTo>
                  <a:lnTo>
                    <a:pt x="9783597" y="8139544"/>
                  </a:lnTo>
                  <a:lnTo>
                    <a:pt x="9783597" y="0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6348" y="1275857"/>
              <a:ext cx="9784080" cy="8140065"/>
            </a:xfrm>
            <a:custGeom>
              <a:avLst/>
              <a:gdLst/>
              <a:ahLst/>
              <a:cxnLst/>
              <a:rect l="l" t="t" r="r" b="b"/>
              <a:pathLst>
                <a:path w="9784080" h="8140065">
                  <a:moveTo>
                    <a:pt x="0" y="0"/>
                  </a:moveTo>
                  <a:lnTo>
                    <a:pt x="9783597" y="0"/>
                  </a:lnTo>
                  <a:lnTo>
                    <a:pt x="9783597" y="8139544"/>
                  </a:lnTo>
                  <a:lnTo>
                    <a:pt x="0" y="81395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3" name="object 3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0512" y="2880506"/>
              <a:ext cx="868172" cy="500711"/>
            </a:xfrm>
            <a:prstGeom prst="rect">
              <a:avLst/>
            </a:prstGeom>
          </p:spPr>
        </p:pic>
        <p:sp>
          <p:nvSpPr>
            <p:cNvPr id="314" name="object 314"/>
            <p:cNvSpPr/>
            <p:nvPr/>
          </p:nvSpPr>
          <p:spPr>
            <a:xfrm>
              <a:off x="9789947" y="1282725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80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73"/>
                  </a:lnTo>
                  <a:lnTo>
                    <a:pt x="1415237" y="296773"/>
                  </a:lnTo>
                  <a:lnTo>
                    <a:pt x="3628656" y="296773"/>
                  </a:lnTo>
                  <a:lnTo>
                    <a:pt x="5324322" y="29677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9789947" y="1579498"/>
              <a:ext cx="5324475" cy="465455"/>
            </a:xfrm>
            <a:custGeom>
              <a:avLst/>
              <a:gdLst/>
              <a:ahLst/>
              <a:cxnLst/>
              <a:rect l="l" t="t" r="r" b="b"/>
              <a:pathLst>
                <a:path w="5324475" h="465455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465137"/>
                  </a:lnTo>
                  <a:lnTo>
                    <a:pt x="1415237" y="465137"/>
                  </a:lnTo>
                  <a:lnTo>
                    <a:pt x="3628656" y="465137"/>
                  </a:lnTo>
                  <a:lnTo>
                    <a:pt x="5324322" y="465137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9789947" y="2044636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80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60"/>
                  </a:lnTo>
                  <a:lnTo>
                    <a:pt x="1415237" y="296760"/>
                  </a:lnTo>
                  <a:lnTo>
                    <a:pt x="3628656" y="296760"/>
                  </a:lnTo>
                  <a:lnTo>
                    <a:pt x="5324322" y="296760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9789947" y="2341397"/>
              <a:ext cx="5324475" cy="465455"/>
            </a:xfrm>
            <a:custGeom>
              <a:avLst/>
              <a:gdLst/>
              <a:ahLst/>
              <a:cxnLst/>
              <a:rect l="l" t="t" r="r" b="b"/>
              <a:pathLst>
                <a:path w="5324475" h="465455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465150"/>
                  </a:lnTo>
                  <a:lnTo>
                    <a:pt x="1415237" y="465150"/>
                  </a:lnTo>
                  <a:lnTo>
                    <a:pt x="3628656" y="465150"/>
                  </a:lnTo>
                  <a:lnTo>
                    <a:pt x="5324322" y="465150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9789947" y="2806547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80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60"/>
                  </a:lnTo>
                  <a:lnTo>
                    <a:pt x="1415237" y="296760"/>
                  </a:lnTo>
                  <a:lnTo>
                    <a:pt x="3628656" y="296760"/>
                  </a:lnTo>
                  <a:lnTo>
                    <a:pt x="5324322" y="296760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9789947" y="3103321"/>
              <a:ext cx="5324475" cy="465455"/>
            </a:xfrm>
            <a:custGeom>
              <a:avLst/>
              <a:gdLst/>
              <a:ahLst/>
              <a:cxnLst/>
              <a:rect l="l" t="t" r="r" b="b"/>
              <a:pathLst>
                <a:path w="5324475" h="465454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465137"/>
                  </a:lnTo>
                  <a:lnTo>
                    <a:pt x="1415237" y="465137"/>
                  </a:lnTo>
                  <a:lnTo>
                    <a:pt x="3628656" y="465137"/>
                  </a:lnTo>
                  <a:lnTo>
                    <a:pt x="5324322" y="465137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9789947" y="3568458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79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86"/>
                  </a:lnTo>
                  <a:lnTo>
                    <a:pt x="1415237" y="296786"/>
                  </a:lnTo>
                  <a:lnTo>
                    <a:pt x="3628656" y="296786"/>
                  </a:lnTo>
                  <a:lnTo>
                    <a:pt x="5324322" y="296786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9789947" y="3865232"/>
              <a:ext cx="5324475" cy="263525"/>
            </a:xfrm>
            <a:custGeom>
              <a:avLst/>
              <a:gdLst/>
              <a:ahLst/>
              <a:cxnLst/>
              <a:rect l="l" t="t" r="r" b="b"/>
              <a:pathLst>
                <a:path w="5324475" h="263525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63093"/>
                  </a:lnTo>
                  <a:lnTo>
                    <a:pt x="1415237" y="263093"/>
                  </a:lnTo>
                  <a:lnTo>
                    <a:pt x="3628656" y="263093"/>
                  </a:lnTo>
                  <a:lnTo>
                    <a:pt x="5324322" y="26309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9789947" y="4128325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79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73"/>
                  </a:lnTo>
                  <a:lnTo>
                    <a:pt x="1415237" y="296773"/>
                  </a:lnTo>
                  <a:lnTo>
                    <a:pt x="3628656" y="296773"/>
                  </a:lnTo>
                  <a:lnTo>
                    <a:pt x="5324322" y="29677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9789947" y="4425086"/>
              <a:ext cx="5324475" cy="263525"/>
            </a:xfrm>
            <a:custGeom>
              <a:avLst/>
              <a:gdLst/>
              <a:ahLst/>
              <a:cxnLst/>
              <a:rect l="l" t="t" r="r" b="b"/>
              <a:pathLst>
                <a:path w="5324475" h="263525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63093"/>
                  </a:lnTo>
                  <a:lnTo>
                    <a:pt x="1415237" y="263093"/>
                  </a:lnTo>
                  <a:lnTo>
                    <a:pt x="3628656" y="263093"/>
                  </a:lnTo>
                  <a:lnTo>
                    <a:pt x="5324322" y="26309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9789947" y="4688179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79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60"/>
                  </a:lnTo>
                  <a:lnTo>
                    <a:pt x="1415237" y="296760"/>
                  </a:lnTo>
                  <a:lnTo>
                    <a:pt x="3628656" y="296760"/>
                  </a:lnTo>
                  <a:lnTo>
                    <a:pt x="5324322" y="296760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9789947" y="4984940"/>
              <a:ext cx="5324475" cy="263525"/>
            </a:xfrm>
            <a:custGeom>
              <a:avLst/>
              <a:gdLst/>
              <a:ahLst/>
              <a:cxnLst/>
              <a:rect l="l" t="t" r="r" b="b"/>
              <a:pathLst>
                <a:path w="5324475" h="263525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63093"/>
                  </a:lnTo>
                  <a:lnTo>
                    <a:pt x="1415237" y="263093"/>
                  </a:lnTo>
                  <a:lnTo>
                    <a:pt x="3628656" y="263093"/>
                  </a:lnTo>
                  <a:lnTo>
                    <a:pt x="5324322" y="26309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9789947" y="5248033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79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73"/>
                  </a:lnTo>
                  <a:lnTo>
                    <a:pt x="1415237" y="296773"/>
                  </a:lnTo>
                  <a:lnTo>
                    <a:pt x="3628656" y="296773"/>
                  </a:lnTo>
                  <a:lnTo>
                    <a:pt x="5324322" y="29677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9789947" y="5544807"/>
              <a:ext cx="5324475" cy="465455"/>
            </a:xfrm>
            <a:custGeom>
              <a:avLst/>
              <a:gdLst/>
              <a:ahLst/>
              <a:cxnLst/>
              <a:rect l="l" t="t" r="r" b="b"/>
              <a:pathLst>
                <a:path w="5324475" h="465454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465137"/>
                  </a:lnTo>
                  <a:lnTo>
                    <a:pt x="1415237" y="465137"/>
                  </a:lnTo>
                  <a:lnTo>
                    <a:pt x="3628656" y="465137"/>
                  </a:lnTo>
                  <a:lnTo>
                    <a:pt x="5324322" y="465137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9789947" y="6009944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79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73"/>
                  </a:lnTo>
                  <a:lnTo>
                    <a:pt x="1415237" y="296773"/>
                  </a:lnTo>
                  <a:lnTo>
                    <a:pt x="3628656" y="296773"/>
                  </a:lnTo>
                  <a:lnTo>
                    <a:pt x="5324322" y="29677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9789947" y="6306718"/>
              <a:ext cx="5324475" cy="465455"/>
            </a:xfrm>
            <a:custGeom>
              <a:avLst/>
              <a:gdLst/>
              <a:ahLst/>
              <a:cxnLst/>
              <a:rect l="l" t="t" r="r" b="b"/>
              <a:pathLst>
                <a:path w="5324475" h="465454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465137"/>
                  </a:lnTo>
                  <a:lnTo>
                    <a:pt x="1415237" y="465137"/>
                  </a:lnTo>
                  <a:lnTo>
                    <a:pt x="3628656" y="465137"/>
                  </a:lnTo>
                  <a:lnTo>
                    <a:pt x="5324322" y="465137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9789947" y="6771856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79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73"/>
                  </a:lnTo>
                  <a:lnTo>
                    <a:pt x="1415237" y="296773"/>
                  </a:lnTo>
                  <a:lnTo>
                    <a:pt x="3628656" y="296773"/>
                  </a:lnTo>
                  <a:lnTo>
                    <a:pt x="5324322" y="29677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9789947" y="7068629"/>
              <a:ext cx="5324475" cy="465455"/>
            </a:xfrm>
            <a:custGeom>
              <a:avLst/>
              <a:gdLst/>
              <a:ahLst/>
              <a:cxnLst/>
              <a:rect l="l" t="t" r="r" b="b"/>
              <a:pathLst>
                <a:path w="5324475" h="465454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465150"/>
                  </a:lnTo>
                  <a:lnTo>
                    <a:pt x="1415237" y="465150"/>
                  </a:lnTo>
                  <a:lnTo>
                    <a:pt x="3628656" y="465150"/>
                  </a:lnTo>
                  <a:lnTo>
                    <a:pt x="5324322" y="465150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9789947" y="7533779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79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60"/>
                  </a:lnTo>
                  <a:lnTo>
                    <a:pt x="1415237" y="296760"/>
                  </a:lnTo>
                  <a:lnTo>
                    <a:pt x="3628656" y="296760"/>
                  </a:lnTo>
                  <a:lnTo>
                    <a:pt x="5324322" y="296760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9789947" y="7830540"/>
              <a:ext cx="5324475" cy="263525"/>
            </a:xfrm>
            <a:custGeom>
              <a:avLst/>
              <a:gdLst/>
              <a:ahLst/>
              <a:cxnLst/>
              <a:rect l="l" t="t" r="r" b="b"/>
              <a:pathLst>
                <a:path w="5324475" h="263525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63093"/>
                  </a:lnTo>
                  <a:lnTo>
                    <a:pt x="1415237" y="263093"/>
                  </a:lnTo>
                  <a:lnTo>
                    <a:pt x="3628656" y="263093"/>
                  </a:lnTo>
                  <a:lnTo>
                    <a:pt x="5324322" y="26309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9789947" y="8093633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79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73"/>
                  </a:lnTo>
                  <a:lnTo>
                    <a:pt x="1415237" y="296773"/>
                  </a:lnTo>
                  <a:lnTo>
                    <a:pt x="3628656" y="296773"/>
                  </a:lnTo>
                  <a:lnTo>
                    <a:pt x="5324322" y="29677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9789947" y="8390394"/>
              <a:ext cx="5324475" cy="465455"/>
            </a:xfrm>
            <a:custGeom>
              <a:avLst/>
              <a:gdLst/>
              <a:ahLst/>
              <a:cxnLst/>
              <a:rect l="l" t="t" r="r" b="b"/>
              <a:pathLst>
                <a:path w="5324475" h="465454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465137"/>
                  </a:lnTo>
                  <a:lnTo>
                    <a:pt x="1415237" y="465137"/>
                  </a:lnTo>
                  <a:lnTo>
                    <a:pt x="3628656" y="465137"/>
                  </a:lnTo>
                  <a:lnTo>
                    <a:pt x="5324322" y="465137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9789947" y="8855545"/>
              <a:ext cx="5324475" cy="297180"/>
            </a:xfrm>
            <a:custGeom>
              <a:avLst/>
              <a:gdLst/>
              <a:ahLst/>
              <a:cxnLst/>
              <a:rect l="l" t="t" r="r" b="b"/>
              <a:pathLst>
                <a:path w="5324475" h="297179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96773"/>
                  </a:lnTo>
                  <a:lnTo>
                    <a:pt x="1415237" y="296773"/>
                  </a:lnTo>
                  <a:lnTo>
                    <a:pt x="3628656" y="296773"/>
                  </a:lnTo>
                  <a:lnTo>
                    <a:pt x="5324322" y="29677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654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9789947" y="9152306"/>
              <a:ext cx="5324475" cy="263525"/>
            </a:xfrm>
            <a:custGeom>
              <a:avLst/>
              <a:gdLst/>
              <a:ahLst/>
              <a:cxnLst/>
              <a:rect l="l" t="t" r="r" b="b"/>
              <a:pathLst>
                <a:path w="5324475" h="263525">
                  <a:moveTo>
                    <a:pt x="5324322" y="0"/>
                  </a:moveTo>
                  <a:lnTo>
                    <a:pt x="3628656" y="0"/>
                  </a:lnTo>
                  <a:lnTo>
                    <a:pt x="1415237" y="0"/>
                  </a:lnTo>
                  <a:lnTo>
                    <a:pt x="0" y="0"/>
                  </a:lnTo>
                  <a:lnTo>
                    <a:pt x="0" y="263093"/>
                  </a:lnTo>
                  <a:lnTo>
                    <a:pt x="1415237" y="263093"/>
                  </a:lnTo>
                  <a:lnTo>
                    <a:pt x="3628656" y="263093"/>
                  </a:lnTo>
                  <a:lnTo>
                    <a:pt x="5324322" y="263093"/>
                  </a:lnTo>
                  <a:lnTo>
                    <a:pt x="5324322" y="0"/>
                  </a:lnTo>
                  <a:close/>
                </a:path>
              </a:pathLst>
            </a:custGeom>
            <a:solidFill>
              <a:srgbClr val="8164A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8" name="object 338"/>
          <p:cNvSpPr txBox="1"/>
          <p:nvPr/>
        </p:nvSpPr>
        <p:spPr>
          <a:xfrm>
            <a:off x="11636653" y="1290696"/>
            <a:ext cx="13512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RIIPPUVUUDET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9839007" y="1688376"/>
            <a:ext cx="1315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Tupakoimattomuus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11778145" y="1688376"/>
            <a:ext cx="1066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Päihteettömyys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13519010" y="1596936"/>
            <a:ext cx="1502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634" marR="5080" indent="-49657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Kohtuu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koho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kulutus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11909404" y="2052696"/>
            <a:ext cx="8045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RAVINTO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9889311" y="2450277"/>
            <a:ext cx="1216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Riittävä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nesteytys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11328728" y="2358837"/>
            <a:ext cx="19678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0" marR="5080" indent="-62293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Vä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/t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en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ruokavalio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13454557" y="2450277"/>
            <a:ext cx="16313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Kofeiinin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teen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kulutus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11781412" y="2814497"/>
            <a:ext cx="10617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NTR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10095086" y="3120700"/>
            <a:ext cx="8032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Vitamiinit,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ena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11365035" y="3120700"/>
            <a:ext cx="18929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215" marR="5080" indent="-6921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Kolesterolin ja verensokerin </a:t>
            </a:r>
            <a:r>
              <a:rPr dirty="0" sz="1200" spc="-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hallinta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13459011" y="3120700"/>
            <a:ext cx="16230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8325" marR="5080" indent="-5562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Painon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verenpaineen </a:t>
            </a:r>
            <a:r>
              <a:rPr dirty="0" sz="1200" spc="-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hallinta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11918632" y="3576397"/>
            <a:ext cx="7867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TREENIT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9808549" y="3873074"/>
            <a:ext cx="1379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Tasapainoharjoittelu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11584466" y="3873074"/>
            <a:ext cx="1453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Lihasvoimaharjoittelu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13543111" y="3873074"/>
            <a:ext cx="1455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Joustavuusharjoittelu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11894125" y="4136289"/>
            <a:ext cx="8420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LIIKUNTA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10053915" y="4432866"/>
            <a:ext cx="8870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Hyötyliikunta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11861989" y="4432866"/>
            <a:ext cx="897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Kuntoliikunta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13804022" y="4432866"/>
            <a:ext cx="932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Tanssiliikunta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11571068" y="4696081"/>
            <a:ext cx="1482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400" spc="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400" spc="1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400" spc="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10326667" y="4992856"/>
            <a:ext cx="289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ij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11412517" y="4992856"/>
            <a:ext cx="1798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Digitaaliset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hyvinvointipelit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14049402" y="4992856"/>
            <a:ext cx="440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Joo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11654909" y="5255873"/>
            <a:ext cx="13157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MYÖNTEISYYS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10145296" y="5653654"/>
            <a:ext cx="705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Opt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11202189" y="5562213"/>
            <a:ext cx="2218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6294" marR="5080" indent="-82423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Positiivinen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asenne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ikääntymistä </a:t>
            </a:r>
            <a:r>
              <a:rPr dirty="0" sz="1200" spc="-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kohtaan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13817525" y="5653654"/>
            <a:ext cx="906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Luontosuhde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11435438" y="6017873"/>
            <a:ext cx="17532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TAVOITTEELLISUUS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10116323" y="6324174"/>
            <a:ext cx="762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kä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oppiminen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11502096" y="6415614"/>
            <a:ext cx="1618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Virikkeellinen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ympäristö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13437882" y="6415614"/>
            <a:ext cx="1663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Hengellinen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elämäntapa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11635065" y="6779774"/>
            <a:ext cx="13531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SOSIAALISUUS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10056764" y="7086175"/>
            <a:ext cx="881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Läheiset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ssuht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11614901" y="7177462"/>
            <a:ext cx="1393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Vapaaehtoistoiminta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13806870" y="7177462"/>
            <a:ext cx="927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uk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kostot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11331853" y="7541675"/>
            <a:ext cx="19621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ONGELMANRATKAISU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10128627" y="7838450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Ennakointi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11631900" y="7838450"/>
            <a:ext cx="1359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Virheistä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oppiminen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13858921" y="7838450"/>
            <a:ext cx="822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Aivojumppa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11606192" y="8101467"/>
            <a:ext cx="1411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ITSETUNTEMUS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10053915" y="8407867"/>
            <a:ext cx="885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taat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mindfulness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11374156" y="8499307"/>
            <a:ext cx="1874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ah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uuks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tunn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13428660" y="8499307"/>
            <a:ext cx="1684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Tarpeiden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tunnistaminen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10108783" y="8766701"/>
            <a:ext cx="4860925" cy="6019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ctr" marR="445770">
              <a:lnSpc>
                <a:spcPct val="100000"/>
              </a:lnSpc>
              <a:spcBef>
                <a:spcPts val="86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LEPO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1280795" algn="l"/>
                <a:tab pos="3474720" algn="l"/>
              </a:tabLst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Riittävä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	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Vähäinen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television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katselu	Stressin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välttäminen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3" name="object 383"/>
          <p:cNvGrpSpPr/>
          <p:nvPr/>
        </p:nvGrpSpPr>
        <p:grpSpPr>
          <a:xfrm>
            <a:off x="2189699" y="2755173"/>
            <a:ext cx="4775835" cy="5036185"/>
            <a:chOff x="2189699" y="2755173"/>
            <a:chExt cx="4775835" cy="5036185"/>
          </a:xfrm>
        </p:grpSpPr>
        <p:pic>
          <p:nvPicPr>
            <p:cNvPr id="384" name="object 3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1225" y="2755173"/>
              <a:ext cx="644283" cy="815339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4695" y="6950831"/>
              <a:ext cx="529729" cy="805180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9699" y="4284271"/>
              <a:ext cx="538899" cy="889000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3950" y="3275726"/>
              <a:ext cx="488270" cy="894079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7299" y="6347227"/>
              <a:ext cx="473684" cy="864870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8810" y="4148605"/>
              <a:ext cx="377063" cy="953770"/>
            </a:xfrm>
            <a:prstGeom prst="rect">
              <a:avLst/>
            </a:prstGeom>
          </p:spPr>
        </p:pic>
        <p:sp>
          <p:nvSpPr>
            <p:cNvPr id="390" name="object 390"/>
            <p:cNvSpPr/>
            <p:nvPr/>
          </p:nvSpPr>
          <p:spPr>
            <a:xfrm>
              <a:off x="6652323" y="5127828"/>
              <a:ext cx="119380" cy="5080"/>
            </a:xfrm>
            <a:custGeom>
              <a:avLst/>
              <a:gdLst/>
              <a:ahLst/>
              <a:cxnLst/>
              <a:rect l="l" t="t" r="r" b="b"/>
              <a:pathLst>
                <a:path w="119379" h="5079">
                  <a:moveTo>
                    <a:pt x="119138" y="1270"/>
                  </a:moveTo>
                  <a:lnTo>
                    <a:pt x="101066" y="1270"/>
                  </a:lnTo>
                  <a:lnTo>
                    <a:pt x="101066" y="0"/>
                  </a:lnTo>
                  <a:lnTo>
                    <a:pt x="45339" y="0"/>
                  </a:lnTo>
                  <a:lnTo>
                    <a:pt x="45339" y="1270"/>
                  </a:lnTo>
                  <a:lnTo>
                    <a:pt x="190" y="1270"/>
                  </a:lnTo>
                  <a:lnTo>
                    <a:pt x="19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38" y="5080"/>
                  </a:lnTo>
                  <a:lnTo>
                    <a:pt x="990" y="5080"/>
                  </a:lnTo>
                  <a:lnTo>
                    <a:pt x="990" y="3810"/>
                  </a:lnTo>
                  <a:lnTo>
                    <a:pt x="118986" y="3810"/>
                  </a:lnTo>
                  <a:lnTo>
                    <a:pt x="118986" y="2540"/>
                  </a:lnTo>
                  <a:lnTo>
                    <a:pt x="119138" y="2540"/>
                  </a:lnTo>
                  <a:lnTo>
                    <a:pt x="119138" y="127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1" name="object 39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97491" y="3281710"/>
              <a:ext cx="555618" cy="698136"/>
            </a:xfrm>
            <a:prstGeom prst="rect">
              <a:avLst/>
            </a:prstGeom>
          </p:spPr>
        </p:pic>
        <p:sp>
          <p:nvSpPr>
            <p:cNvPr id="392" name="object 392"/>
            <p:cNvSpPr/>
            <p:nvPr/>
          </p:nvSpPr>
          <p:spPr>
            <a:xfrm>
              <a:off x="6107659" y="3242294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29">
                  <a:moveTo>
                    <a:pt x="0" y="0"/>
                  </a:moveTo>
                  <a:lnTo>
                    <a:pt x="0" y="87020"/>
                  </a:lnTo>
                </a:path>
              </a:pathLst>
            </a:custGeom>
            <a:ln w="5651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3" name="object 39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5659" y="5505804"/>
              <a:ext cx="619389" cy="645160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38712" y="6364235"/>
              <a:ext cx="486707" cy="879735"/>
            </a:xfrm>
            <a:prstGeom prst="rect">
              <a:avLst/>
            </a:prstGeom>
          </p:spPr>
        </p:pic>
        <p:sp>
          <p:nvSpPr>
            <p:cNvPr id="395" name="object 395"/>
            <p:cNvSpPr/>
            <p:nvPr/>
          </p:nvSpPr>
          <p:spPr>
            <a:xfrm>
              <a:off x="3312261" y="6896043"/>
              <a:ext cx="11430" cy="40005"/>
            </a:xfrm>
            <a:custGeom>
              <a:avLst/>
              <a:gdLst/>
              <a:ahLst/>
              <a:cxnLst/>
              <a:rect l="l" t="t" r="r" b="b"/>
              <a:pathLst>
                <a:path w="11429" h="40004">
                  <a:moveTo>
                    <a:pt x="8229" y="0"/>
                  </a:moveTo>
                  <a:lnTo>
                    <a:pt x="8140" y="838"/>
                  </a:lnTo>
                  <a:lnTo>
                    <a:pt x="9448" y="5156"/>
                  </a:lnTo>
                  <a:lnTo>
                    <a:pt x="9397" y="9740"/>
                  </a:lnTo>
                  <a:lnTo>
                    <a:pt x="9004" y="14223"/>
                  </a:lnTo>
                  <a:lnTo>
                    <a:pt x="8547" y="21869"/>
                  </a:lnTo>
                  <a:lnTo>
                    <a:pt x="6438" y="29311"/>
                  </a:lnTo>
                  <a:lnTo>
                    <a:pt x="2438" y="35890"/>
                  </a:lnTo>
                  <a:lnTo>
                    <a:pt x="2057" y="36829"/>
                  </a:lnTo>
                  <a:lnTo>
                    <a:pt x="0" y="38646"/>
                  </a:lnTo>
                  <a:lnTo>
                    <a:pt x="1917" y="39992"/>
                  </a:lnTo>
                  <a:lnTo>
                    <a:pt x="4470" y="36487"/>
                  </a:lnTo>
                  <a:lnTo>
                    <a:pt x="6832" y="31775"/>
                  </a:lnTo>
                  <a:lnTo>
                    <a:pt x="9740" y="26276"/>
                  </a:lnTo>
                  <a:lnTo>
                    <a:pt x="10782" y="20053"/>
                  </a:lnTo>
                  <a:lnTo>
                    <a:pt x="10871" y="9550"/>
                  </a:lnTo>
                  <a:lnTo>
                    <a:pt x="11048" y="5016"/>
                  </a:lnTo>
                  <a:lnTo>
                    <a:pt x="9436" y="927"/>
                  </a:lnTo>
                  <a:lnTo>
                    <a:pt x="9423" y="8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6" name="object 39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11934" y="6923299"/>
              <a:ext cx="471847" cy="867592"/>
            </a:xfrm>
            <a:prstGeom prst="rect">
              <a:avLst/>
            </a:prstGeom>
          </p:spPr>
        </p:pic>
        <p:sp>
          <p:nvSpPr>
            <p:cNvPr id="397" name="object 397"/>
            <p:cNvSpPr/>
            <p:nvPr/>
          </p:nvSpPr>
          <p:spPr>
            <a:xfrm>
              <a:off x="2554828" y="6226665"/>
              <a:ext cx="83820" cy="45720"/>
            </a:xfrm>
            <a:custGeom>
              <a:avLst/>
              <a:gdLst/>
              <a:ahLst/>
              <a:cxnLst/>
              <a:rect l="l" t="t" r="r" b="b"/>
              <a:pathLst>
                <a:path w="83819" h="45720">
                  <a:moveTo>
                    <a:pt x="75323" y="19888"/>
                  </a:moveTo>
                  <a:lnTo>
                    <a:pt x="22390" y="19888"/>
                  </a:lnTo>
                  <a:lnTo>
                    <a:pt x="23012" y="20345"/>
                  </a:lnTo>
                  <a:lnTo>
                    <a:pt x="23114" y="20967"/>
                  </a:lnTo>
                  <a:lnTo>
                    <a:pt x="24117" y="25272"/>
                  </a:lnTo>
                  <a:lnTo>
                    <a:pt x="24320" y="29730"/>
                  </a:lnTo>
                  <a:lnTo>
                    <a:pt x="25447" y="34137"/>
                  </a:lnTo>
                  <a:lnTo>
                    <a:pt x="25565" y="34670"/>
                  </a:lnTo>
                  <a:lnTo>
                    <a:pt x="25933" y="35890"/>
                  </a:lnTo>
                  <a:lnTo>
                    <a:pt x="33896" y="37604"/>
                  </a:lnTo>
                  <a:lnTo>
                    <a:pt x="41795" y="39547"/>
                  </a:lnTo>
                  <a:lnTo>
                    <a:pt x="49834" y="41020"/>
                  </a:lnTo>
                  <a:lnTo>
                    <a:pt x="50050" y="41046"/>
                  </a:lnTo>
                  <a:lnTo>
                    <a:pt x="50215" y="41071"/>
                  </a:lnTo>
                  <a:lnTo>
                    <a:pt x="53441" y="41579"/>
                  </a:lnTo>
                  <a:lnTo>
                    <a:pt x="68586" y="43556"/>
                  </a:lnTo>
                  <a:lnTo>
                    <a:pt x="76173" y="44453"/>
                  </a:lnTo>
                  <a:lnTo>
                    <a:pt x="83769" y="45161"/>
                  </a:lnTo>
                  <a:lnTo>
                    <a:pt x="83693" y="41909"/>
                  </a:lnTo>
                  <a:lnTo>
                    <a:pt x="75920" y="20561"/>
                  </a:lnTo>
                  <a:lnTo>
                    <a:pt x="75323" y="19888"/>
                  </a:lnTo>
                  <a:close/>
                </a:path>
                <a:path w="83819" h="45720">
                  <a:moveTo>
                    <a:pt x="50050" y="41046"/>
                  </a:moveTo>
                  <a:close/>
                </a:path>
                <a:path w="83819" h="45720">
                  <a:moveTo>
                    <a:pt x="50025" y="41046"/>
                  </a:moveTo>
                  <a:close/>
                </a:path>
                <a:path w="83819" h="45720">
                  <a:moveTo>
                    <a:pt x="29756" y="0"/>
                  </a:moveTo>
                  <a:lnTo>
                    <a:pt x="347" y="26428"/>
                  </a:lnTo>
                  <a:lnTo>
                    <a:pt x="0" y="30289"/>
                  </a:lnTo>
                  <a:lnTo>
                    <a:pt x="4940" y="30987"/>
                  </a:lnTo>
                  <a:lnTo>
                    <a:pt x="9842" y="32308"/>
                  </a:lnTo>
                  <a:lnTo>
                    <a:pt x="14833" y="32334"/>
                  </a:lnTo>
                  <a:lnTo>
                    <a:pt x="15300" y="31534"/>
                  </a:lnTo>
                  <a:lnTo>
                    <a:pt x="15748" y="30886"/>
                  </a:lnTo>
                  <a:lnTo>
                    <a:pt x="16205" y="30162"/>
                  </a:lnTo>
                  <a:lnTo>
                    <a:pt x="18440" y="26428"/>
                  </a:lnTo>
                  <a:lnTo>
                    <a:pt x="19329" y="24434"/>
                  </a:lnTo>
                  <a:lnTo>
                    <a:pt x="19621" y="23736"/>
                  </a:lnTo>
                  <a:lnTo>
                    <a:pt x="20243" y="22390"/>
                  </a:lnTo>
                  <a:lnTo>
                    <a:pt x="20675" y="21551"/>
                  </a:lnTo>
                  <a:lnTo>
                    <a:pt x="20675" y="20205"/>
                  </a:lnTo>
                  <a:lnTo>
                    <a:pt x="22390" y="19888"/>
                  </a:lnTo>
                  <a:lnTo>
                    <a:pt x="75323" y="19888"/>
                  </a:lnTo>
                  <a:lnTo>
                    <a:pt x="71907" y="16040"/>
                  </a:lnTo>
                  <a:lnTo>
                    <a:pt x="35344" y="101"/>
                  </a:lnTo>
                  <a:lnTo>
                    <a:pt x="33655" y="50"/>
                  </a:lnTo>
                  <a:lnTo>
                    <a:pt x="29756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8" name="object 39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2088" y="6072266"/>
              <a:ext cx="76428" cy="66078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55058" y="5837885"/>
              <a:ext cx="137404" cy="206383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2446997" y="5731802"/>
              <a:ext cx="174625" cy="40005"/>
            </a:xfrm>
            <a:custGeom>
              <a:avLst/>
              <a:gdLst/>
              <a:ahLst/>
              <a:cxnLst/>
              <a:rect l="l" t="t" r="r" b="b"/>
              <a:pathLst>
                <a:path w="174625" h="40004">
                  <a:moveTo>
                    <a:pt x="50368" y="32067"/>
                  </a:moveTo>
                  <a:lnTo>
                    <a:pt x="50253" y="27305"/>
                  </a:lnTo>
                  <a:lnTo>
                    <a:pt x="49885" y="23253"/>
                  </a:lnTo>
                  <a:lnTo>
                    <a:pt x="50050" y="18757"/>
                  </a:lnTo>
                  <a:lnTo>
                    <a:pt x="49923" y="16954"/>
                  </a:lnTo>
                  <a:lnTo>
                    <a:pt x="49809" y="14859"/>
                  </a:lnTo>
                  <a:lnTo>
                    <a:pt x="50292" y="12877"/>
                  </a:lnTo>
                  <a:lnTo>
                    <a:pt x="39166" y="11455"/>
                  </a:lnTo>
                  <a:lnTo>
                    <a:pt x="28384" y="8636"/>
                  </a:lnTo>
                  <a:lnTo>
                    <a:pt x="17932" y="4711"/>
                  </a:lnTo>
                  <a:lnTo>
                    <a:pt x="7785" y="0"/>
                  </a:lnTo>
                  <a:lnTo>
                    <a:pt x="5956" y="2146"/>
                  </a:lnTo>
                  <a:lnTo>
                    <a:pt x="4076" y="4241"/>
                  </a:lnTo>
                  <a:lnTo>
                    <a:pt x="1409" y="7061"/>
                  </a:lnTo>
                  <a:lnTo>
                    <a:pt x="0" y="8636"/>
                  </a:lnTo>
                  <a:lnTo>
                    <a:pt x="28651" y="26771"/>
                  </a:lnTo>
                  <a:lnTo>
                    <a:pt x="31330" y="27305"/>
                  </a:lnTo>
                  <a:lnTo>
                    <a:pt x="34124" y="27368"/>
                  </a:lnTo>
                  <a:lnTo>
                    <a:pt x="36715" y="28219"/>
                  </a:lnTo>
                  <a:lnTo>
                    <a:pt x="37541" y="28651"/>
                  </a:lnTo>
                  <a:lnTo>
                    <a:pt x="38303" y="29222"/>
                  </a:lnTo>
                  <a:lnTo>
                    <a:pt x="39077" y="29730"/>
                  </a:lnTo>
                  <a:lnTo>
                    <a:pt x="39966" y="30264"/>
                  </a:lnTo>
                  <a:lnTo>
                    <a:pt x="40906" y="30721"/>
                  </a:lnTo>
                  <a:lnTo>
                    <a:pt x="41871" y="31076"/>
                  </a:lnTo>
                  <a:lnTo>
                    <a:pt x="44450" y="31661"/>
                  </a:lnTo>
                  <a:lnTo>
                    <a:pt x="47091" y="32499"/>
                  </a:lnTo>
                  <a:lnTo>
                    <a:pt x="50177" y="32118"/>
                  </a:lnTo>
                  <a:lnTo>
                    <a:pt x="50368" y="32067"/>
                  </a:lnTo>
                  <a:close/>
                </a:path>
                <a:path w="174625" h="40004">
                  <a:moveTo>
                    <a:pt x="174625" y="11341"/>
                  </a:moveTo>
                  <a:lnTo>
                    <a:pt x="172961" y="8915"/>
                  </a:lnTo>
                  <a:lnTo>
                    <a:pt x="171538" y="6311"/>
                  </a:lnTo>
                  <a:lnTo>
                    <a:pt x="170053" y="3759"/>
                  </a:lnTo>
                  <a:lnTo>
                    <a:pt x="163499" y="6502"/>
                  </a:lnTo>
                  <a:lnTo>
                    <a:pt x="156616" y="8305"/>
                  </a:lnTo>
                  <a:lnTo>
                    <a:pt x="149860" y="10477"/>
                  </a:lnTo>
                  <a:lnTo>
                    <a:pt x="117284" y="19329"/>
                  </a:lnTo>
                  <a:lnTo>
                    <a:pt x="117386" y="20243"/>
                  </a:lnTo>
                  <a:lnTo>
                    <a:pt x="117424" y="20993"/>
                  </a:lnTo>
                  <a:lnTo>
                    <a:pt x="117678" y="24726"/>
                  </a:lnTo>
                  <a:lnTo>
                    <a:pt x="117792" y="28575"/>
                  </a:lnTo>
                  <a:lnTo>
                    <a:pt x="117551" y="32283"/>
                  </a:lnTo>
                  <a:lnTo>
                    <a:pt x="117551" y="39916"/>
                  </a:lnTo>
                  <a:lnTo>
                    <a:pt x="119595" y="39484"/>
                  </a:lnTo>
                  <a:lnTo>
                    <a:pt x="120484" y="39243"/>
                  </a:lnTo>
                  <a:lnTo>
                    <a:pt x="123278" y="38036"/>
                  </a:lnTo>
                  <a:lnTo>
                    <a:pt x="126098" y="36855"/>
                  </a:lnTo>
                  <a:lnTo>
                    <a:pt x="128765" y="35407"/>
                  </a:lnTo>
                  <a:lnTo>
                    <a:pt x="128943" y="35293"/>
                  </a:lnTo>
                  <a:lnTo>
                    <a:pt x="129463" y="34810"/>
                  </a:lnTo>
                  <a:lnTo>
                    <a:pt x="130098" y="34671"/>
                  </a:lnTo>
                  <a:lnTo>
                    <a:pt x="130695" y="34785"/>
                  </a:lnTo>
                  <a:lnTo>
                    <a:pt x="134454" y="34836"/>
                  </a:lnTo>
                  <a:lnTo>
                    <a:pt x="135547" y="34671"/>
                  </a:lnTo>
                  <a:lnTo>
                    <a:pt x="170319" y="17957"/>
                  </a:lnTo>
                  <a:lnTo>
                    <a:pt x="172554" y="14668"/>
                  </a:lnTo>
                  <a:lnTo>
                    <a:pt x="173570" y="13144"/>
                  </a:lnTo>
                  <a:lnTo>
                    <a:pt x="174002" y="12420"/>
                  </a:lnTo>
                  <a:lnTo>
                    <a:pt x="174409" y="11684"/>
                  </a:lnTo>
                  <a:lnTo>
                    <a:pt x="174625" y="11341"/>
                  </a:lnTo>
                  <a:close/>
                </a:path>
              </a:pathLst>
            </a:custGeom>
            <a:solidFill>
              <a:srgbClr val="F7C3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2352516" y="5435829"/>
              <a:ext cx="365125" cy="350520"/>
            </a:xfrm>
            <a:custGeom>
              <a:avLst/>
              <a:gdLst/>
              <a:ahLst/>
              <a:cxnLst/>
              <a:rect l="l" t="t" r="r" b="b"/>
              <a:pathLst>
                <a:path w="365125" h="350520">
                  <a:moveTo>
                    <a:pt x="327512" y="293370"/>
                  </a:moveTo>
                  <a:lnTo>
                    <a:pt x="102138" y="293370"/>
                  </a:lnTo>
                  <a:lnTo>
                    <a:pt x="102785" y="294640"/>
                  </a:lnTo>
                  <a:lnTo>
                    <a:pt x="106646" y="295910"/>
                  </a:lnTo>
                  <a:lnTo>
                    <a:pt x="109936" y="297180"/>
                  </a:lnTo>
                  <a:lnTo>
                    <a:pt x="120597" y="300990"/>
                  </a:lnTo>
                  <a:lnTo>
                    <a:pt x="135709" y="306070"/>
                  </a:lnTo>
                  <a:lnTo>
                    <a:pt x="143616" y="306070"/>
                  </a:lnTo>
                  <a:lnTo>
                    <a:pt x="144314" y="307340"/>
                  </a:lnTo>
                  <a:lnTo>
                    <a:pt x="147147" y="307340"/>
                  </a:lnTo>
                  <a:lnTo>
                    <a:pt x="147782" y="308610"/>
                  </a:lnTo>
                  <a:lnTo>
                    <a:pt x="147705" y="309880"/>
                  </a:lnTo>
                  <a:lnTo>
                    <a:pt x="147775" y="312420"/>
                  </a:lnTo>
                  <a:lnTo>
                    <a:pt x="148137" y="316230"/>
                  </a:lnTo>
                  <a:lnTo>
                    <a:pt x="148378" y="321310"/>
                  </a:lnTo>
                  <a:lnTo>
                    <a:pt x="148759" y="326390"/>
                  </a:lnTo>
                  <a:lnTo>
                    <a:pt x="149369" y="341630"/>
                  </a:lnTo>
                  <a:lnTo>
                    <a:pt x="148480" y="349250"/>
                  </a:lnTo>
                  <a:lnTo>
                    <a:pt x="158373" y="349250"/>
                  </a:lnTo>
                  <a:lnTo>
                    <a:pt x="160075" y="350520"/>
                  </a:lnTo>
                  <a:lnTo>
                    <a:pt x="208818" y="350520"/>
                  </a:lnTo>
                  <a:lnTo>
                    <a:pt x="208910" y="341630"/>
                  </a:lnTo>
                  <a:lnTo>
                    <a:pt x="209143" y="335280"/>
                  </a:lnTo>
                  <a:lnTo>
                    <a:pt x="209388" y="326390"/>
                  </a:lnTo>
                  <a:lnTo>
                    <a:pt x="209326" y="318770"/>
                  </a:lnTo>
                  <a:lnTo>
                    <a:pt x="209186" y="316230"/>
                  </a:lnTo>
                  <a:lnTo>
                    <a:pt x="209034" y="316230"/>
                  </a:lnTo>
                  <a:lnTo>
                    <a:pt x="209008" y="314960"/>
                  </a:lnTo>
                  <a:lnTo>
                    <a:pt x="208488" y="314960"/>
                  </a:lnTo>
                  <a:lnTo>
                    <a:pt x="209110" y="313690"/>
                  </a:lnTo>
                  <a:lnTo>
                    <a:pt x="210672" y="313690"/>
                  </a:lnTo>
                  <a:lnTo>
                    <a:pt x="222426" y="311150"/>
                  </a:lnTo>
                  <a:lnTo>
                    <a:pt x="245582" y="303530"/>
                  </a:lnTo>
                  <a:lnTo>
                    <a:pt x="257802" y="299720"/>
                  </a:lnTo>
                  <a:lnTo>
                    <a:pt x="262259" y="298450"/>
                  </a:lnTo>
                  <a:lnTo>
                    <a:pt x="263009" y="298450"/>
                  </a:lnTo>
                  <a:lnTo>
                    <a:pt x="263745" y="297180"/>
                  </a:lnTo>
                  <a:lnTo>
                    <a:pt x="322241" y="297180"/>
                  </a:lnTo>
                  <a:lnTo>
                    <a:pt x="323423" y="295910"/>
                  </a:lnTo>
                  <a:lnTo>
                    <a:pt x="327512" y="293370"/>
                  </a:lnTo>
                  <a:close/>
                </a:path>
                <a:path w="365125" h="350520">
                  <a:moveTo>
                    <a:pt x="322241" y="297180"/>
                  </a:moveTo>
                  <a:lnTo>
                    <a:pt x="265917" y="297180"/>
                  </a:lnTo>
                  <a:lnTo>
                    <a:pt x="266298" y="298450"/>
                  </a:lnTo>
                  <a:lnTo>
                    <a:pt x="267339" y="300990"/>
                  </a:lnTo>
                  <a:lnTo>
                    <a:pt x="268711" y="302260"/>
                  </a:lnTo>
                  <a:lnTo>
                    <a:pt x="269917" y="304800"/>
                  </a:lnTo>
                  <a:lnTo>
                    <a:pt x="272927" y="308610"/>
                  </a:lnTo>
                  <a:lnTo>
                    <a:pt x="275886" y="313690"/>
                  </a:lnTo>
                  <a:lnTo>
                    <a:pt x="280916" y="321310"/>
                  </a:lnTo>
                  <a:lnTo>
                    <a:pt x="282211" y="322580"/>
                  </a:lnTo>
                  <a:lnTo>
                    <a:pt x="283291" y="323850"/>
                  </a:lnTo>
                  <a:lnTo>
                    <a:pt x="293366" y="318770"/>
                  </a:lnTo>
                  <a:lnTo>
                    <a:pt x="303128" y="312420"/>
                  </a:lnTo>
                  <a:lnTo>
                    <a:pt x="312594" y="304800"/>
                  </a:lnTo>
                  <a:lnTo>
                    <a:pt x="322241" y="297180"/>
                  </a:lnTo>
                  <a:close/>
                </a:path>
                <a:path w="365125" h="350520">
                  <a:moveTo>
                    <a:pt x="1071" y="146050"/>
                  </a:moveTo>
                  <a:lnTo>
                    <a:pt x="995" y="148590"/>
                  </a:lnTo>
                  <a:lnTo>
                    <a:pt x="830" y="149860"/>
                  </a:lnTo>
                  <a:lnTo>
                    <a:pt x="210" y="161290"/>
                  </a:lnTo>
                  <a:lnTo>
                    <a:pt x="111" y="166370"/>
                  </a:lnTo>
                  <a:lnTo>
                    <a:pt x="0" y="187960"/>
                  </a:lnTo>
                  <a:lnTo>
                    <a:pt x="106" y="196850"/>
                  </a:lnTo>
                  <a:lnTo>
                    <a:pt x="271" y="200660"/>
                  </a:lnTo>
                  <a:lnTo>
                    <a:pt x="512" y="203200"/>
                  </a:lnTo>
                  <a:lnTo>
                    <a:pt x="44873" y="203200"/>
                  </a:lnTo>
                  <a:lnTo>
                    <a:pt x="45788" y="204470"/>
                  </a:lnTo>
                  <a:lnTo>
                    <a:pt x="58158" y="250190"/>
                  </a:lnTo>
                  <a:lnTo>
                    <a:pt x="58882" y="252730"/>
                  </a:lnTo>
                  <a:lnTo>
                    <a:pt x="59656" y="254000"/>
                  </a:lnTo>
                  <a:lnTo>
                    <a:pt x="60571" y="255270"/>
                  </a:lnTo>
                  <a:lnTo>
                    <a:pt x="60952" y="255270"/>
                  </a:lnTo>
                  <a:lnTo>
                    <a:pt x="61104" y="256540"/>
                  </a:lnTo>
                  <a:lnTo>
                    <a:pt x="60952" y="256540"/>
                  </a:lnTo>
                  <a:lnTo>
                    <a:pt x="58475" y="260350"/>
                  </a:lnTo>
                  <a:lnTo>
                    <a:pt x="54437" y="262890"/>
                  </a:lnTo>
                  <a:lnTo>
                    <a:pt x="50792" y="265430"/>
                  </a:lnTo>
                  <a:lnTo>
                    <a:pt x="50246" y="266700"/>
                  </a:lnTo>
                  <a:lnTo>
                    <a:pt x="45839" y="270510"/>
                  </a:lnTo>
                  <a:lnTo>
                    <a:pt x="41102" y="273050"/>
                  </a:lnTo>
                  <a:lnTo>
                    <a:pt x="35996" y="276860"/>
                  </a:lnTo>
                  <a:lnTo>
                    <a:pt x="35488" y="276860"/>
                  </a:lnTo>
                  <a:lnTo>
                    <a:pt x="35031" y="278130"/>
                  </a:lnTo>
                  <a:lnTo>
                    <a:pt x="37876" y="281940"/>
                  </a:lnTo>
                  <a:lnTo>
                    <a:pt x="40657" y="285750"/>
                  </a:lnTo>
                  <a:lnTo>
                    <a:pt x="49916" y="297180"/>
                  </a:lnTo>
                  <a:lnTo>
                    <a:pt x="56437" y="304800"/>
                  </a:lnTo>
                  <a:lnTo>
                    <a:pt x="63453" y="312420"/>
                  </a:lnTo>
                  <a:lnTo>
                    <a:pt x="71112" y="318770"/>
                  </a:lnTo>
                  <a:lnTo>
                    <a:pt x="72432" y="318770"/>
                  </a:lnTo>
                  <a:lnTo>
                    <a:pt x="73664" y="320040"/>
                  </a:lnTo>
                  <a:lnTo>
                    <a:pt x="74934" y="321310"/>
                  </a:lnTo>
                  <a:lnTo>
                    <a:pt x="76141" y="320040"/>
                  </a:lnTo>
                  <a:lnTo>
                    <a:pt x="77512" y="318770"/>
                  </a:lnTo>
                  <a:lnTo>
                    <a:pt x="78744" y="317500"/>
                  </a:lnTo>
                  <a:lnTo>
                    <a:pt x="84405" y="311150"/>
                  </a:lnTo>
                  <a:lnTo>
                    <a:pt x="90017" y="306070"/>
                  </a:lnTo>
                  <a:lnTo>
                    <a:pt x="95698" y="299720"/>
                  </a:lnTo>
                  <a:lnTo>
                    <a:pt x="101566" y="294640"/>
                  </a:lnTo>
                  <a:lnTo>
                    <a:pt x="102138" y="293370"/>
                  </a:lnTo>
                  <a:lnTo>
                    <a:pt x="327512" y="293370"/>
                  </a:lnTo>
                  <a:lnTo>
                    <a:pt x="331627" y="289560"/>
                  </a:lnTo>
                  <a:lnTo>
                    <a:pt x="334421" y="284480"/>
                  </a:lnTo>
                  <a:lnTo>
                    <a:pt x="327944" y="276860"/>
                  </a:lnTo>
                  <a:lnTo>
                    <a:pt x="324388" y="274320"/>
                  </a:lnTo>
                  <a:lnTo>
                    <a:pt x="319689" y="269240"/>
                  </a:lnTo>
                  <a:lnTo>
                    <a:pt x="318084" y="267970"/>
                  </a:lnTo>
                  <a:lnTo>
                    <a:pt x="180128" y="267970"/>
                  </a:lnTo>
                  <a:lnTo>
                    <a:pt x="168611" y="266700"/>
                  </a:lnTo>
                  <a:lnTo>
                    <a:pt x="157427" y="264160"/>
                  </a:lnTo>
                  <a:lnTo>
                    <a:pt x="146653" y="260350"/>
                  </a:lnTo>
                  <a:lnTo>
                    <a:pt x="136364" y="255270"/>
                  </a:lnTo>
                  <a:lnTo>
                    <a:pt x="132859" y="252730"/>
                  </a:lnTo>
                  <a:lnTo>
                    <a:pt x="129265" y="251460"/>
                  </a:lnTo>
                  <a:lnTo>
                    <a:pt x="122547" y="246380"/>
                  </a:lnTo>
                  <a:lnTo>
                    <a:pt x="119422" y="243840"/>
                  </a:lnTo>
                  <a:lnTo>
                    <a:pt x="116844" y="241300"/>
                  </a:lnTo>
                  <a:lnTo>
                    <a:pt x="116654" y="240030"/>
                  </a:lnTo>
                  <a:lnTo>
                    <a:pt x="116298" y="240030"/>
                  </a:lnTo>
                  <a:lnTo>
                    <a:pt x="99585" y="205740"/>
                  </a:lnTo>
                  <a:lnTo>
                    <a:pt x="97178" y="182880"/>
                  </a:lnTo>
                  <a:lnTo>
                    <a:pt x="99015" y="166370"/>
                  </a:lnTo>
                  <a:lnTo>
                    <a:pt x="102941" y="152400"/>
                  </a:lnTo>
                  <a:lnTo>
                    <a:pt x="41051" y="152400"/>
                  </a:lnTo>
                  <a:lnTo>
                    <a:pt x="39603" y="151130"/>
                  </a:lnTo>
                  <a:lnTo>
                    <a:pt x="1071" y="146050"/>
                  </a:lnTo>
                  <a:close/>
                </a:path>
                <a:path w="365125" h="350520">
                  <a:moveTo>
                    <a:pt x="333172" y="93980"/>
                  </a:moveTo>
                  <a:lnTo>
                    <a:pt x="194589" y="93980"/>
                  </a:lnTo>
                  <a:lnTo>
                    <a:pt x="214864" y="100330"/>
                  </a:lnTo>
                  <a:lnTo>
                    <a:pt x="233329" y="110490"/>
                  </a:lnTo>
                  <a:lnTo>
                    <a:pt x="263344" y="142240"/>
                  </a:lnTo>
                  <a:lnTo>
                    <a:pt x="272854" y="182880"/>
                  </a:lnTo>
                  <a:lnTo>
                    <a:pt x="270146" y="199390"/>
                  </a:lnTo>
                  <a:lnTo>
                    <a:pt x="240615" y="247650"/>
                  </a:lnTo>
                  <a:lnTo>
                    <a:pt x="202444" y="266700"/>
                  </a:lnTo>
                  <a:lnTo>
                    <a:pt x="181284" y="267970"/>
                  </a:lnTo>
                  <a:lnTo>
                    <a:pt x="318084" y="267970"/>
                  </a:lnTo>
                  <a:lnTo>
                    <a:pt x="314875" y="265430"/>
                  </a:lnTo>
                  <a:lnTo>
                    <a:pt x="310380" y="260350"/>
                  </a:lnTo>
                  <a:lnTo>
                    <a:pt x="308525" y="257810"/>
                  </a:lnTo>
                  <a:lnTo>
                    <a:pt x="305808" y="256540"/>
                  </a:lnTo>
                  <a:lnTo>
                    <a:pt x="305008" y="252730"/>
                  </a:lnTo>
                  <a:lnTo>
                    <a:pt x="305109" y="251460"/>
                  </a:lnTo>
                  <a:lnTo>
                    <a:pt x="305973" y="251460"/>
                  </a:lnTo>
                  <a:lnTo>
                    <a:pt x="306506" y="250190"/>
                  </a:lnTo>
                  <a:lnTo>
                    <a:pt x="309656" y="245110"/>
                  </a:lnTo>
                  <a:lnTo>
                    <a:pt x="312882" y="240030"/>
                  </a:lnTo>
                  <a:lnTo>
                    <a:pt x="315676" y="234950"/>
                  </a:lnTo>
                  <a:lnTo>
                    <a:pt x="317047" y="231140"/>
                  </a:lnTo>
                  <a:lnTo>
                    <a:pt x="318228" y="228600"/>
                  </a:lnTo>
                  <a:lnTo>
                    <a:pt x="319524" y="224790"/>
                  </a:lnTo>
                  <a:lnTo>
                    <a:pt x="321086" y="219710"/>
                  </a:lnTo>
                  <a:lnTo>
                    <a:pt x="322343" y="217170"/>
                  </a:lnTo>
                  <a:lnTo>
                    <a:pt x="323257" y="213360"/>
                  </a:lnTo>
                  <a:lnTo>
                    <a:pt x="324502" y="209550"/>
                  </a:lnTo>
                  <a:lnTo>
                    <a:pt x="324718" y="209550"/>
                  </a:lnTo>
                  <a:lnTo>
                    <a:pt x="325137" y="208280"/>
                  </a:lnTo>
                  <a:lnTo>
                    <a:pt x="360130" y="208280"/>
                  </a:lnTo>
                  <a:lnTo>
                    <a:pt x="361592" y="199390"/>
                  </a:lnTo>
                  <a:lnTo>
                    <a:pt x="362980" y="187960"/>
                  </a:lnTo>
                  <a:lnTo>
                    <a:pt x="363840" y="175260"/>
                  </a:lnTo>
                  <a:lnTo>
                    <a:pt x="364292" y="163830"/>
                  </a:lnTo>
                  <a:lnTo>
                    <a:pt x="364418" y="160020"/>
                  </a:lnTo>
                  <a:lnTo>
                    <a:pt x="364558" y="157480"/>
                  </a:lnTo>
                  <a:lnTo>
                    <a:pt x="364151" y="153670"/>
                  </a:lnTo>
                  <a:lnTo>
                    <a:pt x="359452" y="153670"/>
                  </a:lnTo>
                  <a:lnTo>
                    <a:pt x="351351" y="152400"/>
                  </a:lnTo>
                  <a:lnTo>
                    <a:pt x="343257" y="152400"/>
                  </a:lnTo>
                  <a:lnTo>
                    <a:pt x="327080" y="149860"/>
                  </a:lnTo>
                  <a:lnTo>
                    <a:pt x="325632" y="149860"/>
                  </a:lnTo>
                  <a:lnTo>
                    <a:pt x="316895" y="118110"/>
                  </a:lnTo>
                  <a:lnTo>
                    <a:pt x="315955" y="114300"/>
                  </a:lnTo>
                  <a:lnTo>
                    <a:pt x="314799" y="110490"/>
                  </a:lnTo>
                  <a:lnTo>
                    <a:pt x="314545" y="110490"/>
                  </a:lnTo>
                  <a:lnTo>
                    <a:pt x="313821" y="109220"/>
                  </a:lnTo>
                  <a:lnTo>
                    <a:pt x="314126" y="107950"/>
                  </a:lnTo>
                  <a:lnTo>
                    <a:pt x="315117" y="107950"/>
                  </a:lnTo>
                  <a:lnTo>
                    <a:pt x="315307" y="106680"/>
                  </a:lnTo>
                  <a:lnTo>
                    <a:pt x="315815" y="106680"/>
                  </a:lnTo>
                  <a:lnTo>
                    <a:pt x="317860" y="105410"/>
                  </a:lnTo>
                  <a:lnTo>
                    <a:pt x="318901" y="104140"/>
                  </a:lnTo>
                  <a:lnTo>
                    <a:pt x="324197" y="100330"/>
                  </a:lnTo>
                  <a:lnTo>
                    <a:pt x="333172" y="93980"/>
                  </a:lnTo>
                  <a:close/>
                </a:path>
                <a:path w="365125" h="350520">
                  <a:moveTo>
                    <a:pt x="360130" y="208280"/>
                  </a:moveTo>
                  <a:lnTo>
                    <a:pt x="326115" y="208280"/>
                  </a:lnTo>
                  <a:lnTo>
                    <a:pt x="333074" y="209550"/>
                  </a:lnTo>
                  <a:lnTo>
                    <a:pt x="339931" y="209550"/>
                  </a:lnTo>
                  <a:lnTo>
                    <a:pt x="353636" y="210820"/>
                  </a:lnTo>
                  <a:lnTo>
                    <a:pt x="355846" y="210820"/>
                  </a:lnTo>
                  <a:lnTo>
                    <a:pt x="357674" y="212090"/>
                  </a:lnTo>
                  <a:lnTo>
                    <a:pt x="359503" y="212090"/>
                  </a:lnTo>
                  <a:lnTo>
                    <a:pt x="360130" y="208280"/>
                  </a:lnTo>
                  <a:close/>
                </a:path>
                <a:path w="365125" h="350520">
                  <a:moveTo>
                    <a:pt x="87533" y="34290"/>
                  </a:moveTo>
                  <a:lnTo>
                    <a:pt x="83850" y="36830"/>
                  </a:lnTo>
                  <a:lnTo>
                    <a:pt x="80230" y="39370"/>
                  </a:lnTo>
                  <a:lnTo>
                    <a:pt x="76789" y="41910"/>
                  </a:lnTo>
                  <a:lnTo>
                    <a:pt x="76598" y="41910"/>
                  </a:lnTo>
                  <a:lnTo>
                    <a:pt x="74147" y="44450"/>
                  </a:lnTo>
                  <a:lnTo>
                    <a:pt x="71493" y="45720"/>
                  </a:lnTo>
                  <a:lnTo>
                    <a:pt x="66273" y="50800"/>
                  </a:lnTo>
                  <a:lnTo>
                    <a:pt x="63911" y="52070"/>
                  </a:lnTo>
                  <a:lnTo>
                    <a:pt x="60977" y="54610"/>
                  </a:lnTo>
                  <a:lnTo>
                    <a:pt x="55755" y="58420"/>
                  </a:lnTo>
                  <a:lnTo>
                    <a:pt x="50628" y="63500"/>
                  </a:lnTo>
                  <a:lnTo>
                    <a:pt x="45723" y="67310"/>
                  </a:lnTo>
                  <a:lnTo>
                    <a:pt x="41190" y="72390"/>
                  </a:lnTo>
                  <a:lnTo>
                    <a:pt x="40378" y="73660"/>
                  </a:lnTo>
                  <a:lnTo>
                    <a:pt x="40009" y="74930"/>
                  </a:lnTo>
                  <a:lnTo>
                    <a:pt x="45458" y="81280"/>
                  </a:lnTo>
                  <a:lnTo>
                    <a:pt x="51441" y="87630"/>
                  </a:lnTo>
                  <a:lnTo>
                    <a:pt x="63987" y="100330"/>
                  </a:lnTo>
                  <a:lnTo>
                    <a:pt x="65282" y="102870"/>
                  </a:lnTo>
                  <a:lnTo>
                    <a:pt x="67962" y="102870"/>
                  </a:lnTo>
                  <a:lnTo>
                    <a:pt x="68508" y="105410"/>
                  </a:lnTo>
                  <a:lnTo>
                    <a:pt x="68534" y="106680"/>
                  </a:lnTo>
                  <a:lnTo>
                    <a:pt x="67695" y="106680"/>
                  </a:lnTo>
                  <a:lnTo>
                    <a:pt x="67213" y="107950"/>
                  </a:lnTo>
                  <a:lnTo>
                    <a:pt x="65816" y="109220"/>
                  </a:lnTo>
                  <a:lnTo>
                    <a:pt x="64609" y="111760"/>
                  </a:lnTo>
                  <a:lnTo>
                    <a:pt x="63339" y="113030"/>
                  </a:lnTo>
                  <a:lnTo>
                    <a:pt x="62018" y="114300"/>
                  </a:lnTo>
                  <a:lnTo>
                    <a:pt x="59250" y="118110"/>
                  </a:lnTo>
                  <a:lnTo>
                    <a:pt x="56405" y="121920"/>
                  </a:lnTo>
                  <a:lnTo>
                    <a:pt x="53776" y="125730"/>
                  </a:lnTo>
                  <a:lnTo>
                    <a:pt x="48048" y="135890"/>
                  </a:lnTo>
                  <a:lnTo>
                    <a:pt x="45674" y="142240"/>
                  </a:lnTo>
                  <a:lnTo>
                    <a:pt x="44035" y="147320"/>
                  </a:lnTo>
                  <a:lnTo>
                    <a:pt x="43070" y="149860"/>
                  </a:lnTo>
                  <a:lnTo>
                    <a:pt x="42638" y="151130"/>
                  </a:lnTo>
                  <a:lnTo>
                    <a:pt x="41051" y="152400"/>
                  </a:lnTo>
                  <a:lnTo>
                    <a:pt x="102941" y="152400"/>
                  </a:lnTo>
                  <a:lnTo>
                    <a:pt x="128395" y="111760"/>
                  </a:lnTo>
                  <a:lnTo>
                    <a:pt x="173602" y="93980"/>
                  </a:lnTo>
                  <a:lnTo>
                    <a:pt x="333172" y="93980"/>
                  </a:lnTo>
                  <a:lnTo>
                    <a:pt x="334954" y="92710"/>
                  </a:lnTo>
                  <a:lnTo>
                    <a:pt x="336084" y="92710"/>
                  </a:lnTo>
                  <a:lnTo>
                    <a:pt x="338726" y="90170"/>
                  </a:lnTo>
                  <a:lnTo>
                    <a:pt x="342612" y="87630"/>
                  </a:lnTo>
                  <a:lnTo>
                    <a:pt x="347464" y="83820"/>
                  </a:lnTo>
                  <a:lnTo>
                    <a:pt x="339322" y="73660"/>
                  </a:lnTo>
                  <a:lnTo>
                    <a:pt x="330954" y="63500"/>
                  </a:lnTo>
                  <a:lnTo>
                    <a:pt x="279150" y="63500"/>
                  </a:lnTo>
                  <a:lnTo>
                    <a:pt x="278287" y="62230"/>
                  </a:lnTo>
                  <a:lnTo>
                    <a:pt x="108932" y="62230"/>
                  </a:lnTo>
                  <a:lnTo>
                    <a:pt x="107459" y="59690"/>
                  </a:lnTo>
                  <a:lnTo>
                    <a:pt x="106138" y="58420"/>
                  </a:lnTo>
                  <a:lnTo>
                    <a:pt x="102722" y="54610"/>
                  </a:lnTo>
                  <a:lnTo>
                    <a:pt x="98887" y="49530"/>
                  </a:lnTo>
                  <a:lnTo>
                    <a:pt x="98023" y="48260"/>
                  </a:lnTo>
                  <a:lnTo>
                    <a:pt x="94391" y="43180"/>
                  </a:lnTo>
                  <a:lnTo>
                    <a:pt x="91063" y="39370"/>
                  </a:lnTo>
                  <a:lnTo>
                    <a:pt x="87533" y="34290"/>
                  </a:lnTo>
                  <a:close/>
                </a:path>
                <a:path w="365125" h="350520">
                  <a:moveTo>
                    <a:pt x="336084" y="92710"/>
                  </a:moveTo>
                  <a:lnTo>
                    <a:pt x="334954" y="92710"/>
                  </a:lnTo>
                  <a:lnTo>
                    <a:pt x="334764" y="93980"/>
                  </a:lnTo>
                  <a:lnTo>
                    <a:pt x="336084" y="92710"/>
                  </a:lnTo>
                  <a:close/>
                </a:path>
                <a:path w="365125" h="350520">
                  <a:moveTo>
                    <a:pt x="308932" y="38100"/>
                  </a:moveTo>
                  <a:lnTo>
                    <a:pt x="302217" y="44450"/>
                  </a:lnTo>
                  <a:lnTo>
                    <a:pt x="295408" y="49530"/>
                  </a:lnTo>
                  <a:lnTo>
                    <a:pt x="288478" y="55880"/>
                  </a:lnTo>
                  <a:lnTo>
                    <a:pt x="281398" y="60960"/>
                  </a:lnTo>
                  <a:lnTo>
                    <a:pt x="279150" y="63500"/>
                  </a:lnTo>
                  <a:lnTo>
                    <a:pt x="330954" y="63500"/>
                  </a:lnTo>
                  <a:lnTo>
                    <a:pt x="313986" y="43180"/>
                  </a:lnTo>
                  <a:lnTo>
                    <a:pt x="312374" y="40640"/>
                  </a:lnTo>
                  <a:lnTo>
                    <a:pt x="308932" y="38100"/>
                  </a:lnTo>
                  <a:close/>
                </a:path>
                <a:path w="365125" h="350520">
                  <a:moveTo>
                    <a:pt x="225213" y="0"/>
                  </a:moveTo>
                  <a:lnTo>
                    <a:pt x="171702" y="0"/>
                  </a:lnTo>
                  <a:lnTo>
                    <a:pt x="161383" y="1270"/>
                  </a:lnTo>
                  <a:lnTo>
                    <a:pt x="161938" y="8890"/>
                  </a:lnTo>
                  <a:lnTo>
                    <a:pt x="161833" y="16510"/>
                  </a:lnTo>
                  <a:lnTo>
                    <a:pt x="161382" y="24130"/>
                  </a:lnTo>
                  <a:lnTo>
                    <a:pt x="160901" y="31750"/>
                  </a:lnTo>
                  <a:lnTo>
                    <a:pt x="160799" y="34290"/>
                  </a:lnTo>
                  <a:lnTo>
                    <a:pt x="160723" y="38100"/>
                  </a:lnTo>
                  <a:lnTo>
                    <a:pt x="160202" y="41910"/>
                  </a:lnTo>
                  <a:lnTo>
                    <a:pt x="159402" y="43180"/>
                  </a:lnTo>
                  <a:lnTo>
                    <a:pt x="157522" y="43180"/>
                  </a:lnTo>
                  <a:lnTo>
                    <a:pt x="145102" y="45720"/>
                  </a:lnTo>
                  <a:lnTo>
                    <a:pt x="133332" y="49530"/>
                  </a:lnTo>
                  <a:lnTo>
                    <a:pt x="122157" y="55880"/>
                  </a:lnTo>
                  <a:lnTo>
                    <a:pt x="111523" y="62230"/>
                  </a:lnTo>
                  <a:lnTo>
                    <a:pt x="278287" y="62230"/>
                  </a:lnTo>
                  <a:lnTo>
                    <a:pt x="277423" y="60960"/>
                  </a:lnTo>
                  <a:lnTo>
                    <a:pt x="275404" y="59690"/>
                  </a:lnTo>
                  <a:lnTo>
                    <a:pt x="267225" y="53340"/>
                  </a:lnTo>
                  <a:lnTo>
                    <a:pt x="258448" y="48260"/>
                  </a:lnTo>
                  <a:lnTo>
                    <a:pt x="249135" y="43180"/>
                  </a:lnTo>
                  <a:lnTo>
                    <a:pt x="239349" y="39370"/>
                  </a:lnTo>
                  <a:lnTo>
                    <a:pt x="236745" y="39370"/>
                  </a:lnTo>
                  <a:lnTo>
                    <a:pt x="234027" y="38100"/>
                  </a:lnTo>
                  <a:lnTo>
                    <a:pt x="229646" y="38100"/>
                  </a:lnTo>
                  <a:lnTo>
                    <a:pt x="228198" y="36830"/>
                  </a:lnTo>
                  <a:lnTo>
                    <a:pt x="225112" y="36830"/>
                  </a:lnTo>
                  <a:lnTo>
                    <a:pt x="224540" y="35560"/>
                  </a:lnTo>
                  <a:lnTo>
                    <a:pt x="224731" y="34290"/>
                  </a:lnTo>
                  <a:lnTo>
                    <a:pt x="224832" y="29210"/>
                  </a:lnTo>
                  <a:lnTo>
                    <a:pt x="225531" y="22860"/>
                  </a:lnTo>
                  <a:lnTo>
                    <a:pt x="225696" y="17780"/>
                  </a:lnTo>
                  <a:lnTo>
                    <a:pt x="225810" y="11430"/>
                  </a:lnTo>
                  <a:lnTo>
                    <a:pt x="225213" y="0"/>
                  </a:lnTo>
                  <a:close/>
                </a:path>
              </a:pathLst>
            </a:custGeom>
            <a:solidFill>
              <a:srgbClr val="92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2308339" y="5432348"/>
              <a:ext cx="412750" cy="842010"/>
            </a:xfrm>
            <a:custGeom>
              <a:avLst/>
              <a:gdLst/>
              <a:ahLst/>
              <a:cxnLst/>
              <a:rect l="l" t="t" r="r" b="b"/>
              <a:pathLst>
                <a:path w="412750" h="842010">
                  <a:moveTo>
                    <a:pt x="5029" y="692150"/>
                  </a:moveTo>
                  <a:close/>
                </a:path>
                <a:path w="412750" h="842010">
                  <a:moveTo>
                    <a:pt x="164401" y="462826"/>
                  </a:moveTo>
                  <a:lnTo>
                    <a:pt x="164388" y="463016"/>
                  </a:lnTo>
                  <a:lnTo>
                    <a:pt x="164401" y="462889"/>
                  </a:lnTo>
                  <a:close/>
                </a:path>
                <a:path w="412750" h="842010">
                  <a:moveTo>
                    <a:pt x="189979" y="309702"/>
                  </a:moveTo>
                  <a:close/>
                </a:path>
                <a:path w="412750" h="842010">
                  <a:moveTo>
                    <a:pt x="192697" y="325539"/>
                  </a:moveTo>
                  <a:close/>
                </a:path>
                <a:path w="412750" h="842010">
                  <a:moveTo>
                    <a:pt x="219544" y="450862"/>
                  </a:moveTo>
                  <a:lnTo>
                    <a:pt x="217449" y="446989"/>
                  </a:lnTo>
                  <a:lnTo>
                    <a:pt x="216433" y="443953"/>
                  </a:lnTo>
                  <a:lnTo>
                    <a:pt x="212178" y="443369"/>
                  </a:lnTo>
                  <a:lnTo>
                    <a:pt x="210134" y="445731"/>
                  </a:lnTo>
                  <a:lnTo>
                    <a:pt x="208114" y="447776"/>
                  </a:lnTo>
                  <a:lnTo>
                    <a:pt x="208495" y="451510"/>
                  </a:lnTo>
                  <a:lnTo>
                    <a:pt x="211239" y="452666"/>
                  </a:lnTo>
                  <a:lnTo>
                    <a:pt x="214947" y="454850"/>
                  </a:lnTo>
                  <a:lnTo>
                    <a:pt x="219544" y="450862"/>
                  </a:lnTo>
                  <a:close/>
                </a:path>
                <a:path w="412750" h="842010">
                  <a:moveTo>
                    <a:pt x="258775" y="448170"/>
                  </a:moveTo>
                  <a:lnTo>
                    <a:pt x="253847" y="443839"/>
                  </a:lnTo>
                  <a:lnTo>
                    <a:pt x="253288" y="443496"/>
                  </a:lnTo>
                  <a:lnTo>
                    <a:pt x="252641" y="443230"/>
                  </a:lnTo>
                  <a:lnTo>
                    <a:pt x="251891" y="443230"/>
                  </a:lnTo>
                  <a:lnTo>
                    <a:pt x="248450" y="442722"/>
                  </a:lnTo>
                  <a:lnTo>
                    <a:pt x="245948" y="447230"/>
                  </a:lnTo>
                  <a:lnTo>
                    <a:pt x="248018" y="449948"/>
                  </a:lnTo>
                  <a:lnTo>
                    <a:pt x="252691" y="454304"/>
                  </a:lnTo>
                  <a:lnTo>
                    <a:pt x="258775" y="448170"/>
                  </a:lnTo>
                  <a:close/>
                </a:path>
                <a:path w="412750" h="842010">
                  <a:moveTo>
                    <a:pt x="263994" y="471690"/>
                  </a:moveTo>
                  <a:lnTo>
                    <a:pt x="263880" y="470242"/>
                  </a:lnTo>
                  <a:lnTo>
                    <a:pt x="263677" y="470166"/>
                  </a:lnTo>
                  <a:lnTo>
                    <a:pt x="263512" y="470103"/>
                  </a:lnTo>
                  <a:lnTo>
                    <a:pt x="262839" y="469925"/>
                  </a:lnTo>
                  <a:lnTo>
                    <a:pt x="262369" y="469811"/>
                  </a:lnTo>
                  <a:lnTo>
                    <a:pt x="262369" y="472147"/>
                  </a:lnTo>
                  <a:lnTo>
                    <a:pt x="262102" y="473341"/>
                  </a:lnTo>
                  <a:lnTo>
                    <a:pt x="261886" y="474573"/>
                  </a:lnTo>
                  <a:lnTo>
                    <a:pt x="261658" y="475678"/>
                  </a:lnTo>
                  <a:lnTo>
                    <a:pt x="261277" y="477126"/>
                  </a:lnTo>
                  <a:lnTo>
                    <a:pt x="245732" y="495998"/>
                  </a:lnTo>
                  <a:lnTo>
                    <a:pt x="244271" y="496722"/>
                  </a:lnTo>
                  <a:lnTo>
                    <a:pt x="242773" y="497205"/>
                  </a:lnTo>
                  <a:lnTo>
                    <a:pt x="235191" y="499579"/>
                  </a:lnTo>
                  <a:lnTo>
                    <a:pt x="200583" y="483235"/>
                  </a:lnTo>
                  <a:lnTo>
                    <a:pt x="199224" y="479920"/>
                  </a:lnTo>
                  <a:lnTo>
                    <a:pt x="198920" y="479145"/>
                  </a:lnTo>
                  <a:lnTo>
                    <a:pt x="198488" y="477418"/>
                  </a:lnTo>
                  <a:lnTo>
                    <a:pt x="198285" y="475780"/>
                  </a:lnTo>
                  <a:lnTo>
                    <a:pt x="198335" y="471779"/>
                  </a:lnTo>
                  <a:lnTo>
                    <a:pt x="200431" y="471881"/>
                  </a:lnTo>
                  <a:lnTo>
                    <a:pt x="202387" y="472046"/>
                  </a:lnTo>
                  <a:lnTo>
                    <a:pt x="204381" y="471970"/>
                  </a:lnTo>
                  <a:lnTo>
                    <a:pt x="206590" y="471932"/>
                  </a:lnTo>
                  <a:lnTo>
                    <a:pt x="210185" y="471779"/>
                  </a:lnTo>
                  <a:lnTo>
                    <a:pt x="213042" y="471690"/>
                  </a:lnTo>
                  <a:lnTo>
                    <a:pt x="214134" y="471690"/>
                  </a:lnTo>
                  <a:lnTo>
                    <a:pt x="219138" y="471855"/>
                  </a:lnTo>
                  <a:lnTo>
                    <a:pt x="224116" y="472147"/>
                  </a:lnTo>
                  <a:lnTo>
                    <a:pt x="229120" y="471995"/>
                  </a:lnTo>
                  <a:lnTo>
                    <a:pt x="235915" y="472262"/>
                  </a:lnTo>
                  <a:lnTo>
                    <a:pt x="239331" y="471995"/>
                  </a:lnTo>
                  <a:lnTo>
                    <a:pt x="245516" y="472020"/>
                  </a:lnTo>
                  <a:lnTo>
                    <a:pt x="246888" y="471995"/>
                  </a:lnTo>
                  <a:lnTo>
                    <a:pt x="251701" y="471906"/>
                  </a:lnTo>
                  <a:lnTo>
                    <a:pt x="257886" y="471970"/>
                  </a:lnTo>
                  <a:lnTo>
                    <a:pt x="259384" y="472071"/>
                  </a:lnTo>
                  <a:lnTo>
                    <a:pt x="262369" y="472147"/>
                  </a:lnTo>
                  <a:lnTo>
                    <a:pt x="262369" y="469811"/>
                  </a:lnTo>
                  <a:lnTo>
                    <a:pt x="261988" y="469709"/>
                  </a:lnTo>
                  <a:lnTo>
                    <a:pt x="260438" y="469925"/>
                  </a:lnTo>
                  <a:lnTo>
                    <a:pt x="258927" y="469900"/>
                  </a:lnTo>
                  <a:lnTo>
                    <a:pt x="251104" y="470103"/>
                  </a:lnTo>
                  <a:lnTo>
                    <a:pt x="243255" y="469811"/>
                  </a:lnTo>
                  <a:lnTo>
                    <a:pt x="233502" y="470027"/>
                  </a:lnTo>
                  <a:lnTo>
                    <a:pt x="231724" y="470027"/>
                  </a:lnTo>
                  <a:lnTo>
                    <a:pt x="229920" y="470103"/>
                  </a:lnTo>
                  <a:lnTo>
                    <a:pt x="227342" y="470166"/>
                  </a:lnTo>
                  <a:lnTo>
                    <a:pt x="226263" y="470166"/>
                  </a:lnTo>
                  <a:lnTo>
                    <a:pt x="220840" y="469785"/>
                  </a:lnTo>
                  <a:lnTo>
                    <a:pt x="220484" y="469760"/>
                  </a:lnTo>
                  <a:lnTo>
                    <a:pt x="214655" y="469785"/>
                  </a:lnTo>
                  <a:lnTo>
                    <a:pt x="208546" y="469442"/>
                  </a:lnTo>
                  <a:lnTo>
                    <a:pt x="208254" y="469404"/>
                  </a:lnTo>
                  <a:lnTo>
                    <a:pt x="207962" y="469404"/>
                  </a:lnTo>
                  <a:lnTo>
                    <a:pt x="206616" y="469328"/>
                  </a:lnTo>
                  <a:lnTo>
                    <a:pt x="205079" y="469163"/>
                  </a:lnTo>
                  <a:lnTo>
                    <a:pt x="204419" y="469087"/>
                  </a:lnTo>
                  <a:lnTo>
                    <a:pt x="204139" y="469061"/>
                  </a:lnTo>
                  <a:lnTo>
                    <a:pt x="201752" y="468845"/>
                  </a:lnTo>
                  <a:lnTo>
                    <a:pt x="199009" y="468795"/>
                  </a:lnTo>
                  <a:lnTo>
                    <a:pt x="195897" y="474573"/>
                  </a:lnTo>
                  <a:lnTo>
                    <a:pt x="196151" y="476885"/>
                  </a:lnTo>
                  <a:lnTo>
                    <a:pt x="226415" y="500989"/>
                  </a:lnTo>
                  <a:lnTo>
                    <a:pt x="232346" y="501561"/>
                  </a:lnTo>
                  <a:lnTo>
                    <a:pt x="238125" y="500570"/>
                  </a:lnTo>
                  <a:lnTo>
                    <a:pt x="241363" y="499579"/>
                  </a:lnTo>
                  <a:lnTo>
                    <a:pt x="243662" y="498881"/>
                  </a:lnTo>
                  <a:lnTo>
                    <a:pt x="250063" y="495985"/>
                  </a:lnTo>
                  <a:lnTo>
                    <a:pt x="263982" y="471906"/>
                  </a:lnTo>
                  <a:lnTo>
                    <a:pt x="263994" y="471690"/>
                  </a:lnTo>
                  <a:close/>
                </a:path>
                <a:path w="412750" h="842010">
                  <a:moveTo>
                    <a:pt x="266979" y="418338"/>
                  </a:moveTo>
                  <a:close/>
                </a:path>
                <a:path w="412750" h="842010">
                  <a:moveTo>
                    <a:pt x="332803" y="842010"/>
                  </a:moveTo>
                  <a:lnTo>
                    <a:pt x="332701" y="836930"/>
                  </a:lnTo>
                  <a:lnTo>
                    <a:pt x="332371" y="833120"/>
                  </a:lnTo>
                  <a:lnTo>
                    <a:pt x="331558" y="829310"/>
                  </a:lnTo>
                  <a:lnTo>
                    <a:pt x="330250" y="825576"/>
                  </a:lnTo>
                  <a:lnTo>
                    <a:pt x="330250" y="840740"/>
                  </a:lnTo>
                  <a:lnTo>
                    <a:pt x="315074" y="838200"/>
                  </a:lnTo>
                  <a:lnTo>
                    <a:pt x="299923" y="836930"/>
                  </a:lnTo>
                  <a:lnTo>
                    <a:pt x="296722" y="835660"/>
                  </a:lnTo>
                  <a:lnTo>
                    <a:pt x="296316" y="835660"/>
                  </a:lnTo>
                  <a:lnTo>
                    <a:pt x="280377" y="833120"/>
                  </a:lnTo>
                  <a:lnTo>
                    <a:pt x="272440" y="830580"/>
                  </a:lnTo>
                  <a:lnTo>
                    <a:pt x="272199" y="830580"/>
                  </a:lnTo>
                  <a:lnTo>
                    <a:pt x="270802" y="824230"/>
                  </a:lnTo>
                  <a:lnTo>
                    <a:pt x="270586" y="820420"/>
                  </a:lnTo>
                  <a:lnTo>
                    <a:pt x="269595" y="815340"/>
                  </a:lnTo>
                  <a:lnTo>
                    <a:pt x="267144" y="815340"/>
                  </a:lnTo>
                  <a:lnTo>
                    <a:pt x="267144" y="816610"/>
                  </a:lnTo>
                  <a:lnTo>
                    <a:pt x="266712" y="817880"/>
                  </a:lnTo>
                  <a:lnTo>
                    <a:pt x="264922" y="821690"/>
                  </a:lnTo>
                  <a:lnTo>
                    <a:pt x="262686" y="825500"/>
                  </a:lnTo>
                  <a:lnTo>
                    <a:pt x="262229" y="825500"/>
                  </a:lnTo>
                  <a:lnTo>
                    <a:pt x="261747" y="826770"/>
                  </a:lnTo>
                  <a:lnTo>
                    <a:pt x="256311" y="826770"/>
                  </a:lnTo>
                  <a:lnTo>
                    <a:pt x="251421" y="825500"/>
                  </a:lnTo>
                  <a:lnTo>
                    <a:pt x="246468" y="825500"/>
                  </a:lnTo>
                  <a:lnTo>
                    <a:pt x="246722" y="821690"/>
                  </a:lnTo>
                  <a:lnTo>
                    <a:pt x="246964" y="820420"/>
                  </a:lnTo>
                  <a:lnTo>
                    <a:pt x="247167" y="819150"/>
                  </a:lnTo>
                  <a:lnTo>
                    <a:pt x="250723" y="808990"/>
                  </a:lnTo>
                  <a:lnTo>
                    <a:pt x="254406" y="803910"/>
                  </a:lnTo>
                  <a:lnTo>
                    <a:pt x="255320" y="803910"/>
                  </a:lnTo>
                  <a:lnTo>
                    <a:pt x="258064" y="801370"/>
                  </a:lnTo>
                  <a:lnTo>
                    <a:pt x="259651" y="800100"/>
                  </a:lnTo>
                  <a:lnTo>
                    <a:pt x="263169" y="798830"/>
                  </a:lnTo>
                  <a:lnTo>
                    <a:pt x="266992" y="796290"/>
                  </a:lnTo>
                  <a:lnTo>
                    <a:pt x="271259" y="796290"/>
                  </a:lnTo>
                  <a:lnTo>
                    <a:pt x="272288" y="795020"/>
                  </a:lnTo>
                  <a:lnTo>
                    <a:pt x="284924" y="795020"/>
                  </a:lnTo>
                  <a:lnTo>
                    <a:pt x="287934" y="796290"/>
                  </a:lnTo>
                  <a:lnTo>
                    <a:pt x="290918" y="796290"/>
                  </a:lnTo>
                  <a:lnTo>
                    <a:pt x="294144" y="797560"/>
                  </a:lnTo>
                  <a:lnTo>
                    <a:pt x="318389" y="811530"/>
                  </a:lnTo>
                  <a:lnTo>
                    <a:pt x="322402" y="815340"/>
                  </a:lnTo>
                  <a:lnTo>
                    <a:pt x="330250" y="840740"/>
                  </a:lnTo>
                  <a:lnTo>
                    <a:pt x="330250" y="825576"/>
                  </a:lnTo>
                  <a:lnTo>
                    <a:pt x="296760" y="796290"/>
                  </a:lnTo>
                  <a:lnTo>
                    <a:pt x="292455" y="795020"/>
                  </a:lnTo>
                  <a:lnTo>
                    <a:pt x="288112" y="793737"/>
                  </a:lnTo>
                  <a:lnTo>
                    <a:pt x="279349" y="792480"/>
                  </a:lnTo>
                  <a:lnTo>
                    <a:pt x="270560" y="793750"/>
                  </a:lnTo>
                  <a:lnTo>
                    <a:pt x="267690" y="793750"/>
                  </a:lnTo>
                  <a:lnTo>
                    <a:pt x="267525" y="793750"/>
                  </a:lnTo>
                  <a:lnTo>
                    <a:pt x="265074" y="795020"/>
                  </a:lnTo>
                  <a:lnTo>
                    <a:pt x="262788" y="796290"/>
                  </a:lnTo>
                  <a:lnTo>
                    <a:pt x="260565" y="797560"/>
                  </a:lnTo>
                  <a:lnTo>
                    <a:pt x="253542" y="800100"/>
                  </a:lnTo>
                  <a:lnTo>
                    <a:pt x="249034" y="806450"/>
                  </a:lnTo>
                  <a:lnTo>
                    <a:pt x="246773" y="812800"/>
                  </a:lnTo>
                  <a:lnTo>
                    <a:pt x="245160" y="817880"/>
                  </a:lnTo>
                  <a:lnTo>
                    <a:pt x="244030" y="821690"/>
                  </a:lnTo>
                  <a:lnTo>
                    <a:pt x="244271" y="826770"/>
                  </a:lnTo>
                  <a:lnTo>
                    <a:pt x="244754" y="826770"/>
                  </a:lnTo>
                  <a:lnTo>
                    <a:pt x="247446" y="828040"/>
                  </a:lnTo>
                  <a:lnTo>
                    <a:pt x="251688" y="828040"/>
                  </a:lnTo>
                  <a:lnTo>
                    <a:pt x="258711" y="830580"/>
                  </a:lnTo>
                  <a:lnTo>
                    <a:pt x="262178" y="829310"/>
                  </a:lnTo>
                  <a:lnTo>
                    <a:pt x="263004" y="829310"/>
                  </a:lnTo>
                  <a:lnTo>
                    <a:pt x="263169" y="828040"/>
                  </a:lnTo>
                  <a:lnTo>
                    <a:pt x="266471" y="822960"/>
                  </a:lnTo>
                  <a:lnTo>
                    <a:pt x="267741" y="820420"/>
                  </a:lnTo>
                  <a:lnTo>
                    <a:pt x="268224" y="824230"/>
                  </a:lnTo>
                  <a:lnTo>
                    <a:pt x="268846" y="828040"/>
                  </a:lnTo>
                  <a:lnTo>
                    <a:pt x="270827" y="833120"/>
                  </a:lnTo>
                  <a:lnTo>
                    <a:pt x="271500" y="833120"/>
                  </a:lnTo>
                  <a:lnTo>
                    <a:pt x="278765" y="834390"/>
                  </a:lnTo>
                  <a:lnTo>
                    <a:pt x="286016" y="836930"/>
                  </a:lnTo>
                  <a:lnTo>
                    <a:pt x="300596" y="839470"/>
                  </a:lnTo>
                  <a:lnTo>
                    <a:pt x="308368" y="840740"/>
                  </a:lnTo>
                  <a:lnTo>
                    <a:pt x="316166" y="840740"/>
                  </a:lnTo>
                  <a:lnTo>
                    <a:pt x="323977" y="842010"/>
                  </a:lnTo>
                  <a:lnTo>
                    <a:pt x="332803" y="842010"/>
                  </a:lnTo>
                  <a:close/>
                </a:path>
                <a:path w="412750" h="842010">
                  <a:moveTo>
                    <a:pt x="402831" y="153797"/>
                  </a:moveTo>
                  <a:lnTo>
                    <a:pt x="402704" y="153784"/>
                  </a:lnTo>
                  <a:lnTo>
                    <a:pt x="402831" y="153797"/>
                  </a:lnTo>
                  <a:close/>
                </a:path>
                <a:path w="412750" h="842010">
                  <a:moveTo>
                    <a:pt x="412292" y="166370"/>
                  </a:moveTo>
                  <a:lnTo>
                    <a:pt x="411835" y="160020"/>
                  </a:lnTo>
                  <a:lnTo>
                    <a:pt x="411518" y="158750"/>
                  </a:lnTo>
                  <a:lnTo>
                    <a:pt x="411416" y="157480"/>
                  </a:lnTo>
                  <a:lnTo>
                    <a:pt x="410743" y="156210"/>
                  </a:lnTo>
                  <a:lnTo>
                    <a:pt x="409206" y="154940"/>
                  </a:lnTo>
                  <a:lnTo>
                    <a:pt x="408647" y="154940"/>
                  </a:lnTo>
                  <a:lnTo>
                    <a:pt x="408647" y="162560"/>
                  </a:lnTo>
                  <a:lnTo>
                    <a:pt x="408508" y="166370"/>
                  </a:lnTo>
                  <a:lnTo>
                    <a:pt x="408012" y="179070"/>
                  </a:lnTo>
                  <a:lnTo>
                    <a:pt x="407149" y="190500"/>
                  </a:lnTo>
                  <a:lnTo>
                    <a:pt x="405765" y="203200"/>
                  </a:lnTo>
                  <a:lnTo>
                    <a:pt x="403669" y="215900"/>
                  </a:lnTo>
                  <a:lnTo>
                    <a:pt x="401840" y="214630"/>
                  </a:lnTo>
                  <a:lnTo>
                    <a:pt x="397802" y="214630"/>
                  </a:lnTo>
                  <a:lnTo>
                    <a:pt x="384098" y="213360"/>
                  </a:lnTo>
                  <a:lnTo>
                    <a:pt x="377240" y="212090"/>
                  </a:lnTo>
                  <a:lnTo>
                    <a:pt x="368884" y="212090"/>
                  </a:lnTo>
                  <a:lnTo>
                    <a:pt x="368668" y="213360"/>
                  </a:lnTo>
                  <a:lnTo>
                    <a:pt x="367423" y="215900"/>
                  </a:lnTo>
                  <a:lnTo>
                    <a:pt x="366509" y="219710"/>
                  </a:lnTo>
                  <a:lnTo>
                    <a:pt x="364197" y="227330"/>
                  </a:lnTo>
                  <a:lnTo>
                    <a:pt x="363689" y="228600"/>
                  </a:lnTo>
                  <a:lnTo>
                    <a:pt x="362407" y="231140"/>
                  </a:lnTo>
                  <a:lnTo>
                    <a:pt x="361213" y="234950"/>
                  </a:lnTo>
                  <a:lnTo>
                    <a:pt x="359841" y="238760"/>
                  </a:lnTo>
                  <a:lnTo>
                    <a:pt x="357047" y="243840"/>
                  </a:lnTo>
                  <a:lnTo>
                    <a:pt x="353822" y="248920"/>
                  </a:lnTo>
                  <a:lnTo>
                    <a:pt x="350545" y="254000"/>
                  </a:lnTo>
                  <a:lnTo>
                    <a:pt x="350685" y="254000"/>
                  </a:lnTo>
                  <a:lnTo>
                    <a:pt x="350139" y="255270"/>
                  </a:lnTo>
                  <a:lnTo>
                    <a:pt x="349275" y="255270"/>
                  </a:lnTo>
                  <a:lnTo>
                    <a:pt x="349173" y="256540"/>
                  </a:lnTo>
                  <a:lnTo>
                    <a:pt x="349986" y="259080"/>
                  </a:lnTo>
                  <a:lnTo>
                    <a:pt x="352691" y="261620"/>
                  </a:lnTo>
                  <a:lnTo>
                    <a:pt x="354545" y="264160"/>
                  </a:lnTo>
                  <a:lnTo>
                    <a:pt x="359041" y="267970"/>
                  </a:lnTo>
                  <a:lnTo>
                    <a:pt x="363855" y="273050"/>
                  </a:lnTo>
                  <a:lnTo>
                    <a:pt x="368554" y="276860"/>
                  </a:lnTo>
                  <a:lnTo>
                    <a:pt x="372110" y="280670"/>
                  </a:lnTo>
                  <a:lnTo>
                    <a:pt x="375310" y="284480"/>
                  </a:lnTo>
                  <a:lnTo>
                    <a:pt x="378561" y="288290"/>
                  </a:lnTo>
                  <a:lnTo>
                    <a:pt x="375793" y="292100"/>
                  </a:lnTo>
                  <a:lnTo>
                    <a:pt x="371678" y="295910"/>
                  </a:lnTo>
                  <a:lnTo>
                    <a:pt x="366407" y="300990"/>
                  </a:lnTo>
                  <a:lnTo>
                    <a:pt x="356768" y="308610"/>
                  </a:lnTo>
                  <a:lnTo>
                    <a:pt x="347294" y="314960"/>
                  </a:lnTo>
                  <a:lnTo>
                    <a:pt x="337540" y="321310"/>
                  </a:lnTo>
                  <a:lnTo>
                    <a:pt x="327456" y="327660"/>
                  </a:lnTo>
                  <a:lnTo>
                    <a:pt x="326377" y="326390"/>
                  </a:lnTo>
                  <a:lnTo>
                    <a:pt x="325081" y="323850"/>
                  </a:lnTo>
                  <a:lnTo>
                    <a:pt x="323710" y="322580"/>
                  </a:lnTo>
                  <a:lnTo>
                    <a:pt x="323176" y="321310"/>
                  </a:lnTo>
                  <a:lnTo>
                    <a:pt x="320052" y="316230"/>
                  </a:lnTo>
                  <a:lnTo>
                    <a:pt x="318096" y="313690"/>
                  </a:lnTo>
                  <a:lnTo>
                    <a:pt x="317106" y="312420"/>
                  </a:lnTo>
                  <a:lnTo>
                    <a:pt x="314083" y="307340"/>
                  </a:lnTo>
                  <a:lnTo>
                    <a:pt x="312877" y="306070"/>
                  </a:lnTo>
                  <a:lnTo>
                    <a:pt x="311505" y="303530"/>
                  </a:lnTo>
                  <a:lnTo>
                    <a:pt x="310464" y="302260"/>
                  </a:lnTo>
                  <a:lnTo>
                    <a:pt x="310083" y="300990"/>
                  </a:lnTo>
                  <a:lnTo>
                    <a:pt x="307911" y="300990"/>
                  </a:lnTo>
                  <a:lnTo>
                    <a:pt x="306425" y="302260"/>
                  </a:lnTo>
                  <a:lnTo>
                    <a:pt x="304546" y="302260"/>
                  </a:lnTo>
                  <a:lnTo>
                    <a:pt x="301294" y="303530"/>
                  </a:lnTo>
                  <a:lnTo>
                    <a:pt x="278218" y="311150"/>
                  </a:lnTo>
                  <a:lnTo>
                    <a:pt x="254838" y="316230"/>
                  </a:lnTo>
                  <a:lnTo>
                    <a:pt x="270357" y="316230"/>
                  </a:lnTo>
                  <a:lnTo>
                    <a:pt x="274002" y="314960"/>
                  </a:lnTo>
                  <a:lnTo>
                    <a:pt x="288518" y="311150"/>
                  </a:lnTo>
                  <a:lnTo>
                    <a:pt x="302158" y="306070"/>
                  </a:lnTo>
                  <a:lnTo>
                    <a:pt x="308711" y="303530"/>
                  </a:lnTo>
                  <a:lnTo>
                    <a:pt x="310184" y="306070"/>
                  </a:lnTo>
                  <a:lnTo>
                    <a:pt x="311619" y="308610"/>
                  </a:lnTo>
                  <a:lnTo>
                    <a:pt x="313283" y="311150"/>
                  </a:lnTo>
                  <a:lnTo>
                    <a:pt x="312661" y="312420"/>
                  </a:lnTo>
                  <a:lnTo>
                    <a:pt x="312229" y="313690"/>
                  </a:lnTo>
                  <a:lnTo>
                    <a:pt x="311188" y="314960"/>
                  </a:lnTo>
                  <a:lnTo>
                    <a:pt x="308978" y="317500"/>
                  </a:lnTo>
                  <a:lnTo>
                    <a:pt x="306451" y="321310"/>
                  </a:lnTo>
                  <a:lnTo>
                    <a:pt x="300545" y="326390"/>
                  </a:lnTo>
                  <a:lnTo>
                    <a:pt x="299008" y="326390"/>
                  </a:lnTo>
                  <a:lnTo>
                    <a:pt x="296265" y="328930"/>
                  </a:lnTo>
                  <a:lnTo>
                    <a:pt x="293471" y="330200"/>
                  </a:lnTo>
                  <a:lnTo>
                    <a:pt x="290398" y="331470"/>
                  </a:lnTo>
                  <a:lnTo>
                    <a:pt x="287172" y="332740"/>
                  </a:lnTo>
                  <a:lnTo>
                    <a:pt x="280593" y="334010"/>
                  </a:lnTo>
                  <a:lnTo>
                    <a:pt x="273113" y="335280"/>
                  </a:lnTo>
                  <a:lnTo>
                    <a:pt x="267423" y="335280"/>
                  </a:lnTo>
                  <a:lnTo>
                    <a:pt x="264756" y="336550"/>
                  </a:lnTo>
                  <a:lnTo>
                    <a:pt x="259143" y="339090"/>
                  </a:lnTo>
                  <a:lnTo>
                    <a:pt x="258254" y="339090"/>
                  </a:lnTo>
                  <a:lnTo>
                    <a:pt x="257365" y="340360"/>
                  </a:lnTo>
                  <a:lnTo>
                    <a:pt x="256209" y="340360"/>
                  </a:lnTo>
                  <a:lnTo>
                    <a:pt x="256286" y="331470"/>
                  </a:lnTo>
                  <a:lnTo>
                    <a:pt x="256451" y="328930"/>
                  </a:lnTo>
                  <a:lnTo>
                    <a:pt x="256349" y="325120"/>
                  </a:lnTo>
                  <a:lnTo>
                    <a:pt x="256171" y="322580"/>
                  </a:lnTo>
                  <a:lnTo>
                    <a:pt x="256044" y="320040"/>
                  </a:lnTo>
                  <a:lnTo>
                    <a:pt x="259321" y="318770"/>
                  </a:lnTo>
                  <a:lnTo>
                    <a:pt x="266700" y="317500"/>
                  </a:lnTo>
                  <a:lnTo>
                    <a:pt x="254647" y="317500"/>
                  </a:lnTo>
                  <a:lnTo>
                    <a:pt x="252653" y="317500"/>
                  </a:lnTo>
                  <a:lnTo>
                    <a:pt x="253174" y="318770"/>
                  </a:lnTo>
                  <a:lnTo>
                    <a:pt x="253301" y="320040"/>
                  </a:lnTo>
                  <a:lnTo>
                    <a:pt x="253479" y="332740"/>
                  </a:lnTo>
                  <a:lnTo>
                    <a:pt x="253111" y="344170"/>
                  </a:lnTo>
                  <a:lnTo>
                    <a:pt x="252984" y="354330"/>
                  </a:lnTo>
                  <a:lnTo>
                    <a:pt x="217817" y="354330"/>
                  </a:lnTo>
                  <a:lnTo>
                    <a:pt x="206095" y="353060"/>
                  </a:lnTo>
                  <a:lnTo>
                    <a:pt x="192646" y="353060"/>
                  </a:lnTo>
                  <a:lnTo>
                    <a:pt x="193535" y="345440"/>
                  </a:lnTo>
                  <a:lnTo>
                    <a:pt x="193040" y="332740"/>
                  </a:lnTo>
                  <a:lnTo>
                    <a:pt x="192925" y="330200"/>
                  </a:lnTo>
                  <a:lnTo>
                    <a:pt x="192544" y="325120"/>
                  </a:lnTo>
                  <a:lnTo>
                    <a:pt x="192303" y="320040"/>
                  </a:lnTo>
                  <a:lnTo>
                    <a:pt x="191947" y="316230"/>
                  </a:lnTo>
                  <a:lnTo>
                    <a:pt x="191871" y="313690"/>
                  </a:lnTo>
                  <a:lnTo>
                    <a:pt x="191947" y="312420"/>
                  </a:lnTo>
                  <a:lnTo>
                    <a:pt x="191312" y="309880"/>
                  </a:lnTo>
                  <a:lnTo>
                    <a:pt x="189026" y="309880"/>
                  </a:lnTo>
                  <a:lnTo>
                    <a:pt x="189026" y="332740"/>
                  </a:lnTo>
                  <a:lnTo>
                    <a:pt x="185737" y="332740"/>
                  </a:lnTo>
                  <a:lnTo>
                    <a:pt x="183108" y="331470"/>
                  </a:lnTo>
                  <a:lnTo>
                    <a:pt x="180530" y="331470"/>
                  </a:lnTo>
                  <a:lnTo>
                    <a:pt x="179565" y="330200"/>
                  </a:lnTo>
                  <a:lnTo>
                    <a:pt x="178612" y="330200"/>
                  </a:lnTo>
                  <a:lnTo>
                    <a:pt x="176949" y="328930"/>
                  </a:lnTo>
                  <a:lnTo>
                    <a:pt x="175361" y="328930"/>
                  </a:lnTo>
                  <a:lnTo>
                    <a:pt x="172783" y="327660"/>
                  </a:lnTo>
                  <a:lnTo>
                    <a:pt x="169989" y="327660"/>
                  </a:lnTo>
                  <a:lnTo>
                    <a:pt x="167297" y="326390"/>
                  </a:lnTo>
                  <a:lnTo>
                    <a:pt x="162331" y="326390"/>
                  </a:lnTo>
                  <a:lnTo>
                    <a:pt x="160147" y="325120"/>
                  </a:lnTo>
                  <a:lnTo>
                    <a:pt x="159067" y="325120"/>
                  </a:lnTo>
                  <a:lnTo>
                    <a:pt x="155359" y="323850"/>
                  </a:lnTo>
                  <a:lnTo>
                    <a:pt x="151815" y="321310"/>
                  </a:lnTo>
                  <a:lnTo>
                    <a:pt x="148590" y="318770"/>
                  </a:lnTo>
                  <a:lnTo>
                    <a:pt x="146278" y="317500"/>
                  </a:lnTo>
                  <a:lnTo>
                    <a:pt x="140741" y="312420"/>
                  </a:lnTo>
                  <a:lnTo>
                    <a:pt x="140081" y="311150"/>
                  </a:lnTo>
                  <a:lnTo>
                    <a:pt x="138747" y="308610"/>
                  </a:lnTo>
                  <a:lnTo>
                    <a:pt x="138607" y="308610"/>
                  </a:lnTo>
                  <a:lnTo>
                    <a:pt x="140068" y="307340"/>
                  </a:lnTo>
                  <a:lnTo>
                    <a:pt x="142722" y="304800"/>
                  </a:lnTo>
                  <a:lnTo>
                    <a:pt x="144614" y="302260"/>
                  </a:lnTo>
                  <a:lnTo>
                    <a:pt x="146431" y="299720"/>
                  </a:lnTo>
                  <a:lnTo>
                    <a:pt x="156578" y="304800"/>
                  </a:lnTo>
                  <a:lnTo>
                    <a:pt x="167043" y="308610"/>
                  </a:lnTo>
                  <a:lnTo>
                    <a:pt x="177825" y="311150"/>
                  </a:lnTo>
                  <a:lnTo>
                    <a:pt x="188912" y="312420"/>
                  </a:lnTo>
                  <a:lnTo>
                    <a:pt x="188455" y="314960"/>
                  </a:lnTo>
                  <a:lnTo>
                    <a:pt x="188544" y="316230"/>
                  </a:lnTo>
                  <a:lnTo>
                    <a:pt x="188658" y="320040"/>
                  </a:lnTo>
                  <a:lnTo>
                    <a:pt x="188544" y="323850"/>
                  </a:lnTo>
                  <a:lnTo>
                    <a:pt x="188937" y="327660"/>
                  </a:lnTo>
                  <a:lnTo>
                    <a:pt x="189026" y="332740"/>
                  </a:lnTo>
                  <a:lnTo>
                    <a:pt x="189026" y="309880"/>
                  </a:lnTo>
                  <a:lnTo>
                    <a:pt x="187655" y="309880"/>
                  </a:lnTo>
                  <a:lnTo>
                    <a:pt x="172250" y="307340"/>
                  </a:lnTo>
                  <a:lnTo>
                    <a:pt x="164769" y="304800"/>
                  </a:lnTo>
                  <a:lnTo>
                    <a:pt x="154101" y="300990"/>
                  </a:lnTo>
                  <a:lnTo>
                    <a:pt x="150825" y="299720"/>
                  </a:lnTo>
                  <a:lnTo>
                    <a:pt x="146951" y="297180"/>
                  </a:lnTo>
                  <a:lnTo>
                    <a:pt x="145732" y="297180"/>
                  </a:lnTo>
                  <a:lnTo>
                    <a:pt x="139865" y="303530"/>
                  </a:lnTo>
                  <a:lnTo>
                    <a:pt x="134188" y="308610"/>
                  </a:lnTo>
                  <a:lnTo>
                    <a:pt x="128574" y="314960"/>
                  </a:lnTo>
                  <a:lnTo>
                    <a:pt x="122910" y="320040"/>
                  </a:lnTo>
                  <a:lnTo>
                    <a:pt x="121678" y="322580"/>
                  </a:lnTo>
                  <a:lnTo>
                    <a:pt x="120307" y="322580"/>
                  </a:lnTo>
                  <a:lnTo>
                    <a:pt x="119100" y="323850"/>
                  </a:lnTo>
                  <a:lnTo>
                    <a:pt x="117830" y="323850"/>
                  </a:lnTo>
                  <a:lnTo>
                    <a:pt x="115354" y="321310"/>
                  </a:lnTo>
                  <a:lnTo>
                    <a:pt x="107619" y="314960"/>
                  </a:lnTo>
                  <a:lnTo>
                    <a:pt x="82054" y="285750"/>
                  </a:lnTo>
                  <a:lnTo>
                    <a:pt x="79197" y="280670"/>
                  </a:lnTo>
                  <a:lnTo>
                    <a:pt x="80162" y="280670"/>
                  </a:lnTo>
                  <a:lnTo>
                    <a:pt x="85280" y="276860"/>
                  </a:lnTo>
                  <a:lnTo>
                    <a:pt x="90004" y="273050"/>
                  </a:lnTo>
                  <a:lnTo>
                    <a:pt x="95224" y="269240"/>
                  </a:lnTo>
                  <a:lnTo>
                    <a:pt x="98615" y="266700"/>
                  </a:lnTo>
                  <a:lnTo>
                    <a:pt x="102641" y="264160"/>
                  </a:lnTo>
                  <a:lnTo>
                    <a:pt x="105117" y="260350"/>
                  </a:lnTo>
                  <a:lnTo>
                    <a:pt x="105270" y="260350"/>
                  </a:lnTo>
                  <a:lnTo>
                    <a:pt x="105117" y="259080"/>
                  </a:lnTo>
                  <a:lnTo>
                    <a:pt x="104736" y="259080"/>
                  </a:lnTo>
                  <a:lnTo>
                    <a:pt x="103822" y="257810"/>
                  </a:lnTo>
                  <a:lnTo>
                    <a:pt x="103047" y="255270"/>
                  </a:lnTo>
                  <a:lnTo>
                    <a:pt x="102323" y="254000"/>
                  </a:lnTo>
                  <a:lnTo>
                    <a:pt x="97917" y="243840"/>
                  </a:lnTo>
                  <a:lnTo>
                    <a:pt x="94678" y="232410"/>
                  </a:lnTo>
                  <a:lnTo>
                    <a:pt x="92163" y="220980"/>
                  </a:lnTo>
                  <a:lnTo>
                    <a:pt x="90131" y="209550"/>
                  </a:lnTo>
                  <a:lnTo>
                    <a:pt x="89903" y="208280"/>
                  </a:lnTo>
                  <a:lnTo>
                    <a:pt x="89039" y="207010"/>
                  </a:lnTo>
                  <a:lnTo>
                    <a:pt x="44678" y="207010"/>
                  </a:lnTo>
                  <a:lnTo>
                    <a:pt x="44437" y="204470"/>
                  </a:lnTo>
                  <a:lnTo>
                    <a:pt x="44259" y="199390"/>
                  </a:lnTo>
                  <a:lnTo>
                    <a:pt x="44386" y="165100"/>
                  </a:lnTo>
                  <a:lnTo>
                    <a:pt x="44996" y="153670"/>
                  </a:lnTo>
                  <a:lnTo>
                    <a:pt x="45161" y="152400"/>
                  </a:lnTo>
                  <a:lnTo>
                    <a:pt x="45237" y="149860"/>
                  </a:lnTo>
                  <a:lnTo>
                    <a:pt x="54952" y="149860"/>
                  </a:lnTo>
                  <a:lnTo>
                    <a:pt x="64554" y="152400"/>
                  </a:lnTo>
                  <a:lnTo>
                    <a:pt x="83769" y="154940"/>
                  </a:lnTo>
                  <a:lnTo>
                    <a:pt x="86804" y="154940"/>
                  </a:lnTo>
                  <a:lnTo>
                    <a:pt x="87236" y="153670"/>
                  </a:lnTo>
                  <a:lnTo>
                    <a:pt x="87718" y="152400"/>
                  </a:lnTo>
                  <a:lnTo>
                    <a:pt x="88201" y="151130"/>
                  </a:lnTo>
                  <a:lnTo>
                    <a:pt x="89014" y="147320"/>
                  </a:lnTo>
                  <a:lnTo>
                    <a:pt x="89839" y="144780"/>
                  </a:lnTo>
                  <a:lnTo>
                    <a:pt x="92214" y="139700"/>
                  </a:lnTo>
                  <a:lnTo>
                    <a:pt x="97942" y="129540"/>
                  </a:lnTo>
                  <a:lnTo>
                    <a:pt x="100571" y="125730"/>
                  </a:lnTo>
                  <a:lnTo>
                    <a:pt x="103416" y="121920"/>
                  </a:lnTo>
                  <a:lnTo>
                    <a:pt x="106184" y="118110"/>
                  </a:lnTo>
                  <a:lnTo>
                    <a:pt x="107505" y="116840"/>
                  </a:lnTo>
                  <a:lnTo>
                    <a:pt x="108775" y="114300"/>
                  </a:lnTo>
                  <a:lnTo>
                    <a:pt x="109982" y="113030"/>
                  </a:lnTo>
                  <a:lnTo>
                    <a:pt x="110896" y="111760"/>
                  </a:lnTo>
                  <a:lnTo>
                    <a:pt x="111379" y="111760"/>
                  </a:lnTo>
                  <a:lnTo>
                    <a:pt x="111861" y="110490"/>
                  </a:lnTo>
                  <a:lnTo>
                    <a:pt x="112699" y="109220"/>
                  </a:lnTo>
                  <a:lnTo>
                    <a:pt x="112128" y="106680"/>
                  </a:lnTo>
                  <a:lnTo>
                    <a:pt x="84175" y="77470"/>
                  </a:lnTo>
                  <a:lnTo>
                    <a:pt x="84543" y="77470"/>
                  </a:lnTo>
                  <a:lnTo>
                    <a:pt x="85356" y="76200"/>
                  </a:lnTo>
                  <a:lnTo>
                    <a:pt x="89890" y="71120"/>
                  </a:lnTo>
                  <a:lnTo>
                    <a:pt x="94805" y="66040"/>
                  </a:lnTo>
                  <a:lnTo>
                    <a:pt x="99923" y="62230"/>
                  </a:lnTo>
                  <a:lnTo>
                    <a:pt x="105117" y="58420"/>
                  </a:lnTo>
                  <a:lnTo>
                    <a:pt x="105486" y="57150"/>
                  </a:lnTo>
                  <a:lnTo>
                    <a:pt x="105651" y="57150"/>
                  </a:lnTo>
                  <a:lnTo>
                    <a:pt x="108077" y="55880"/>
                  </a:lnTo>
                  <a:lnTo>
                    <a:pt x="110439" y="53340"/>
                  </a:lnTo>
                  <a:lnTo>
                    <a:pt x="117081" y="48260"/>
                  </a:lnTo>
                  <a:lnTo>
                    <a:pt x="118313" y="48260"/>
                  </a:lnTo>
                  <a:lnTo>
                    <a:pt x="120815" y="45720"/>
                  </a:lnTo>
                  <a:lnTo>
                    <a:pt x="120954" y="45720"/>
                  </a:lnTo>
                  <a:lnTo>
                    <a:pt x="124396" y="43180"/>
                  </a:lnTo>
                  <a:lnTo>
                    <a:pt x="128016" y="40640"/>
                  </a:lnTo>
                  <a:lnTo>
                    <a:pt x="131699" y="38100"/>
                  </a:lnTo>
                  <a:lnTo>
                    <a:pt x="135229" y="41910"/>
                  </a:lnTo>
                  <a:lnTo>
                    <a:pt x="138557" y="46990"/>
                  </a:lnTo>
                  <a:lnTo>
                    <a:pt x="142265" y="52070"/>
                  </a:lnTo>
                  <a:lnTo>
                    <a:pt x="143052" y="52070"/>
                  </a:lnTo>
                  <a:lnTo>
                    <a:pt x="146888" y="57150"/>
                  </a:lnTo>
                  <a:lnTo>
                    <a:pt x="150304" y="62230"/>
                  </a:lnTo>
                  <a:lnTo>
                    <a:pt x="151625" y="63500"/>
                  </a:lnTo>
                  <a:lnTo>
                    <a:pt x="153098" y="64770"/>
                  </a:lnTo>
                  <a:lnTo>
                    <a:pt x="153670" y="66040"/>
                  </a:lnTo>
                  <a:lnTo>
                    <a:pt x="155689" y="66040"/>
                  </a:lnTo>
                  <a:lnTo>
                    <a:pt x="161010" y="62230"/>
                  </a:lnTo>
                  <a:lnTo>
                    <a:pt x="166331" y="58420"/>
                  </a:lnTo>
                  <a:lnTo>
                    <a:pt x="177507" y="53340"/>
                  </a:lnTo>
                  <a:lnTo>
                    <a:pt x="189268" y="48260"/>
                  </a:lnTo>
                  <a:lnTo>
                    <a:pt x="201688" y="46990"/>
                  </a:lnTo>
                  <a:lnTo>
                    <a:pt x="203568" y="46990"/>
                  </a:lnTo>
                  <a:lnTo>
                    <a:pt x="204292" y="45720"/>
                  </a:lnTo>
                  <a:lnTo>
                    <a:pt x="204368" y="44450"/>
                  </a:lnTo>
                  <a:lnTo>
                    <a:pt x="204889" y="41910"/>
                  </a:lnTo>
                  <a:lnTo>
                    <a:pt x="204965" y="38100"/>
                  </a:lnTo>
                  <a:lnTo>
                    <a:pt x="205066" y="35560"/>
                  </a:lnTo>
                  <a:lnTo>
                    <a:pt x="205930" y="21590"/>
                  </a:lnTo>
                  <a:lnTo>
                    <a:pt x="206019" y="19050"/>
                  </a:lnTo>
                  <a:lnTo>
                    <a:pt x="206121" y="12700"/>
                  </a:lnTo>
                  <a:lnTo>
                    <a:pt x="205562" y="3810"/>
                  </a:lnTo>
                  <a:lnTo>
                    <a:pt x="215874" y="3810"/>
                  </a:lnTo>
                  <a:lnTo>
                    <a:pt x="226263" y="2540"/>
                  </a:lnTo>
                  <a:lnTo>
                    <a:pt x="236664" y="2540"/>
                  </a:lnTo>
                  <a:lnTo>
                    <a:pt x="247040" y="3810"/>
                  </a:lnTo>
                  <a:lnTo>
                    <a:pt x="269379" y="3810"/>
                  </a:lnTo>
                  <a:lnTo>
                    <a:pt x="269735" y="8890"/>
                  </a:lnTo>
                  <a:lnTo>
                    <a:pt x="269786" y="10160"/>
                  </a:lnTo>
                  <a:lnTo>
                    <a:pt x="269887" y="20320"/>
                  </a:lnTo>
                  <a:lnTo>
                    <a:pt x="269697" y="26670"/>
                  </a:lnTo>
                  <a:lnTo>
                    <a:pt x="268998" y="31750"/>
                  </a:lnTo>
                  <a:lnTo>
                    <a:pt x="268897" y="38100"/>
                  </a:lnTo>
                  <a:lnTo>
                    <a:pt x="268706" y="39370"/>
                  </a:lnTo>
                  <a:lnTo>
                    <a:pt x="269278" y="40640"/>
                  </a:lnTo>
                  <a:lnTo>
                    <a:pt x="273812" y="40640"/>
                  </a:lnTo>
                  <a:lnTo>
                    <a:pt x="276745" y="41910"/>
                  </a:lnTo>
                  <a:lnTo>
                    <a:pt x="278193" y="41910"/>
                  </a:lnTo>
                  <a:lnTo>
                    <a:pt x="280911" y="43180"/>
                  </a:lnTo>
                  <a:lnTo>
                    <a:pt x="283527" y="43180"/>
                  </a:lnTo>
                  <a:lnTo>
                    <a:pt x="293319" y="46990"/>
                  </a:lnTo>
                  <a:lnTo>
                    <a:pt x="302628" y="50800"/>
                  </a:lnTo>
                  <a:lnTo>
                    <a:pt x="311404" y="57150"/>
                  </a:lnTo>
                  <a:lnTo>
                    <a:pt x="319570" y="63500"/>
                  </a:lnTo>
                  <a:lnTo>
                    <a:pt x="321589" y="64770"/>
                  </a:lnTo>
                  <a:lnTo>
                    <a:pt x="323316" y="67310"/>
                  </a:lnTo>
                  <a:lnTo>
                    <a:pt x="325564" y="64770"/>
                  </a:lnTo>
                  <a:lnTo>
                    <a:pt x="328396" y="62230"/>
                  </a:lnTo>
                  <a:lnTo>
                    <a:pt x="332651" y="58420"/>
                  </a:lnTo>
                  <a:lnTo>
                    <a:pt x="339585" y="53340"/>
                  </a:lnTo>
                  <a:lnTo>
                    <a:pt x="346392" y="46990"/>
                  </a:lnTo>
                  <a:lnTo>
                    <a:pt x="353098" y="41910"/>
                  </a:lnTo>
                  <a:lnTo>
                    <a:pt x="356539" y="44450"/>
                  </a:lnTo>
                  <a:lnTo>
                    <a:pt x="358152" y="45720"/>
                  </a:lnTo>
                  <a:lnTo>
                    <a:pt x="375119" y="67310"/>
                  </a:lnTo>
                  <a:lnTo>
                    <a:pt x="383489" y="77470"/>
                  </a:lnTo>
                  <a:lnTo>
                    <a:pt x="391629" y="87630"/>
                  </a:lnTo>
                  <a:lnTo>
                    <a:pt x="386791" y="91440"/>
                  </a:lnTo>
                  <a:lnTo>
                    <a:pt x="382892" y="93980"/>
                  </a:lnTo>
                  <a:lnTo>
                    <a:pt x="378929" y="96520"/>
                  </a:lnTo>
                  <a:lnTo>
                    <a:pt x="379120" y="96520"/>
                  </a:lnTo>
                  <a:lnTo>
                    <a:pt x="368363" y="104140"/>
                  </a:lnTo>
                  <a:lnTo>
                    <a:pt x="363067" y="107950"/>
                  </a:lnTo>
                  <a:lnTo>
                    <a:pt x="362026" y="109220"/>
                  </a:lnTo>
                  <a:lnTo>
                    <a:pt x="360997" y="109220"/>
                  </a:lnTo>
                  <a:lnTo>
                    <a:pt x="359905" y="110490"/>
                  </a:lnTo>
                  <a:lnTo>
                    <a:pt x="359283" y="110490"/>
                  </a:lnTo>
                  <a:lnTo>
                    <a:pt x="358292" y="111760"/>
                  </a:lnTo>
                  <a:lnTo>
                    <a:pt x="357987" y="113030"/>
                  </a:lnTo>
                  <a:lnTo>
                    <a:pt x="358749" y="113030"/>
                  </a:lnTo>
                  <a:lnTo>
                    <a:pt x="358876" y="114300"/>
                  </a:lnTo>
                  <a:lnTo>
                    <a:pt x="360121" y="118110"/>
                  </a:lnTo>
                  <a:lnTo>
                    <a:pt x="361061" y="121920"/>
                  </a:lnTo>
                  <a:lnTo>
                    <a:pt x="362610" y="125730"/>
                  </a:lnTo>
                  <a:lnTo>
                    <a:pt x="364769" y="132080"/>
                  </a:lnTo>
                  <a:lnTo>
                    <a:pt x="366890" y="137160"/>
                  </a:lnTo>
                  <a:lnTo>
                    <a:pt x="368427" y="143510"/>
                  </a:lnTo>
                  <a:lnTo>
                    <a:pt x="369036" y="147320"/>
                  </a:lnTo>
                  <a:lnTo>
                    <a:pt x="369417" y="149860"/>
                  </a:lnTo>
                  <a:lnTo>
                    <a:pt x="369798" y="153670"/>
                  </a:lnTo>
                  <a:lnTo>
                    <a:pt x="371246" y="153670"/>
                  </a:lnTo>
                  <a:lnTo>
                    <a:pt x="387426" y="156210"/>
                  </a:lnTo>
                  <a:lnTo>
                    <a:pt x="395516" y="156210"/>
                  </a:lnTo>
                  <a:lnTo>
                    <a:pt x="403618" y="157480"/>
                  </a:lnTo>
                  <a:lnTo>
                    <a:pt x="408317" y="157480"/>
                  </a:lnTo>
                  <a:lnTo>
                    <a:pt x="408520" y="158750"/>
                  </a:lnTo>
                  <a:lnTo>
                    <a:pt x="408647" y="162560"/>
                  </a:lnTo>
                  <a:lnTo>
                    <a:pt x="408647" y="154940"/>
                  </a:lnTo>
                  <a:lnTo>
                    <a:pt x="404799" y="154940"/>
                  </a:lnTo>
                  <a:lnTo>
                    <a:pt x="400583" y="153670"/>
                  </a:lnTo>
                  <a:lnTo>
                    <a:pt x="387781" y="153670"/>
                  </a:lnTo>
                  <a:lnTo>
                    <a:pt x="373748" y="151130"/>
                  </a:lnTo>
                  <a:lnTo>
                    <a:pt x="373418" y="149860"/>
                  </a:lnTo>
                  <a:lnTo>
                    <a:pt x="371843" y="140970"/>
                  </a:lnTo>
                  <a:lnTo>
                    <a:pt x="369519" y="133350"/>
                  </a:lnTo>
                  <a:lnTo>
                    <a:pt x="366750" y="125730"/>
                  </a:lnTo>
                  <a:lnTo>
                    <a:pt x="366191" y="124460"/>
                  </a:lnTo>
                  <a:lnTo>
                    <a:pt x="365493" y="123190"/>
                  </a:lnTo>
                  <a:lnTo>
                    <a:pt x="364744" y="120650"/>
                  </a:lnTo>
                  <a:lnTo>
                    <a:pt x="363715" y="118110"/>
                  </a:lnTo>
                  <a:lnTo>
                    <a:pt x="362889" y="115570"/>
                  </a:lnTo>
                  <a:lnTo>
                    <a:pt x="361975" y="113030"/>
                  </a:lnTo>
                  <a:lnTo>
                    <a:pt x="368287" y="107950"/>
                  </a:lnTo>
                  <a:lnTo>
                    <a:pt x="375069" y="104140"/>
                  </a:lnTo>
                  <a:lnTo>
                    <a:pt x="381596" y="99060"/>
                  </a:lnTo>
                  <a:lnTo>
                    <a:pt x="381889" y="99060"/>
                  </a:lnTo>
                  <a:lnTo>
                    <a:pt x="384581" y="96520"/>
                  </a:lnTo>
                  <a:lnTo>
                    <a:pt x="387184" y="95250"/>
                  </a:lnTo>
                  <a:lnTo>
                    <a:pt x="389978" y="92710"/>
                  </a:lnTo>
                  <a:lnTo>
                    <a:pt x="390652" y="92710"/>
                  </a:lnTo>
                  <a:lnTo>
                    <a:pt x="392303" y="91440"/>
                  </a:lnTo>
                  <a:lnTo>
                    <a:pt x="374230" y="60960"/>
                  </a:lnTo>
                  <a:lnTo>
                    <a:pt x="369341" y="54610"/>
                  </a:lnTo>
                  <a:lnTo>
                    <a:pt x="364934" y="49530"/>
                  </a:lnTo>
                  <a:lnTo>
                    <a:pt x="361861" y="45720"/>
                  </a:lnTo>
                  <a:lnTo>
                    <a:pt x="358368" y="41910"/>
                  </a:lnTo>
                  <a:lnTo>
                    <a:pt x="354126" y="38100"/>
                  </a:lnTo>
                  <a:lnTo>
                    <a:pt x="353047" y="38100"/>
                  </a:lnTo>
                  <a:lnTo>
                    <a:pt x="351142" y="39370"/>
                  </a:lnTo>
                  <a:lnTo>
                    <a:pt x="337172" y="50800"/>
                  </a:lnTo>
                  <a:lnTo>
                    <a:pt x="330149" y="57150"/>
                  </a:lnTo>
                  <a:lnTo>
                    <a:pt x="323037" y="62230"/>
                  </a:lnTo>
                  <a:lnTo>
                    <a:pt x="311772" y="53340"/>
                  </a:lnTo>
                  <a:lnTo>
                    <a:pt x="299453" y="45720"/>
                  </a:lnTo>
                  <a:lnTo>
                    <a:pt x="286219" y="40640"/>
                  </a:lnTo>
                  <a:lnTo>
                    <a:pt x="272313" y="38100"/>
                  </a:lnTo>
                  <a:lnTo>
                    <a:pt x="272288" y="33020"/>
                  </a:lnTo>
                  <a:lnTo>
                    <a:pt x="272681" y="29210"/>
                  </a:lnTo>
                  <a:lnTo>
                    <a:pt x="272808" y="24130"/>
                  </a:lnTo>
                  <a:lnTo>
                    <a:pt x="272910" y="21590"/>
                  </a:lnTo>
                  <a:lnTo>
                    <a:pt x="272821" y="12700"/>
                  </a:lnTo>
                  <a:lnTo>
                    <a:pt x="272656" y="5080"/>
                  </a:lnTo>
                  <a:lnTo>
                    <a:pt x="272580" y="3810"/>
                  </a:lnTo>
                  <a:lnTo>
                    <a:pt x="272846" y="2540"/>
                  </a:lnTo>
                  <a:lnTo>
                    <a:pt x="272199" y="1270"/>
                  </a:lnTo>
                  <a:lnTo>
                    <a:pt x="271614" y="0"/>
                  </a:lnTo>
                  <a:lnTo>
                    <a:pt x="211251" y="0"/>
                  </a:lnTo>
                  <a:lnTo>
                    <a:pt x="203428" y="2540"/>
                  </a:lnTo>
                  <a:lnTo>
                    <a:pt x="200964" y="3810"/>
                  </a:lnTo>
                  <a:lnTo>
                    <a:pt x="201879" y="7620"/>
                  </a:lnTo>
                  <a:lnTo>
                    <a:pt x="201498" y="10160"/>
                  </a:lnTo>
                  <a:lnTo>
                    <a:pt x="201650" y="19050"/>
                  </a:lnTo>
                  <a:lnTo>
                    <a:pt x="201739" y="38100"/>
                  </a:lnTo>
                  <a:lnTo>
                    <a:pt x="201625" y="39370"/>
                  </a:lnTo>
                  <a:lnTo>
                    <a:pt x="201574" y="41910"/>
                  </a:lnTo>
                  <a:lnTo>
                    <a:pt x="201383" y="43180"/>
                  </a:lnTo>
                  <a:lnTo>
                    <a:pt x="201282" y="44450"/>
                  </a:lnTo>
                  <a:lnTo>
                    <a:pt x="190931" y="45720"/>
                  </a:lnTo>
                  <a:lnTo>
                    <a:pt x="181025" y="48260"/>
                  </a:lnTo>
                  <a:lnTo>
                    <a:pt x="171551" y="52070"/>
                  </a:lnTo>
                  <a:lnTo>
                    <a:pt x="162623" y="57150"/>
                  </a:lnTo>
                  <a:lnTo>
                    <a:pt x="159931" y="59690"/>
                  </a:lnTo>
                  <a:lnTo>
                    <a:pt x="157187" y="60960"/>
                  </a:lnTo>
                  <a:lnTo>
                    <a:pt x="154635" y="62230"/>
                  </a:lnTo>
                  <a:lnTo>
                    <a:pt x="152247" y="59690"/>
                  </a:lnTo>
                  <a:lnTo>
                    <a:pt x="150037" y="55880"/>
                  </a:lnTo>
                  <a:lnTo>
                    <a:pt x="147561" y="53340"/>
                  </a:lnTo>
                  <a:lnTo>
                    <a:pt x="145796" y="50800"/>
                  </a:lnTo>
                  <a:lnTo>
                    <a:pt x="142113" y="45720"/>
                  </a:lnTo>
                  <a:lnTo>
                    <a:pt x="140042" y="43180"/>
                  </a:lnTo>
                  <a:lnTo>
                    <a:pt x="137807" y="40640"/>
                  </a:lnTo>
                  <a:lnTo>
                    <a:pt x="135877" y="38100"/>
                  </a:lnTo>
                  <a:lnTo>
                    <a:pt x="134658" y="35560"/>
                  </a:lnTo>
                  <a:lnTo>
                    <a:pt x="132918" y="33020"/>
                  </a:lnTo>
                  <a:lnTo>
                    <a:pt x="130708" y="34290"/>
                  </a:lnTo>
                  <a:lnTo>
                    <a:pt x="125196" y="38100"/>
                  </a:lnTo>
                  <a:lnTo>
                    <a:pt x="120091" y="41910"/>
                  </a:lnTo>
                  <a:lnTo>
                    <a:pt x="115087" y="45720"/>
                  </a:lnTo>
                  <a:lnTo>
                    <a:pt x="114769" y="45720"/>
                  </a:lnTo>
                  <a:lnTo>
                    <a:pt x="111404" y="49530"/>
                  </a:lnTo>
                  <a:lnTo>
                    <a:pt x="108102" y="52070"/>
                  </a:lnTo>
                  <a:lnTo>
                    <a:pt x="104609" y="54610"/>
                  </a:lnTo>
                  <a:lnTo>
                    <a:pt x="104305" y="54610"/>
                  </a:lnTo>
                  <a:lnTo>
                    <a:pt x="97993" y="59690"/>
                  </a:lnTo>
                  <a:lnTo>
                    <a:pt x="91795" y="64770"/>
                  </a:lnTo>
                  <a:lnTo>
                    <a:pt x="86004" y="71120"/>
                  </a:lnTo>
                  <a:lnTo>
                    <a:pt x="80924" y="77470"/>
                  </a:lnTo>
                  <a:lnTo>
                    <a:pt x="80429" y="77470"/>
                  </a:lnTo>
                  <a:lnTo>
                    <a:pt x="80568" y="78740"/>
                  </a:lnTo>
                  <a:lnTo>
                    <a:pt x="81140" y="78740"/>
                  </a:lnTo>
                  <a:lnTo>
                    <a:pt x="85090" y="85090"/>
                  </a:lnTo>
                  <a:lnTo>
                    <a:pt x="89712" y="90170"/>
                  </a:lnTo>
                  <a:lnTo>
                    <a:pt x="94843" y="95250"/>
                  </a:lnTo>
                  <a:lnTo>
                    <a:pt x="99364" y="99060"/>
                  </a:lnTo>
                  <a:lnTo>
                    <a:pt x="103822" y="104140"/>
                  </a:lnTo>
                  <a:lnTo>
                    <a:pt x="108369" y="107950"/>
                  </a:lnTo>
                  <a:lnTo>
                    <a:pt x="108178" y="109220"/>
                  </a:lnTo>
                  <a:lnTo>
                    <a:pt x="108013" y="109220"/>
                  </a:lnTo>
                  <a:lnTo>
                    <a:pt x="103555" y="114300"/>
                  </a:lnTo>
                  <a:lnTo>
                    <a:pt x="99225" y="120650"/>
                  </a:lnTo>
                  <a:lnTo>
                    <a:pt x="95783" y="127000"/>
                  </a:lnTo>
                  <a:lnTo>
                    <a:pt x="92748" y="130810"/>
                  </a:lnTo>
                  <a:lnTo>
                    <a:pt x="90119" y="135890"/>
                  </a:lnTo>
                  <a:lnTo>
                    <a:pt x="88125" y="140970"/>
                  </a:lnTo>
                  <a:lnTo>
                    <a:pt x="86321" y="144780"/>
                  </a:lnTo>
                  <a:lnTo>
                    <a:pt x="85547" y="148590"/>
                  </a:lnTo>
                  <a:lnTo>
                    <a:pt x="84328" y="152400"/>
                  </a:lnTo>
                  <a:lnTo>
                    <a:pt x="74587" y="149860"/>
                  </a:lnTo>
                  <a:lnTo>
                    <a:pt x="45275" y="146050"/>
                  </a:lnTo>
                  <a:lnTo>
                    <a:pt x="41884" y="146050"/>
                  </a:lnTo>
                  <a:lnTo>
                    <a:pt x="42506" y="148590"/>
                  </a:lnTo>
                  <a:lnTo>
                    <a:pt x="41770" y="156210"/>
                  </a:lnTo>
                  <a:lnTo>
                    <a:pt x="41236" y="162560"/>
                  </a:lnTo>
                  <a:lnTo>
                    <a:pt x="41109" y="166370"/>
                  </a:lnTo>
                  <a:lnTo>
                    <a:pt x="40982" y="185420"/>
                  </a:lnTo>
                  <a:lnTo>
                    <a:pt x="40817" y="189230"/>
                  </a:lnTo>
                  <a:lnTo>
                    <a:pt x="40741" y="199390"/>
                  </a:lnTo>
                  <a:lnTo>
                    <a:pt x="41452" y="207010"/>
                  </a:lnTo>
                  <a:lnTo>
                    <a:pt x="41503" y="210820"/>
                  </a:lnTo>
                  <a:lnTo>
                    <a:pt x="46405" y="209550"/>
                  </a:lnTo>
                  <a:lnTo>
                    <a:pt x="54114" y="209550"/>
                  </a:lnTo>
                  <a:lnTo>
                    <a:pt x="58851" y="210820"/>
                  </a:lnTo>
                  <a:lnTo>
                    <a:pt x="63525" y="210820"/>
                  </a:lnTo>
                  <a:lnTo>
                    <a:pt x="64516" y="209550"/>
                  </a:lnTo>
                  <a:lnTo>
                    <a:pt x="86995" y="209550"/>
                  </a:lnTo>
                  <a:lnTo>
                    <a:pt x="87426" y="213360"/>
                  </a:lnTo>
                  <a:lnTo>
                    <a:pt x="88125" y="217170"/>
                  </a:lnTo>
                  <a:lnTo>
                    <a:pt x="88722" y="219710"/>
                  </a:lnTo>
                  <a:lnTo>
                    <a:pt x="88773" y="220980"/>
                  </a:lnTo>
                  <a:lnTo>
                    <a:pt x="90805" y="231140"/>
                  </a:lnTo>
                  <a:lnTo>
                    <a:pt x="93370" y="241300"/>
                  </a:lnTo>
                  <a:lnTo>
                    <a:pt x="96901" y="250190"/>
                  </a:lnTo>
                  <a:lnTo>
                    <a:pt x="101803" y="259080"/>
                  </a:lnTo>
                  <a:lnTo>
                    <a:pt x="98882" y="262890"/>
                  </a:lnTo>
                  <a:lnTo>
                    <a:pt x="95084" y="265430"/>
                  </a:lnTo>
                  <a:lnTo>
                    <a:pt x="91668" y="267970"/>
                  </a:lnTo>
                  <a:lnTo>
                    <a:pt x="90246" y="269240"/>
                  </a:lnTo>
                  <a:lnTo>
                    <a:pt x="89598" y="269240"/>
                  </a:lnTo>
                  <a:lnTo>
                    <a:pt x="85305" y="273050"/>
                  </a:lnTo>
                  <a:lnTo>
                    <a:pt x="80784" y="275590"/>
                  </a:lnTo>
                  <a:lnTo>
                    <a:pt x="76263" y="279400"/>
                  </a:lnTo>
                  <a:lnTo>
                    <a:pt x="75895" y="280670"/>
                  </a:lnTo>
                  <a:lnTo>
                    <a:pt x="75387" y="281940"/>
                  </a:lnTo>
                  <a:lnTo>
                    <a:pt x="76263" y="283210"/>
                  </a:lnTo>
                  <a:lnTo>
                    <a:pt x="76860" y="283210"/>
                  </a:lnTo>
                  <a:lnTo>
                    <a:pt x="78638" y="285750"/>
                  </a:lnTo>
                  <a:lnTo>
                    <a:pt x="80518" y="288290"/>
                  </a:lnTo>
                  <a:lnTo>
                    <a:pt x="84607" y="293370"/>
                  </a:lnTo>
                  <a:lnTo>
                    <a:pt x="89014" y="299720"/>
                  </a:lnTo>
                  <a:lnTo>
                    <a:pt x="94665" y="306070"/>
                  </a:lnTo>
                  <a:lnTo>
                    <a:pt x="100711" y="312420"/>
                  </a:lnTo>
                  <a:lnTo>
                    <a:pt x="107200" y="318770"/>
                  </a:lnTo>
                  <a:lnTo>
                    <a:pt x="114147" y="323850"/>
                  </a:lnTo>
                  <a:lnTo>
                    <a:pt x="116674" y="326390"/>
                  </a:lnTo>
                  <a:lnTo>
                    <a:pt x="117995" y="327660"/>
                  </a:lnTo>
                  <a:lnTo>
                    <a:pt x="120573" y="327660"/>
                  </a:lnTo>
                  <a:lnTo>
                    <a:pt x="120840" y="326390"/>
                  </a:lnTo>
                  <a:lnTo>
                    <a:pt x="121437" y="326390"/>
                  </a:lnTo>
                  <a:lnTo>
                    <a:pt x="124206" y="323850"/>
                  </a:lnTo>
                  <a:lnTo>
                    <a:pt x="127101" y="321310"/>
                  </a:lnTo>
                  <a:lnTo>
                    <a:pt x="129844" y="317500"/>
                  </a:lnTo>
                  <a:lnTo>
                    <a:pt x="130467" y="317500"/>
                  </a:lnTo>
                  <a:lnTo>
                    <a:pt x="132461" y="314960"/>
                  </a:lnTo>
                  <a:lnTo>
                    <a:pt x="134467" y="313690"/>
                  </a:lnTo>
                  <a:lnTo>
                    <a:pt x="136436" y="311150"/>
                  </a:lnTo>
                  <a:lnTo>
                    <a:pt x="136842" y="311150"/>
                  </a:lnTo>
                  <a:lnTo>
                    <a:pt x="137299" y="312420"/>
                  </a:lnTo>
                  <a:lnTo>
                    <a:pt x="137782" y="312420"/>
                  </a:lnTo>
                  <a:lnTo>
                    <a:pt x="144564" y="320040"/>
                  </a:lnTo>
                  <a:lnTo>
                    <a:pt x="152641" y="325120"/>
                  </a:lnTo>
                  <a:lnTo>
                    <a:pt x="161658" y="328930"/>
                  </a:lnTo>
                  <a:lnTo>
                    <a:pt x="171272" y="330200"/>
                  </a:lnTo>
                  <a:lnTo>
                    <a:pt x="167894" y="336550"/>
                  </a:lnTo>
                  <a:lnTo>
                    <a:pt x="150380" y="381000"/>
                  </a:lnTo>
                  <a:lnTo>
                    <a:pt x="141185" y="422910"/>
                  </a:lnTo>
                  <a:lnTo>
                    <a:pt x="139700" y="441960"/>
                  </a:lnTo>
                  <a:lnTo>
                    <a:pt x="140055" y="455930"/>
                  </a:lnTo>
                  <a:lnTo>
                    <a:pt x="143129" y="472440"/>
                  </a:lnTo>
                  <a:lnTo>
                    <a:pt x="150215" y="494030"/>
                  </a:lnTo>
                  <a:lnTo>
                    <a:pt x="161061" y="513080"/>
                  </a:lnTo>
                  <a:lnTo>
                    <a:pt x="175742" y="528320"/>
                  </a:lnTo>
                  <a:lnTo>
                    <a:pt x="194297" y="542290"/>
                  </a:lnTo>
                  <a:lnTo>
                    <a:pt x="199885" y="544830"/>
                  </a:lnTo>
                  <a:lnTo>
                    <a:pt x="205727" y="548640"/>
                  </a:lnTo>
                  <a:lnTo>
                    <a:pt x="211874" y="549910"/>
                  </a:lnTo>
                  <a:lnTo>
                    <a:pt x="218351" y="551180"/>
                  </a:lnTo>
                  <a:lnTo>
                    <a:pt x="219189" y="554990"/>
                  </a:lnTo>
                  <a:lnTo>
                    <a:pt x="220395" y="557530"/>
                  </a:lnTo>
                  <a:lnTo>
                    <a:pt x="222846" y="560070"/>
                  </a:lnTo>
                  <a:lnTo>
                    <a:pt x="223215" y="560070"/>
                  </a:lnTo>
                  <a:lnTo>
                    <a:pt x="223621" y="561340"/>
                  </a:lnTo>
                  <a:lnTo>
                    <a:pt x="224104" y="561340"/>
                  </a:lnTo>
                  <a:lnTo>
                    <a:pt x="222973" y="566420"/>
                  </a:lnTo>
                  <a:lnTo>
                    <a:pt x="204774" y="586740"/>
                  </a:lnTo>
                  <a:lnTo>
                    <a:pt x="202196" y="588010"/>
                  </a:lnTo>
                  <a:lnTo>
                    <a:pt x="186283" y="588010"/>
                  </a:lnTo>
                  <a:lnTo>
                    <a:pt x="181114" y="586740"/>
                  </a:lnTo>
                  <a:lnTo>
                    <a:pt x="176276" y="585470"/>
                  </a:lnTo>
                  <a:lnTo>
                    <a:pt x="171894" y="584200"/>
                  </a:lnTo>
                  <a:lnTo>
                    <a:pt x="167411" y="582930"/>
                  </a:lnTo>
                  <a:lnTo>
                    <a:pt x="166014" y="581660"/>
                  </a:lnTo>
                  <a:lnTo>
                    <a:pt x="163512" y="581660"/>
                  </a:lnTo>
                  <a:lnTo>
                    <a:pt x="161378" y="582930"/>
                  </a:lnTo>
                  <a:lnTo>
                    <a:pt x="159372" y="584200"/>
                  </a:lnTo>
                  <a:lnTo>
                    <a:pt x="149047" y="590550"/>
                  </a:lnTo>
                  <a:lnTo>
                    <a:pt x="145008" y="594360"/>
                  </a:lnTo>
                  <a:lnTo>
                    <a:pt x="144360" y="594360"/>
                  </a:lnTo>
                  <a:lnTo>
                    <a:pt x="143878" y="595630"/>
                  </a:lnTo>
                  <a:lnTo>
                    <a:pt x="144640" y="596900"/>
                  </a:lnTo>
                  <a:lnTo>
                    <a:pt x="145224" y="596900"/>
                  </a:lnTo>
                  <a:lnTo>
                    <a:pt x="149720" y="600710"/>
                  </a:lnTo>
                  <a:lnTo>
                    <a:pt x="154292" y="605790"/>
                  </a:lnTo>
                  <a:lnTo>
                    <a:pt x="159042" y="609600"/>
                  </a:lnTo>
                  <a:lnTo>
                    <a:pt x="159258" y="609600"/>
                  </a:lnTo>
                  <a:lnTo>
                    <a:pt x="160604" y="610870"/>
                  </a:lnTo>
                  <a:lnTo>
                    <a:pt x="161785" y="613410"/>
                  </a:lnTo>
                  <a:lnTo>
                    <a:pt x="163537" y="613410"/>
                  </a:lnTo>
                  <a:lnTo>
                    <a:pt x="177063" y="614680"/>
                  </a:lnTo>
                  <a:lnTo>
                    <a:pt x="190576" y="613410"/>
                  </a:lnTo>
                  <a:lnTo>
                    <a:pt x="194906" y="612140"/>
                  </a:lnTo>
                  <a:lnTo>
                    <a:pt x="203581" y="609600"/>
                  </a:lnTo>
                  <a:lnTo>
                    <a:pt x="215468" y="603326"/>
                  </a:lnTo>
                  <a:lnTo>
                    <a:pt x="215099" y="604520"/>
                  </a:lnTo>
                  <a:lnTo>
                    <a:pt x="214757" y="605790"/>
                  </a:lnTo>
                  <a:lnTo>
                    <a:pt x="214350" y="607060"/>
                  </a:lnTo>
                  <a:lnTo>
                    <a:pt x="213995" y="608330"/>
                  </a:lnTo>
                  <a:lnTo>
                    <a:pt x="210172" y="621030"/>
                  </a:lnTo>
                  <a:lnTo>
                    <a:pt x="205346" y="632460"/>
                  </a:lnTo>
                  <a:lnTo>
                    <a:pt x="199682" y="642620"/>
                  </a:lnTo>
                  <a:lnTo>
                    <a:pt x="193268" y="654050"/>
                  </a:lnTo>
                  <a:lnTo>
                    <a:pt x="192252" y="655320"/>
                  </a:lnTo>
                  <a:lnTo>
                    <a:pt x="191198" y="657860"/>
                  </a:lnTo>
                  <a:lnTo>
                    <a:pt x="190119" y="659130"/>
                  </a:lnTo>
                  <a:lnTo>
                    <a:pt x="175679" y="664210"/>
                  </a:lnTo>
                  <a:lnTo>
                    <a:pt x="168732" y="666750"/>
                  </a:lnTo>
                  <a:lnTo>
                    <a:pt x="162115" y="670560"/>
                  </a:lnTo>
                  <a:lnTo>
                    <a:pt x="161785" y="670560"/>
                  </a:lnTo>
                  <a:lnTo>
                    <a:pt x="161785" y="671830"/>
                  </a:lnTo>
                  <a:lnTo>
                    <a:pt x="164185" y="671830"/>
                  </a:lnTo>
                  <a:lnTo>
                    <a:pt x="183997" y="664210"/>
                  </a:lnTo>
                  <a:lnTo>
                    <a:pt x="190766" y="661670"/>
                  </a:lnTo>
                  <a:lnTo>
                    <a:pt x="190766" y="662940"/>
                  </a:lnTo>
                  <a:lnTo>
                    <a:pt x="191071" y="662940"/>
                  </a:lnTo>
                  <a:lnTo>
                    <a:pt x="192354" y="666750"/>
                  </a:lnTo>
                  <a:lnTo>
                    <a:pt x="193294" y="670560"/>
                  </a:lnTo>
                  <a:lnTo>
                    <a:pt x="194589" y="674370"/>
                  </a:lnTo>
                  <a:lnTo>
                    <a:pt x="195338" y="676910"/>
                  </a:lnTo>
                  <a:lnTo>
                    <a:pt x="195719" y="678180"/>
                  </a:lnTo>
                  <a:lnTo>
                    <a:pt x="197624" y="684530"/>
                  </a:lnTo>
                  <a:lnTo>
                    <a:pt x="199021" y="689610"/>
                  </a:lnTo>
                  <a:lnTo>
                    <a:pt x="200444" y="695960"/>
                  </a:lnTo>
                  <a:lnTo>
                    <a:pt x="202222" y="718820"/>
                  </a:lnTo>
                  <a:lnTo>
                    <a:pt x="200152" y="728980"/>
                  </a:lnTo>
                  <a:lnTo>
                    <a:pt x="199161" y="732790"/>
                  </a:lnTo>
                  <a:lnTo>
                    <a:pt x="197573" y="736600"/>
                  </a:lnTo>
                  <a:lnTo>
                    <a:pt x="196634" y="737870"/>
                  </a:lnTo>
                  <a:lnTo>
                    <a:pt x="195503" y="739140"/>
                  </a:lnTo>
                  <a:lnTo>
                    <a:pt x="194183" y="741680"/>
                  </a:lnTo>
                  <a:lnTo>
                    <a:pt x="192620" y="742950"/>
                  </a:lnTo>
                  <a:lnTo>
                    <a:pt x="190792" y="744220"/>
                  </a:lnTo>
                  <a:lnTo>
                    <a:pt x="188861" y="745490"/>
                  </a:lnTo>
                  <a:lnTo>
                    <a:pt x="186715" y="746760"/>
                  </a:lnTo>
                  <a:lnTo>
                    <a:pt x="185521" y="748030"/>
                  </a:lnTo>
                  <a:lnTo>
                    <a:pt x="172732" y="748030"/>
                  </a:lnTo>
                  <a:lnTo>
                    <a:pt x="171145" y="746760"/>
                  </a:lnTo>
                  <a:lnTo>
                    <a:pt x="169583" y="746760"/>
                  </a:lnTo>
                  <a:lnTo>
                    <a:pt x="168186" y="745490"/>
                  </a:lnTo>
                  <a:lnTo>
                    <a:pt x="165417" y="744220"/>
                  </a:lnTo>
                  <a:lnTo>
                    <a:pt x="163398" y="744220"/>
                  </a:lnTo>
                  <a:lnTo>
                    <a:pt x="161442" y="742950"/>
                  </a:lnTo>
                  <a:lnTo>
                    <a:pt x="155308" y="737870"/>
                  </a:lnTo>
                  <a:lnTo>
                    <a:pt x="151599" y="735330"/>
                  </a:lnTo>
                  <a:lnTo>
                    <a:pt x="147701" y="731520"/>
                  </a:lnTo>
                  <a:lnTo>
                    <a:pt x="145732" y="730250"/>
                  </a:lnTo>
                  <a:lnTo>
                    <a:pt x="140093" y="725170"/>
                  </a:lnTo>
                  <a:lnTo>
                    <a:pt x="134391" y="721360"/>
                  </a:lnTo>
                  <a:lnTo>
                    <a:pt x="128689" y="716280"/>
                  </a:lnTo>
                  <a:lnTo>
                    <a:pt x="116878" y="706120"/>
                  </a:lnTo>
                  <a:lnTo>
                    <a:pt x="104902" y="697230"/>
                  </a:lnTo>
                  <a:lnTo>
                    <a:pt x="92938" y="687070"/>
                  </a:lnTo>
                  <a:lnTo>
                    <a:pt x="84150" y="679450"/>
                  </a:lnTo>
                  <a:lnTo>
                    <a:pt x="81216" y="676910"/>
                  </a:lnTo>
                  <a:lnTo>
                    <a:pt x="80899" y="676910"/>
                  </a:lnTo>
                  <a:lnTo>
                    <a:pt x="81508" y="674370"/>
                  </a:lnTo>
                  <a:lnTo>
                    <a:pt x="82854" y="664210"/>
                  </a:lnTo>
                  <a:lnTo>
                    <a:pt x="81419" y="654050"/>
                  </a:lnTo>
                  <a:lnTo>
                    <a:pt x="80086" y="651256"/>
                  </a:lnTo>
                  <a:lnTo>
                    <a:pt x="80086" y="665480"/>
                  </a:lnTo>
                  <a:lnTo>
                    <a:pt x="80060" y="670560"/>
                  </a:lnTo>
                  <a:lnTo>
                    <a:pt x="79946" y="671830"/>
                  </a:lnTo>
                  <a:lnTo>
                    <a:pt x="79197" y="674370"/>
                  </a:lnTo>
                  <a:lnTo>
                    <a:pt x="78930" y="674370"/>
                  </a:lnTo>
                  <a:lnTo>
                    <a:pt x="78638" y="675640"/>
                  </a:lnTo>
                  <a:lnTo>
                    <a:pt x="77749" y="676910"/>
                  </a:lnTo>
                  <a:lnTo>
                    <a:pt x="77152" y="678180"/>
                  </a:lnTo>
                  <a:lnTo>
                    <a:pt x="74866" y="681990"/>
                  </a:lnTo>
                  <a:lnTo>
                    <a:pt x="73761" y="683260"/>
                  </a:lnTo>
                  <a:lnTo>
                    <a:pt x="72580" y="684530"/>
                  </a:lnTo>
                  <a:lnTo>
                    <a:pt x="71323" y="687070"/>
                  </a:lnTo>
                  <a:lnTo>
                    <a:pt x="69659" y="688340"/>
                  </a:lnTo>
                  <a:lnTo>
                    <a:pt x="66802" y="690880"/>
                  </a:lnTo>
                  <a:lnTo>
                    <a:pt x="64922" y="692150"/>
                  </a:lnTo>
                  <a:lnTo>
                    <a:pt x="62992" y="694690"/>
                  </a:lnTo>
                  <a:lnTo>
                    <a:pt x="60731" y="695960"/>
                  </a:lnTo>
                  <a:lnTo>
                    <a:pt x="60566" y="695960"/>
                  </a:lnTo>
                  <a:lnTo>
                    <a:pt x="57124" y="698500"/>
                  </a:lnTo>
                  <a:lnTo>
                    <a:pt x="53517" y="699770"/>
                  </a:lnTo>
                  <a:lnTo>
                    <a:pt x="49834" y="702310"/>
                  </a:lnTo>
                  <a:lnTo>
                    <a:pt x="46342" y="703580"/>
                  </a:lnTo>
                  <a:lnTo>
                    <a:pt x="38925" y="706120"/>
                  </a:lnTo>
                  <a:lnTo>
                    <a:pt x="22199" y="706120"/>
                  </a:lnTo>
                  <a:lnTo>
                    <a:pt x="18440" y="704850"/>
                  </a:lnTo>
                  <a:lnTo>
                    <a:pt x="11582" y="702310"/>
                  </a:lnTo>
                  <a:lnTo>
                    <a:pt x="8356" y="699770"/>
                  </a:lnTo>
                  <a:lnTo>
                    <a:pt x="6553" y="699770"/>
                  </a:lnTo>
                  <a:lnTo>
                    <a:pt x="5105" y="698500"/>
                  </a:lnTo>
                  <a:lnTo>
                    <a:pt x="3733" y="697230"/>
                  </a:lnTo>
                  <a:lnTo>
                    <a:pt x="7874" y="693420"/>
                  </a:lnTo>
                  <a:lnTo>
                    <a:pt x="9258" y="692150"/>
                  </a:lnTo>
                  <a:lnTo>
                    <a:pt x="15087" y="687070"/>
                  </a:lnTo>
                  <a:lnTo>
                    <a:pt x="27152" y="676910"/>
                  </a:lnTo>
                  <a:lnTo>
                    <a:pt x="27393" y="676910"/>
                  </a:lnTo>
                  <a:lnTo>
                    <a:pt x="31343" y="673100"/>
                  </a:lnTo>
                  <a:lnTo>
                    <a:pt x="34950" y="669290"/>
                  </a:lnTo>
                  <a:lnTo>
                    <a:pt x="38760" y="665480"/>
                  </a:lnTo>
                  <a:lnTo>
                    <a:pt x="41313" y="664210"/>
                  </a:lnTo>
                  <a:lnTo>
                    <a:pt x="43954" y="661670"/>
                  </a:lnTo>
                  <a:lnTo>
                    <a:pt x="46367" y="659130"/>
                  </a:lnTo>
                  <a:lnTo>
                    <a:pt x="47155" y="659130"/>
                  </a:lnTo>
                  <a:lnTo>
                    <a:pt x="47980" y="660400"/>
                  </a:lnTo>
                  <a:lnTo>
                    <a:pt x="48793" y="660400"/>
                  </a:lnTo>
                  <a:lnTo>
                    <a:pt x="51828" y="661670"/>
                  </a:lnTo>
                  <a:lnTo>
                    <a:pt x="54686" y="662940"/>
                  </a:lnTo>
                  <a:lnTo>
                    <a:pt x="57696" y="664210"/>
                  </a:lnTo>
                  <a:lnTo>
                    <a:pt x="58547" y="665480"/>
                  </a:lnTo>
                  <a:lnTo>
                    <a:pt x="59486" y="665480"/>
                  </a:lnTo>
                  <a:lnTo>
                    <a:pt x="61188" y="664210"/>
                  </a:lnTo>
                  <a:lnTo>
                    <a:pt x="61048" y="664210"/>
                  </a:lnTo>
                  <a:lnTo>
                    <a:pt x="60617" y="662940"/>
                  </a:lnTo>
                  <a:lnTo>
                    <a:pt x="59994" y="661670"/>
                  </a:lnTo>
                  <a:lnTo>
                    <a:pt x="58737" y="659130"/>
                  </a:lnTo>
                  <a:lnTo>
                    <a:pt x="56959" y="654050"/>
                  </a:lnTo>
                  <a:lnTo>
                    <a:pt x="55245" y="650240"/>
                  </a:lnTo>
                  <a:lnTo>
                    <a:pt x="59601" y="646430"/>
                  </a:lnTo>
                  <a:lnTo>
                    <a:pt x="64058" y="643890"/>
                  </a:lnTo>
                  <a:lnTo>
                    <a:pt x="68262" y="640080"/>
                  </a:lnTo>
                  <a:lnTo>
                    <a:pt x="68656" y="641350"/>
                  </a:lnTo>
                  <a:lnTo>
                    <a:pt x="68872" y="641350"/>
                  </a:lnTo>
                  <a:lnTo>
                    <a:pt x="70116" y="642620"/>
                  </a:lnTo>
                  <a:lnTo>
                    <a:pt x="70777" y="642620"/>
                  </a:lnTo>
                  <a:lnTo>
                    <a:pt x="71805" y="643890"/>
                  </a:lnTo>
                  <a:lnTo>
                    <a:pt x="73660" y="645160"/>
                  </a:lnTo>
                  <a:lnTo>
                    <a:pt x="74955" y="647700"/>
                  </a:lnTo>
                  <a:lnTo>
                    <a:pt x="76136" y="648970"/>
                  </a:lnTo>
                  <a:lnTo>
                    <a:pt x="77508" y="651510"/>
                  </a:lnTo>
                  <a:lnTo>
                    <a:pt x="77876" y="652780"/>
                  </a:lnTo>
                  <a:lnTo>
                    <a:pt x="78206" y="654050"/>
                  </a:lnTo>
                  <a:lnTo>
                    <a:pt x="78689" y="655320"/>
                  </a:lnTo>
                  <a:lnTo>
                    <a:pt x="79095" y="656590"/>
                  </a:lnTo>
                  <a:lnTo>
                    <a:pt x="79463" y="657860"/>
                  </a:lnTo>
                  <a:lnTo>
                    <a:pt x="79819" y="660400"/>
                  </a:lnTo>
                  <a:lnTo>
                    <a:pt x="79870" y="662940"/>
                  </a:lnTo>
                  <a:lnTo>
                    <a:pt x="80086" y="665480"/>
                  </a:lnTo>
                  <a:lnTo>
                    <a:pt x="80086" y="651256"/>
                  </a:lnTo>
                  <a:lnTo>
                    <a:pt x="77190" y="645160"/>
                  </a:lnTo>
                  <a:lnTo>
                    <a:pt x="71450" y="640080"/>
                  </a:lnTo>
                  <a:lnTo>
                    <a:pt x="70002" y="638810"/>
                  </a:lnTo>
                  <a:lnTo>
                    <a:pt x="69227" y="638810"/>
                  </a:lnTo>
                  <a:lnTo>
                    <a:pt x="68122" y="637540"/>
                  </a:lnTo>
                  <a:lnTo>
                    <a:pt x="67310" y="638810"/>
                  </a:lnTo>
                  <a:lnTo>
                    <a:pt x="65112" y="640080"/>
                  </a:lnTo>
                  <a:lnTo>
                    <a:pt x="62801" y="641350"/>
                  </a:lnTo>
                  <a:lnTo>
                    <a:pt x="60515" y="643890"/>
                  </a:lnTo>
                  <a:lnTo>
                    <a:pt x="58039" y="645160"/>
                  </a:lnTo>
                  <a:lnTo>
                    <a:pt x="55626" y="646430"/>
                  </a:lnTo>
                  <a:lnTo>
                    <a:pt x="53174" y="648970"/>
                  </a:lnTo>
                  <a:lnTo>
                    <a:pt x="52501" y="648970"/>
                  </a:lnTo>
                  <a:lnTo>
                    <a:pt x="52501" y="650240"/>
                  </a:lnTo>
                  <a:lnTo>
                    <a:pt x="52743" y="651510"/>
                  </a:lnTo>
                  <a:lnTo>
                    <a:pt x="53682" y="652780"/>
                  </a:lnTo>
                  <a:lnTo>
                    <a:pt x="54330" y="654050"/>
                  </a:lnTo>
                  <a:lnTo>
                    <a:pt x="55511" y="656590"/>
                  </a:lnTo>
                  <a:lnTo>
                    <a:pt x="57658" y="661670"/>
                  </a:lnTo>
                  <a:lnTo>
                    <a:pt x="56642" y="661670"/>
                  </a:lnTo>
                  <a:lnTo>
                    <a:pt x="55587" y="660400"/>
                  </a:lnTo>
                  <a:lnTo>
                    <a:pt x="54521" y="660400"/>
                  </a:lnTo>
                  <a:lnTo>
                    <a:pt x="51943" y="659130"/>
                  </a:lnTo>
                  <a:lnTo>
                    <a:pt x="49276" y="657860"/>
                  </a:lnTo>
                  <a:lnTo>
                    <a:pt x="46405" y="656590"/>
                  </a:lnTo>
                  <a:lnTo>
                    <a:pt x="45377" y="656590"/>
                  </a:lnTo>
                  <a:lnTo>
                    <a:pt x="45085" y="657860"/>
                  </a:lnTo>
                  <a:lnTo>
                    <a:pt x="43815" y="659130"/>
                  </a:lnTo>
                  <a:lnTo>
                    <a:pt x="41236" y="660400"/>
                  </a:lnTo>
                  <a:lnTo>
                    <a:pt x="40005" y="661670"/>
                  </a:lnTo>
                  <a:lnTo>
                    <a:pt x="39408" y="662940"/>
                  </a:lnTo>
                  <a:lnTo>
                    <a:pt x="39027" y="662940"/>
                  </a:lnTo>
                  <a:lnTo>
                    <a:pt x="34404" y="666750"/>
                  </a:lnTo>
                  <a:lnTo>
                    <a:pt x="30086" y="670560"/>
                  </a:lnTo>
                  <a:lnTo>
                    <a:pt x="24866" y="675640"/>
                  </a:lnTo>
                  <a:lnTo>
                    <a:pt x="24409" y="675640"/>
                  </a:lnTo>
                  <a:lnTo>
                    <a:pt x="19545" y="680720"/>
                  </a:lnTo>
                  <a:lnTo>
                    <a:pt x="9842" y="688340"/>
                  </a:lnTo>
                  <a:lnTo>
                    <a:pt x="5105" y="692150"/>
                  </a:lnTo>
                  <a:lnTo>
                    <a:pt x="4991" y="693420"/>
                  </a:lnTo>
                  <a:lnTo>
                    <a:pt x="4991" y="692188"/>
                  </a:lnTo>
                  <a:lnTo>
                    <a:pt x="2197" y="694690"/>
                  </a:lnTo>
                  <a:lnTo>
                    <a:pt x="0" y="697230"/>
                  </a:lnTo>
                  <a:lnTo>
                    <a:pt x="1104" y="698500"/>
                  </a:lnTo>
                  <a:lnTo>
                    <a:pt x="3467" y="701040"/>
                  </a:lnTo>
                  <a:lnTo>
                    <a:pt x="6451" y="702310"/>
                  </a:lnTo>
                  <a:lnTo>
                    <a:pt x="9296" y="703580"/>
                  </a:lnTo>
                  <a:lnTo>
                    <a:pt x="17526" y="707390"/>
                  </a:lnTo>
                  <a:lnTo>
                    <a:pt x="26187" y="708660"/>
                  </a:lnTo>
                  <a:lnTo>
                    <a:pt x="34988" y="708660"/>
                  </a:lnTo>
                  <a:lnTo>
                    <a:pt x="43662" y="707390"/>
                  </a:lnTo>
                  <a:lnTo>
                    <a:pt x="46799" y="706120"/>
                  </a:lnTo>
                  <a:lnTo>
                    <a:pt x="53073" y="703580"/>
                  </a:lnTo>
                  <a:lnTo>
                    <a:pt x="62090" y="698500"/>
                  </a:lnTo>
                  <a:lnTo>
                    <a:pt x="70218" y="692150"/>
                  </a:lnTo>
                  <a:lnTo>
                    <a:pt x="77000" y="684530"/>
                  </a:lnTo>
                  <a:lnTo>
                    <a:pt x="77876" y="681990"/>
                  </a:lnTo>
                  <a:lnTo>
                    <a:pt x="78879" y="680720"/>
                  </a:lnTo>
                  <a:lnTo>
                    <a:pt x="79679" y="679450"/>
                  </a:lnTo>
                  <a:lnTo>
                    <a:pt x="83959" y="683260"/>
                  </a:lnTo>
                  <a:lnTo>
                    <a:pt x="88417" y="687070"/>
                  </a:lnTo>
                  <a:lnTo>
                    <a:pt x="92938" y="690880"/>
                  </a:lnTo>
                  <a:lnTo>
                    <a:pt x="93129" y="690880"/>
                  </a:lnTo>
                  <a:lnTo>
                    <a:pt x="104597" y="699770"/>
                  </a:lnTo>
                  <a:lnTo>
                    <a:pt x="127787" y="718820"/>
                  </a:lnTo>
                  <a:lnTo>
                    <a:pt x="139255" y="728980"/>
                  </a:lnTo>
                  <a:lnTo>
                    <a:pt x="141008" y="730250"/>
                  </a:lnTo>
                  <a:lnTo>
                    <a:pt x="142836" y="731520"/>
                  </a:lnTo>
                  <a:lnTo>
                    <a:pt x="144576" y="732790"/>
                  </a:lnTo>
                  <a:lnTo>
                    <a:pt x="144716" y="734060"/>
                  </a:lnTo>
                  <a:lnTo>
                    <a:pt x="145008" y="734060"/>
                  </a:lnTo>
                  <a:lnTo>
                    <a:pt x="153123" y="740410"/>
                  </a:lnTo>
                  <a:lnTo>
                    <a:pt x="161810" y="746760"/>
                  </a:lnTo>
                  <a:lnTo>
                    <a:pt x="171234" y="750570"/>
                  </a:lnTo>
                  <a:lnTo>
                    <a:pt x="181571" y="750570"/>
                  </a:lnTo>
                  <a:lnTo>
                    <a:pt x="188112" y="751840"/>
                  </a:lnTo>
                  <a:lnTo>
                    <a:pt x="205524" y="712470"/>
                  </a:lnTo>
                  <a:lnTo>
                    <a:pt x="204889" y="706120"/>
                  </a:lnTo>
                  <a:lnTo>
                    <a:pt x="203809" y="699770"/>
                  </a:lnTo>
                  <a:lnTo>
                    <a:pt x="202082" y="692150"/>
                  </a:lnTo>
                  <a:lnTo>
                    <a:pt x="200101" y="684530"/>
                  </a:lnTo>
                  <a:lnTo>
                    <a:pt x="197840" y="676910"/>
                  </a:lnTo>
                  <a:lnTo>
                    <a:pt x="195910" y="671830"/>
                  </a:lnTo>
                  <a:lnTo>
                    <a:pt x="194475" y="666750"/>
                  </a:lnTo>
                  <a:lnTo>
                    <a:pt x="192570" y="661670"/>
                  </a:lnTo>
                  <a:lnTo>
                    <a:pt x="200113" y="659130"/>
                  </a:lnTo>
                  <a:lnTo>
                    <a:pt x="207733" y="657860"/>
                  </a:lnTo>
                  <a:lnTo>
                    <a:pt x="215353" y="656590"/>
                  </a:lnTo>
                  <a:lnTo>
                    <a:pt x="223062" y="656590"/>
                  </a:lnTo>
                  <a:lnTo>
                    <a:pt x="234873" y="655320"/>
                  </a:lnTo>
                  <a:lnTo>
                    <a:pt x="246722" y="655320"/>
                  </a:lnTo>
                  <a:lnTo>
                    <a:pt x="258445" y="656590"/>
                  </a:lnTo>
                  <a:lnTo>
                    <a:pt x="269862" y="659130"/>
                  </a:lnTo>
                  <a:lnTo>
                    <a:pt x="270027" y="659130"/>
                  </a:lnTo>
                  <a:lnTo>
                    <a:pt x="271018" y="660400"/>
                  </a:lnTo>
                  <a:lnTo>
                    <a:pt x="274091" y="661670"/>
                  </a:lnTo>
                  <a:lnTo>
                    <a:pt x="276618" y="661670"/>
                  </a:lnTo>
                  <a:lnTo>
                    <a:pt x="279057" y="662940"/>
                  </a:lnTo>
                  <a:lnTo>
                    <a:pt x="279387" y="662940"/>
                  </a:lnTo>
                  <a:lnTo>
                    <a:pt x="282422" y="665480"/>
                  </a:lnTo>
                  <a:lnTo>
                    <a:pt x="283870" y="666750"/>
                  </a:lnTo>
                  <a:lnTo>
                    <a:pt x="286829" y="668020"/>
                  </a:lnTo>
                  <a:lnTo>
                    <a:pt x="289356" y="670560"/>
                  </a:lnTo>
                  <a:lnTo>
                    <a:pt x="291719" y="673100"/>
                  </a:lnTo>
                  <a:lnTo>
                    <a:pt x="293281" y="675640"/>
                  </a:lnTo>
                  <a:lnTo>
                    <a:pt x="294754" y="676910"/>
                  </a:lnTo>
                  <a:lnTo>
                    <a:pt x="296189" y="679450"/>
                  </a:lnTo>
                  <a:lnTo>
                    <a:pt x="296748" y="680720"/>
                  </a:lnTo>
                  <a:lnTo>
                    <a:pt x="297256" y="681990"/>
                  </a:lnTo>
                  <a:lnTo>
                    <a:pt x="297738" y="681990"/>
                  </a:lnTo>
                  <a:lnTo>
                    <a:pt x="300494" y="697230"/>
                  </a:lnTo>
                  <a:lnTo>
                    <a:pt x="300266" y="699770"/>
                  </a:lnTo>
                  <a:lnTo>
                    <a:pt x="300139" y="703580"/>
                  </a:lnTo>
                  <a:lnTo>
                    <a:pt x="289039" y="741680"/>
                  </a:lnTo>
                  <a:lnTo>
                    <a:pt x="275005" y="777240"/>
                  </a:lnTo>
                  <a:lnTo>
                    <a:pt x="267690" y="793750"/>
                  </a:lnTo>
                  <a:lnTo>
                    <a:pt x="270560" y="793737"/>
                  </a:lnTo>
                  <a:lnTo>
                    <a:pt x="270725" y="792480"/>
                  </a:lnTo>
                  <a:lnTo>
                    <a:pt x="271157" y="792480"/>
                  </a:lnTo>
                  <a:lnTo>
                    <a:pt x="276428" y="781050"/>
                  </a:lnTo>
                  <a:lnTo>
                    <a:pt x="281203" y="769620"/>
                  </a:lnTo>
                  <a:lnTo>
                    <a:pt x="285762" y="758190"/>
                  </a:lnTo>
                  <a:lnTo>
                    <a:pt x="290398" y="745490"/>
                  </a:lnTo>
                  <a:lnTo>
                    <a:pt x="294843" y="735330"/>
                  </a:lnTo>
                  <a:lnTo>
                    <a:pt x="298856" y="723900"/>
                  </a:lnTo>
                  <a:lnTo>
                    <a:pt x="301891" y="712470"/>
                  </a:lnTo>
                  <a:lnTo>
                    <a:pt x="303390" y="701040"/>
                  </a:lnTo>
                  <a:lnTo>
                    <a:pt x="303771" y="692150"/>
                  </a:lnTo>
                  <a:lnTo>
                    <a:pt x="302272" y="684530"/>
                  </a:lnTo>
                  <a:lnTo>
                    <a:pt x="272542" y="656590"/>
                  </a:lnTo>
                  <a:lnTo>
                    <a:pt x="268351" y="655320"/>
                  </a:lnTo>
                  <a:lnTo>
                    <a:pt x="264160" y="654050"/>
                  </a:lnTo>
                  <a:lnTo>
                    <a:pt x="263436" y="654050"/>
                  </a:lnTo>
                  <a:lnTo>
                    <a:pt x="247230" y="651510"/>
                  </a:lnTo>
                  <a:lnTo>
                    <a:pt x="239077" y="652780"/>
                  </a:lnTo>
                  <a:lnTo>
                    <a:pt x="221488" y="652780"/>
                  </a:lnTo>
                  <a:lnTo>
                    <a:pt x="202742" y="655320"/>
                  </a:lnTo>
                  <a:lnTo>
                    <a:pt x="193560" y="657860"/>
                  </a:lnTo>
                  <a:lnTo>
                    <a:pt x="195338" y="655320"/>
                  </a:lnTo>
                  <a:lnTo>
                    <a:pt x="198615" y="650240"/>
                  </a:lnTo>
                  <a:lnTo>
                    <a:pt x="199986" y="647700"/>
                  </a:lnTo>
                  <a:lnTo>
                    <a:pt x="206324" y="637540"/>
                  </a:lnTo>
                  <a:lnTo>
                    <a:pt x="211620" y="626110"/>
                  </a:lnTo>
                  <a:lnTo>
                    <a:pt x="215569" y="613410"/>
                  </a:lnTo>
                  <a:lnTo>
                    <a:pt x="217436" y="603250"/>
                  </a:lnTo>
                  <a:lnTo>
                    <a:pt x="217893" y="600710"/>
                  </a:lnTo>
                  <a:lnTo>
                    <a:pt x="226364" y="593090"/>
                  </a:lnTo>
                  <a:lnTo>
                    <a:pt x="232524" y="582930"/>
                  </a:lnTo>
                  <a:lnTo>
                    <a:pt x="236016" y="571500"/>
                  </a:lnTo>
                  <a:lnTo>
                    <a:pt x="236474" y="560070"/>
                  </a:lnTo>
                  <a:lnTo>
                    <a:pt x="238493" y="558800"/>
                  </a:lnTo>
                  <a:lnTo>
                    <a:pt x="239293" y="556260"/>
                  </a:lnTo>
                  <a:lnTo>
                    <a:pt x="239941" y="553720"/>
                  </a:lnTo>
                  <a:lnTo>
                    <a:pt x="241769" y="553720"/>
                  </a:lnTo>
                  <a:lnTo>
                    <a:pt x="276453" y="528320"/>
                  </a:lnTo>
                  <a:lnTo>
                    <a:pt x="297230" y="491490"/>
                  </a:lnTo>
                  <a:lnTo>
                    <a:pt x="301663" y="466090"/>
                  </a:lnTo>
                  <a:lnTo>
                    <a:pt x="301320" y="440690"/>
                  </a:lnTo>
                  <a:lnTo>
                    <a:pt x="297738" y="417207"/>
                  </a:lnTo>
                  <a:lnTo>
                    <a:pt x="297738" y="436880"/>
                  </a:lnTo>
                  <a:lnTo>
                    <a:pt x="296811" y="477520"/>
                  </a:lnTo>
                  <a:lnTo>
                    <a:pt x="282778" y="515620"/>
                  </a:lnTo>
                  <a:lnTo>
                    <a:pt x="252336" y="546100"/>
                  </a:lnTo>
                  <a:lnTo>
                    <a:pt x="247205" y="548640"/>
                  </a:lnTo>
                  <a:lnTo>
                    <a:pt x="244221" y="549910"/>
                  </a:lnTo>
                  <a:lnTo>
                    <a:pt x="242608" y="551180"/>
                  </a:lnTo>
                  <a:lnTo>
                    <a:pt x="240398" y="551180"/>
                  </a:lnTo>
                  <a:lnTo>
                    <a:pt x="241325" y="543560"/>
                  </a:lnTo>
                  <a:lnTo>
                    <a:pt x="241630" y="541020"/>
                  </a:lnTo>
                  <a:lnTo>
                    <a:pt x="238353" y="541020"/>
                  </a:lnTo>
                  <a:lnTo>
                    <a:pt x="238353" y="549910"/>
                  </a:lnTo>
                  <a:lnTo>
                    <a:pt x="238188" y="551180"/>
                  </a:lnTo>
                  <a:lnTo>
                    <a:pt x="237985" y="552450"/>
                  </a:lnTo>
                  <a:lnTo>
                    <a:pt x="237820" y="553720"/>
                  </a:lnTo>
                  <a:lnTo>
                    <a:pt x="237032" y="556260"/>
                  </a:lnTo>
                  <a:lnTo>
                    <a:pt x="236664" y="556260"/>
                  </a:lnTo>
                  <a:lnTo>
                    <a:pt x="236093" y="557530"/>
                  </a:lnTo>
                  <a:lnTo>
                    <a:pt x="235559" y="557530"/>
                  </a:lnTo>
                  <a:lnTo>
                    <a:pt x="234835" y="558482"/>
                  </a:lnTo>
                  <a:lnTo>
                    <a:pt x="234835" y="566420"/>
                  </a:lnTo>
                  <a:lnTo>
                    <a:pt x="234835" y="567690"/>
                  </a:lnTo>
                  <a:lnTo>
                    <a:pt x="234619" y="570230"/>
                  </a:lnTo>
                  <a:lnTo>
                    <a:pt x="234429" y="571500"/>
                  </a:lnTo>
                  <a:lnTo>
                    <a:pt x="234188" y="572770"/>
                  </a:lnTo>
                  <a:lnTo>
                    <a:pt x="233895" y="572770"/>
                  </a:lnTo>
                  <a:lnTo>
                    <a:pt x="233413" y="575310"/>
                  </a:lnTo>
                  <a:lnTo>
                    <a:pt x="231711" y="580390"/>
                  </a:lnTo>
                  <a:lnTo>
                    <a:pt x="229209" y="584200"/>
                  </a:lnTo>
                  <a:lnTo>
                    <a:pt x="226555" y="588010"/>
                  </a:lnTo>
                  <a:lnTo>
                    <a:pt x="225590" y="590550"/>
                  </a:lnTo>
                  <a:lnTo>
                    <a:pt x="224561" y="591820"/>
                  </a:lnTo>
                  <a:lnTo>
                    <a:pt x="223405" y="593090"/>
                  </a:lnTo>
                  <a:lnTo>
                    <a:pt x="222123" y="594360"/>
                  </a:lnTo>
                  <a:lnTo>
                    <a:pt x="220827" y="595630"/>
                  </a:lnTo>
                  <a:lnTo>
                    <a:pt x="219430" y="596900"/>
                  </a:lnTo>
                  <a:lnTo>
                    <a:pt x="215290" y="599440"/>
                  </a:lnTo>
                  <a:lnTo>
                    <a:pt x="210718" y="603250"/>
                  </a:lnTo>
                  <a:lnTo>
                    <a:pt x="205828" y="604520"/>
                  </a:lnTo>
                  <a:lnTo>
                    <a:pt x="205397" y="605790"/>
                  </a:lnTo>
                  <a:lnTo>
                    <a:pt x="203695" y="605790"/>
                  </a:lnTo>
                  <a:lnTo>
                    <a:pt x="201142" y="607060"/>
                  </a:lnTo>
                  <a:lnTo>
                    <a:pt x="198996" y="608330"/>
                  </a:lnTo>
                  <a:lnTo>
                    <a:pt x="190881" y="610870"/>
                  </a:lnTo>
                  <a:lnTo>
                    <a:pt x="184772" y="612140"/>
                  </a:lnTo>
                  <a:lnTo>
                    <a:pt x="167132" y="612140"/>
                  </a:lnTo>
                  <a:lnTo>
                    <a:pt x="164122" y="610870"/>
                  </a:lnTo>
                  <a:lnTo>
                    <a:pt x="158076" y="605790"/>
                  </a:lnTo>
                  <a:lnTo>
                    <a:pt x="152247" y="600710"/>
                  </a:lnTo>
                  <a:lnTo>
                    <a:pt x="146710" y="595630"/>
                  </a:lnTo>
                  <a:lnTo>
                    <a:pt x="147383" y="595630"/>
                  </a:lnTo>
                  <a:lnTo>
                    <a:pt x="153098" y="591820"/>
                  </a:lnTo>
                  <a:lnTo>
                    <a:pt x="164312" y="584200"/>
                  </a:lnTo>
                  <a:lnTo>
                    <a:pt x="175983" y="588010"/>
                  </a:lnTo>
                  <a:lnTo>
                    <a:pt x="181089" y="589280"/>
                  </a:lnTo>
                  <a:lnTo>
                    <a:pt x="186499" y="590550"/>
                  </a:lnTo>
                  <a:lnTo>
                    <a:pt x="195046" y="590550"/>
                  </a:lnTo>
                  <a:lnTo>
                    <a:pt x="223862" y="568960"/>
                  </a:lnTo>
                  <a:lnTo>
                    <a:pt x="224269" y="567690"/>
                  </a:lnTo>
                  <a:lnTo>
                    <a:pt x="224802" y="566420"/>
                  </a:lnTo>
                  <a:lnTo>
                    <a:pt x="225425" y="563880"/>
                  </a:lnTo>
                  <a:lnTo>
                    <a:pt x="225767" y="562610"/>
                  </a:lnTo>
                  <a:lnTo>
                    <a:pt x="226047" y="562610"/>
                  </a:lnTo>
                  <a:lnTo>
                    <a:pt x="228866" y="563880"/>
                  </a:lnTo>
                  <a:lnTo>
                    <a:pt x="232041" y="562610"/>
                  </a:lnTo>
                  <a:lnTo>
                    <a:pt x="234454" y="561340"/>
                  </a:lnTo>
                  <a:lnTo>
                    <a:pt x="234569" y="563880"/>
                  </a:lnTo>
                  <a:lnTo>
                    <a:pt x="234721" y="563880"/>
                  </a:lnTo>
                  <a:lnTo>
                    <a:pt x="234835" y="566420"/>
                  </a:lnTo>
                  <a:lnTo>
                    <a:pt x="234835" y="558482"/>
                  </a:lnTo>
                  <a:lnTo>
                    <a:pt x="234594" y="558800"/>
                  </a:lnTo>
                  <a:lnTo>
                    <a:pt x="233438" y="558800"/>
                  </a:lnTo>
                  <a:lnTo>
                    <a:pt x="231775" y="560070"/>
                  </a:lnTo>
                  <a:lnTo>
                    <a:pt x="225209" y="560070"/>
                  </a:lnTo>
                  <a:lnTo>
                    <a:pt x="224993" y="558800"/>
                  </a:lnTo>
                  <a:lnTo>
                    <a:pt x="224345" y="558800"/>
                  </a:lnTo>
                  <a:lnTo>
                    <a:pt x="223354" y="557530"/>
                  </a:lnTo>
                  <a:lnTo>
                    <a:pt x="222999" y="557530"/>
                  </a:lnTo>
                  <a:lnTo>
                    <a:pt x="222300" y="556260"/>
                  </a:lnTo>
                  <a:lnTo>
                    <a:pt x="221983" y="556260"/>
                  </a:lnTo>
                  <a:lnTo>
                    <a:pt x="221602" y="554990"/>
                  </a:lnTo>
                  <a:lnTo>
                    <a:pt x="221449" y="554990"/>
                  </a:lnTo>
                  <a:lnTo>
                    <a:pt x="220510" y="552450"/>
                  </a:lnTo>
                  <a:lnTo>
                    <a:pt x="219938" y="549910"/>
                  </a:lnTo>
                  <a:lnTo>
                    <a:pt x="219646" y="548640"/>
                  </a:lnTo>
                  <a:lnTo>
                    <a:pt x="219671" y="544830"/>
                  </a:lnTo>
                  <a:lnTo>
                    <a:pt x="219964" y="544830"/>
                  </a:lnTo>
                  <a:lnTo>
                    <a:pt x="220179" y="543560"/>
                  </a:lnTo>
                  <a:lnTo>
                    <a:pt x="237223" y="543560"/>
                  </a:lnTo>
                  <a:lnTo>
                    <a:pt x="237248" y="544830"/>
                  </a:lnTo>
                  <a:lnTo>
                    <a:pt x="237794" y="544830"/>
                  </a:lnTo>
                  <a:lnTo>
                    <a:pt x="238010" y="546100"/>
                  </a:lnTo>
                  <a:lnTo>
                    <a:pt x="238226" y="546100"/>
                  </a:lnTo>
                  <a:lnTo>
                    <a:pt x="238353" y="549910"/>
                  </a:lnTo>
                  <a:lnTo>
                    <a:pt x="238353" y="541020"/>
                  </a:lnTo>
                  <a:lnTo>
                    <a:pt x="227380" y="541020"/>
                  </a:lnTo>
                  <a:lnTo>
                    <a:pt x="227330" y="539750"/>
                  </a:lnTo>
                  <a:lnTo>
                    <a:pt x="226847" y="537210"/>
                  </a:lnTo>
                  <a:lnTo>
                    <a:pt x="226174" y="533400"/>
                  </a:lnTo>
                  <a:lnTo>
                    <a:pt x="225348" y="529590"/>
                  </a:lnTo>
                  <a:lnTo>
                    <a:pt x="227330" y="529590"/>
                  </a:lnTo>
                  <a:lnTo>
                    <a:pt x="234784" y="528320"/>
                  </a:lnTo>
                  <a:lnTo>
                    <a:pt x="238417" y="527050"/>
                  </a:lnTo>
                  <a:lnTo>
                    <a:pt x="242062" y="525780"/>
                  </a:lnTo>
                  <a:lnTo>
                    <a:pt x="276961" y="497840"/>
                  </a:lnTo>
                  <a:lnTo>
                    <a:pt x="279844" y="494030"/>
                  </a:lnTo>
                  <a:lnTo>
                    <a:pt x="281965" y="488950"/>
                  </a:lnTo>
                  <a:lnTo>
                    <a:pt x="284645" y="480060"/>
                  </a:lnTo>
                  <a:lnTo>
                    <a:pt x="285483" y="476250"/>
                  </a:lnTo>
                  <a:lnTo>
                    <a:pt x="286080" y="472440"/>
                  </a:lnTo>
                  <a:lnTo>
                    <a:pt x="286537" y="459740"/>
                  </a:lnTo>
                  <a:lnTo>
                    <a:pt x="284378" y="445770"/>
                  </a:lnTo>
                  <a:lnTo>
                    <a:pt x="284048" y="445020"/>
                  </a:lnTo>
                  <a:lnTo>
                    <a:pt x="284048" y="463550"/>
                  </a:lnTo>
                  <a:lnTo>
                    <a:pt x="284035" y="466090"/>
                  </a:lnTo>
                  <a:lnTo>
                    <a:pt x="273659" y="497840"/>
                  </a:lnTo>
                  <a:lnTo>
                    <a:pt x="268058" y="506730"/>
                  </a:lnTo>
                  <a:lnTo>
                    <a:pt x="261150" y="513080"/>
                  </a:lnTo>
                  <a:lnTo>
                    <a:pt x="253212" y="518160"/>
                  </a:lnTo>
                  <a:lnTo>
                    <a:pt x="244487" y="523240"/>
                  </a:lnTo>
                  <a:lnTo>
                    <a:pt x="237845" y="524510"/>
                  </a:lnTo>
                  <a:lnTo>
                    <a:pt x="234454" y="525780"/>
                  </a:lnTo>
                  <a:lnTo>
                    <a:pt x="234327" y="525780"/>
                  </a:lnTo>
                  <a:lnTo>
                    <a:pt x="229641" y="527050"/>
                  </a:lnTo>
                  <a:lnTo>
                    <a:pt x="212229" y="527050"/>
                  </a:lnTo>
                  <a:lnTo>
                    <a:pt x="208483" y="525780"/>
                  </a:lnTo>
                  <a:lnTo>
                    <a:pt x="203060" y="523240"/>
                  </a:lnTo>
                  <a:lnTo>
                    <a:pt x="200469" y="521970"/>
                  </a:lnTo>
                  <a:lnTo>
                    <a:pt x="195453" y="520700"/>
                  </a:lnTo>
                  <a:lnTo>
                    <a:pt x="191198" y="516890"/>
                  </a:lnTo>
                  <a:lnTo>
                    <a:pt x="187007" y="511810"/>
                  </a:lnTo>
                  <a:lnTo>
                    <a:pt x="185178" y="510540"/>
                  </a:lnTo>
                  <a:lnTo>
                    <a:pt x="183400" y="508000"/>
                  </a:lnTo>
                  <a:lnTo>
                    <a:pt x="181762" y="506730"/>
                  </a:lnTo>
                  <a:lnTo>
                    <a:pt x="175285" y="495300"/>
                  </a:lnTo>
                  <a:lnTo>
                    <a:pt x="170484" y="483870"/>
                  </a:lnTo>
                  <a:lnTo>
                    <a:pt x="167754" y="472440"/>
                  </a:lnTo>
                  <a:lnTo>
                    <a:pt x="167436" y="459740"/>
                  </a:lnTo>
                  <a:lnTo>
                    <a:pt x="167754" y="454660"/>
                  </a:lnTo>
                  <a:lnTo>
                    <a:pt x="168668" y="449580"/>
                  </a:lnTo>
                  <a:lnTo>
                    <a:pt x="170065" y="444500"/>
                  </a:lnTo>
                  <a:lnTo>
                    <a:pt x="170954" y="443230"/>
                  </a:lnTo>
                  <a:lnTo>
                    <a:pt x="171488" y="441960"/>
                  </a:lnTo>
                  <a:lnTo>
                    <a:pt x="171767" y="440690"/>
                  </a:lnTo>
                  <a:lnTo>
                    <a:pt x="172008" y="440690"/>
                  </a:lnTo>
                  <a:lnTo>
                    <a:pt x="172885" y="438150"/>
                  </a:lnTo>
                  <a:lnTo>
                    <a:pt x="173837" y="436880"/>
                  </a:lnTo>
                  <a:lnTo>
                    <a:pt x="174955" y="434340"/>
                  </a:lnTo>
                  <a:lnTo>
                    <a:pt x="177888" y="429260"/>
                  </a:lnTo>
                  <a:lnTo>
                    <a:pt x="198856" y="411480"/>
                  </a:lnTo>
                  <a:lnTo>
                    <a:pt x="200228" y="411480"/>
                  </a:lnTo>
                  <a:lnTo>
                    <a:pt x="202946" y="410210"/>
                  </a:lnTo>
                  <a:lnTo>
                    <a:pt x="204965" y="408940"/>
                  </a:lnTo>
                  <a:lnTo>
                    <a:pt x="207035" y="408940"/>
                  </a:lnTo>
                  <a:lnTo>
                    <a:pt x="209130" y="407670"/>
                  </a:lnTo>
                  <a:lnTo>
                    <a:pt x="212356" y="407670"/>
                  </a:lnTo>
                  <a:lnTo>
                    <a:pt x="213588" y="410210"/>
                  </a:lnTo>
                  <a:lnTo>
                    <a:pt x="215214" y="412750"/>
                  </a:lnTo>
                  <a:lnTo>
                    <a:pt x="217246" y="415290"/>
                  </a:lnTo>
                  <a:lnTo>
                    <a:pt x="218401" y="415290"/>
                  </a:lnTo>
                  <a:lnTo>
                    <a:pt x="217678" y="414020"/>
                  </a:lnTo>
                  <a:lnTo>
                    <a:pt x="217411" y="414020"/>
                  </a:lnTo>
                  <a:lnTo>
                    <a:pt x="215938" y="411480"/>
                  </a:lnTo>
                  <a:lnTo>
                    <a:pt x="214909" y="408940"/>
                  </a:lnTo>
                  <a:lnTo>
                    <a:pt x="214528" y="407670"/>
                  </a:lnTo>
                  <a:lnTo>
                    <a:pt x="214134" y="406400"/>
                  </a:lnTo>
                  <a:lnTo>
                    <a:pt x="222783" y="406400"/>
                  </a:lnTo>
                  <a:lnTo>
                    <a:pt x="223494" y="408940"/>
                  </a:lnTo>
                  <a:lnTo>
                    <a:pt x="224396" y="411480"/>
                  </a:lnTo>
                  <a:lnTo>
                    <a:pt x="225666" y="412750"/>
                  </a:lnTo>
                  <a:lnTo>
                    <a:pt x="226098" y="414020"/>
                  </a:lnTo>
                  <a:lnTo>
                    <a:pt x="227330" y="412750"/>
                  </a:lnTo>
                  <a:lnTo>
                    <a:pt x="226631" y="412750"/>
                  </a:lnTo>
                  <a:lnTo>
                    <a:pt x="225501" y="410210"/>
                  </a:lnTo>
                  <a:lnTo>
                    <a:pt x="225018" y="408940"/>
                  </a:lnTo>
                  <a:lnTo>
                    <a:pt x="224675" y="406400"/>
                  </a:lnTo>
                  <a:lnTo>
                    <a:pt x="233324" y="406400"/>
                  </a:lnTo>
                  <a:lnTo>
                    <a:pt x="233210" y="407670"/>
                  </a:lnTo>
                  <a:lnTo>
                    <a:pt x="233172" y="410210"/>
                  </a:lnTo>
                  <a:lnTo>
                    <a:pt x="233248" y="411480"/>
                  </a:lnTo>
                  <a:lnTo>
                    <a:pt x="233540" y="414020"/>
                  </a:lnTo>
                  <a:lnTo>
                    <a:pt x="234784" y="414020"/>
                  </a:lnTo>
                  <a:lnTo>
                    <a:pt x="234759" y="410210"/>
                  </a:lnTo>
                  <a:lnTo>
                    <a:pt x="235051" y="407670"/>
                  </a:lnTo>
                  <a:lnTo>
                    <a:pt x="235153" y="406400"/>
                  </a:lnTo>
                  <a:lnTo>
                    <a:pt x="235750" y="407670"/>
                  </a:lnTo>
                  <a:lnTo>
                    <a:pt x="236931" y="407670"/>
                  </a:lnTo>
                  <a:lnTo>
                    <a:pt x="247713" y="410210"/>
                  </a:lnTo>
                  <a:lnTo>
                    <a:pt x="252768" y="412750"/>
                  </a:lnTo>
                  <a:lnTo>
                    <a:pt x="259626" y="416560"/>
                  </a:lnTo>
                  <a:lnTo>
                    <a:pt x="261848" y="417830"/>
                  </a:lnTo>
                  <a:lnTo>
                    <a:pt x="263766" y="419100"/>
                  </a:lnTo>
                  <a:lnTo>
                    <a:pt x="265595" y="420370"/>
                  </a:lnTo>
                  <a:lnTo>
                    <a:pt x="283654" y="457200"/>
                  </a:lnTo>
                  <a:lnTo>
                    <a:pt x="284048" y="463550"/>
                  </a:lnTo>
                  <a:lnTo>
                    <a:pt x="284048" y="445020"/>
                  </a:lnTo>
                  <a:lnTo>
                    <a:pt x="252285" y="410210"/>
                  </a:lnTo>
                  <a:lnTo>
                    <a:pt x="241236" y="406400"/>
                  </a:lnTo>
                  <a:lnTo>
                    <a:pt x="235508" y="405130"/>
                  </a:lnTo>
                  <a:lnTo>
                    <a:pt x="235635" y="403860"/>
                  </a:lnTo>
                  <a:lnTo>
                    <a:pt x="235877" y="402590"/>
                  </a:lnTo>
                  <a:lnTo>
                    <a:pt x="236855" y="398780"/>
                  </a:lnTo>
                  <a:lnTo>
                    <a:pt x="238709" y="393700"/>
                  </a:lnTo>
                  <a:lnTo>
                    <a:pt x="241147" y="389890"/>
                  </a:lnTo>
                  <a:lnTo>
                    <a:pt x="241820" y="388620"/>
                  </a:lnTo>
                  <a:lnTo>
                    <a:pt x="240080" y="388620"/>
                  </a:lnTo>
                  <a:lnTo>
                    <a:pt x="239407" y="389890"/>
                  </a:lnTo>
                  <a:lnTo>
                    <a:pt x="236334" y="393700"/>
                  </a:lnTo>
                  <a:lnTo>
                    <a:pt x="234188" y="398780"/>
                  </a:lnTo>
                  <a:lnTo>
                    <a:pt x="233591" y="405130"/>
                  </a:lnTo>
                  <a:lnTo>
                    <a:pt x="231876" y="403860"/>
                  </a:lnTo>
                  <a:lnTo>
                    <a:pt x="224320" y="403860"/>
                  </a:lnTo>
                  <a:lnTo>
                    <a:pt x="224129" y="402590"/>
                  </a:lnTo>
                  <a:lnTo>
                    <a:pt x="223888" y="400050"/>
                  </a:lnTo>
                  <a:lnTo>
                    <a:pt x="223888" y="394970"/>
                  </a:lnTo>
                  <a:lnTo>
                    <a:pt x="223240" y="393700"/>
                  </a:lnTo>
                  <a:lnTo>
                    <a:pt x="221881" y="393700"/>
                  </a:lnTo>
                  <a:lnTo>
                    <a:pt x="221234" y="394970"/>
                  </a:lnTo>
                  <a:lnTo>
                    <a:pt x="221335" y="398780"/>
                  </a:lnTo>
                  <a:lnTo>
                    <a:pt x="221449" y="401320"/>
                  </a:lnTo>
                  <a:lnTo>
                    <a:pt x="222148" y="403860"/>
                  </a:lnTo>
                  <a:lnTo>
                    <a:pt x="216281" y="403860"/>
                  </a:lnTo>
                  <a:lnTo>
                    <a:pt x="213385" y="405130"/>
                  </a:lnTo>
                  <a:lnTo>
                    <a:pt x="212496" y="402590"/>
                  </a:lnTo>
                  <a:lnTo>
                    <a:pt x="211734" y="398780"/>
                  </a:lnTo>
                  <a:lnTo>
                    <a:pt x="210743" y="396240"/>
                  </a:lnTo>
                  <a:lnTo>
                    <a:pt x="210019" y="394970"/>
                  </a:lnTo>
                  <a:lnTo>
                    <a:pt x="208648" y="396240"/>
                  </a:lnTo>
                  <a:lnTo>
                    <a:pt x="208241" y="396240"/>
                  </a:lnTo>
                  <a:lnTo>
                    <a:pt x="208407" y="397510"/>
                  </a:lnTo>
                  <a:lnTo>
                    <a:pt x="209296" y="400050"/>
                  </a:lnTo>
                  <a:lnTo>
                    <a:pt x="210286" y="402590"/>
                  </a:lnTo>
                  <a:lnTo>
                    <a:pt x="211391" y="405130"/>
                  </a:lnTo>
                  <a:lnTo>
                    <a:pt x="205066" y="406400"/>
                  </a:lnTo>
                  <a:lnTo>
                    <a:pt x="199021" y="408940"/>
                  </a:lnTo>
                  <a:lnTo>
                    <a:pt x="193332" y="412750"/>
                  </a:lnTo>
                  <a:lnTo>
                    <a:pt x="187896" y="416560"/>
                  </a:lnTo>
                  <a:lnTo>
                    <a:pt x="187629" y="416560"/>
                  </a:lnTo>
                  <a:lnTo>
                    <a:pt x="165633" y="450850"/>
                  </a:lnTo>
                  <a:lnTo>
                    <a:pt x="164401" y="463550"/>
                  </a:lnTo>
                  <a:lnTo>
                    <a:pt x="168021" y="486410"/>
                  </a:lnTo>
                  <a:lnTo>
                    <a:pt x="179082" y="508000"/>
                  </a:lnTo>
                  <a:lnTo>
                    <a:pt x="196443" y="523240"/>
                  </a:lnTo>
                  <a:lnTo>
                    <a:pt x="218948" y="529590"/>
                  </a:lnTo>
                  <a:lnTo>
                    <a:pt x="222973" y="529590"/>
                  </a:lnTo>
                  <a:lnTo>
                    <a:pt x="223888" y="533400"/>
                  </a:lnTo>
                  <a:lnTo>
                    <a:pt x="224269" y="534670"/>
                  </a:lnTo>
                  <a:lnTo>
                    <a:pt x="225399" y="541020"/>
                  </a:lnTo>
                  <a:lnTo>
                    <a:pt x="218440" y="541020"/>
                  </a:lnTo>
                  <a:lnTo>
                    <a:pt x="216636" y="542290"/>
                  </a:lnTo>
                  <a:lnTo>
                    <a:pt x="217944" y="549910"/>
                  </a:lnTo>
                  <a:lnTo>
                    <a:pt x="216636" y="548640"/>
                  </a:lnTo>
                  <a:lnTo>
                    <a:pt x="212064" y="548640"/>
                  </a:lnTo>
                  <a:lnTo>
                    <a:pt x="176606" y="525780"/>
                  </a:lnTo>
                  <a:lnTo>
                    <a:pt x="164236" y="511810"/>
                  </a:lnTo>
                  <a:lnTo>
                    <a:pt x="162458" y="510540"/>
                  </a:lnTo>
                  <a:lnTo>
                    <a:pt x="160528" y="508000"/>
                  </a:lnTo>
                  <a:lnTo>
                    <a:pt x="158864" y="504190"/>
                  </a:lnTo>
                  <a:lnTo>
                    <a:pt x="157213" y="501650"/>
                  </a:lnTo>
                  <a:lnTo>
                    <a:pt x="156171" y="499110"/>
                  </a:lnTo>
                  <a:lnTo>
                    <a:pt x="155308" y="497840"/>
                  </a:lnTo>
                  <a:lnTo>
                    <a:pt x="154559" y="495300"/>
                  </a:lnTo>
                  <a:lnTo>
                    <a:pt x="143878" y="454660"/>
                  </a:lnTo>
                  <a:lnTo>
                    <a:pt x="143344" y="445770"/>
                  </a:lnTo>
                  <a:lnTo>
                    <a:pt x="143624" y="436880"/>
                  </a:lnTo>
                  <a:lnTo>
                    <a:pt x="144462" y="427990"/>
                  </a:lnTo>
                  <a:lnTo>
                    <a:pt x="145605" y="419100"/>
                  </a:lnTo>
                  <a:lnTo>
                    <a:pt x="148005" y="406400"/>
                  </a:lnTo>
                  <a:lnTo>
                    <a:pt x="149606" y="400050"/>
                  </a:lnTo>
                  <a:lnTo>
                    <a:pt x="151358" y="392430"/>
                  </a:lnTo>
                  <a:lnTo>
                    <a:pt x="165468" y="351790"/>
                  </a:lnTo>
                  <a:lnTo>
                    <a:pt x="170497" y="340360"/>
                  </a:lnTo>
                  <a:lnTo>
                    <a:pt x="171919" y="337820"/>
                  </a:lnTo>
                  <a:lnTo>
                    <a:pt x="172999" y="334010"/>
                  </a:lnTo>
                  <a:lnTo>
                    <a:pt x="174561" y="331470"/>
                  </a:lnTo>
                  <a:lnTo>
                    <a:pt x="174853" y="331470"/>
                  </a:lnTo>
                  <a:lnTo>
                    <a:pt x="178054" y="332740"/>
                  </a:lnTo>
                  <a:lnTo>
                    <a:pt x="181660" y="334010"/>
                  </a:lnTo>
                  <a:lnTo>
                    <a:pt x="189103" y="334010"/>
                  </a:lnTo>
                  <a:lnTo>
                    <a:pt x="189318" y="341630"/>
                  </a:lnTo>
                  <a:lnTo>
                    <a:pt x="189560" y="344170"/>
                  </a:lnTo>
                  <a:lnTo>
                    <a:pt x="189611" y="345440"/>
                  </a:lnTo>
                  <a:lnTo>
                    <a:pt x="189649" y="349250"/>
                  </a:lnTo>
                  <a:lnTo>
                    <a:pt x="189750" y="351790"/>
                  </a:lnTo>
                  <a:lnTo>
                    <a:pt x="190017" y="353060"/>
                  </a:lnTo>
                  <a:lnTo>
                    <a:pt x="190157" y="353060"/>
                  </a:lnTo>
                  <a:lnTo>
                    <a:pt x="190157" y="354330"/>
                  </a:lnTo>
                  <a:lnTo>
                    <a:pt x="191871" y="354330"/>
                  </a:lnTo>
                  <a:lnTo>
                    <a:pt x="196519" y="355600"/>
                  </a:lnTo>
                  <a:lnTo>
                    <a:pt x="205879" y="355600"/>
                  </a:lnTo>
                  <a:lnTo>
                    <a:pt x="212305" y="356870"/>
                  </a:lnTo>
                  <a:lnTo>
                    <a:pt x="254546" y="356870"/>
                  </a:lnTo>
                  <a:lnTo>
                    <a:pt x="255079" y="355600"/>
                  </a:lnTo>
                  <a:lnTo>
                    <a:pt x="255536" y="355600"/>
                  </a:lnTo>
                  <a:lnTo>
                    <a:pt x="255841" y="351790"/>
                  </a:lnTo>
                  <a:lnTo>
                    <a:pt x="255968" y="349250"/>
                  </a:lnTo>
                  <a:lnTo>
                    <a:pt x="256082" y="345440"/>
                  </a:lnTo>
                  <a:lnTo>
                    <a:pt x="256184" y="342900"/>
                  </a:lnTo>
                  <a:lnTo>
                    <a:pt x="264922" y="340360"/>
                  </a:lnTo>
                  <a:lnTo>
                    <a:pt x="268706" y="337820"/>
                  </a:lnTo>
                  <a:lnTo>
                    <a:pt x="269697" y="340360"/>
                  </a:lnTo>
                  <a:lnTo>
                    <a:pt x="271043" y="344170"/>
                  </a:lnTo>
                  <a:lnTo>
                    <a:pt x="275729" y="356870"/>
                  </a:lnTo>
                  <a:lnTo>
                    <a:pt x="280504" y="369570"/>
                  </a:lnTo>
                  <a:lnTo>
                    <a:pt x="285013" y="382270"/>
                  </a:lnTo>
                  <a:lnTo>
                    <a:pt x="288874" y="394970"/>
                  </a:lnTo>
                  <a:lnTo>
                    <a:pt x="297738" y="436880"/>
                  </a:lnTo>
                  <a:lnTo>
                    <a:pt x="297738" y="417207"/>
                  </a:lnTo>
                  <a:lnTo>
                    <a:pt x="297446" y="415290"/>
                  </a:lnTo>
                  <a:lnTo>
                    <a:pt x="291185" y="391160"/>
                  </a:lnTo>
                  <a:lnTo>
                    <a:pt x="286727" y="377190"/>
                  </a:lnTo>
                  <a:lnTo>
                    <a:pt x="281724" y="364490"/>
                  </a:lnTo>
                  <a:lnTo>
                    <a:pt x="276402" y="350520"/>
                  </a:lnTo>
                  <a:lnTo>
                    <a:pt x="270967" y="337820"/>
                  </a:lnTo>
                  <a:lnTo>
                    <a:pt x="284289" y="336550"/>
                  </a:lnTo>
                  <a:lnTo>
                    <a:pt x="296456" y="331470"/>
                  </a:lnTo>
                  <a:lnTo>
                    <a:pt x="306793" y="323850"/>
                  </a:lnTo>
                  <a:lnTo>
                    <a:pt x="314604" y="313690"/>
                  </a:lnTo>
                  <a:lnTo>
                    <a:pt x="317233" y="317500"/>
                  </a:lnTo>
                  <a:lnTo>
                    <a:pt x="319709" y="321310"/>
                  </a:lnTo>
                  <a:lnTo>
                    <a:pt x="322402" y="325120"/>
                  </a:lnTo>
                  <a:lnTo>
                    <a:pt x="322529" y="326390"/>
                  </a:lnTo>
                  <a:lnTo>
                    <a:pt x="323684" y="327660"/>
                  </a:lnTo>
                  <a:lnTo>
                    <a:pt x="324472" y="328930"/>
                  </a:lnTo>
                  <a:lnTo>
                    <a:pt x="325564" y="330200"/>
                  </a:lnTo>
                  <a:lnTo>
                    <a:pt x="326136" y="331470"/>
                  </a:lnTo>
                  <a:lnTo>
                    <a:pt x="327177" y="331470"/>
                  </a:lnTo>
                  <a:lnTo>
                    <a:pt x="327914" y="330200"/>
                  </a:lnTo>
                  <a:lnTo>
                    <a:pt x="332486" y="327660"/>
                  </a:lnTo>
                  <a:lnTo>
                    <a:pt x="365175" y="306070"/>
                  </a:lnTo>
                  <a:lnTo>
                    <a:pt x="370522" y="302260"/>
                  </a:lnTo>
                  <a:lnTo>
                    <a:pt x="376161" y="297180"/>
                  </a:lnTo>
                  <a:lnTo>
                    <a:pt x="379984" y="292100"/>
                  </a:lnTo>
                  <a:lnTo>
                    <a:pt x="380707" y="290830"/>
                  </a:lnTo>
                  <a:lnTo>
                    <a:pt x="382028" y="288290"/>
                  </a:lnTo>
                  <a:lnTo>
                    <a:pt x="381304" y="287020"/>
                  </a:lnTo>
                  <a:lnTo>
                    <a:pt x="375246" y="279400"/>
                  </a:lnTo>
                  <a:lnTo>
                    <a:pt x="368452" y="273050"/>
                  </a:lnTo>
                  <a:lnTo>
                    <a:pt x="361416" y="265430"/>
                  </a:lnTo>
                  <a:lnTo>
                    <a:pt x="354609" y="259080"/>
                  </a:lnTo>
                  <a:lnTo>
                    <a:pt x="353936" y="257810"/>
                  </a:lnTo>
                  <a:lnTo>
                    <a:pt x="353263" y="257810"/>
                  </a:lnTo>
                  <a:lnTo>
                    <a:pt x="352640" y="256540"/>
                  </a:lnTo>
                  <a:lnTo>
                    <a:pt x="352996" y="256540"/>
                  </a:lnTo>
                  <a:lnTo>
                    <a:pt x="353339" y="255270"/>
                  </a:lnTo>
                  <a:lnTo>
                    <a:pt x="353720" y="255270"/>
                  </a:lnTo>
                  <a:lnTo>
                    <a:pt x="358165" y="247650"/>
                  </a:lnTo>
                  <a:lnTo>
                    <a:pt x="362051" y="241300"/>
                  </a:lnTo>
                  <a:lnTo>
                    <a:pt x="365315" y="233680"/>
                  </a:lnTo>
                  <a:lnTo>
                    <a:pt x="369011" y="222250"/>
                  </a:lnTo>
                  <a:lnTo>
                    <a:pt x="370014" y="218440"/>
                  </a:lnTo>
                  <a:lnTo>
                    <a:pt x="370928" y="214630"/>
                  </a:lnTo>
                  <a:lnTo>
                    <a:pt x="377875" y="215900"/>
                  </a:lnTo>
                  <a:lnTo>
                    <a:pt x="384822" y="215900"/>
                  </a:lnTo>
                  <a:lnTo>
                    <a:pt x="398716" y="217170"/>
                  </a:lnTo>
                  <a:lnTo>
                    <a:pt x="400875" y="217170"/>
                  </a:lnTo>
                  <a:lnTo>
                    <a:pt x="402971" y="218440"/>
                  </a:lnTo>
                  <a:lnTo>
                    <a:pt x="405472" y="218440"/>
                  </a:lnTo>
                  <a:lnTo>
                    <a:pt x="405841" y="217170"/>
                  </a:lnTo>
                  <a:lnTo>
                    <a:pt x="406031" y="217170"/>
                  </a:lnTo>
                  <a:lnTo>
                    <a:pt x="406361" y="215900"/>
                  </a:lnTo>
                  <a:lnTo>
                    <a:pt x="406819" y="213360"/>
                  </a:lnTo>
                  <a:lnTo>
                    <a:pt x="408025" y="207010"/>
                  </a:lnTo>
                  <a:lnTo>
                    <a:pt x="409028" y="200660"/>
                  </a:lnTo>
                  <a:lnTo>
                    <a:pt x="409879" y="194310"/>
                  </a:lnTo>
                  <a:lnTo>
                    <a:pt x="411314" y="180340"/>
                  </a:lnTo>
                  <a:lnTo>
                    <a:pt x="412000" y="173990"/>
                  </a:lnTo>
                  <a:lnTo>
                    <a:pt x="412292" y="16637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3" name="object 40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49706" y="5528986"/>
              <a:ext cx="175662" cy="174475"/>
            </a:xfrm>
            <a:prstGeom prst="rect">
              <a:avLst/>
            </a:prstGeom>
          </p:spPr>
        </p:pic>
        <p:sp>
          <p:nvSpPr>
            <p:cNvPr id="404" name="object 404"/>
            <p:cNvSpPr/>
            <p:nvPr/>
          </p:nvSpPr>
          <p:spPr>
            <a:xfrm>
              <a:off x="2477490" y="6132880"/>
              <a:ext cx="134620" cy="185420"/>
            </a:xfrm>
            <a:custGeom>
              <a:avLst/>
              <a:gdLst/>
              <a:ahLst/>
              <a:cxnLst/>
              <a:rect l="l" t="t" r="r" b="b"/>
              <a:pathLst>
                <a:path w="134619" h="185420">
                  <a:moveTo>
                    <a:pt x="35902" y="18656"/>
                  </a:moveTo>
                  <a:lnTo>
                    <a:pt x="35890" y="18808"/>
                  </a:lnTo>
                  <a:lnTo>
                    <a:pt x="35902" y="18656"/>
                  </a:lnTo>
                  <a:close/>
                </a:path>
                <a:path w="134619" h="185420">
                  <a:moveTo>
                    <a:pt x="104305" y="182321"/>
                  </a:moveTo>
                  <a:lnTo>
                    <a:pt x="83007" y="182321"/>
                  </a:lnTo>
                  <a:lnTo>
                    <a:pt x="83007" y="181051"/>
                  </a:lnTo>
                  <a:lnTo>
                    <a:pt x="0" y="181051"/>
                  </a:lnTo>
                  <a:lnTo>
                    <a:pt x="0" y="182321"/>
                  </a:lnTo>
                  <a:lnTo>
                    <a:pt x="127" y="182321"/>
                  </a:lnTo>
                  <a:lnTo>
                    <a:pt x="127" y="183591"/>
                  </a:lnTo>
                  <a:lnTo>
                    <a:pt x="54241" y="183591"/>
                  </a:lnTo>
                  <a:lnTo>
                    <a:pt x="54241" y="184861"/>
                  </a:lnTo>
                  <a:lnTo>
                    <a:pt x="104013" y="184861"/>
                  </a:lnTo>
                  <a:lnTo>
                    <a:pt x="104013" y="183591"/>
                  </a:lnTo>
                  <a:lnTo>
                    <a:pt x="104305" y="183591"/>
                  </a:lnTo>
                  <a:lnTo>
                    <a:pt x="104305" y="182321"/>
                  </a:lnTo>
                  <a:close/>
                </a:path>
                <a:path w="134619" h="185420">
                  <a:moveTo>
                    <a:pt x="134251" y="0"/>
                  </a:moveTo>
                  <a:lnTo>
                    <a:pt x="134239" y="139"/>
                  </a:lnTo>
                  <a:lnTo>
                    <a:pt x="134251" y="0"/>
                  </a:lnTo>
                  <a:close/>
                </a:path>
              </a:pathLst>
            </a:custGeom>
            <a:solidFill>
              <a:srgbClr val="02030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5" name="object 405"/>
          <p:cNvSpPr txBox="1"/>
          <p:nvPr/>
        </p:nvSpPr>
        <p:spPr>
          <a:xfrm>
            <a:off x="10096002" y="9466184"/>
            <a:ext cx="40335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Ihmisten kyvyt tunnistaa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ja hyödyntää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voimavarojaan vaikuttavat tulkintoihin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ja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 valintoihin,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joita he elämänsä aikana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tekevät.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Resilienssi on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kykyä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havaita omia </a:t>
            </a:r>
            <a:r>
              <a:rPr dirty="0" sz="900" spc="-23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vaikutusmahdollisuuksia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vastoinkäymisissä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 ja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haastavissa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tilanteissa.</a:t>
            </a:r>
            <a:endParaRPr sz="900">
              <a:latin typeface="Arial"/>
              <a:cs typeface="Arial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10096002" y="10014823"/>
            <a:ext cx="424434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Resilienssi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voi vahvistua vastoinkäymisten myötä, mutta sitä voidaan tukea myös </a:t>
            </a:r>
            <a:r>
              <a:rPr dirty="0" sz="900" spc="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ennakoivasti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tukemalla yksilön taitoa tunnistaa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ja hyödyntää niitä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voimavaroja,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jotka </a:t>
            </a:r>
            <a:r>
              <a:rPr dirty="0" sz="900" spc="-23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auttavat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ylläpitämään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 hyvinvointia ja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positiivista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käsitystä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 eri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tilanteissa.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0806" y="9643573"/>
            <a:ext cx="45085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020303"/>
                </a:solidFill>
                <a:latin typeface="Arial Rounded MT Bold"/>
                <a:cs typeface="Arial Rounded MT Bold"/>
              </a:rPr>
              <a:t>HYVÄN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50">
                <a:solidFill>
                  <a:srgbClr val="020303"/>
                </a:solidFill>
                <a:latin typeface="Arial Rounded MT Bold"/>
                <a:cs typeface="Arial Rounded MT Bold"/>
              </a:rPr>
              <a:t>MIELEN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30">
                <a:solidFill>
                  <a:srgbClr val="020303"/>
                </a:solidFill>
                <a:latin typeface="Arial Rounded MT Bold"/>
                <a:cs typeface="Arial Rounded MT Bold"/>
              </a:rPr>
              <a:t>RYHMÄ</a:t>
            </a:r>
            <a:endParaRPr sz="3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481" y="141667"/>
            <a:ext cx="1055116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2350" algn="l"/>
              </a:tabLst>
            </a:pPr>
            <a:r>
              <a:rPr dirty="0"/>
              <a:t>POSITIIVISET	</a:t>
            </a:r>
            <a:r>
              <a:rPr dirty="0" spc="-75"/>
              <a:t>TUNNEYHTÄLÖT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62008" y="295246"/>
            <a:ext cx="37426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KUTSUMUS,</a:t>
            </a:r>
            <a:r>
              <a:rPr dirty="0" sz="1400" spc="-4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UTELIAISUUS,</a:t>
            </a:r>
            <a:r>
              <a:rPr dirty="0" sz="1400" spc="-4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10202"/>
                </a:solidFill>
                <a:latin typeface="Arial"/>
                <a:cs typeface="Arial"/>
              </a:rPr>
              <a:t>USKOTTAVUUS, </a:t>
            </a:r>
            <a:r>
              <a:rPr dirty="0" sz="1400" spc="-37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ONNELLISUUS, 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SAAVUTUS,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ILO, 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USKO,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 TÄYTTYMYS,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010202"/>
                </a:solidFill>
                <a:latin typeface="Arial"/>
                <a:cs typeface="Arial"/>
              </a:rPr>
              <a:t>EMPATIA,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 RIEMU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6300" y="10021151"/>
            <a:ext cx="4586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Malli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on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käännetty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suomeksi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bestseller-kirjailija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Chip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Conleyn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kehittämistä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tunneyhtälöistä.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3" y="1207992"/>
            <a:ext cx="15115540" cy="8144509"/>
            <a:chOff x="-3" y="1207992"/>
            <a:chExt cx="15115540" cy="8144509"/>
          </a:xfrm>
        </p:grpSpPr>
        <p:sp>
          <p:nvSpPr>
            <p:cNvPr id="7" name="object 7"/>
            <p:cNvSpPr/>
            <p:nvPr/>
          </p:nvSpPr>
          <p:spPr>
            <a:xfrm>
              <a:off x="6337" y="1214336"/>
              <a:ext cx="15102840" cy="8131809"/>
            </a:xfrm>
            <a:custGeom>
              <a:avLst/>
              <a:gdLst/>
              <a:ahLst/>
              <a:cxnLst/>
              <a:rect l="l" t="t" r="r" b="b"/>
              <a:pathLst>
                <a:path w="15102840" h="8131809">
                  <a:moveTo>
                    <a:pt x="0" y="8131378"/>
                  </a:moveTo>
                  <a:lnTo>
                    <a:pt x="15102725" y="8131378"/>
                  </a:lnTo>
                  <a:lnTo>
                    <a:pt x="15102725" y="0"/>
                  </a:lnTo>
                  <a:lnTo>
                    <a:pt x="0" y="0"/>
                  </a:lnTo>
                  <a:lnTo>
                    <a:pt x="0" y="8131378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46" y="1207992"/>
              <a:ext cx="15102840" cy="12700"/>
            </a:xfrm>
            <a:custGeom>
              <a:avLst/>
              <a:gdLst/>
              <a:ahLst/>
              <a:cxnLst/>
              <a:rect l="l" t="t" r="r" b="b"/>
              <a:pathLst>
                <a:path w="15102840" h="12700">
                  <a:moveTo>
                    <a:pt x="0" y="12700"/>
                  </a:moveTo>
                  <a:lnTo>
                    <a:pt x="15102716" y="12700"/>
                  </a:lnTo>
                  <a:lnTo>
                    <a:pt x="15102716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46" y="1214342"/>
              <a:ext cx="15102840" cy="8131809"/>
            </a:xfrm>
            <a:custGeom>
              <a:avLst/>
              <a:gdLst/>
              <a:ahLst/>
              <a:cxnLst/>
              <a:rect l="l" t="t" r="r" b="b"/>
              <a:pathLst>
                <a:path w="15102840" h="8131809">
                  <a:moveTo>
                    <a:pt x="15102716" y="8131378"/>
                  </a:moveTo>
                  <a:lnTo>
                    <a:pt x="0" y="8131378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257" y="5507647"/>
              <a:ext cx="14776806" cy="33098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4850" y="5454902"/>
              <a:ext cx="2499360" cy="1366520"/>
            </a:xfrm>
            <a:custGeom>
              <a:avLst/>
              <a:gdLst/>
              <a:ahLst/>
              <a:cxnLst/>
              <a:rect l="l" t="t" r="r" b="b"/>
              <a:pathLst>
                <a:path w="2499360" h="1366520">
                  <a:moveTo>
                    <a:pt x="1413624" y="0"/>
                  </a:moveTo>
                  <a:lnTo>
                    <a:pt x="1364988" y="820"/>
                  </a:lnTo>
                  <a:lnTo>
                    <a:pt x="1316764" y="3264"/>
                  </a:lnTo>
                  <a:lnTo>
                    <a:pt x="1268978" y="7304"/>
                  </a:lnTo>
                  <a:lnTo>
                    <a:pt x="1221656" y="12916"/>
                  </a:lnTo>
                  <a:lnTo>
                    <a:pt x="1174825" y="20072"/>
                  </a:lnTo>
                  <a:lnTo>
                    <a:pt x="1128510" y="28745"/>
                  </a:lnTo>
                  <a:lnTo>
                    <a:pt x="1082740" y="38910"/>
                  </a:lnTo>
                  <a:lnTo>
                    <a:pt x="1037539" y="50541"/>
                  </a:lnTo>
                  <a:lnTo>
                    <a:pt x="992934" y="63610"/>
                  </a:lnTo>
                  <a:lnTo>
                    <a:pt x="948951" y="78092"/>
                  </a:lnTo>
                  <a:lnTo>
                    <a:pt x="905617" y="93960"/>
                  </a:lnTo>
                  <a:lnTo>
                    <a:pt x="862959" y="111189"/>
                  </a:lnTo>
                  <a:lnTo>
                    <a:pt x="821002" y="129750"/>
                  </a:lnTo>
                  <a:lnTo>
                    <a:pt x="779772" y="149619"/>
                  </a:lnTo>
                  <a:lnTo>
                    <a:pt x="739297" y="170769"/>
                  </a:lnTo>
                  <a:lnTo>
                    <a:pt x="699603" y="193173"/>
                  </a:lnTo>
                  <a:lnTo>
                    <a:pt x="660715" y="216805"/>
                  </a:lnTo>
                  <a:lnTo>
                    <a:pt x="622661" y="241640"/>
                  </a:lnTo>
                  <a:lnTo>
                    <a:pt x="585466" y="267649"/>
                  </a:lnTo>
                  <a:lnTo>
                    <a:pt x="549158" y="294808"/>
                  </a:lnTo>
                  <a:lnTo>
                    <a:pt x="513761" y="323090"/>
                  </a:lnTo>
                  <a:lnTo>
                    <a:pt x="479303" y="352468"/>
                  </a:lnTo>
                  <a:lnTo>
                    <a:pt x="445810" y="382916"/>
                  </a:lnTo>
                  <a:lnTo>
                    <a:pt x="413309" y="414408"/>
                  </a:lnTo>
                  <a:lnTo>
                    <a:pt x="381825" y="446918"/>
                  </a:lnTo>
                  <a:lnTo>
                    <a:pt x="351386" y="480418"/>
                  </a:lnTo>
                  <a:lnTo>
                    <a:pt x="322016" y="514883"/>
                  </a:lnTo>
                  <a:lnTo>
                    <a:pt x="293744" y="550287"/>
                  </a:lnTo>
                  <a:lnTo>
                    <a:pt x="266594" y="586603"/>
                  </a:lnTo>
                  <a:lnTo>
                    <a:pt x="240595" y="623804"/>
                  </a:lnTo>
                  <a:lnTo>
                    <a:pt x="215770" y="661865"/>
                  </a:lnTo>
                  <a:lnTo>
                    <a:pt x="192149" y="700759"/>
                  </a:lnTo>
                  <a:lnTo>
                    <a:pt x="169755" y="740459"/>
                  </a:lnTo>
                  <a:lnTo>
                    <a:pt x="148617" y="780940"/>
                  </a:lnTo>
                  <a:lnTo>
                    <a:pt x="128759" y="822175"/>
                  </a:lnTo>
                  <a:lnTo>
                    <a:pt x="110210" y="864137"/>
                  </a:lnTo>
                  <a:lnTo>
                    <a:pt x="92994" y="906801"/>
                  </a:lnTo>
                  <a:lnTo>
                    <a:pt x="77138" y="950140"/>
                  </a:lnTo>
                  <a:lnTo>
                    <a:pt x="62670" y="994127"/>
                  </a:lnTo>
                  <a:lnTo>
                    <a:pt x="49614" y="1038737"/>
                  </a:lnTo>
                  <a:lnTo>
                    <a:pt x="37997" y="1083942"/>
                  </a:lnTo>
                  <a:lnTo>
                    <a:pt x="27846" y="1129717"/>
                  </a:lnTo>
                  <a:lnTo>
                    <a:pt x="19187" y="1176036"/>
                  </a:lnTo>
                  <a:lnTo>
                    <a:pt x="12047" y="1222871"/>
                  </a:lnTo>
                  <a:lnTo>
                    <a:pt x="6451" y="1270197"/>
                  </a:lnTo>
                  <a:lnTo>
                    <a:pt x="2427" y="1317987"/>
                  </a:lnTo>
                  <a:lnTo>
                    <a:pt x="0" y="1366215"/>
                  </a:lnTo>
                  <a:lnTo>
                    <a:pt x="2499029" y="507403"/>
                  </a:lnTo>
                  <a:lnTo>
                    <a:pt x="2467267" y="470728"/>
                  </a:lnTo>
                  <a:lnTo>
                    <a:pt x="2434286" y="435170"/>
                  </a:lnTo>
                  <a:lnTo>
                    <a:pt x="2400118" y="400762"/>
                  </a:lnTo>
                  <a:lnTo>
                    <a:pt x="2364796" y="367535"/>
                  </a:lnTo>
                  <a:lnTo>
                    <a:pt x="2328351" y="335522"/>
                  </a:lnTo>
                  <a:lnTo>
                    <a:pt x="2290816" y="304755"/>
                  </a:lnTo>
                  <a:lnTo>
                    <a:pt x="2252224" y="275267"/>
                  </a:lnTo>
                  <a:lnTo>
                    <a:pt x="2212607" y="247089"/>
                  </a:lnTo>
                  <a:lnTo>
                    <a:pt x="2171997" y="220255"/>
                  </a:lnTo>
                  <a:lnTo>
                    <a:pt x="2130427" y="194797"/>
                  </a:lnTo>
                  <a:lnTo>
                    <a:pt x="2087928" y="170747"/>
                  </a:lnTo>
                  <a:lnTo>
                    <a:pt x="2044534" y="148137"/>
                  </a:lnTo>
                  <a:lnTo>
                    <a:pt x="2000276" y="126999"/>
                  </a:lnTo>
                  <a:lnTo>
                    <a:pt x="1955188" y="107367"/>
                  </a:lnTo>
                  <a:lnTo>
                    <a:pt x="1909301" y="89272"/>
                  </a:lnTo>
                  <a:lnTo>
                    <a:pt x="1862647" y="72747"/>
                  </a:lnTo>
                  <a:lnTo>
                    <a:pt x="1815260" y="57824"/>
                  </a:lnTo>
                  <a:lnTo>
                    <a:pt x="1767171" y="44536"/>
                  </a:lnTo>
                  <a:lnTo>
                    <a:pt x="1718413" y="32914"/>
                  </a:lnTo>
                  <a:lnTo>
                    <a:pt x="1669018" y="22992"/>
                  </a:lnTo>
                  <a:lnTo>
                    <a:pt x="1619019" y="14801"/>
                  </a:lnTo>
                  <a:lnTo>
                    <a:pt x="1568447" y="8374"/>
                  </a:lnTo>
                  <a:lnTo>
                    <a:pt x="1517336" y="3743"/>
                  </a:lnTo>
                  <a:lnTo>
                    <a:pt x="1465718" y="941"/>
                  </a:lnTo>
                  <a:lnTo>
                    <a:pt x="1413624" y="0"/>
                  </a:lnTo>
                  <a:close/>
                </a:path>
              </a:pathLst>
            </a:custGeom>
            <a:solidFill>
              <a:srgbClr val="6CC3B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460" y="5576633"/>
              <a:ext cx="2362949" cy="12792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75717" y="5454902"/>
              <a:ext cx="2499360" cy="1366520"/>
            </a:xfrm>
            <a:custGeom>
              <a:avLst/>
              <a:gdLst/>
              <a:ahLst/>
              <a:cxnLst/>
              <a:rect l="l" t="t" r="r" b="b"/>
              <a:pathLst>
                <a:path w="2499360" h="1366520">
                  <a:moveTo>
                    <a:pt x="1413624" y="0"/>
                  </a:moveTo>
                  <a:lnTo>
                    <a:pt x="1364988" y="820"/>
                  </a:lnTo>
                  <a:lnTo>
                    <a:pt x="1316764" y="3264"/>
                  </a:lnTo>
                  <a:lnTo>
                    <a:pt x="1268978" y="7304"/>
                  </a:lnTo>
                  <a:lnTo>
                    <a:pt x="1221656" y="12916"/>
                  </a:lnTo>
                  <a:lnTo>
                    <a:pt x="1174825" y="20072"/>
                  </a:lnTo>
                  <a:lnTo>
                    <a:pt x="1128511" y="28745"/>
                  </a:lnTo>
                  <a:lnTo>
                    <a:pt x="1082740" y="38910"/>
                  </a:lnTo>
                  <a:lnTo>
                    <a:pt x="1037539" y="50541"/>
                  </a:lnTo>
                  <a:lnTo>
                    <a:pt x="992935" y="63610"/>
                  </a:lnTo>
                  <a:lnTo>
                    <a:pt x="948952" y="78092"/>
                  </a:lnTo>
                  <a:lnTo>
                    <a:pt x="905619" y="93960"/>
                  </a:lnTo>
                  <a:lnTo>
                    <a:pt x="862961" y="111189"/>
                  </a:lnTo>
                  <a:lnTo>
                    <a:pt x="821004" y="129750"/>
                  </a:lnTo>
                  <a:lnTo>
                    <a:pt x="779775" y="149619"/>
                  </a:lnTo>
                  <a:lnTo>
                    <a:pt x="739300" y="170769"/>
                  </a:lnTo>
                  <a:lnTo>
                    <a:pt x="699606" y="193173"/>
                  </a:lnTo>
                  <a:lnTo>
                    <a:pt x="660719" y="216805"/>
                  </a:lnTo>
                  <a:lnTo>
                    <a:pt x="622664" y="241640"/>
                  </a:lnTo>
                  <a:lnTo>
                    <a:pt x="585470" y="267649"/>
                  </a:lnTo>
                  <a:lnTo>
                    <a:pt x="549161" y="294808"/>
                  </a:lnTo>
                  <a:lnTo>
                    <a:pt x="513765" y="323090"/>
                  </a:lnTo>
                  <a:lnTo>
                    <a:pt x="479308" y="352468"/>
                  </a:lnTo>
                  <a:lnTo>
                    <a:pt x="445815" y="382916"/>
                  </a:lnTo>
                  <a:lnTo>
                    <a:pt x="413314" y="414408"/>
                  </a:lnTo>
                  <a:lnTo>
                    <a:pt x="381830" y="446918"/>
                  </a:lnTo>
                  <a:lnTo>
                    <a:pt x="351391" y="480418"/>
                  </a:lnTo>
                  <a:lnTo>
                    <a:pt x="322022" y="514883"/>
                  </a:lnTo>
                  <a:lnTo>
                    <a:pt x="293749" y="550287"/>
                  </a:lnTo>
                  <a:lnTo>
                    <a:pt x="266600" y="586603"/>
                  </a:lnTo>
                  <a:lnTo>
                    <a:pt x="240600" y="623804"/>
                  </a:lnTo>
                  <a:lnTo>
                    <a:pt x="215776" y="661865"/>
                  </a:lnTo>
                  <a:lnTo>
                    <a:pt x="192154" y="700759"/>
                  </a:lnTo>
                  <a:lnTo>
                    <a:pt x="169761" y="740459"/>
                  </a:lnTo>
                  <a:lnTo>
                    <a:pt x="148622" y="780940"/>
                  </a:lnTo>
                  <a:lnTo>
                    <a:pt x="128765" y="822175"/>
                  </a:lnTo>
                  <a:lnTo>
                    <a:pt x="110215" y="864137"/>
                  </a:lnTo>
                  <a:lnTo>
                    <a:pt x="92999" y="906801"/>
                  </a:lnTo>
                  <a:lnTo>
                    <a:pt x="77143" y="950140"/>
                  </a:lnTo>
                  <a:lnTo>
                    <a:pt x="62674" y="994127"/>
                  </a:lnTo>
                  <a:lnTo>
                    <a:pt x="49618" y="1038737"/>
                  </a:lnTo>
                  <a:lnTo>
                    <a:pt x="38001" y="1083942"/>
                  </a:lnTo>
                  <a:lnTo>
                    <a:pt x="27849" y="1129717"/>
                  </a:lnTo>
                  <a:lnTo>
                    <a:pt x="19190" y="1176036"/>
                  </a:lnTo>
                  <a:lnTo>
                    <a:pt x="12049" y="1222871"/>
                  </a:lnTo>
                  <a:lnTo>
                    <a:pt x="6453" y="1270197"/>
                  </a:lnTo>
                  <a:lnTo>
                    <a:pt x="2427" y="1317987"/>
                  </a:lnTo>
                  <a:lnTo>
                    <a:pt x="0" y="1366215"/>
                  </a:lnTo>
                  <a:lnTo>
                    <a:pt x="2499029" y="507403"/>
                  </a:lnTo>
                  <a:lnTo>
                    <a:pt x="2467267" y="470728"/>
                  </a:lnTo>
                  <a:lnTo>
                    <a:pt x="2434286" y="435170"/>
                  </a:lnTo>
                  <a:lnTo>
                    <a:pt x="2400118" y="400762"/>
                  </a:lnTo>
                  <a:lnTo>
                    <a:pt x="2364796" y="367535"/>
                  </a:lnTo>
                  <a:lnTo>
                    <a:pt x="2328351" y="335522"/>
                  </a:lnTo>
                  <a:lnTo>
                    <a:pt x="2290816" y="304755"/>
                  </a:lnTo>
                  <a:lnTo>
                    <a:pt x="2252224" y="275267"/>
                  </a:lnTo>
                  <a:lnTo>
                    <a:pt x="2212607" y="247089"/>
                  </a:lnTo>
                  <a:lnTo>
                    <a:pt x="2171997" y="220255"/>
                  </a:lnTo>
                  <a:lnTo>
                    <a:pt x="2130427" y="194797"/>
                  </a:lnTo>
                  <a:lnTo>
                    <a:pt x="2087928" y="170747"/>
                  </a:lnTo>
                  <a:lnTo>
                    <a:pt x="2044534" y="148137"/>
                  </a:lnTo>
                  <a:lnTo>
                    <a:pt x="2000276" y="126999"/>
                  </a:lnTo>
                  <a:lnTo>
                    <a:pt x="1955188" y="107367"/>
                  </a:lnTo>
                  <a:lnTo>
                    <a:pt x="1909301" y="89272"/>
                  </a:lnTo>
                  <a:lnTo>
                    <a:pt x="1862647" y="72747"/>
                  </a:lnTo>
                  <a:lnTo>
                    <a:pt x="1815260" y="57824"/>
                  </a:lnTo>
                  <a:lnTo>
                    <a:pt x="1767171" y="44536"/>
                  </a:lnTo>
                  <a:lnTo>
                    <a:pt x="1718413" y="32914"/>
                  </a:lnTo>
                  <a:lnTo>
                    <a:pt x="1669018" y="22992"/>
                  </a:lnTo>
                  <a:lnTo>
                    <a:pt x="1619019" y="14801"/>
                  </a:lnTo>
                  <a:lnTo>
                    <a:pt x="1568447" y="8374"/>
                  </a:lnTo>
                  <a:lnTo>
                    <a:pt x="1517336" y="3743"/>
                  </a:lnTo>
                  <a:lnTo>
                    <a:pt x="1465718" y="941"/>
                  </a:lnTo>
                  <a:lnTo>
                    <a:pt x="1413624" y="0"/>
                  </a:lnTo>
                  <a:close/>
                </a:path>
              </a:pathLst>
            </a:custGeom>
            <a:solidFill>
              <a:srgbClr val="939E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8321" y="5576633"/>
              <a:ext cx="2362961" cy="12792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46582" y="5454902"/>
              <a:ext cx="2499360" cy="1366520"/>
            </a:xfrm>
            <a:custGeom>
              <a:avLst/>
              <a:gdLst/>
              <a:ahLst/>
              <a:cxnLst/>
              <a:rect l="l" t="t" r="r" b="b"/>
              <a:pathLst>
                <a:path w="2499359" h="1366520">
                  <a:moveTo>
                    <a:pt x="1413624" y="0"/>
                  </a:moveTo>
                  <a:lnTo>
                    <a:pt x="1364988" y="820"/>
                  </a:lnTo>
                  <a:lnTo>
                    <a:pt x="1316764" y="3264"/>
                  </a:lnTo>
                  <a:lnTo>
                    <a:pt x="1268978" y="7304"/>
                  </a:lnTo>
                  <a:lnTo>
                    <a:pt x="1221656" y="12916"/>
                  </a:lnTo>
                  <a:lnTo>
                    <a:pt x="1174825" y="20072"/>
                  </a:lnTo>
                  <a:lnTo>
                    <a:pt x="1128510" y="28745"/>
                  </a:lnTo>
                  <a:lnTo>
                    <a:pt x="1082740" y="38910"/>
                  </a:lnTo>
                  <a:lnTo>
                    <a:pt x="1037539" y="50541"/>
                  </a:lnTo>
                  <a:lnTo>
                    <a:pt x="992934" y="63610"/>
                  </a:lnTo>
                  <a:lnTo>
                    <a:pt x="948951" y="78092"/>
                  </a:lnTo>
                  <a:lnTo>
                    <a:pt x="905617" y="93960"/>
                  </a:lnTo>
                  <a:lnTo>
                    <a:pt x="862959" y="111189"/>
                  </a:lnTo>
                  <a:lnTo>
                    <a:pt x="821002" y="129750"/>
                  </a:lnTo>
                  <a:lnTo>
                    <a:pt x="779772" y="149619"/>
                  </a:lnTo>
                  <a:lnTo>
                    <a:pt x="739297" y="170769"/>
                  </a:lnTo>
                  <a:lnTo>
                    <a:pt x="699603" y="193173"/>
                  </a:lnTo>
                  <a:lnTo>
                    <a:pt x="660715" y="216805"/>
                  </a:lnTo>
                  <a:lnTo>
                    <a:pt x="622661" y="241640"/>
                  </a:lnTo>
                  <a:lnTo>
                    <a:pt x="585466" y="267649"/>
                  </a:lnTo>
                  <a:lnTo>
                    <a:pt x="549158" y="294808"/>
                  </a:lnTo>
                  <a:lnTo>
                    <a:pt x="513761" y="323090"/>
                  </a:lnTo>
                  <a:lnTo>
                    <a:pt x="479303" y="352468"/>
                  </a:lnTo>
                  <a:lnTo>
                    <a:pt x="445810" y="382916"/>
                  </a:lnTo>
                  <a:lnTo>
                    <a:pt x="413309" y="414408"/>
                  </a:lnTo>
                  <a:lnTo>
                    <a:pt x="381825" y="446918"/>
                  </a:lnTo>
                  <a:lnTo>
                    <a:pt x="351386" y="480418"/>
                  </a:lnTo>
                  <a:lnTo>
                    <a:pt x="322016" y="514883"/>
                  </a:lnTo>
                  <a:lnTo>
                    <a:pt x="293744" y="550287"/>
                  </a:lnTo>
                  <a:lnTo>
                    <a:pt x="266594" y="586603"/>
                  </a:lnTo>
                  <a:lnTo>
                    <a:pt x="240595" y="623804"/>
                  </a:lnTo>
                  <a:lnTo>
                    <a:pt x="215770" y="661865"/>
                  </a:lnTo>
                  <a:lnTo>
                    <a:pt x="192149" y="700759"/>
                  </a:lnTo>
                  <a:lnTo>
                    <a:pt x="169755" y="740459"/>
                  </a:lnTo>
                  <a:lnTo>
                    <a:pt x="148617" y="780940"/>
                  </a:lnTo>
                  <a:lnTo>
                    <a:pt x="128759" y="822175"/>
                  </a:lnTo>
                  <a:lnTo>
                    <a:pt x="110210" y="864137"/>
                  </a:lnTo>
                  <a:lnTo>
                    <a:pt x="92994" y="906801"/>
                  </a:lnTo>
                  <a:lnTo>
                    <a:pt x="77138" y="950140"/>
                  </a:lnTo>
                  <a:lnTo>
                    <a:pt x="62670" y="994127"/>
                  </a:lnTo>
                  <a:lnTo>
                    <a:pt x="49614" y="1038737"/>
                  </a:lnTo>
                  <a:lnTo>
                    <a:pt x="37997" y="1083942"/>
                  </a:lnTo>
                  <a:lnTo>
                    <a:pt x="27846" y="1129717"/>
                  </a:lnTo>
                  <a:lnTo>
                    <a:pt x="19187" y="1176036"/>
                  </a:lnTo>
                  <a:lnTo>
                    <a:pt x="12047" y="1222871"/>
                  </a:lnTo>
                  <a:lnTo>
                    <a:pt x="6451" y="1270197"/>
                  </a:lnTo>
                  <a:lnTo>
                    <a:pt x="2427" y="1317987"/>
                  </a:lnTo>
                  <a:lnTo>
                    <a:pt x="0" y="1366215"/>
                  </a:lnTo>
                  <a:lnTo>
                    <a:pt x="2499029" y="507403"/>
                  </a:lnTo>
                  <a:lnTo>
                    <a:pt x="2467267" y="470728"/>
                  </a:lnTo>
                  <a:lnTo>
                    <a:pt x="2434286" y="435170"/>
                  </a:lnTo>
                  <a:lnTo>
                    <a:pt x="2400118" y="400762"/>
                  </a:lnTo>
                  <a:lnTo>
                    <a:pt x="2364796" y="367535"/>
                  </a:lnTo>
                  <a:lnTo>
                    <a:pt x="2328351" y="335522"/>
                  </a:lnTo>
                  <a:lnTo>
                    <a:pt x="2290816" y="304755"/>
                  </a:lnTo>
                  <a:lnTo>
                    <a:pt x="2252224" y="275267"/>
                  </a:lnTo>
                  <a:lnTo>
                    <a:pt x="2212607" y="247089"/>
                  </a:lnTo>
                  <a:lnTo>
                    <a:pt x="2171997" y="220255"/>
                  </a:lnTo>
                  <a:lnTo>
                    <a:pt x="2130427" y="194797"/>
                  </a:lnTo>
                  <a:lnTo>
                    <a:pt x="2087928" y="170747"/>
                  </a:lnTo>
                  <a:lnTo>
                    <a:pt x="2044534" y="148137"/>
                  </a:lnTo>
                  <a:lnTo>
                    <a:pt x="2000276" y="126999"/>
                  </a:lnTo>
                  <a:lnTo>
                    <a:pt x="1955188" y="107367"/>
                  </a:lnTo>
                  <a:lnTo>
                    <a:pt x="1909301" y="89272"/>
                  </a:lnTo>
                  <a:lnTo>
                    <a:pt x="1862647" y="72747"/>
                  </a:lnTo>
                  <a:lnTo>
                    <a:pt x="1815260" y="57824"/>
                  </a:lnTo>
                  <a:lnTo>
                    <a:pt x="1767171" y="44536"/>
                  </a:lnTo>
                  <a:lnTo>
                    <a:pt x="1718413" y="32914"/>
                  </a:lnTo>
                  <a:lnTo>
                    <a:pt x="1669018" y="22992"/>
                  </a:lnTo>
                  <a:lnTo>
                    <a:pt x="1619019" y="14801"/>
                  </a:lnTo>
                  <a:lnTo>
                    <a:pt x="1568447" y="8374"/>
                  </a:lnTo>
                  <a:lnTo>
                    <a:pt x="1517336" y="3743"/>
                  </a:lnTo>
                  <a:lnTo>
                    <a:pt x="1465718" y="941"/>
                  </a:lnTo>
                  <a:lnTo>
                    <a:pt x="1413624" y="0"/>
                  </a:lnTo>
                  <a:close/>
                </a:path>
              </a:pathLst>
            </a:custGeom>
            <a:solidFill>
              <a:srgbClr val="6C9B8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9181" y="5576633"/>
              <a:ext cx="2362987" cy="12792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917449" y="5454902"/>
              <a:ext cx="2499360" cy="1366520"/>
            </a:xfrm>
            <a:custGeom>
              <a:avLst/>
              <a:gdLst/>
              <a:ahLst/>
              <a:cxnLst/>
              <a:rect l="l" t="t" r="r" b="b"/>
              <a:pathLst>
                <a:path w="2499359" h="1366520">
                  <a:moveTo>
                    <a:pt x="1413624" y="0"/>
                  </a:moveTo>
                  <a:lnTo>
                    <a:pt x="1364988" y="820"/>
                  </a:lnTo>
                  <a:lnTo>
                    <a:pt x="1316764" y="3264"/>
                  </a:lnTo>
                  <a:lnTo>
                    <a:pt x="1268978" y="7304"/>
                  </a:lnTo>
                  <a:lnTo>
                    <a:pt x="1221656" y="12916"/>
                  </a:lnTo>
                  <a:lnTo>
                    <a:pt x="1174825" y="20072"/>
                  </a:lnTo>
                  <a:lnTo>
                    <a:pt x="1128510" y="28745"/>
                  </a:lnTo>
                  <a:lnTo>
                    <a:pt x="1082740" y="38910"/>
                  </a:lnTo>
                  <a:lnTo>
                    <a:pt x="1037539" y="50541"/>
                  </a:lnTo>
                  <a:lnTo>
                    <a:pt x="992934" y="63610"/>
                  </a:lnTo>
                  <a:lnTo>
                    <a:pt x="948951" y="78092"/>
                  </a:lnTo>
                  <a:lnTo>
                    <a:pt x="905617" y="93960"/>
                  </a:lnTo>
                  <a:lnTo>
                    <a:pt x="862959" y="111189"/>
                  </a:lnTo>
                  <a:lnTo>
                    <a:pt x="821002" y="129750"/>
                  </a:lnTo>
                  <a:lnTo>
                    <a:pt x="779772" y="149619"/>
                  </a:lnTo>
                  <a:lnTo>
                    <a:pt x="739297" y="170769"/>
                  </a:lnTo>
                  <a:lnTo>
                    <a:pt x="699603" y="193173"/>
                  </a:lnTo>
                  <a:lnTo>
                    <a:pt x="660715" y="216805"/>
                  </a:lnTo>
                  <a:lnTo>
                    <a:pt x="622661" y="241640"/>
                  </a:lnTo>
                  <a:lnTo>
                    <a:pt x="585466" y="267649"/>
                  </a:lnTo>
                  <a:lnTo>
                    <a:pt x="549158" y="294808"/>
                  </a:lnTo>
                  <a:lnTo>
                    <a:pt x="513761" y="323090"/>
                  </a:lnTo>
                  <a:lnTo>
                    <a:pt x="479303" y="352468"/>
                  </a:lnTo>
                  <a:lnTo>
                    <a:pt x="445810" y="382916"/>
                  </a:lnTo>
                  <a:lnTo>
                    <a:pt x="413309" y="414408"/>
                  </a:lnTo>
                  <a:lnTo>
                    <a:pt x="381825" y="446918"/>
                  </a:lnTo>
                  <a:lnTo>
                    <a:pt x="351386" y="480418"/>
                  </a:lnTo>
                  <a:lnTo>
                    <a:pt x="322016" y="514883"/>
                  </a:lnTo>
                  <a:lnTo>
                    <a:pt x="293744" y="550287"/>
                  </a:lnTo>
                  <a:lnTo>
                    <a:pt x="266594" y="586603"/>
                  </a:lnTo>
                  <a:lnTo>
                    <a:pt x="240595" y="623804"/>
                  </a:lnTo>
                  <a:lnTo>
                    <a:pt x="215770" y="661865"/>
                  </a:lnTo>
                  <a:lnTo>
                    <a:pt x="192149" y="700759"/>
                  </a:lnTo>
                  <a:lnTo>
                    <a:pt x="169755" y="740459"/>
                  </a:lnTo>
                  <a:lnTo>
                    <a:pt x="148617" y="780940"/>
                  </a:lnTo>
                  <a:lnTo>
                    <a:pt x="128759" y="822175"/>
                  </a:lnTo>
                  <a:lnTo>
                    <a:pt x="110210" y="864137"/>
                  </a:lnTo>
                  <a:lnTo>
                    <a:pt x="92994" y="906801"/>
                  </a:lnTo>
                  <a:lnTo>
                    <a:pt x="77138" y="950140"/>
                  </a:lnTo>
                  <a:lnTo>
                    <a:pt x="62670" y="994127"/>
                  </a:lnTo>
                  <a:lnTo>
                    <a:pt x="49614" y="1038737"/>
                  </a:lnTo>
                  <a:lnTo>
                    <a:pt x="37997" y="1083942"/>
                  </a:lnTo>
                  <a:lnTo>
                    <a:pt x="27846" y="1129717"/>
                  </a:lnTo>
                  <a:lnTo>
                    <a:pt x="19187" y="1176036"/>
                  </a:lnTo>
                  <a:lnTo>
                    <a:pt x="12047" y="1222871"/>
                  </a:lnTo>
                  <a:lnTo>
                    <a:pt x="6451" y="1270197"/>
                  </a:lnTo>
                  <a:lnTo>
                    <a:pt x="2427" y="1317987"/>
                  </a:lnTo>
                  <a:lnTo>
                    <a:pt x="0" y="1366215"/>
                  </a:lnTo>
                  <a:lnTo>
                    <a:pt x="2499029" y="507403"/>
                  </a:lnTo>
                  <a:lnTo>
                    <a:pt x="2467267" y="470728"/>
                  </a:lnTo>
                  <a:lnTo>
                    <a:pt x="2434286" y="435170"/>
                  </a:lnTo>
                  <a:lnTo>
                    <a:pt x="2400118" y="400762"/>
                  </a:lnTo>
                  <a:lnTo>
                    <a:pt x="2364796" y="367535"/>
                  </a:lnTo>
                  <a:lnTo>
                    <a:pt x="2328351" y="335522"/>
                  </a:lnTo>
                  <a:lnTo>
                    <a:pt x="2290816" y="304755"/>
                  </a:lnTo>
                  <a:lnTo>
                    <a:pt x="2252224" y="275267"/>
                  </a:lnTo>
                  <a:lnTo>
                    <a:pt x="2212607" y="247089"/>
                  </a:lnTo>
                  <a:lnTo>
                    <a:pt x="2171997" y="220255"/>
                  </a:lnTo>
                  <a:lnTo>
                    <a:pt x="2130427" y="194797"/>
                  </a:lnTo>
                  <a:lnTo>
                    <a:pt x="2087928" y="170747"/>
                  </a:lnTo>
                  <a:lnTo>
                    <a:pt x="2044534" y="148137"/>
                  </a:lnTo>
                  <a:lnTo>
                    <a:pt x="2000276" y="126999"/>
                  </a:lnTo>
                  <a:lnTo>
                    <a:pt x="1955188" y="107367"/>
                  </a:lnTo>
                  <a:lnTo>
                    <a:pt x="1909301" y="89272"/>
                  </a:lnTo>
                  <a:lnTo>
                    <a:pt x="1862647" y="72747"/>
                  </a:lnTo>
                  <a:lnTo>
                    <a:pt x="1815260" y="57824"/>
                  </a:lnTo>
                  <a:lnTo>
                    <a:pt x="1767171" y="44536"/>
                  </a:lnTo>
                  <a:lnTo>
                    <a:pt x="1718413" y="32914"/>
                  </a:lnTo>
                  <a:lnTo>
                    <a:pt x="1669018" y="22992"/>
                  </a:lnTo>
                  <a:lnTo>
                    <a:pt x="1619019" y="14801"/>
                  </a:lnTo>
                  <a:lnTo>
                    <a:pt x="1568447" y="8374"/>
                  </a:lnTo>
                  <a:lnTo>
                    <a:pt x="1517336" y="3743"/>
                  </a:lnTo>
                  <a:lnTo>
                    <a:pt x="1465718" y="941"/>
                  </a:lnTo>
                  <a:lnTo>
                    <a:pt x="1413624" y="0"/>
                  </a:lnTo>
                  <a:close/>
                </a:path>
              </a:pathLst>
            </a:custGeom>
            <a:solidFill>
              <a:srgbClr val="579DA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8317" y="5454903"/>
              <a:ext cx="2499017" cy="140101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493943" y="9662152"/>
            <a:ext cx="5247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Jos käsityksemme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todellisuuksistamme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-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mitä olemme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saaneet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aikaan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(menestys) - </a:t>
            </a:r>
            <a:r>
              <a:rPr dirty="0" sz="1200" spc="-23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ylittää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potentiaalimme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-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sen,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mitä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ajattelimme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saavuttavamme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(pyrkimykset)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- 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tunnemme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 todennäköisesti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 itsemme melko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hyvin.</a:t>
            </a:r>
            <a:endParaRPr sz="1200">
              <a:latin typeface="Myriad Pro"/>
              <a:cs typeface="Myriad Pro"/>
            </a:endParaRPr>
          </a:p>
        </p:txBody>
      </p:sp>
      <p:sp>
        <p:nvSpPr>
          <p:cNvPr id="20" name="object 20"/>
          <p:cNvSpPr txBox="1"/>
          <p:nvPr/>
        </p:nvSpPr>
        <p:spPr>
          <a:xfrm rot="20520000">
            <a:off x="1079404" y="5883016"/>
            <a:ext cx="523881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55">
                <a:solidFill>
                  <a:srgbClr val="020303"/>
                </a:solidFill>
                <a:latin typeface="Myriad Pro"/>
                <a:cs typeface="Myriad Pro"/>
              </a:rPr>
              <a:t>IL</a:t>
            </a:r>
            <a:r>
              <a:rPr dirty="0" baseline="1157" sz="3600" spc="-82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baseline="1157" sz="3600">
              <a:latin typeface="Myriad Pro"/>
              <a:cs typeface="Myriad Pro"/>
            </a:endParaRPr>
          </a:p>
        </p:txBody>
      </p:sp>
      <p:sp>
        <p:nvSpPr>
          <p:cNvPr id="21" name="object 21"/>
          <p:cNvSpPr txBox="1"/>
          <p:nvPr/>
        </p:nvSpPr>
        <p:spPr>
          <a:xfrm rot="20520000">
            <a:off x="853657" y="6205833"/>
            <a:ext cx="111598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200" spc="-4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baseline="2314" sz="1800" spc="-7">
                <a:solidFill>
                  <a:srgbClr val="020303"/>
                </a:solidFill>
                <a:latin typeface="Myriad Pro"/>
                <a:cs typeface="Myriad Pro"/>
              </a:rPr>
              <a:t>akkaus</a:t>
            </a:r>
            <a:r>
              <a:rPr dirty="0" baseline="2314" sz="18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-</a:t>
            </a:r>
            <a:r>
              <a:rPr dirty="0" baseline="4629" sz="18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 spc="-22">
                <a:solidFill>
                  <a:srgbClr val="020303"/>
                </a:solidFill>
                <a:latin typeface="Myriad Pro"/>
                <a:cs typeface="Myriad Pro"/>
              </a:rPr>
              <a:t>Pelko</a:t>
            </a:r>
            <a:endParaRPr baseline="4629" sz="1800">
              <a:latin typeface="Myriad Pro"/>
              <a:cs typeface="Myriad Pro"/>
            </a:endParaRPr>
          </a:p>
        </p:txBody>
      </p:sp>
      <p:sp>
        <p:nvSpPr>
          <p:cNvPr id="22" name="object 22"/>
          <p:cNvSpPr txBox="1"/>
          <p:nvPr/>
        </p:nvSpPr>
        <p:spPr>
          <a:xfrm rot="20520000">
            <a:off x="3832132" y="5844943"/>
            <a:ext cx="785451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>
                <a:solidFill>
                  <a:srgbClr val="020303"/>
                </a:solidFill>
                <a:latin typeface="Myriad Pro"/>
                <a:cs typeface="Myriad Pro"/>
              </a:rPr>
              <a:t>US</a:t>
            </a:r>
            <a:r>
              <a:rPr dirty="0" sz="2400" spc="-9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1157" sz="360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baseline="1157" sz="3600">
              <a:latin typeface="Myriad Pro"/>
              <a:cs typeface="Myriad Pro"/>
            </a:endParaRPr>
          </a:p>
        </p:txBody>
      </p:sp>
      <p:sp>
        <p:nvSpPr>
          <p:cNvPr id="23" name="object 23"/>
          <p:cNvSpPr txBox="1"/>
          <p:nvPr/>
        </p:nvSpPr>
        <p:spPr>
          <a:xfrm rot="20520000">
            <a:off x="3706128" y="6186470"/>
            <a:ext cx="112794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200" spc="-5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020303"/>
                </a:solidFill>
                <a:latin typeface="Myriad Pro"/>
                <a:cs typeface="Myriad Pro"/>
              </a:rPr>
              <a:t>U</a:t>
            </a:r>
            <a:r>
              <a:rPr dirty="0" baseline="2314" sz="1800" spc="-7">
                <a:solidFill>
                  <a:srgbClr val="020303"/>
                </a:solidFill>
                <a:latin typeface="Myriad Pro"/>
                <a:cs typeface="Myriad Pro"/>
              </a:rPr>
              <a:t>skomus</a:t>
            </a:r>
            <a:r>
              <a:rPr dirty="0" baseline="2314" sz="18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/</a:t>
            </a:r>
            <a:r>
              <a:rPr dirty="0" baseline="4629" sz="18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 spc="-7">
                <a:solidFill>
                  <a:srgbClr val="020303"/>
                </a:solidFill>
                <a:latin typeface="Myriad Pro"/>
                <a:cs typeface="Myriad Pro"/>
              </a:rPr>
              <a:t>Jär</a:t>
            </a:r>
            <a:r>
              <a:rPr dirty="0" baseline="6944" sz="1800" spc="-7">
                <a:solidFill>
                  <a:srgbClr val="020303"/>
                </a:solidFill>
                <a:latin typeface="Myriad Pro"/>
                <a:cs typeface="Myriad Pro"/>
              </a:rPr>
              <a:t>ki</a:t>
            </a:r>
            <a:endParaRPr baseline="6944" sz="1800">
              <a:latin typeface="Myriad Pro"/>
              <a:cs typeface="Myriad Pro"/>
            </a:endParaRPr>
          </a:p>
        </p:txBody>
      </p:sp>
      <p:sp>
        <p:nvSpPr>
          <p:cNvPr id="24" name="object 24"/>
          <p:cNvSpPr txBox="1"/>
          <p:nvPr/>
        </p:nvSpPr>
        <p:spPr>
          <a:xfrm rot="20520000">
            <a:off x="486951" y="6517940"/>
            <a:ext cx="230513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Ilo</a:t>
            </a:r>
            <a:r>
              <a:rPr dirty="0" sz="1600" spc="-5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baseline="1736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sy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dämen</a:t>
            </a:r>
            <a:r>
              <a:rPr dirty="0" baseline="3472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15">
                <a:solidFill>
                  <a:srgbClr val="020303"/>
                </a:solidFill>
                <a:latin typeface="Myriad Pro"/>
                <a:cs typeface="Myriad Pro"/>
              </a:rPr>
              <a:t>asenne</a:t>
            </a:r>
            <a:r>
              <a:rPr dirty="0" baseline="8680" sz="2400" spc="-15">
                <a:solidFill>
                  <a:srgbClr val="020303"/>
                </a:solidFill>
                <a:latin typeface="Myriad Pro"/>
                <a:cs typeface="Myriad Pro"/>
              </a:rPr>
              <a:t>.</a:t>
            </a:r>
            <a:r>
              <a:rPr dirty="0" baseline="8680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8680" sz="2400">
                <a:solidFill>
                  <a:srgbClr val="020303"/>
                </a:solidFill>
                <a:latin typeface="Myriad Pro"/>
                <a:cs typeface="Myriad Pro"/>
              </a:rPr>
              <a:t>Jos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25" name="object 25"/>
          <p:cNvSpPr txBox="1"/>
          <p:nvPr/>
        </p:nvSpPr>
        <p:spPr>
          <a:xfrm rot="20520000">
            <a:off x="493596" y="6749113"/>
            <a:ext cx="245064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0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olemme</a:t>
            </a:r>
            <a:r>
              <a:rPr dirty="0" baseline="-3472" sz="2400" spc="-12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valmiita</a:t>
            </a:r>
            <a:r>
              <a:rPr dirty="0" sz="16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luopumaan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26" name="object 26"/>
          <p:cNvSpPr txBox="1"/>
          <p:nvPr/>
        </p:nvSpPr>
        <p:spPr>
          <a:xfrm rot="20520000">
            <a:off x="540217" y="6980011"/>
            <a:ext cx="251583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onnen</a:t>
            </a:r>
            <a:r>
              <a:rPr dirty="0" sz="1600" spc="-8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etsimisestä,</a:t>
            </a:r>
            <a:r>
              <a:rPr dirty="0" baseline="3472" sz="2400" spc="-11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 spc="-7">
                <a:solidFill>
                  <a:srgbClr val="020303"/>
                </a:solidFill>
                <a:latin typeface="Myriad Pro"/>
                <a:cs typeface="Myriad Pro"/>
              </a:rPr>
              <a:t>saa</a:t>
            </a:r>
            <a:r>
              <a:rPr dirty="0" baseline="8680" sz="2400" spc="-7">
                <a:solidFill>
                  <a:srgbClr val="020303"/>
                </a:solidFill>
                <a:latin typeface="Myriad Pro"/>
                <a:cs typeface="Myriad Pro"/>
              </a:rPr>
              <a:t>tamme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27" name="object 27"/>
          <p:cNvSpPr txBox="1"/>
          <p:nvPr/>
        </p:nvSpPr>
        <p:spPr>
          <a:xfrm rot="20520000">
            <a:off x="756054" y="7209610"/>
            <a:ext cx="224125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baseline="-3472" sz="2400" spc="-15">
                <a:solidFill>
                  <a:srgbClr val="020303"/>
                </a:solidFill>
                <a:latin typeface="Myriad Pro"/>
                <a:cs typeface="Myriad Pro"/>
              </a:rPr>
              <a:t>löytää</a:t>
            </a:r>
            <a:r>
              <a:rPr dirty="0" baseline="-3472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1736" sz="2400">
                <a:solidFill>
                  <a:srgbClr val="020303"/>
                </a:solidFill>
                <a:latin typeface="Myriad Pro"/>
                <a:cs typeface="Myriad Pro"/>
              </a:rPr>
              <a:t>ilon.</a:t>
            </a:r>
            <a:r>
              <a:rPr dirty="0" baseline="-1736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Onnellisuus</a:t>
            </a:r>
            <a:r>
              <a:rPr dirty="0" sz="16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28" name="object 28"/>
          <p:cNvSpPr txBox="1"/>
          <p:nvPr/>
        </p:nvSpPr>
        <p:spPr>
          <a:xfrm rot="20520000">
            <a:off x="1310224" y="7436515"/>
            <a:ext cx="128866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ii</a:t>
            </a:r>
            <a:r>
              <a:rPr dirty="0" sz="1600" spc="-4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baseline="1736" sz="2400" spc="-67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eää,</a:t>
            </a:r>
            <a:r>
              <a:rPr dirty="0" baseline="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mutta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29" name="object 29"/>
          <p:cNvSpPr txBox="1"/>
          <p:nvPr/>
        </p:nvSpPr>
        <p:spPr>
          <a:xfrm rot="20520000">
            <a:off x="1323243" y="7667649"/>
            <a:ext cx="142175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ilo</a:t>
            </a:r>
            <a:r>
              <a:rPr dirty="0" sz="16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baseline="1736" sz="2400" spc="-104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juoksev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aa.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30" name="object 30"/>
          <p:cNvSpPr txBox="1"/>
          <p:nvPr/>
        </p:nvSpPr>
        <p:spPr>
          <a:xfrm rot="20520000">
            <a:off x="3286686" y="6530013"/>
            <a:ext cx="241774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baseline="-3472" sz="2400" spc="-22">
                <a:solidFill>
                  <a:srgbClr val="020303"/>
                </a:solidFill>
                <a:latin typeface="Myriad Pro"/>
                <a:cs typeface="Myriad Pro"/>
              </a:rPr>
              <a:t>Usko</a:t>
            </a:r>
            <a:r>
              <a:rPr dirty="0" baseline="-3472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1736" sz="2400" spc="-22">
                <a:solidFill>
                  <a:srgbClr val="020303"/>
                </a:solidFill>
                <a:latin typeface="Myriad Pro"/>
                <a:cs typeface="Myriad Pro"/>
              </a:rPr>
              <a:t>syn</a:t>
            </a: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tyy</a:t>
            </a:r>
            <a:r>
              <a:rPr dirty="0" sz="16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luottamuksesta,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31" name="object 31"/>
          <p:cNvSpPr txBox="1"/>
          <p:nvPr/>
        </p:nvSpPr>
        <p:spPr>
          <a:xfrm rot="20520000">
            <a:off x="3433661" y="6760119"/>
            <a:ext cx="228173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0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uskomus</a:t>
            </a:r>
            <a:r>
              <a:rPr dirty="0" baseline="-3472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aistih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1736" sz="2400" spc="-6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ainnoista.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32" name="object 32"/>
          <p:cNvSpPr txBox="1"/>
          <p:nvPr/>
        </p:nvSpPr>
        <p:spPr>
          <a:xfrm rot="20520000">
            <a:off x="3915821" y="6987626"/>
            <a:ext cx="147393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U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sko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yhdis</a:t>
            </a:r>
            <a:r>
              <a:rPr dirty="0" baseline="1736" sz="2400" spc="-67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etään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33" name="object 33"/>
          <p:cNvSpPr txBox="1"/>
          <p:nvPr/>
        </p:nvSpPr>
        <p:spPr>
          <a:xfrm rot="20520000">
            <a:off x="3754125" y="7220164"/>
            <a:ext cx="195685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hengellis</a:t>
            </a:r>
            <a:r>
              <a:rPr dirty="0" baseline="-3472" sz="2400" spc="-22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een,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mutta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34" name="object 34"/>
          <p:cNvSpPr txBox="1"/>
          <p:nvPr/>
        </p:nvSpPr>
        <p:spPr>
          <a:xfrm rot="20520000">
            <a:off x="4031723" y="7449238"/>
            <a:ext cx="15588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usko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30">
                <a:solidFill>
                  <a:srgbClr val="020303"/>
                </a:solidFill>
                <a:latin typeface="Myriad Pro"/>
                <a:cs typeface="Myriad Pro"/>
              </a:rPr>
              <a:t>voi</a:t>
            </a:r>
            <a:r>
              <a:rPr dirty="0" baseline="1736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olla</a:t>
            </a:r>
            <a:r>
              <a:rPr dirty="0" baseline="3472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44">
                <a:solidFill>
                  <a:srgbClr val="020303"/>
                </a:solidFill>
                <a:latin typeface="Myriad Pro"/>
                <a:cs typeface="Myriad Pro"/>
              </a:rPr>
              <a:t>myös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35" name="object 35"/>
          <p:cNvSpPr txBox="1"/>
          <p:nvPr/>
        </p:nvSpPr>
        <p:spPr>
          <a:xfrm rot="20520000">
            <a:off x="4361975" y="7677928"/>
            <a:ext cx="105480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luottamusta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36" name="object 36"/>
          <p:cNvSpPr txBox="1"/>
          <p:nvPr/>
        </p:nvSpPr>
        <p:spPr>
          <a:xfrm rot="20520000">
            <a:off x="4557001" y="7907642"/>
            <a:ext cx="82242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fak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oihin.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37" name="object 37"/>
          <p:cNvSpPr txBox="1"/>
          <p:nvPr/>
        </p:nvSpPr>
        <p:spPr>
          <a:xfrm rot="20520000">
            <a:off x="6404089" y="5861199"/>
            <a:ext cx="1548577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55">
                <a:solidFill>
                  <a:srgbClr val="020303"/>
                </a:solidFill>
                <a:latin typeface="Myriad Pro"/>
                <a:cs typeface="Myriad Pro"/>
              </a:rPr>
              <a:t>TÄ</a:t>
            </a:r>
            <a:r>
              <a:rPr dirty="0" baseline="1157" sz="3600" spc="-82">
                <a:solidFill>
                  <a:srgbClr val="020303"/>
                </a:solidFill>
                <a:latin typeface="Myriad Pro"/>
                <a:cs typeface="Myriad Pro"/>
              </a:rPr>
              <a:t>YT</a:t>
            </a:r>
            <a:r>
              <a:rPr dirty="0" baseline="2314" sz="3600" spc="-82">
                <a:solidFill>
                  <a:srgbClr val="020303"/>
                </a:solidFill>
                <a:latin typeface="Myriad Pro"/>
                <a:cs typeface="Myriad Pro"/>
              </a:rPr>
              <a:t>TYMY</a:t>
            </a:r>
            <a:r>
              <a:rPr dirty="0" baseline="4629" sz="3600" spc="-82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baseline="4629" sz="3600">
              <a:latin typeface="Myriad Pro"/>
              <a:cs typeface="Myriad Pro"/>
            </a:endParaRPr>
          </a:p>
        </p:txBody>
      </p:sp>
      <p:sp>
        <p:nvSpPr>
          <p:cNvPr id="38" name="object 38"/>
          <p:cNvSpPr txBox="1"/>
          <p:nvPr/>
        </p:nvSpPr>
        <p:spPr>
          <a:xfrm rot="20520000">
            <a:off x="6382350" y="6178681"/>
            <a:ext cx="171620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200" spc="-2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1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2314" sz="1800">
                <a:solidFill>
                  <a:srgbClr val="020303"/>
                </a:solidFill>
                <a:latin typeface="Myriad Pro"/>
                <a:cs typeface="Myriad Pro"/>
              </a:rPr>
              <a:t>ii</a:t>
            </a:r>
            <a:r>
              <a:rPr dirty="0" baseline="2314" sz="1800" spc="-52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2314" sz="1800">
                <a:solidFill>
                  <a:srgbClr val="020303"/>
                </a:solidFill>
                <a:latin typeface="Myriad Pro"/>
                <a:cs typeface="Myriad Pro"/>
              </a:rPr>
              <a:t>ollisuus</a:t>
            </a:r>
            <a:r>
              <a:rPr dirty="0" baseline="2314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/</a:t>
            </a:r>
            <a:r>
              <a:rPr dirty="0" baseline="4629" sz="1800" spc="-112">
                <a:solidFill>
                  <a:srgbClr val="020303"/>
                </a:solidFill>
                <a:latin typeface="Myriad Pro"/>
                <a:cs typeface="Myriad Pro"/>
              </a:rPr>
              <a:t> T</a:t>
            </a:r>
            <a:r>
              <a:rPr dirty="0" baseline="6944" sz="1800" spc="-1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6944" sz="180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6944" sz="1800" spc="-22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6944" sz="1800" spc="-1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6944" sz="1800" spc="-44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6944" sz="1800">
                <a:solidFill>
                  <a:srgbClr val="020303"/>
                </a:solidFill>
                <a:latin typeface="Myriad Pro"/>
                <a:cs typeface="Myriad Pro"/>
              </a:rPr>
              <a:t>äis</a:t>
            </a:r>
            <a:r>
              <a:rPr dirty="0" baseline="6944" sz="1800" spc="-1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9259" sz="1800" spc="-52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9259" sz="180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baseline="9259" sz="1800">
              <a:latin typeface="Myriad Pro"/>
              <a:cs typeface="Myriad Pro"/>
            </a:endParaRPr>
          </a:p>
        </p:txBody>
      </p:sp>
      <p:sp>
        <p:nvSpPr>
          <p:cNvPr id="39" name="object 39"/>
          <p:cNvSpPr txBox="1"/>
          <p:nvPr/>
        </p:nvSpPr>
        <p:spPr>
          <a:xfrm rot="20520000">
            <a:off x="6330050" y="6489570"/>
            <a:ext cx="204213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Kiit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ollisuus</a:t>
            </a:r>
            <a:r>
              <a:rPr dirty="0" baseline="1736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baseline="3472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valmiutta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40" name="object 40"/>
          <p:cNvSpPr txBox="1"/>
          <p:nvPr/>
        </p:nvSpPr>
        <p:spPr>
          <a:xfrm rot="20520000">
            <a:off x="6503279" y="6726302"/>
            <a:ext cx="181228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osoittaa</a:t>
            </a:r>
            <a:r>
              <a:rPr dirty="0" sz="16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7">
                <a:solidFill>
                  <a:srgbClr val="020303"/>
                </a:solidFill>
                <a:latin typeface="Myriad Pro"/>
                <a:cs typeface="Myriad Pro"/>
              </a:rPr>
              <a:t>arv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ostusta</a:t>
            </a:r>
            <a:r>
              <a:rPr dirty="0" baseline="5208" sz="2400" spc="-104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ja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41" name="object 41"/>
          <p:cNvSpPr txBox="1"/>
          <p:nvPr/>
        </p:nvSpPr>
        <p:spPr>
          <a:xfrm rot="20520000">
            <a:off x="6438705" y="6951208"/>
            <a:ext cx="2141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ystä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vällisy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yttä.</a:t>
            </a:r>
            <a:r>
              <a:rPr dirty="0" baseline="3472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22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r>
              <a:rPr dirty="0" baseline="6944" sz="2400" spc="-22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dirty="0" baseline="6944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baseline="6944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8680" sz="2400" spc="-15">
                <a:solidFill>
                  <a:srgbClr val="020303"/>
                </a:solidFill>
                <a:latin typeface="Myriad Pro"/>
                <a:cs typeface="Myriad Pro"/>
              </a:rPr>
              <a:t>eräs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42" name="object 42"/>
          <p:cNvSpPr txBox="1"/>
          <p:nvPr/>
        </p:nvSpPr>
        <p:spPr>
          <a:xfrm rot="20520000">
            <a:off x="6743321" y="7180110"/>
            <a:ext cx="168930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yksinke</a:t>
            </a:r>
            <a:r>
              <a:rPr dirty="0" sz="1600" spc="5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taisimmista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43" name="object 43"/>
          <p:cNvSpPr txBox="1"/>
          <p:nvPr/>
        </p:nvSpPr>
        <p:spPr>
          <a:xfrm rot="20520000">
            <a:off x="6928174" y="7409954"/>
            <a:ext cx="147708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sz="1600" spc="-5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oista</a:t>
            </a:r>
            <a:r>
              <a:rPr dirty="0" baseline="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pa</a:t>
            </a:r>
            <a:r>
              <a:rPr dirty="0" baseline="3472" sz="2400" spc="-6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5208" sz="2400" spc="-6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taa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44" name="object 44"/>
          <p:cNvSpPr txBox="1"/>
          <p:nvPr/>
        </p:nvSpPr>
        <p:spPr>
          <a:xfrm rot="20520000">
            <a:off x="6927751" y="7641221"/>
            <a:ext cx="163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tyyt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yväisy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yttämme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45" name="object 45"/>
          <p:cNvSpPr txBox="1"/>
          <p:nvPr/>
        </p:nvSpPr>
        <p:spPr>
          <a:xfrm rot="20520000">
            <a:off x="7425050" y="7868540"/>
            <a:ext cx="79844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elämään.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46" name="object 46"/>
          <p:cNvSpPr txBox="1"/>
          <p:nvPr/>
        </p:nvSpPr>
        <p:spPr>
          <a:xfrm rot="20520000">
            <a:off x="9433393" y="5884525"/>
            <a:ext cx="1157193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75">
                <a:solidFill>
                  <a:srgbClr val="020303"/>
                </a:solidFill>
                <a:latin typeface="Myriad Pro"/>
                <a:cs typeface="Myriad Pro"/>
              </a:rPr>
              <a:t>EM</a:t>
            </a:r>
            <a:r>
              <a:rPr dirty="0" baseline="1157" sz="3600" spc="-112">
                <a:solidFill>
                  <a:srgbClr val="020303"/>
                </a:solidFill>
                <a:latin typeface="Myriad Pro"/>
                <a:cs typeface="Myriad Pro"/>
              </a:rPr>
              <a:t>PA</a:t>
            </a:r>
            <a:r>
              <a:rPr dirty="0" baseline="2314" sz="3600" spc="-112">
                <a:solidFill>
                  <a:srgbClr val="020303"/>
                </a:solidFill>
                <a:latin typeface="Myriad Pro"/>
                <a:cs typeface="Myriad Pro"/>
              </a:rPr>
              <a:t>TIA</a:t>
            </a:r>
            <a:endParaRPr baseline="2314" sz="3600">
              <a:latin typeface="Myriad Pro"/>
              <a:cs typeface="Myriad Pro"/>
            </a:endParaRPr>
          </a:p>
        </p:txBody>
      </p:sp>
      <p:sp>
        <p:nvSpPr>
          <p:cNvPr id="47" name="object 47"/>
          <p:cNvSpPr txBox="1"/>
          <p:nvPr/>
        </p:nvSpPr>
        <p:spPr>
          <a:xfrm rot="20520000">
            <a:off x="9049922" y="6217952"/>
            <a:ext cx="217477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0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000" spc="-15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baseline="2777" sz="1500" spc="-22">
                <a:solidFill>
                  <a:srgbClr val="020303"/>
                </a:solidFill>
                <a:latin typeface="Myriad Pro"/>
                <a:cs typeface="Myriad Pro"/>
              </a:rPr>
              <a:t>yötätun</a:t>
            </a:r>
            <a:r>
              <a:rPr dirty="0" baseline="5555" sz="1500" spc="-22">
                <a:solidFill>
                  <a:srgbClr val="020303"/>
                </a:solidFill>
                <a:latin typeface="Myriad Pro"/>
                <a:cs typeface="Myriad Pro"/>
              </a:rPr>
              <a:t>to</a:t>
            </a:r>
            <a:r>
              <a:rPr dirty="0" baseline="5555" sz="1500" spc="-44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555" sz="1500">
                <a:solidFill>
                  <a:srgbClr val="020303"/>
                </a:solidFill>
                <a:latin typeface="Myriad Pro"/>
                <a:cs typeface="Myriad Pro"/>
              </a:rPr>
              <a:t>(itselle)</a:t>
            </a:r>
            <a:r>
              <a:rPr dirty="0" baseline="5555" sz="15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8333" sz="150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dirty="0" baseline="8333" sz="1500" spc="-44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8333" sz="1500">
                <a:solidFill>
                  <a:srgbClr val="020303"/>
                </a:solidFill>
                <a:latin typeface="Myriad Pro"/>
                <a:cs typeface="Myriad Pro"/>
              </a:rPr>
              <a:t>Läsnäolo</a:t>
            </a:r>
            <a:r>
              <a:rPr dirty="0" baseline="8333" sz="15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3888" sz="1500">
                <a:solidFill>
                  <a:srgbClr val="020303"/>
                </a:solidFill>
                <a:latin typeface="Myriad Pro"/>
                <a:cs typeface="Myriad Pro"/>
              </a:rPr>
              <a:t>(muille)</a:t>
            </a:r>
            <a:endParaRPr baseline="13888" sz="1500">
              <a:latin typeface="Myriad Pro"/>
              <a:cs typeface="Myriad Pro"/>
            </a:endParaRPr>
          </a:p>
        </p:txBody>
      </p:sp>
      <p:sp>
        <p:nvSpPr>
          <p:cNvPr id="48" name="object 48"/>
          <p:cNvSpPr txBox="1"/>
          <p:nvPr/>
        </p:nvSpPr>
        <p:spPr>
          <a:xfrm rot="20520000">
            <a:off x="9618110" y="6436031"/>
            <a:ext cx="135642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ts</a:t>
            </a:r>
            <a:r>
              <a:rPr dirty="0" sz="1600" spc="1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-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emp</a:t>
            </a:r>
            <a:r>
              <a:rPr dirty="0" baseline="1736" sz="2400" spc="-6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tia</a:t>
            </a:r>
            <a:r>
              <a:rPr dirty="0" baseline="3472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49" name="object 49"/>
          <p:cNvSpPr txBox="1"/>
          <p:nvPr/>
        </p:nvSpPr>
        <p:spPr>
          <a:xfrm rot="20520000">
            <a:off x="9198320" y="6670561"/>
            <a:ext cx="235700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5"/>
              </a:lnSpc>
            </a:pPr>
            <a:r>
              <a:rPr dirty="0" baseline="-5208" sz="2400" spc="-7">
                <a:solidFill>
                  <a:srgbClr val="020303"/>
                </a:solidFill>
                <a:latin typeface="Myriad Pro"/>
                <a:cs typeface="Myriad Pro"/>
              </a:rPr>
              <a:t>armollisuutta</a:t>
            </a:r>
            <a:r>
              <a:rPr dirty="0" baseline="-5208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itseä</a:t>
            </a:r>
            <a:r>
              <a:rPr dirty="0" sz="16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koh</a:t>
            </a:r>
            <a:r>
              <a:rPr dirty="0" baseline="3472" sz="2400" spc="-7">
                <a:solidFill>
                  <a:srgbClr val="020303"/>
                </a:solidFill>
                <a:latin typeface="Myriad Pro"/>
                <a:cs typeface="Myriad Pro"/>
              </a:rPr>
              <a:t>taan.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50" name="object 50"/>
          <p:cNvSpPr txBox="1"/>
          <p:nvPr/>
        </p:nvSpPr>
        <p:spPr>
          <a:xfrm rot="20520000">
            <a:off x="9484843" y="6899543"/>
            <a:ext cx="194169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baseline="-3472" sz="2400" spc="-15">
                <a:solidFill>
                  <a:srgbClr val="020303"/>
                </a:solidFill>
                <a:latin typeface="Myriad Pro"/>
                <a:cs typeface="Myriad Pro"/>
              </a:rPr>
              <a:t>Empa</a:t>
            </a:r>
            <a:r>
              <a:rPr dirty="0" baseline="-1736" sz="2400" spc="-15">
                <a:solidFill>
                  <a:srgbClr val="020303"/>
                </a:solidFill>
                <a:latin typeface="Myriad Pro"/>
                <a:cs typeface="Myriad Pro"/>
              </a:rPr>
              <a:t>tia</a:t>
            </a:r>
            <a:r>
              <a:rPr dirty="0" baseline="-1736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toisia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koh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taan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51" name="object 51"/>
          <p:cNvSpPr txBox="1"/>
          <p:nvPr/>
        </p:nvSpPr>
        <p:spPr>
          <a:xfrm rot="20520000">
            <a:off x="9839284" y="7128020"/>
            <a:ext cx="138971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sz="1600" spc="-7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37">
                <a:solidFill>
                  <a:srgbClr val="020303"/>
                </a:solidFill>
                <a:latin typeface="Myriad Pro"/>
                <a:cs typeface="Myriad Pro"/>
              </a:rPr>
              <a:t>myötä</a:t>
            </a:r>
            <a:r>
              <a:rPr dirty="0" baseline="3472" sz="2400" spc="-37">
                <a:solidFill>
                  <a:srgbClr val="020303"/>
                </a:solidFill>
                <a:latin typeface="Myriad Pro"/>
                <a:cs typeface="Myriad Pro"/>
              </a:rPr>
              <a:t>tun</a:t>
            </a:r>
            <a:r>
              <a:rPr dirty="0" baseline="5208" sz="2400" spc="-37">
                <a:solidFill>
                  <a:srgbClr val="020303"/>
                </a:solidFill>
                <a:latin typeface="Myriad Pro"/>
                <a:cs typeface="Myriad Pro"/>
              </a:rPr>
              <a:t>toa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52" name="object 52"/>
          <p:cNvSpPr txBox="1"/>
          <p:nvPr/>
        </p:nvSpPr>
        <p:spPr>
          <a:xfrm rot="20520000">
            <a:off x="9884325" y="7358927"/>
            <a:ext cx="145821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muiden</a:t>
            </a:r>
            <a:r>
              <a:rPr dirty="0" sz="1600" spc="-8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ihmist</a:t>
            </a:r>
            <a:r>
              <a:rPr dirty="0" baseline="5208" sz="2400" spc="-15">
                <a:solidFill>
                  <a:srgbClr val="020303"/>
                </a:solidFill>
                <a:latin typeface="Myriad Pro"/>
                <a:cs typeface="Myriad Pro"/>
              </a:rPr>
              <a:t>en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53" name="object 53"/>
          <p:cNvSpPr txBox="1"/>
          <p:nvPr/>
        </p:nvSpPr>
        <p:spPr>
          <a:xfrm rot="20520000">
            <a:off x="10008784" y="7589210"/>
            <a:ext cx="136710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tun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tema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ttomiin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54" name="object 54"/>
          <p:cNvSpPr txBox="1"/>
          <p:nvPr/>
        </p:nvSpPr>
        <p:spPr>
          <a:xfrm rot="20520000">
            <a:off x="10204287" y="7818962"/>
            <a:ext cx="113342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kokemuksiin.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55" name="object 55"/>
          <p:cNvSpPr txBox="1"/>
          <p:nvPr/>
        </p:nvSpPr>
        <p:spPr>
          <a:xfrm rot="20520000">
            <a:off x="12441707" y="5868656"/>
            <a:ext cx="888914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>
                <a:solidFill>
                  <a:srgbClr val="020303"/>
                </a:solidFill>
                <a:latin typeface="Myriad Pro"/>
                <a:cs typeface="Myriad Pro"/>
              </a:rPr>
              <a:t>RIEMU</a:t>
            </a:r>
            <a:endParaRPr sz="2400">
              <a:latin typeface="Myriad Pro"/>
              <a:cs typeface="Myriad Pro"/>
            </a:endParaRPr>
          </a:p>
        </p:txBody>
      </p:sp>
      <p:sp>
        <p:nvSpPr>
          <p:cNvPr id="56" name="object 56"/>
          <p:cNvSpPr txBox="1"/>
          <p:nvPr/>
        </p:nvSpPr>
        <p:spPr>
          <a:xfrm rot="20520000">
            <a:off x="12238045" y="6158287"/>
            <a:ext cx="145958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200" spc="-4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020303"/>
                </a:solidFill>
                <a:latin typeface="Myriad Pro"/>
                <a:cs typeface="Myriad Pro"/>
              </a:rPr>
              <a:t>Innostus</a:t>
            </a:r>
            <a:r>
              <a:rPr dirty="0" sz="1200" spc="-4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-</a:t>
            </a:r>
            <a:r>
              <a:rPr dirty="0" baseline="4629" sz="18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 spc="-7">
                <a:solidFill>
                  <a:srgbClr val="020303"/>
                </a:solidFill>
                <a:latin typeface="Myriad Pro"/>
                <a:cs typeface="Myriad Pro"/>
              </a:rPr>
              <a:t>Odotukset</a:t>
            </a:r>
            <a:endParaRPr baseline="4629" sz="1800">
              <a:latin typeface="Myriad Pro"/>
              <a:cs typeface="Myriad Pro"/>
            </a:endParaRPr>
          </a:p>
        </p:txBody>
      </p:sp>
      <p:sp>
        <p:nvSpPr>
          <p:cNvPr id="57" name="object 57"/>
          <p:cNvSpPr txBox="1"/>
          <p:nvPr/>
        </p:nvSpPr>
        <p:spPr>
          <a:xfrm rot="20520000">
            <a:off x="12130613" y="6438405"/>
            <a:ext cx="199791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Jos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odotukset</a:t>
            </a:r>
            <a:r>
              <a:rPr dirty="0" baseline="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67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r>
              <a:rPr dirty="0" baseline="5208" sz="2400" spc="-6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6944" sz="2400" spc="-6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6944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liian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58" name="object 58"/>
          <p:cNvSpPr txBox="1"/>
          <p:nvPr/>
        </p:nvSpPr>
        <p:spPr>
          <a:xfrm rot="20520000">
            <a:off x="12065306" y="6670182"/>
            <a:ext cx="228742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kor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keat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,</a:t>
            </a:r>
            <a:r>
              <a:rPr dirty="0" baseline="3472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44">
                <a:solidFill>
                  <a:srgbClr val="020303"/>
                </a:solidFill>
                <a:latin typeface="Myriad Pro"/>
                <a:cs typeface="Myriad Pro"/>
              </a:rPr>
              <a:t>my</a:t>
            </a:r>
            <a:r>
              <a:rPr dirty="0" baseline="5208" sz="2400" spc="-44">
                <a:solidFill>
                  <a:srgbClr val="020303"/>
                </a:solidFill>
                <a:latin typeface="Myriad Pro"/>
                <a:cs typeface="Myriad Pro"/>
              </a:rPr>
              <a:t>ös</a:t>
            </a:r>
            <a:r>
              <a:rPr dirty="0" baseline="5208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22">
                <a:solidFill>
                  <a:srgbClr val="020303"/>
                </a:solidFill>
                <a:latin typeface="Myriad Pro"/>
                <a:cs typeface="Myriad Pro"/>
              </a:rPr>
              <a:t>pett</a:t>
            </a:r>
            <a:r>
              <a:rPr dirty="0" baseline="6944" sz="2400" spc="-22">
                <a:solidFill>
                  <a:srgbClr val="020303"/>
                </a:solidFill>
                <a:latin typeface="Myriad Pro"/>
                <a:cs typeface="Myriad Pro"/>
              </a:rPr>
              <a:t>ym</a:t>
            </a:r>
            <a:r>
              <a:rPr dirty="0" baseline="8680" sz="2400" spc="-22">
                <a:solidFill>
                  <a:srgbClr val="020303"/>
                </a:solidFill>
                <a:latin typeface="Myriad Pro"/>
                <a:cs typeface="Myriad Pro"/>
              </a:rPr>
              <a:t>ys</a:t>
            </a:r>
            <a:r>
              <a:rPr dirty="0" baseline="8680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8680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59" name="object 59"/>
          <p:cNvSpPr txBox="1"/>
          <p:nvPr/>
        </p:nvSpPr>
        <p:spPr>
          <a:xfrm rot="20520000">
            <a:off x="12390639" y="6898887"/>
            <a:ext cx="1793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suur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ta.</a:t>
            </a:r>
            <a:r>
              <a:rPr dirty="0" baseline="1736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Porr</a:t>
            </a:r>
            <a:r>
              <a:rPr dirty="0" baseline="5208" sz="2400" spc="-22">
                <a:solidFill>
                  <a:srgbClr val="020303"/>
                </a:solidFill>
                <a:latin typeface="Myriad Pro"/>
                <a:cs typeface="Myriad Pro"/>
              </a:rPr>
              <a:t>astamalla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60" name="object 60"/>
          <p:cNvSpPr txBox="1"/>
          <p:nvPr/>
        </p:nvSpPr>
        <p:spPr>
          <a:xfrm rot="20520000">
            <a:off x="12279681" y="7130991"/>
            <a:ext cx="217486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odotukset</a:t>
            </a:r>
            <a:r>
              <a:rPr dirty="0" baseline="-3472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välita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voitt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eiksi,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61" name="object 61"/>
          <p:cNvSpPr txBox="1"/>
          <p:nvPr/>
        </p:nvSpPr>
        <p:spPr>
          <a:xfrm rot="20520000">
            <a:off x="12383031" y="7361441"/>
            <a:ext cx="212681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as</a:t>
            </a:r>
            <a:r>
              <a:rPr dirty="0" sz="1600" spc="-4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1736" sz="2400" spc="-67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1736" sz="2400" spc="-60">
                <a:solidFill>
                  <a:srgbClr val="020303"/>
                </a:solidFill>
                <a:latin typeface="Myriad Pro"/>
                <a:cs typeface="Myriad Pro"/>
              </a:rPr>
              <a:t>va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3472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mahdollisuudet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62" name="object 62"/>
          <p:cNvSpPr txBox="1"/>
          <p:nvPr/>
        </p:nvSpPr>
        <p:spPr>
          <a:xfrm rot="20520000">
            <a:off x="12791112" y="7589525"/>
            <a:ext cx="146702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onnistumiseen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ja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63" name="object 63"/>
          <p:cNvSpPr txBox="1"/>
          <p:nvPr/>
        </p:nvSpPr>
        <p:spPr>
          <a:xfrm rot="20520000">
            <a:off x="12938017" y="7819635"/>
            <a:ext cx="133069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onnellisuu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een.</a:t>
            </a:r>
            <a:endParaRPr baseline="3472" sz="2400">
              <a:latin typeface="Myriad Pro"/>
              <a:cs typeface="Myriad Pr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1985" y="1972233"/>
            <a:ext cx="14814550" cy="6096000"/>
            <a:chOff x="291985" y="1972233"/>
            <a:chExt cx="14814550" cy="6096000"/>
          </a:xfrm>
        </p:grpSpPr>
        <p:sp>
          <p:nvSpPr>
            <p:cNvPr id="65" name="object 65"/>
            <p:cNvSpPr/>
            <p:nvPr/>
          </p:nvSpPr>
          <p:spPr>
            <a:xfrm>
              <a:off x="1063180" y="6448996"/>
              <a:ext cx="10178415" cy="1619250"/>
            </a:xfrm>
            <a:custGeom>
              <a:avLst/>
              <a:gdLst/>
              <a:ahLst/>
              <a:cxnLst/>
              <a:rect l="l" t="t" r="r" b="b"/>
              <a:pathLst>
                <a:path w="10178415" h="1619250">
                  <a:moveTo>
                    <a:pt x="730923" y="918718"/>
                  </a:moveTo>
                  <a:lnTo>
                    <a:pt x="730592" y="600417"/>
                  </a:lnTo>
                  <a:lnTo>
                    <a:pt x="693902" y="576872"/>
                  </a:lnTo>
                  <a:lnTo>
                    <a:pt x="684314" y="577545"/>
                  </a:lnTo>
                  <a:lnTo>
                    <a:pt x="658761" y="924941"/>
                  </a:lnTo>
                  <a:lnTo>
                    <a:pt x="656742" y="963320"/>
                  </a:lnTo>
                  <a:lnTo>
                    <a:pt x="636854" y="1025232"/>
                  </a:lnTo>
                  <a:lnTo>
                    <a:pt x="600798" y="1063447"/>
                  </a:lnTo>
                  <a:lnTo>
                    <a:pt x="555802" y="1081036"/>
                  </a:lnTo>
                  <a:lnTo>
                    <a:pt x="530148" y="1083322"/>
                  </a:lnTo>
                  <a:lnTo>
                    <a:pt x="509816" y="1082014"/>
                  </a:lnTo>
                  <a:lnTo>
                    <a:pt x="464705" y="1067092"/>
                  </a:lnTo>
                  <a:lnTo>
                    <a:pt x="427126" y="1028446"/>
                  </a:lnTo>
                  <a:lnTo>
                    <a:pt x="409206" y="968159"/>
                  </a:lnTo>
                  <a:lnTo>
                    <a:pt x="407517" y="600214"/>
                  </a:lnTo>
                  <a:lnTo>
                    <a:pt x="407225" y="598119"/>
                  </a:lnTo>
                  <a:lnTo>
                    <a:pt x="405752" y="594639"/>
                  </a:lnTo>
                  <a:lnTo>
                    <a:pt x="400469" y="587768"/>
                  </a:lnTo>
                  <a:lnTo>
                    <a:pt x="389597" y="581063"/>
                  </a:lnTo>
                  <a:lnTo>
                    <a:pt x="371360" y="578040"/>
                  </a:lnTo>
                  <a:lnTo>
                    <a:pt x="352044" y="581342"/>
                  </a:lnTo>
                  <a:lnTo>
                    <a:pt x="341985" y="588683"/>
                  </a:lnTo>
                  <a:lnTo>
                    <a:pt x="338175" y="596201"/>
                  </a:lnTo>
                  <a:lnTo>
                    <a:pt x="337566" y="600024"/>
                  </a:lnTo>
                  <a:lnTo>
                    <a:pt x="337566" y="942644"/>
                  </a:lnTo>
                  <a:lnTo>
                    <a:pt x="345605" y="1012913"/>
                  </a:lnTo>
                  <a:lnTo>
                    <a:pt x="366826" y="1065923"/>
                  </a:lnTo>
                  <a:lnTo>
                    <a:pt x="396849" y="1104099"/>
                  </a:lnTo>
                  <a:lnTo>
                    <a:pt x="431330" y="1129880"/>
                  </a:lnTo>
                  <a:lnTo>
                    <a:pt x="496189" y="1153985"/>
                  </a:lnTo>
                  <a:lnTo>
                    <a:pt x="526503" y="1157693"/>
                  </a:lnTo>
                  <a:lnTo>
                    <a:pt x="567220" y="1154150"/>
                  </a:lnTo>
                  <a:lnTo>
                    <a:pt x="604608" y="1143673"/>
                  </a:lnTo>
                  <a:lnTo>
                    <a:pt x="667473" y="1102639"/>
                  </a:lnTo>
                  <a:lnTo>
                    <a:pt x="694982" y="1067346"/>
                  </a:lnTo>
                  <a:lnTo>
                    <a:pt x="714870" y="1024496"/>
                  </a:lnTo>
                  <a:lnTo>
                    <a:pt x="726922" y="974737"/>
                  </a:lnTo>
                  <a:lnTo>
                    <a:pt x="730923" y="918718"/>
                  </a:lnTo>
                  <a:close/>
                </a:path>
                <a:path w="10178415" h="1619250">
                  <a:moveTo>
                    <a:pt x="1195133" y="955522"/>
                  </a:moveTo>
                  <a:lnTo>
                    <a:pt x="1186218" y="906094"/>
                  </a:lnTo>
                  <a:lnTo>
                    <a:pt x="1165656" y="861885"/>
                  </a:lnTo>
                  <a:lnTo>
                    <a:pt x="1136167" y="824306"/>
                  </a:lnTo>
                  <a:lnTo>
                    <a:pt x="1126705" y="816470"/>
                  </a:lnTo>
                  <a:lnTo>
                    <a:pt x="1126705" y="957326"/>
                  </a:lnTo>
                  <a:lnTo>
                    <a:pt x="1115402" y="1006055"/>
                  </a:lnTo>
                  <a:lnTo>
                    <a:pt x="1086370" y="1045756"/>
                  </a:lnTo>
                  <a:lnTo>
                    <a:pt x="1046949" y="1072489"/>
                  </a:lnTo>
                  <a:lnTo>
                    <a:pt x="1004493" y="1082281"/>
                  </a:lnTo>
                  <a:lnTo>
                    <a:pt x="955116" y="1073213"/>
                  </a:lnTo>
                  <a:lnTo>
                    <a:pt x="916444" y="1047432"/>
                  </a:lnTo>
                  <a:lnTo>
                    <a:pt x="890549" y="1007059"/>
                  </a:lnTo>
                  <a:lnTo>
                    <a:pt x="879513" y="954239"/>
                  </a:lnTo>
                  <a:lnTo>
                    <a:pt x="880643" y="930122"/>
                  </a:lnTo>
                  <a:lnTo>
                    <a:pt x="897699" y="885494"/>
                  </a:lnTo>
                  <a:lnTo>
                    <a:pt x="943089" y="849299"/>
                  </a:lnTo>
                  <a:lnTo>
                    <a:pt x="1001788" y="837819"/>
                  </a:lnTo>
                  <a:lnTo>
                    <a:pt x="1046238" y="846594"/>
                  </a:lnTo>
                  <a:lnTo>
                    <a:pt x="1086408" y="871156"/>
                  </a:lnTo>
                  <a:lnTo>
                    <a:pt x="1115504" y="908939"/>
                  </a:lnTo>
                  <a:lnTo>
                    <a:pt x="1126705" y="957326"/>
                  </a:lnTo>
                  <a:lnTo>
                    <a:pt x="1126705" y="816470"/>
                  </a:lnTo>
                  <a:lnTo>
                    <a:pt x="1074496" y="781265"/>
                  </a:lnTo>
                  <a:lnTo>
                    <a:pt x="1021511" y="764997"/>
                  </a:lnTo>
                  <a:lnTo>
                    <a:pt x="992492" y="763663"/>
                  </a:lnTo>
                  <a:lnTo>
                    <a:pt x="967346" y="765670"/>
                  </a:lnTo>
                  <a:lnTo>
                    <a:pt x="944765" y="771410"/>
                  </a:lnTo>
                  <a:lnTo>
                    <a:pt x="923442" y="781265"/>
                  </a:lnTo>
                  <a:lnTo>
                    <a:pt x="949071" y="749160"/>
                  </a:lnTo>
                  <a:lnTo>
                    <a:pt x="984199" y="715149"/>
                  </a:lnTo>
                  <a:lnTo>
                    <a:pt x="1030033" y="681748"/>
                  </a:lnTo>
                  <a:lnTo>
                    <a:pt x="1087793" y="651471"/>
                  </a:lnTo>
                  <a:lnTo>
                    <a:pt x="1115847" y="640410"/>
                  </a:lnTo>
                  <a:lnTo>
                    <a:pt x="1122680" y="634885"/>
                  </a:lnTo>
                  <a:lnTo>
                    <a:pt x="1123937" y="593432"/>
                  </a:lnTo>
                  <a:lnTo>
                    <a:pt x="1097686" y="573595"/>
                  </a:lnTo>
                  <a:lnTo>
                    <a:pt x="1095006" y="574040"/>
                  </a:lnTo>
                  <a:lnTo>
                    <a:pt x="1048334" y="588479"/>
                  </a:lnTo>
                  <a:lnTo>
                    <a:pt x="999159" y="613918"/>
                  </a:lnTo>
                  <a:lnTo>
                    <a:pt x="952576" y="645668"/>
                  </a:lnTo>
                  <a:lnTo>
                    <a:pt x="913714" y="679069"/>
                  </a:lnTo>
                  <a:lnTo>
                    <a:pt x="864171" y="741730"/>
                  </a:lnTo>
                  <a:lnTo>
                    <a:pt x="841870" y="782345"/>
                  </a:lnTo>
                  <a:lnTo>
                    <a:pt x="823645" y="827913"/>
                  </a:lnTo>
                  <a:lnTo>
                    <a:pt x="811301" y="877506"/>
                  </a:lnTo>
                  <a:lnTo>
                    <a:pt x="806691" y="930198"/>
                  </a:lnTo>
                  <a:lnTo>
                    <a:pt x="810514" y="981443"/>
                  </a:lnTo>
                  <a:lnTo>
                    <a:pt x="822121" y="1027430"/>
                  </a:lnTo>
                  <a:lnTo>
                    <a:pt x="841311" y="1067549"/>
                  </a:lnTo>
                  <a:lnTo>
                    <a:pt x="867867" y="1101217"/>
                  </a:lnTo>
                  <a:lnTo>
                    <a:pt x="929043" y="1141399"/>
                  </a:lnTo>
                  <a:lnTo>
                    <a:pt x="1004493" y="1155141"/>
                  </a:lnTo>
                  <a:lnTo>
                    <a:pt x="1043635" y="1151356"/>
                  </a:lnTo>
                  <a:lnTo>
                    <a:pt x="1080287" y="1140256"/>
                  </a:lnTo>
                  <a:lnTo>
                    <a:pt x="1113574" y="1122184"/>
                  </a:lnTo>
                  <a:lnTo>
                    <a:pt x="1142682" y="1097495"/>
                  </a:lnTo>
                  <a:lnTo>
                    <a:pt x="1154531" y="1082281"/>
                  </a:lnTo>
                  <a:lnTo>
                    <a:pt x="1166431" y="1067003"/>
                  </a:lnTo>
                  <a:lnTo>
                    <a:pt x="1183309" y="1032598"/>
                  </a:lnTo>
                  <a:lnTo>
                    <a:pt x="1192987" y="995146"/>
                  </a:lnTo>
                  <a:lnTo>
                    <a:pt x="1195133" y="955522"/>
                  </a:lnTo>
                  <a:close/>
                </a:path>
                <a:path w="10178415" h="1619250">
                  <a:moveTo>
                    <a:pt x="1532902" y="839571"/>
                  </a:moveTo>
                  <a:lnTo>
                    <a:pt x="1531391" y="791171"/>
                  </a:lnTo>
                  <a:lnTo>
                    <a:pt x="1526921" y="743559"/>
                  </a:lnTo>
                  <a:lnTo>
                    <a:pt x="1519580" y="696823"/>
                  </a:lnTo>
                  <a:lnTo>
                    <a:pt x="1509458" y="651065"/>
                  </a:lnTo>
                  <a:lnTo>
                    <a:pt x="1496644" y="606374"/>
                  </a:lnTo>
                  <a:lnTo>
                    <a:pt x="1481226" y="562825"/>
                  </a:lnTo>
                  <a:lnTo>
                    <a:pt x="1463306" y="520522"/>
                  </a:lnTo>
                  <a:lnTo>
                    <a:pt x="1442961" y="479552"/>
                  </a:lnTo>
                  <a:lnTo>
                    <a:pt x="1420304" y="440004"/>
                  </a:lnTo>
                  <a:lnTo>
                    <a:pt x="1395387" y="401967"/>
                  </a:lnTo>
                  <a:lnTo>
                    <a:pt x="1368336" y="365531"/>
                  </a:lnTo>
                  <a:lnTo>
                    <a:pt x="1339227" y="330796"/>
                  </a:lnTo>
                  <a:lnTo>
                    <a:pt x="1308150" y="297840"/>
                  </a:lnTo>
                  <a:lnTo>
                    <a:pt x="1275207" y="266776"/>
                  </a:lnTo>
                  <a:lnTo>
                    <a:pt x="1240472" y="237667"/>
                  </a:lnTo>
                  <a:lnTo>
                    <a:pt x="1204036" y="210604"/>
                  </a:lnTo>
                  <a:lnTo>
                    <a:pt x="1166012" y="185699"/>
                  </a:lnTo>
                  <a:lnTo>
                    <a:pt x="1126464" y="163029"/>
                  </a:lnTo>
                  <a:lnTo>
                    <a:pt x="1085481" y="142697"/>
                  </a:lnTo>
                  <a:lnTo>
                    <a:pt x="1043190" y="124777"/>
                  </a:lnTo>
                  <a:lnTo>
                    <a:pt x="999642" y="109359"/>
                  </a:lnTo>
                  <a:lnTo>
                    <a:pt x="954938" y="96545"/>
                  </a:lnTo>
                  <a:lnTo>
                    <a:pt x="909180" y="86423"/>
                  </a:lnTo>
                  <a:lnTo>
                    <a:pt x="862457" y="79082"/>
                  </a:lnTo>
                  <a:lnTo>
                    <a:pt x="814844" y="74612"/>
                  </a:lnTo>
                  <a:lnTo>
                    <a:pt x="766445" y="73101"/>
                  </a:lnTo>
                  <a:lnTo>
                    <a:pt x="740308" y="72859"/>
                  </a:lnTo>
                  <a:lnTo>
                    <a:pt x="759307" y="52336"/>
                  </a:lnTo>
                  <a:lnTo>
                    <a:pt x="765759" y="41770"/>
                  </a:lnTo>
                  <a:lnTo>
                    <a:pt x="767600" y="29959"/>
                  </a:lnTo>
                  <a:lnTo>
                    <a:pt x="764870" y="18300"/>
                  </a:lnTo>
                  <a:lnTo>
                    <a:pt x="757643" y="8242"/>
                  </a:lnTo>
                  <a:lnTo>
                    <a:pt x="747064" y="1816"/>
                  </a:lnTo>
                  <a:lnTo>
                    <a:pt x="735241" y="0"/>
                  </a:lnTo>
                  <a:lnTo>
                    <a:pt x="723607" y="2730"/>
                  </a:lnTo>
                  <a:lnTo>
                    <a:pt x="713574" y="9956"/>
                  </a:lnTo>
                  <a:lnTo>
                    <a:pt x="641832" y="87414"/>
                  </a:lnTo>
                  <a:lnTo>
                    <a:pt x="641667" y="88125"/>
                  </a:lnTo>
                  <a:lnTo>
                    <a:pt x="640829" y="89154"/>
                  </a:lnTo>
                  <a:lnTo>
                    <a:pt x="640257" y="89408"/>
                  </a:lnTo>
                  <a:lnTo>
                    <a:pt x="639127" y="90982"/>
                  </a:lnTo>
                  <a:lnTo>
                    <a:pt x="638911" y="92278"/>
                  </a:lnTo>
                  <a:lnTo>
                    <a:pt x="637552" y="94780"/>
                  </a:lnTo>
                  <a:lnTo>
                    <a:pt x="636447" y="95935"/>
                  </a:lnTo>
                  <a:lnTo>
                    <a:pt x="635685" y="98018"/>
                  </a:lnTo>
                  <a:lnTo>
                    <a:pt x="635774" y="98704"/>
                  </a:lnTo>
                  <a:lnTo>
                    <a:pt x="635025" y="101231"/>
                  </a:lnTo>
                  <a:lnTo>
                    <a:pt x="634542" y="106514"/>
                  </a:lnTo>
                  <a:lnTo>
                    <a:pt x="633971" y="107835"/>
                  </a:lnTo>
                  <a:lnTo>
                    <a:pt x="634047" y="109943"/>
                  </a:lnTo>
                  <a:lnTo>
                    <a:pt x="634415" y="110528"/>
                  </a:lnTo>
                  <a:lnTo>
                    <a:pt x="634542" y="111848"/>
                  </a:lnTo>
                  <a:lnTo>
                    <a:pt x="634301" y="112496"/>
                  </a:lnTo>
                  <a:lnTo>
                    <a:pt x="634644" y="114617"/>
                  </a:lnTo>
                  <a:lnTo>
                    <a:pt x="635482" y="115760"/>
                  </a:lnTo>
                  <a:lnTo>
                    <a:pt x="636282" y="118389"/>
                  </a:lnTo>
                  <a:lnTo>
                    <a:pt x="636270" y="119735"/>
                  </a:lnTo>
                  <a:lnTo>
                    <a:pt x="637082" y="121551"/>
                  </a:lnTo>
                  <a:lnTo>
                    <a:pt x="637933" y="122593"/>
                  </a:lnTo>
                  <a:lnTo>
                    <a:pt x="639089" y="124790"/>
                  </a:lnTo>
                  <a:lnTo>
                    <a:pt x="642874" y="129209"/>
                  </a:lnTo>
                  <a:lnTo>
                    <a:pt x="643229" y="130213"/>
                  </a:lnTo>
                  <a:lnTo>
                    <a:pt x="726909" y="207746"/>
                  </a:lnTo>
                  <a:lnTo>
                    <a:pt x="734517" y="210502"/>
                  </a:lnTo>
                  <a:lnTo>
                    <a:pt x="750506" y="210502"/>
                  </a:lnTo>
                  <a:lnTo>
                    <a:pt x="758863" y="207149"/>
                  </a:lnTo>
                  <a:lnTo>
                    <a:pt x="765009" y="200520"/>
                  </a:lnTo>
                  <a:lnTo>
                    <a:pt x="771436" y="189941"/>
                  </a:lnTo>
                  <a:lnTo>
                    <a:pt x="773264" y="178130"/>
                  </a:lnTo>
                  <a:lnTo>
                    <a:pt x="770534" y="166484"/>
                  </a:lnTo>
                  <a:lnTo>
                    <a:pt x="763308" y="156451"/>
                  </a:lnTo>
                  <a:lnTo>
                    <a:pt x="740448" y="135280"/>
                  </a:lnTo>
                  <a:lnTo>
                    <a:pt x="766445" y="135534"/>
                  </a:lnTo>
                  <a:lnTo>
                    <a:pt x="814578" y="137160"/>
                  </a:lnTo>
                  <a:lnTo>
                    <a:pt x="861847" y="141973"/>
                  </a:lnTo>
                  <a:lnTo>
                    <a:pt x="908151" y="149860"/>
                  </a:lnTo>
                  <a:lnTo>
                    <a:pt x="953389" y="160718"/>
                  </a:lnTo>
                  <a:lnTo>
                    <a:pt x="997445" y="174447"/>
                  </a:lnTo>
                  <a:lnTo>
                    <a:pt x="1040218" y="190944"/>
                  </a:lnTo>
                  <a:lnTo>
                    <a:pt x="1081608" y="210096"/>
                  </a:lnTo>
                  <a:lnTo>
                    <a:pt x="1121511" y="231787"/>
                  </a:lnTo>
                  <a:lnTo>
                    <a:pt x="1159802" y="255930"/>
                  </a:lnTo>
                  <a:lnTo>
                    <a:pt x="1196390" y="282409"/>
                  </a:lnTo>
                  <a:lnTo>
                    <a:pt x="1231176" y="311124"/>
                  </a:lnTo>
                  <a:lnTo>
                    <a:pt x="1264043" y="341972"/>
                  </a:lnTo>
                  <a:lnTo>
                    <a:pt x="1294879" y="374827"/>
                  </a:lnTo>
                  <a:lnTo>
                    <a:pt x="1323594" y="409613"/>
                  </a:lnTo>
                  <a:lnTo>
                    <a:pt x="1350073" y="446201"/>
                  </a:lnTo>
                  <a:lnTo>
                    <a:pt x="1374216" y="484505"/>
                  </a:lnTo>
                  <a:lnTo>
                    <a:pt x="1395920" y="524395"/>
                  </a:lnTo>
                  <a:lnTo>
                    <a:pt x="1415072" y="565785"/>
                  </a:lnTo>
                  <a:lnTo>
                    <a:pt x="1431556" y="608558"/>
                  </a:lnTo>
                  <a:lnTo>
                    <a:pt x="1445285" y="652614"/>
                  </a:lnTo>
                  <a:lnTo>
                    <a:pt x="1456156" y="697852"/>
                  </a:lnTo>
                  <a:lnTo>
                    <a:pt x="1464043" y="744169"/>
                  </a:lnTo>
                  <a:lnTo>
                    <a:pt x="1468856" y="791438"/>
                  </a:lnTo>
                  <a:lnTo>
                    <a:pt x="1470482" y="839571"/>
                  </a:lnTo>
                  <a:lnTo>
                    <a:pt x="1468856" y="887704"/>
                  </a:lnTo>
                  <a:lnTo>
                    <a:pt x="1464043" y="934974"/>
                  </a:lnTo>
                  <a:lnTo>
                    <a:pt x="1456156" y="981278"/>
                  </a:lnTo>
                  <a:lnTo>
                    <a:pt x="1445285" y="1026515"/>
                  </a:lnTo>
                  <a:lnTo>
                    <a:pt x="1431556" y="1070571"/>
                  </a:lnTo>
                  <a:lnTo>
                    <a:pt x="1415072" y="1113345"/>
                  </a:lnTo>
                  <a:lnTo>
                    <a:pt x="1395920" y="1154734"/>
                  </a:lnTo>
                  <a:lnTo>
                    <a:pt x="1374216" y="1194625"/>
                  </a:lnTo>
                  <a:lnTo>
                    <a:pt x="1350073" y="1232916"/>
                  </a:lnTo>
                  <a:lnTo>
                    <a:pt x="1323594" y="1269517"/>
                  </a:lnTo>
                  <a:lnTo>
                    <a:pt x="1294879" y="1304290"/>
                  </a:lnTo>
                  <a:lnTo>
                    <a:pt x="1264043" y="1337157"/>
                  </a:lnTo>
                  <a:lnTo>
                    <a:pt x="1231176" y="1367993"/>
                  </a:lnTo>
                  <a:lnTo>
                    <a:pt x="1196390" y="1396707"/>
                  </a:lnTo>
                  <a:lnTo>
                    <a:pt x="1159802" y="1423187"/>
                  </a:lnTo>
                  <a:lnTo>
                    <a:pt x="1121511" y="1447330"/>
                  </a:lnTo>
                  <a:lnTo>
                    <a:pt x="1081608" y="1469034"/>
                  </a:lnTo>
                  <a:lnTo>
                    <a:pt x="1040218" y="1488173"/>
                  </a:lnTo>
                  <a:lnTo>
                    <a:pt x="997445" y="1504670"/>
                  </a:lnTo>
                  <a:lnTo>
                    <a:pt x="953389" y="1518399"/>
                  </a:lnTo>
                  <a:lnTo>
                    <a:pt x="908151" y="1529257"/>
                  </a:lnTo>
                  <a:lnTo>
                    <a:pt x="861847" y="1537157"/>
                  </a:lnTo>
                  <a:lnTo>
                    <a:pt x="814578" y="1541970"/>
                  </a:lnTo>
                  <a:lnTo>
                    <a:pt x="766445" y="1543596"/>
                  </a:lnTo>
                  <a:lnTo>
                    <a:pt x="718312" y="1541970"/>
                  </a:lnTo>
                  <a:lnTo>
                    <a:pt x="671042" y="1537157"/>
                  </a:lnTo>
                  <a:lnTo>
                    <a:pt x="624738" y="1529257"/>
                  </a:lnTo>
                  <a:lnTo>
                    <a:pt x="579501" y="1518399"/>
                  </a:lnTo>
                  <a:lnTo>
                    <a:pt x="535444" y="1504670"/>
                  </a:lnTo>
                  <a:lnTo>
                    <a:pt x="492671" y="1488173"/>
                  </a:lnTo>
                  <a:lnTo>
                    <a:pt x="451281" y="1469034"/>
                  </a:lnTo>
                  <a:lnTo>
                    <a:pt x="411378" y="1447330"/>
                  </a:lnTo>
                  <a:lnTo>
                    <a:pt x="373087" y="1423187"/>
                  </a:lnTo>
                  <a:lnTo>
                    <a:pt x="336499" y="1396707"/>
                  </a:lnTo>
                  <a:lnTo>
                    <a:pt x="301713" y="1367993"/>
                  </a:lnTo>
                  <a:lnTo>
                    <a:pt x="268846" y="1337157"/>
                  </a:lnTo>
                  <a:lnTo>
                    <a:pt x="238010" y="1304290"/>
                  </a:lnTo>
                  <a:lnTo>
                    <a:pt x="209296" y="1269517"/>
                  </a:lnTo>
                  <a:lnTo>
                    <a:pt x="182816" y="1232916"/>
                  </a:lnTo>
                  <a:lnTo>
                    <a:pt x="158673" y="1194625"/>
                  </a:lnTo>
                  <a:lnTo>
                    <a:pt x="136969" y="1154734"/>
                  </a:lnTo>
                  <a:lnTo>
                    <a:pt x="117817" y="1113345"/>
                  </a:lnTo>
                  <a:lnTo>
                    <a:pt x="101333" y="1070571"/>
                  </a:lnTo>
                  <a:lnTo>
                    <a:pt x="87604" y="1026515"/>
                  </a:lnTo>
                  <a:lnTo>
                    <a:pt x="76733" y="981278"/>
                  </a:lnTo>
                  <a:lnTo>
                    <a:pt x="68846" y="934974"/>
                  </a:lnTo>
                  <a:lnTo>
                    <a:pt x="64033" y="887704"/>
                  </a:lnTo>
                  <a:lnTo>
                    <a:pt x="62407" y="839571"/>
                  </a:lnTo>
                  <a:lnTo>
                    <a:pt x="64325" y="787565"/>
                  </a:lnTo>
                  <a:lnTo>
                    <a:pt x="70027" y="736257"/>
                  </a:lnTo>
                  <a:lnTo>
                    <a:pt x="79413" y="685838"/>
                  </a:lnTo>
                  <a:lnTo>
                    <a:pt x="92379" y="636473"/>
                  </a:lnTo>
                  <a:lnTo>
                    <a:pt x="108839" y="588340"/>
                  </a:lnTo>
                  <a:lnTo>
                    <a:pt x="128689" y="541616"/>
                  </a:lnTo>
                  <a:lnTo>
                    <a:pt x="151841" y="496468"/>
                  </a:lnTo>
                  <a:lnTo>
                    <a:pt x="178206" y="453097"/>
                  </a:lnTo>
                  <a:lnTo>
                    <a:pt x="207683" y="411645"/>
                  </a:lnTo>
                  <a:lnTo>
                    <a:pt x="240169" y="372313"/>
                  </a:lnTo>
                  <a:lnTo>
                    <a:pt x="275577" y="335254"/>
                  </a:lnTo>
                  <a:lnTo>
                    <a:pt x="313804" y="300672"/>
                  </a:lnTo>
                  <a:lnTo>
                    <a:pt x="309321" y="339801"/>
                  </a:lnTo>
                  <a:lnTo>
                    <a:pt x="311645" y="347941"/>
                  </a:lnTo>
                  <a:lnTo>
                    <a:pt x="321995" y="360997"/>
                  </a:lnTo>
                  <a:lnTo>
                    <a:pt x="329425" y="365125"/>
                  </a:lnTo>
                  <a:lnTo>
                    <a:pt x="341249" y="366268"/>
                  </a:lnTo>
                  <a:lnTo>
                    <a:pt x="352425" y="364172"/>
                  </a:lnTo>
                  <a:lnTo>
                    <a:pt x="361911" y="358394"/>
                  </a:lnTo>
                  <a:lnTo>
                    <a:pt x="368808" y="349631"/>
                  </a:lnTo>
                  <a:lnTo>
                    <a:pt x="372211" y="338620"/>
                  </a:lnTo>
                  <a:lnTo>
                    <a:pt x="384200" y="233845"/>
                  </a:lnTo>
                  <a:lnTo>
                    <a:pt x="383946" y="233260"/>
                  </a:lnTo>
                  <a:lnTo>
                    <a:pt x="384136" y="229539"/>
                  </a:lnTo>
                  <a:lnTo>
                    <a:pt x="384048" y="226491"/>
                  </a:lnTo>
                  <a:lnTo>
                    <a:pt x="382828" y="221678"/>
                  </a:lnTo>
                  <a:lnTo>
                    <a:pt x="380466" y="216890"/>
                  </a:lnTo>
                  <a:lnTo>
                    <a:pt x="380187" y="215163"/>
                  </a:lnTo>
                  <a:lnTo>
                    <a:pt x="378917" y="213296"/>
                  </a:lnTo>
                  <a:lnTo>
                    <a:pt x="377964" y="212369"/>
                  </a:lnTo>
                  <a:lnTo>
                    <a:pt x="377901" y="211886"/>
                  </a:lnTo>
                  <a:lnTo>
                    <a:pt x="376212" y="209765"/>
                  </a:lnTo>
                  <a:lnTo>
                    <a:pt x="374319" y="208686"/>
                  </a:lnTo>
                  <a:lnTo>
                    <a:pt x="371627" y="206489"/>
                  </a:lnTo>
                  <a:lnTo>
                    <a:pt x="370801" y="205460"/>
                  </a:lnTo>
                  <a:lnTo>
                    <a:pt x="367436" y="203352"/>
                  </a:lnTo>
                  <a:lnTo>
                    <a:pt x="358165" y="200482"/>
                  </a:lnTo>
                  <a:lnTo>
                    <a:pt x="357517" y="200012"/>
                  </a:lnTo>
                  <a:lnTo>
                    <a:pt x="244271" y="187147"/>
                  </a:lnTo>
                  <a:lnTo>
                    <a:pt x="236131" y="189395"/>
                  </a:lnTo>
                  <a:lnTo>
                    <a:pt x="223075" y="199745"/>
                  </a:lnTo>
                  <a:lnTo>
                    <a:pt x="218948" y="207149"/>
                  </a:lnTo>
                  <a:lnTo>
                    <a:pt x="217043" y="223685"/>
                  </a:lnTo>
                  <a:lnTo>
                    <a:pt x="219379" y="231825"/>
                  </a:lnTo>
                  <a:lnTo>
                    <a:pt x="229743" y="244894"/>
                  </a:lnTo>
                  <a:lnTo>
                    <a:pt x="237159" y="249021"/>
                  </a:lnTo>
                  <a:lnTo>
                    <a:pt x="273380" y="253149"/>
                  </a:lnTo>
                  <a:lnTo>
                    <a:pt x="237553" y="285242"/>
                  </a:lnTo>
                  <a:lnTo>
                    <a:pt x="203987" y="319328"/>
                  </a:lnTo>
                  <a:lnTo>
                    <a:pt x="172720" y="355282"/>
                  </a:lnTo>
                  <a:lnTo>
                    <a:pt x="143827" y="392976"/>
                  </a:lnTo>
                  <a:lnTo>
                    <a:pt x="117386" y="432308"/>
                  </a:lnTo>
                  <a:lnTo>
                    <a:pt x="93446" y="473138"/>
                  </a:lnTo>
                  <a:lnTo>
                    <a:pt x="72072" y="515353"/>
                  </a:lnTo>
                  <a:lnTo>
                    <a:pt x="53340" y="558838"/>
                  </a:lnTo>
                  <a:lnTo>
                    <a:pt x="37312" y="603465"/>
                  </a:lnTo>
                  <a:lnTo>
                    <a:pt x="24053" y="649109"/>
                  </a:lnTo>
                  <a:lnTo>
                    <a:pt x="13627" y="695667"/>
                  </a:lnTo>
                  <a:lnTo>
                    <a:pt x="6096" y="743013"/>
                  </a:lnTo>
                  <a:lnTo>
                    <a:pt x="1536" y="791019"/>
                  </a:lnTo>
                  <a:lnTo>
                    <a:pt x="0" y="839571"/>
                  </a:lnTo>
                  <a:lnTo>
                    <a:pt x="1511" y="887971"/>
                  </a:lnTo>
                  <a:lnTo>
                    <a:pt x="5981" y="935583"/>
                  </a:lnTo>
                  <a:lnTo>
                    <a:pt x="13322" y="982306"/>
                  </a:lnTo>
                  <a:lnTo>
                    <a:pt x="23444" y="1028065"/>
                  </a:lnTo>
                  <a:lnTo>
                    <a:pt x="36258" y="1072769"/>
                  </a:lnTo>
                  <a:lnTo>
                    <a:pt x="51676" y="1116317"/>
                  </a:lnTo>
                  <a:lnTo>
                    <a:pt x="69596" y="1158621"/>
                  </a:lnTo>
                  <a:lnTo>
                    <a:pt x="89941" y="1199591"/>
                  </a:lnTo>
                  <a:lnTo>
                    <a:pt x="112598" y="1239139"/>
                  </a:lnTo>
                  <a:lnTo>
                    <a:pt x="137502" y="1277162"/>
                  </a:lnTo>
                  <a:lnTo>
                    <a:pt x="164553" y="1313599"/>
                  </a:lnTo>
                  <a:lnTo>
                    <a:pt x="193662" y="1348333"/>
                  </a:lnTo>
                  <a:lnTo>
                    <a:pt x="224739" y="1381277"/>
                  </a:lnTo>
                  <a:lnTo>
                    <a:pt x="257695" y="1412354"/>
                  </a:lnTo>
                  <a:lnTo>
                    <a:pt x="292430" y="1441462"/>
                  </a:lnTo>
                  <a:lnTo>
                    <a:pt x="328853" y="1468513"/>
                  </a:lnTo>
                  <a:lnTo>
                    <a:pt x="366890" y="1493418"/>
                  </a:lnTo>
                  <a:lnTo>
                    <a:pt x="406438" y="1516087"/>
                  </a:lnTo>
                  <a:lnTo>
                    <a:pt x="447408" y="1536433"/>
                  </a:lnTo>
                  <a:lnTo>
                    <a:pt x="489712" y="1554353"/>
                  </a:lnTo>
                  <a:lnTo>
                    <a:pt x="533260" y="1569758"/>
                  </a:lnTo>
                  <a:lnTo>
                    <a:pt x="577951" y="1582572"/>
                  </a:lnTo>
                  <a:lnTo>
                    <a:pt x="623709" y="1592694"/>
                  </a:lnTo>
                  <a:lnTo>
                    <a:pt x="670433" y="1600047"/>
                  </a:lnTo>
                  <a:lnTo>
                    <a:pt x="718045" y="1604518"/>
                  </a:lnTo>
                  <a:lnTo>
                    <a:pt x="766445" y="1606029"/>
                  </a:lnTo>
                  <a:lnTo>
                    <a:pt x="814844" y="1604518"/>
                  </a:lnTo>
                  <a:lnTo>
                    <a:pt x="862457" y="1600047"/>
                  </a:lnTo>
                  <a:lnTo>
                    <a:pt x="909180" y="1592694"/>
                  </a:lnTo>
                  <a:lnTo>
                    <a:pt x="954938" y="1582572"/>
                  </a:lnTo>
                  <a:lnTo>
                    <a:pt x="999642" y="1569758"/>
                  </a:lnTo>
                  <a:lnTo>
                    <a:pt x="1043190" y="1554353"/>
                  </a:lnTo>
                  <a:lnTo>
                    <a:pt x="1085481" y="1536433"/>
                  </a:lnTo>
                  <a:lnTo>
                    <a:pt x="1126464" y="1516087"/>
                  </a:lnTo>
                  <a:lnTo>
                    <a:pt x="1166012" y="1493418"/>
                  </a:lnTo>
                  <a:lnTo>
                    <a:pt x="1204036" y="1468513"/>
                  </a:lnTo>
                  <a:lnTo>
                    <a:pt x="1240472" y="1441462"/>
                  </a:lnTo>
                  <a:lnTo>
                    <a:pt x="1275207" y="1412354"/>
                  </a:lnTo>
                  <a:lnTo>
                    <a:pt x="1308150" y="1381277"/>
                  </a:lnTo>
                  <a:lnTo>
                    <a:pt x="1339227" y="1348333"/>
                  </a:lnTo>
                  <a:lnTo>
                    <a:pt x="1368336" y="1313599"/>
                  </a:lnTo>
                  <a:lnTo>
                    <a:pt x="1395387" y="1277162"/>
                  </a:lnTo>
                  <a:lnTo>
                    <a:pt x="1420304" y="1239139"/>
                  </a:lnTo>
                  <a:lnTo>
                    <a:pt x="1442961" y="1199591"/>
                  </a:lnTo>
                  <a:lnTo>
                    <a:pt x="1463306" y="1158621"/>
                  </a:lnTo>
                  <a:lnTo>
                    <a:pt x="1481226" y="1116317"/>
                  </a:lnTo>
                  <a:lnTo>
                    <a:pt x="1496644" y="1072769"/>
                  </a:lnTo>
                  <a:lnTo>
                    <a:pt x="1509458" y="1028065"/>
                  </a:lnTo>
                  <a:lnTo>
                    <a:pt x="1519580" y="982306"/>
                  </a:lnTo>
                  <a:lnTo>
                    <a:pt x="1526921" y="935583"/>
                  </a:lnTo>
                  <a:lnTo>
                    <a:pt x="1531391" y="887971"/>
                  </a:lnTo>
                  <a:lnTo>
                    <a:pt x="1532902" y="839571"/>
                  </a:lnTo>
                  <a:close/>
                </a:path>
                <a:path w="10178415" h="1619250">
                  <a:moveTo>
                    <a:pt x="3533902" y="918718"/>
                  </a:moveTo>
                  <a:lnTo>
                    <a:pt x="3533571" y="600417"/>
                  </a:lnTo>
                  <a:lnTo>
                    <a:pt x="3496881" y="576872"/>
                  </a:lnTo>
                  <a:lnTo>
                    <a:pt x="3487293" y="577545"/>
                  </a:lnTo>
                  <a:lnTo>
                    <a:pt x="3461740" y="924941"/>
                  </a:lnTo>
                  <a:lnTo>
                    <a:pt x="3459734" y="963320"/>
                  </a:lnTo>
                  <a:lnTo>
                    <a:pt x="3439833" y="1025232"/>
                  </a:lnTo>
                  <a:lnTo>
                    <a:pt x="3403777" y="1063447"/>
                  </a:lnTo>
                  <a:lnTo>
                    <a:pt x="3358781" y="1081036"/>
                  </a:lnTo>
                  <a:lnTo>
                    <a:pt x="3333127" y="1083322"/>
                  </a:lnTo>
                  <a:lnTo>
                    <a:pt x="3312795" y="1082014"/>
                  </a:lnTo>
                  <a:lnTo>
                    <a:pt x="3267684" y="1067092"/>
                  </a:lnTo>
                  <a:lnTo>
                    <a:pt x="3230118" y="1028446"/>
                  </a:lnTo>
                  <a:lnTo>
                    <a:pt x="3212185" y="968159"/>
                  </a:lnTo>
                  <a:lnTo>
                    <a:pt x="3210496" y="600214"/>
                  </a:lnTo>
                  <a:lnTo>
                    <a:pt x="3210204" y="598119"/>
                  </a:lnTo>
                  <a:lnTo>
                    <a:pt x="3208731" y="594639"/>
                  </a:lnTo>
                  <a:lnTo>
                    <a:pt x="3203448" y="587768"/>
                  </a:lnTo>
                  <a:lnTo>
                    <a:pt x="3192589" y="581063"/>
                  </a:lnTo>
                  <a:lnTo>
                    <a:pt x="3174339" y="578040"/>
                  </a:lnTo>
                  <a:lnTo>
                    <a:pt x="3155023" y="581342"/>
                  </a:lnTo>
                  <a:lnTo>
                    <a:pt x="3144977" y="588683"/>
                  </a:lnTo>
                  <a:lnTo>
                    <a:pt x="3141154" y="596201"/>
                  </a:lnTo>
                  <a:lnTo>
                    <a:pt x="3140545" y="600024"/>
                  </a:lnTo>
                  <a:lnTo>
                    <a:pt x="3140545" y="942644"/>
                  </a:lnTo>
                  <a:lnTo>
                    <a:pt x="3148584" y="1012913"/>
                  </a:lnTo>
                  <a:lnTo>
                    <a:pt x="3169805" y="1065923"/>
                  </a:lnTo>
                  <a:lnTo>
                    <a:pt x="3199828" y="1104099"/>
                  </a:lnTo>
                  <a:lnTo>
                    <a:pt x="3234309" y="1129880"/>
                  </a:lnTo>
                  <a:lnTo>
                    <a:pt x="3299168" y="1153985"/>
                  </a:lnTo>
                  <a:lnTo>
                    <a:pt x="3329482" y="1157693"/>
                  </a:lnTo>
                  <a:lnTo>
                    <a:pt x="3370199" y="1154150"/>
                  </a:lnTo>
                  <a:lnTo>
                    <a:pt x="3407600" y="1143673"/>
                  </a:lnTo>
                  <a:lnTo>
                    <a:pt x="3470452" y="1102639"/>
                  </a:lnTo>
                  <a:lnTo>
                    <a:pt x="3497961" y="1067346"/>
                  </a:lnTo>
                  <a:lnTo>
                    <a:pt x="3517849" y="1024496"/>
                  </a:lnTo>
                  <a:lnTo>
                    <a:pt x="3529901" y="974737"/>
                  </a:lnTo>
                  <a:lnTo>
                    <a:pt x="3533902" y="918718"/>
                  </a:lnTo>
                  <a:close/>
                </a:path>
                <a:path w="10178415" h="1619250">
                  <a:moveTo>
                    <a:pt x="3998125" y="955522"/>
                  </a:moveTo>
                  <a:lnTo>
                    <a:pt x="3989197" y="906094"/>
                  </a:lnTo>
                  <a:lnTo>
                    <a:pt x="3968635" y="861885"/>
                  </a:lnTo>
                  <a:lnTo>
                    <a:pt x="3939146" y="824306"/>
                  </a:lnTo>
                  <a:lnTo>
                    <a:pt x="3929697" y="816470"/>
                  </a:lnTo>
                  <a:lnTo>
                    <a:pt x="3929697" y="957326"/>
                  </a:lnTo>
                  <a:lnTo>
                    <a:pt x="3918381" y="1006055"/>
                  </a:lnTo>
                  <a:lnTo>
                    <a:pt x="3889349" y="1045756"/>
                  </a:lnTo>
                  <a:lnTo>
                    <a:pt x="3849941" y="1072489"/>
                  </a:lnTo>
                  <a:lnTo>
                    <a:pt x="3807485" y="1082281"/>
                  </a:lnTo>
                  <a:lnTo>
                    <a:pt x="3758107" y="1073213"/>
                  </a:lnTo>
                  <a:lnTo>
                    <a:pt x="3719423" y="1047432"/>
                  </a:lnTo>
                  <a:lnTo>
                    <a:pt x="3693528" y="1007059"/>
                  </a:lnTo>
                  <a:lnTo>
                    <a:pt x="3682504" y="954239"/>
                  </a:lnTo>
                  <a:lnTo>
                    <a:pt x="3683622" y="930122"/>
                  </a:lnTo>
                  <a:lnTo>
                    <a:pt x="3700691" y="885494"/>
                  </a:lnTo>
                  <a:lnTo>
                    <a:pt x="3746068" y="849299"/>
                  </a:lnTo>
                  <a:lnTo>
                    <a:pt x="3804780" y="837819"/>
                  </a:lnTo>
                  <a:lnTo>
                    <a:pt x="3849217" y="846594"/>
                  </a:lnTo>
                  <a:lnTo>
                    <a:pt x="3889387" y="871156"/>
                  </a:lnTo>
                  <a:lnTo>
                    <a:pt x="3918483" y="908939"/>
                  </a:lnTo>
                  <a:lnTo>
                    <a:pt x="3929697" y="957326"/>
                  </a:lnTo>
                  <a:lnTo>
                    <a:pt x="3929697" y="816470"/>
                  </a:lnTo>
                  <a:lnTo>
                    <a:pt x="3877475" y="781265"/>
                  </a:lnTo>
                  <a:lnTo>
                    <a:pt x="3824503" y="764997"/>
                  </a:lnTo>
                  <a:lnTo>
                    <a:pt x="3795484" y="763663"/>
                  </a:lnTo>
                  <a:lnTo>
                    <a:pt x="3770325" y="765670"/>
                  </a:lnTo>
                  <a:lnTo>
                    <a:pt x="3747744" y="771410"/>
                  </a:lnTo>
                  <a:lnTo>
                    <a:pt x="3726434" y="781265"/>
                  </a:lnTo>
                  <a:lnTo>
                    <a:pt x="3752062" y="749160"/>
                  </a:lnTo>
                  <a:lnTo>
                    <a:pt x="3787190" y="715149"/>
                  </a:lnTo>
                  <a:lnTo>
                    <a:pt x="3833025" y="681748"/>
                  </a:lnTo>
                  <a:lnTo>
                    <a:pt x="3890784" y="651471"/>
                  </a:lnTo>
                  <a:lnTo>
                    <a:pt x="3918839" y="640410"/>
                  </a:lnTo>
                  <a:lnTo>
                    <a:pt x="3925671" y="634885"/>
                  </a:lnTo>
                  <a:lnTo>
                    <a:pt x="3926929" y="593432"/>
                  </a:lnTo>
                  <a:lnTo>
                    <a:pt x="3900678" y="573595"/>
                  </a:lnTo>
                  <a:lnTo>
                    <a:pt x="3897998" y="574040"/>
                  </a:lnTo>
                  <a:lnTo>
                    <a:pt x="3851325" y="588479"/>
                  </a:lnTo>
                  <a:lnTo>
                    <a:pt x="3802138" y="613918"/>
                  </a:lnTo>
                  <a:lnTo>
                    <a:pt x="3755567" y="645668"/>
                  </a:lnTo>
                  <a:lnTo>
                    <a:pt x="3716705" y="679069"/>
                  </a:lnTo>
                  <a:lnTo>
                    <a:pt x="3667163" y="741730"/>
                  </a:lnTo>
                  <a:lnTo>
                    <a:pt x="3644849" y="782345"/>
                  </a:lnTo>
                  <a:lnTo>
                    <a:pt x="3626624" y="827913"/>
                  </a:lnTo>
                  <a:lnTo>
                    <a:pt x="3614293" y="877506"/>
                  </a:lnTo>
                  <a:lnTo>
                    <a:pt x="3609683" y="930198"/>
                  </a:lnTo>
                  <a:lnTo>
                    <a:pt x="3613505" y="981443"/>
                  </a:lnTo>
                  <a:lnTo>
                    <a:pt x="3625113" y="1027430"/>
                  </a:lnTo>
                  <a:lnTo>
                    <a:pt x="3644290" y="1067549"/>
                  </a:lnTo>
                  <a:lnTo>
                    <a:pt x="3670846" y="1101217"/>
                  </a:lnTo>
                  <a:lnTo>
                    <a:pt x="3732022" y="1141399"/>
                  </a:lnTo>
                  <a:lnTo>
                    <a:pt x="3807485" y="1155141"/>
                  </a:lnTo>
                  <a:lnTo>
                    <a:pt x="3846626" y="1151356"/>
                  </a:lnTo>
                  <a:lnTo>
                    <a:pt x="3883266" y="1140256"/>
                  </a:lnTo>
                  <a:lnTo>
                    <a:pt x="3916565" y="1122184"/>
                  </a:lnTo>
                  <a:lnTo>
                    <a:pt x="3945674" y="1097495"/>
                  </a:lnTo>
                  <a:lnTo>
                    <a:pt x="3957523" y="1082281"/>
                  </a:lnTo>
                  <a:lnTo>
                    <a:pt x="3969423" y="1067003"/>
                  </a:lnTo>
                  <a:lnTo>
                    <a:pt x="3986288" y="1032598"/>
                  </a:lnTo>
                  <a:lnTo>
                    <a:pt x="3995966" y="995146"/>
                  </a:lnTo>
                  <a:lnTo>
                    <a:pt x="3998125" y="955522"/>
                  </a:lnTo>
                  <a:close/>
                </a:path>
                <a:path w="10178415" h="1619250">
                  <a:moveTo>
                    <a:pt x="4335894" y="839571"/>
                  </a:moveTo>
                  <a:lnTo>
                    <a:pt x="4334383" y="791171"/>
                  </a:lnTo>
                  <a:lnTo>
                    <a:pt x="4329912" y="743559"/>
                  </a:lnTo>
                  <a:lnTo>
                    <a:pt x="4322572" y="696823"/>
                  </a:lnTo>
                  <a:lnTo>
                    <a:pt x="4312450" y="651065"/>
                  </a:lnTo>
                  <a:lnTo>
                    <a:pt x="4299636" y="606374"/>
                  </a:lnTo>
                  <a:lnTo>
                    <a:pt x="4284218" y="562825"/>
                  </a:lnTo>
                  <a:lnTo>
                    <a:pt x="4266298" y="520522"/>
                  </a:lnTo>
                  <a:lnTo>
                    <a:pt x="4245965" y="479552"/>
                  </a:lnTo>
                  <a:lnTo>
                    <a:pt x="4223296" y="440004"/>
                  </a:lnTo>
                  <a:lnTo>
                    <a:pt x="4198378" y="401967"/>
                  </a:lnTo>
                  <a:lnTo>
                    <a:pt x="4171327" y="365531"/>
                  </a:lnTo>
                  <a:lnTo>
                    <a:pt x="4142219" y="330796"/>
                  </a:lnTo>
                  <a:lnTo>
                    <a:pt x="4111142" y="297840"/>
                  </a:lnTo>
                  <a:lnTo>
                    <a:pt x="4078198" y="266776"/>
                  </a:lnTo>
                  <a:lnTo>
                    <a:pt x="4043464" y="237667"/>
                  </a:lnTo>
                  <a:lnTo>
                    <a:pt x="4007027" y="210604"/>
                  </a:lnTo>
                  <a:lnTo>
                    <a:pt x="3968991" y="185699"/>
                  </a:lnTo>
                  <a:lnTo>
                    <a:pt x="3929443" y="163029"/>
                  </a:lnTo>
                  <a:lnTo>
                    <a:pt x="3888473" y="142697"/>
                  </a:lnTo>
                  <a:lnTo>
                    <a:pt x="3846169" y="124777"/>
                  </a:lnTo>
                  <a:lnTo>
                    <a:pt x="3802621" y="109359"/>
                  </a:lnTo>
                  <a:lnTo>
                    <a:pt x="3757930" y="96545"/>
                  </a:lnTo>
                  <a:lnTo>
                    <a:pt x="3712172" y="86423"/>
                  </a:lnTo>
                  <a:lnTo>
                    <a:pt x="3665436" y="79082"/>
                  </a:lnTo>
                  <a:lnTo>
                    <a:pt x="3617823" y="74612"/>
                  </a:lnTo>
                  <a:lnTo>
                    <a:pt x="3569424" y="73101"/>
                  </a:lnTo>
                  <a:lnTo>
                    <a:pt x="3543287" y="72859"/>
                  </a:lnTo>
                  <a:lnTo>
                    <a:pt x="3562286" y="52336"/>
                  </a:lnTo>
                  <a:lnTo>
                    <a:pt x="3568738" y="41770"/>
                  </a:lnTo>
                  <a:lnTo>
                    <a:pt x="3570579" y="29959"/>
                  </a:lnTo>
                  <a:lnTo>
                    <a:pt x="3567861" y="18300"/>
                  </a:lnTo>
                  <a:lnTo>
                    <a:pt x="3560622" y="8242"/>
                  </a:lnTo>
                  <a:lnTo>
                    <a:pt x="3550043" y="1816"/>
                  </a:lnTo>
                  <a:lnTo>
                    <a:pt x="3538232" y="0"/>
                  </a:lnTo>
                  <a:lnTo>
                    <a:pt x="3526599" y="2730"/>
                  </a:lnTo>
                  <a:lnTo>
                    <a:pt x="3516553" y="9956"/>
                  </a:lnTo>
                  <a:lnTo>
                    <a:pt x="3444811" y="87414"/>
                  </a:lnTo>
                  <a:lnTo>
                    <a:pt x="3444646" y="88125"/>
                  </a:lnTo>
                  <a:lnTo>
                    <a:pt x="3443808" y="89154"/>
                  </a:lnTo>
                  <a:lnTo>
                    <a:pt x="3443236" y="89408"/>
                  </a:lnTo>
                  <a:lnTo>
                    <a:pt x="3442106" y="90982"/>
                  </a:lnTo>
                  <a:lnTo>
                    <a:pt x="3441890" y="92278"/>
                  </a:lnTo>
                  <a:lnTo>
                    <a:pt x="3440531" y="94780"/>
                  </a:lnTo>
                  <a:lnTo>
                    <a:pt x="3439426" y="95935"/>
                  </a:lnTo>
                  <a:lnTo>
                    <a:pt x="3438664" y="98018"/>
                  </a:lnTo>
                  <a:lnTo>
                    <a:pt x="3438753" y="98704"/>
                  </a:lnTo>
                  <a:lnTo>
                    <a:pt x="3438004" y="101231"/>
                  </a:lnTo>
                  <a:lnTo>
                    <a:pt x="3437521" y="106514"/>
                  </a:lnTo>
                  <a:lnTo>
                    <a:pt x="3436950" y="107835"/>
                  </a:lnTo>
                  <a:lnTo>
                    <a:pt x="3437026" y="109943"/>
                  </a:lnTo>
                  <a:lnTo>
                    <a:pt x="3437394" y="110528"/>
                  </a:lnTo>
                  <a:lnTo>
                    <a:pt x="3437521" y="111848"/>
                  </a:lnTo>
                  <a:lnTo>
                    <a:pt x="3437280" y="112496"/>
                  </a:lnTo>
                  <a:lnTo>
                    <a:pt x="3437623" y="114617"/>
                  </a:lnTo>
                  <a:lnTo>
                    <a:pt x="3438461" y="115760"/>
                  </a:lnTo>
                  <a:lnTo>
                    <a:pt x="3439261" y="118389"/>
                  </a:lnTo>
                  <a:lnTo>
                    <a:pt x="3439249" y="119735"/>
                  </a:lnTo>
                  <a:lnTo>
                    <a:pt x="3440061" y="121551"/>
                  </a:lnTo>
                  <a:lnTo>
                    <a:pt x="3440912" y="122593"/>
                  </a:lnTo>
                  <a:lnTo>
                    <a:pt x="3442068" y="124790"/>
                  </a:lnTo>
                  <a:lnTo>
                    <a:pt x="3445853" y="129209"/>
                  </a:lnTo>
                  <a:lnTo>
                    <a:pt x="3446208" y="130213"/>
                  </a:lnTo>
                  <a:lnTo>
                    <a:pt x="3529888" y="207746"/>
                  </a:lnTo>
                  <a:lnTo>
                    <a:pt x="3537496" y="210502"/>
                  </a:lnTo>
                  <a:lnTo>
                    <a:pt x="3553485" y="210502"/>
                  </a:lnTo>
                  <a:lnTo>
                    <a:pt x="3561842" y="207149"/>
                  </a:lnTo>
                  <a:lnTo>
                    <a:pt x="3567988" y="200520"/>
                  </a:lnTo>
                  <a:lnTo>
                    <a:pt x="3574427" y="189941"/>
                  </a:lnTo>
                  <a:lnTo>
                    <a:pt x="3576243" y="178130"/>
                  </a:lnTo>
                  <a:lnTo>
                    <a:pt x="3573513" y="166484"/>
                  </a:lnTo>
                  <a:lnTo>
                    <a:pt x="3566287" y="156451"/>
                  </a:lnTo>
                  <a:lnTo>
                    <a:pt x="3543427" y="135280"/>
                  </a:lnTo>
                  <a:lnTo>
                    <a:pt x="3569424" y="135534"/>
                  </a:lnTo>
                  <a:lnTo>
                    <a:pt x="3617557" y="137160"/>
                  </a:lnTo>
                  <a:lnTo>
                    <a:pt x="3664826" y="141973"/>
                  </a:lnTo>
                  <a:lnTo>
                    <a:pt x="3711130" y="149860"/>
                  </a:lnTo>
                  <a:lnTo>
                    <a:pt x="3756368" y="160718"/>
                  </a:lnTo>
                  <a:lnTo>
                    <a:pt x="3800424" y="174447"/>
                  </a:lnTo>
                  <a:lnTo>
                    <a:pt x="3843210" y="190944"/>
                  </a:lnTo>
                  <a:lnTo>
                    <a:pt x="3884599" y="210096"/>
                  </a:lnTo>
                  <a:lnTo>
                    <a:pt x="3924490" y="231787"/>
                  </a:lnTo>
                  <a:lnTo>
                    <a:pt x="3962781" y="255930"/>
                  </a:lnTo>
                  <a:lnTo>
                    <a:pt x="3999382" y="282409"/>
                  </a:lnTo>
                  <a:lnTo>
                    <a:pt x="4034155" y="311124"/>
                  </a:lnTo>
                  <a:lnTo>
                    <a:pt x="4067022" y="341972"/>
                  </a:lnTo>
                  <a:lnTo>
                    <a:pt x="4097871" y="374827"/>
                  </a:lnTo>
                  <a:lnTo>
                    <a:pt x="4126585" y="409613"/>
                  </a:lnTo>
                  <a:lnTo>
                    <a:pt x="4153065" y="446201"/>
                  </a:lnTo>
                  <a:lnTo>
                    <a:pt x="4177207" y="484505"/>
                  </a:lnTo>
                  <a:lnTo>
                    <a:pt x="4198899" y="524395"/>
                  </a:lnTo>
                  <a:lnTo>
                    <a:pt x="4218051" y="565785"/>
                  </a:lnTo>
                  <a:lnTo>
                    <a:pt x="4234548" y="608558"/>
                  </a:lnTo>
                  <a:lnTo>
                    <a:pt x="4248277" y="652614"/>
                  </a:lnTo>
                  <a:lnTo>
                    <a:pt x="4259135" y="697852"/>
                  </a:lnTo>
                  <a:lnTo>
                    <a:pt x="4267022" y="744169"/>
                  </a:lnTo>
                  <a:lnTo>
                    <a:pt x="4271835" y="791438"/>
                  </a:lnTo>
                  <a:lnTo>
                    <a:pt x="4273461" y="839571"/>
                  </a:lnTo>
                  <a:lnTo>
                    <a:pt x="4271835" y="887704"/>
                  </a:lnTo>
                  <a:lnTo>
                    <a:pt x="4267022" y="934974"/>
                  </a:lnTo>
                  <a:lnTo>
                    <a:pt x="4259135" y="981278"/>
                  </a:lnTo>
                  <a:lnTo>
                    <a:pt x="4248277" y="1026515"/>
                  </a:lnTo>
                  <a:lnTo>
                    <a:pt x="4234548" y="1070571"/>
                  </a:lnTo>
                  <a:lnTo>
                    <a:pt x="4218051" y="1113345"/>
                  </a:lnTo>
                  <a:lnTo>
                    <a:pt x="4198899" y="1154734"/>
                  </a:lnTo>
                  <a:lnTo>
                    <a:pt x="4177207" y="1194625"/>
                  </a:lnTo>
                  <a:lnTo>
                    <a:pt x="4153065" y="1232916"/>
                  </a:lnTo>
                  <a:lnTo>
                    <a:pt x="4126585" y="1269517"/>
                  </a:lnTo>
                  <a:lnTo>
                    <a:pt x="4097871" y="1304290"/>
                  </a:lnTo>
                  <a:lnTo>
                    <a:pt x="4067022" y="1337157"/>
                  </a:lnTo>
                  <a:lnTo>
                    <a:pt x="4034155" y="1367993"/>
                  </a:lnTo>
                  <a:lnTo>
                    <a:pt x="3999382" y="1396707"/>
                  </a:lnTo>
                  <a:lnTo>
                    <a:pt x="3962781" y="1423187"/>
                  </a:lnTo>
                  <a:lnTo>
                    <a:pt x="3924490" y="1447330"/>
                  </a:lnTo>
                  <a:lnTo>
                    <a:pt x="3884599" y="1469034"/>
                  </a:lnTo>
                  <a:lnTo>
                    <a:pt x="3843210" y="1488173"/>
                  </a:lnTo>
                  <a:lnTo>
                    <a:pt x="3800424" y="1504670"/>
                  </a:lnTo>
                  <a:lnTo>
                    <a:pt x="3756368" y="1518399"/>
                  </a:lnTo>
                  <a:lnTo>
                    <a:pt x="3711130" y="1529257"/>
                  </a:lnTo>
                  <a:lnTo>
                    <a:pt x="3664826" y="1537157"/>
                  </a:lnTo>
                  <a:lnTo>
                    <a:pt x="3617557" y="1541970"/>
                  </a:lnTo>
                  <a:lnTo>
                    <a:pt x="3569424" y="1543596"/>
                  </a:lnTo>
                  <a:lnTo>
                    <a:pt x="3521303" y="1541970"/>
                  </a:lnTo>
                  <a:lnTo>
                    <a:pt x="3474021" y="1537157"/>
                  </a:lnTo>
                  <a:lnTo>
                    <a:pt x="3427717" y="1529257"/>
                  </a:lnTo>
                  <a:lnTo>
                    <a:pt x="3382480" y="1518399"/>
                  </a:lnTo>
                  <a:lnTo>
                    <a:pt x="3338423" y="1504670"/>
                  </a:lnTo>
                  <a:lnTo>
                    <a:pt x="3295650" y="1488173"/>
                  </a:lnTo>
                  <a:lnTo>
                    <a:pt x="3254260" y="1469034"/>
                  </a:lnTo>
                  <a:lnTo>
                    <a:pt x="3214370" y="1447330"/>
                  </a:lnTo>
                  <a:lnTo>
                    <a:pt x="3176066" y="1423187"/>
                  </a:lnTo>
                  <a:lnTo>
                    <a:pt x="3139478" y="1396707"/>
                  </a:lnTo>
                  <a:lnTo>
                    <a:pt x="3104705" y="1367993"/>
                  </a:lnTo>
                  <a:lnTo>
                    <a:pt x="3071838" y="1337157"/>
                  </a:lnTo>
                  <a:lnTo>
                    <a:pt x="3040989" y="1304290"/>
                  </a:lnTo>
                  <a:lnTo>
                    <a:pt x="3012275" y="1269517"/>
                  </a:lnTo>
                  <a:lnTo>
                    <a:pt x="2985795" y="1232916"/>
                  </a:lnTo>
                  <a:lnTo>
                    <a:pt x="2961652" y="1194625"/>
                  </a:lnTo>
                  <a:lnTo>
                    <a:pt x="2939961" y="1154734"/>
                  </a:lnTo>
                  <a:lnTo>
                    <a:pt x="2920809" y="1113345"/>
                  </a:lnTo>
                  <a:lnTo>
                    <a:pt x="2904312" y="1070571"/>
                  </a:lnTo>
                  <a:lnTo>
                    <a:pt x="2890583" y="1026515"/>
                  </a:lnTo>
                  <a:lnTo>
                    <a:pt x="2879725" y="981278"/>
                  </a:lnTo>
                  <a:lnTo>
                    <a:pt x="2871825" y="934974"/>
                  </a:lnTo>
                  <a:lnTo>
                    <a:pt x="2867025" y="887704"/>
                  </a:lnTo>
                  <a:lnTo>
                    <a:pt x="2865386" y="839571"/>
                  </a:lnTo>
                  <a:lnTo>
                    <a:pt x="2867317" y="787565"/>
                  </a:lnTo>
                  <a:lnTo>
                    <a:pt x="2873006" y="736257"/>
                  </a:lnTo>
                  <a:lnTo>
                    <a:pt x="2882392" y="685838"/>
                  </a:lnTo>
                  <a:lnTo>
                    <a:pt x="2895358" y="636473"/>
                  </a:lnTo>
                  <a:lnTo>
                    <a:pt x="2911818" y="588340"/>
                  </a:lnTo>
                  <a:lnTo>
                    <a:pt x="2931668" y="541616"/>
                  </a:lnTo>
                  <a:lnTo>
                    <a:pt x="2954832" y="496468"/>
                  </a:lnTo>
                  <a:lnTo>
                    <a:pt x="2981185" y="453097"/>
                  </a:lnTo>
                  <a:lnTo>
                    <a:pt x="3010662" y="411645"/>
                  </a:lnTo>
                  <a:lnTo>
                    <a:pt x="3043148" y="372313"/>
                  </a:lnTo>
                  <a:lnTo>
                    <a:pt x="3078556" y="335254"/>
                  </a:lnTo>
                  <a:lnTo>
                    <a:pt x="3116783" y="300672"/>
                  </a:lnTo>
                  <a:lnTo>
                    <a:pt x="3112300" y="339801"/>
                  </a:lnTo>
                  <a:lnTo>
                    <a:pt x="3114624" y="347941"/>
                  </a:lnTo>
                  <a:lnTo>
                    <a:pt x="3124974" y="360997"/>
                  </a:lnTo>
                  <a:lnTo>
                    <a:pt x="3132404" y="365125"/>
                  </a:lnTo>
                  <a:lnTo>
                    <a:pt x="3144228" y="366268"/>
                  </a:lnTo>
                  <a:lnTo>
                    <a:pt x="3155404" y="364172"/>
                  </a:lnTo>
                  <a:lnTo>
                    <a:pt x="3164890" y="358394"/>
                  </a:lnTo>
                  <a:lnTo>
                    <a:pt x="3171799" y="349631"/>
                  </a:lnTo>
                  <a:lnTo>
                    <a:pt x="3175190" y="338620"/>
                  </a:lnTo>
                  <a:lnTo>
                    <a:pt x="3187179" y="233845"/>
                  </a:lnTo>
                  <a:lnTo>
                    <a:pt x="3186925" y="233260"/>
                  </a:lnTo>
                  <a:lnTo>
                    <a:pt x="3187115" y="229539"/>
                  </a:lnTo>
                  <a:lnTo>
                    <a:pt x="3187027" y="226491"/>
                  </a:lnTo>
                  <a:lnTo>
                    <a:pt x="3185807" y="221678"/>
                  </a:lnTo>
                  <a:lnTo>
                    <a:pt x="3183445" y="216890"/>
                  </a:lnTo>
                  <a:lnTo>
                    <a:pt x="3183166" y="215163"/>
                  </a:lnTo>
                  <a:lnTo>
                    <a:pt x="3181896" y="213296"/>
                  </a:lnTo>
                  <a:lnTo>
                    <a:pt x="3180943" y="212369"/>
                  </a:lnTo>
                  <a:lnTo>
                    <a:pt x="3180880" y="211886"/>
                  </a:lnTo>
                  <a:lnTo>
                    <a:pt x="3179191" y="209765"/>
                  </a:lnTo>
                  <a:lnTo>
                    <a:pt x="3177298" y="208686"/>
                  </a:lnTo>
                  <a:lnTo>
                    <a:pt x="3174606" y="206489"/>
                  </a:lnTo>
                  <a:lnTo>
                    <a:pt x="3173780" y="205460"/>
                  </a:lnTo>
                  <a:lnTo>
                    <a:pt x="3170415" y="203352"/>
                  </a:lnTo>
                  <a:lnTo>
                    <a:pt x="3161144" y="200482"/>
                  </a:lnTo>
                  <a:lnTo>
                    <a:pt x="3160496" y="200012"/>
                  </a:lnTo>
                  <a:lnTo>
                    <a:pt x="3047250" y="187147"/>
                  </a:lnTo>
                  <a:lnTo>
                    <a:pt x="3039110" y="189395"/>
                  </a:lnTo>
                  <a:lnTo>
                    <a:pt x="3026054" y="199745"/>
                  </a:lnTo>
                  <a:lnTo>
                    <a:pt x="3021927" y="207149"/>
                  </a:lnTo>
                  <a:lnTo>
                    <a:pt x="3020022" y="223685"/>
                  </a:lnTo>
                  <a:lnTo>
                    <a:pt x="3022358" y="231825"/>
                  </a:lnTo>
                  <a:lnTo>
                    <a:pt x="3032722" y="244894"/>
                  </a:lnTo>
                  <a:lnTo>
                    <a:pt x="3040138" y="249021"/>
                  </a:lnTo>
                  <a:lnTo>
                    <a:pt x="3076359" y="253149"/>
                  </a:lnTo>
                  <a:lnTo>
                    <a:pt x="3040545" y="285242"/>
                  </a:lnTo>
                  <a:lnTo>
                    <a:pt x="3006966" y="319328"/>
                  </a:lnTo>
                  <a:lnTo>
                    <a:pt x="2975699" y="355282"/>
                  </a:lnTo>
                  <a:lnTo>
                    <a:pt x="2946806" y="392976"/>
                  </a:lnTo>
                  <a:lnTo>
                    <a:pt x="2920365" y="432308"/>
                  </a:lnTo>
                  <a:lnTo>
                    <a:pt x="2896425" y="473138"/>
                  </a:lnTo>
                  <a:lnTo>
                    <a:pt x="2875051" y="515353"/>
                  </a:lnTo>
                  <a:lnTo>
                    <a:pt x="2856331" y="558838"/>
                  </a:lnTo>
                  <a:lnTo>
                    <a:pt x="2840304" y="603465"/>
                  </a:lnTo>
                  <a:lnTo>
                    <a:pt x="2827045" y="649109"/>
                  </a:lnTo>
                  <a:lnTo>
                    <a:pt x="2816618" y="695667"/>
                  </a:lnTo>
                  <a:lnTo>
                    <a:pt x="2809087" y="743013"/>
                  </a:lnTo>
                  <a:lnTo>
                    <a:pt x="2804515" y="791019"/>
                  </a:lnTo>
                  <a:lnTo>
                    <a:pt x="2802979" y="839571"/>
                  </a:lnTo>
                  <a:lnTo>
                    <a:pt x="2804490" y="887971"/>
                  </a:lnTo>
                  <a:lnTo>
                    <a:pt x="2808960" y="935583"/>
                  </a:lnTo>
                  <a:lnTo>
                    <a:pt x="2816314" y="982306"/>
                  </a:lnTo>
                  <a:lnTo>
                    <a:pt x="2826435" y="1028065"/>
                  </a:lnTo>
                  <a:lnTo>
                    <a:pt x="2839250" y="1072769"/>
                  </a:lnTo>
                  <a:lnTo>
                    <a:pt x="2854655" y="1116317"/>
                  </a:lnTo>
                  <a:lnTo>
                    <a:pt x="2872575" y="1158621"/>
                  </a:lnTo>
                  <a:lnTo>
                    <a:pt x="2892920" y="1199591"/>
                  </a:lnTo>
                  <a:lnTo>
                    <a:pt x="2915589" y="1239139"/>
                  </a:lnTo>
                  <a:lnTo>
                    <a:pt x="2940494" y="1277162"/>
                  </a:lnTo>
                  <a:lnTo>
                    <a:pt x="2967545" y="1313599"/>
                  </a:lnTo>
                  <a:lnTo>
                    <a:pt x="2996654" y="1348333"/>
                  </a:lnTo>
                  <a:lnTo>
                    <a:pt x="3027730" y="1381277"/>
                  </a:lnTo>
                  <a:lnTo>
                    <a:pt x="3060674" y="1412354"/>
                  </a:lnTo>
                  <a:lnTo>
                    <a:pt x="3095409" y="1441462"/>
                  </a:lnTo>
                  <a:lnTo>
                    <a:pt x="3131832" y="1468513"/>
                  </a:lnTo>
                  <a:lnTo>
                    <a:pt x="3169869" y="1493418"/>
                  </a:lnTo>
                  <a:lnTo>
                    <a:pt x="3209417" y="1516087"/>
                  </a:lnTo>
                  <a:lnTo>
                    <a:pt x="3250387" y="1536433"/>
                  </a:lnTo>
                  <a:lnTo>
                    <a:pt x="3292691" y="1554353"/>
                  </a:lnTo>
                  <a:lnTo>
                    <a:pt x="3336239" y="1569758"/>
                  </a:lnTo>
                  <a:lnTo>
                    <a:pt x="3380930" y="1582572"/>
                  </a:lnTo>
                  <a:lnTo>
                    <a:pt x="3426688" y="1592694"/>
                  </a:lnTo>
                  <a:lnTo>
                    <a:pt x="3473424" y="1600047"/>
                  </a:lnTo>
                  <a:lnTo>
                    <a:pt x="3521024" y="1604518"/>
                  </a:lnTo>
                  <a:lnTo>
                    <a:pt x="3569424" y="1606029"/>
                  </a:lnTo>
                  <a:lnTo>
                    <a:pt x="3617823" y="1604518"/>
                  </a:lnTo>
                  <a:lnTo>
                    <a:pt x="3665436" y="1600047"/>
                  </a:lnTo>
                  <a:lnTo>
                    <a:pt x="3712172" y="1592694"/>
                  </a:lnTo>
                  <a:lnTo>
                    <a:pt x="3757930" y="1582572"/>
                  </a:lnTo>
                  <a:lnTo>
                    <a:pt x="3802621" y="1569758"/>
                  </a:lnTo>
                  <a:lnTo>
                    <a:pt x="3846169" y="1554353"/>
                  </a:lnTo>
                  <a:lnTo>
                    <a:pt x="3888473" y="1536433"/>
                  </a:lnTo>
                  <a:lnTo>
                    <a:pt x="3929443" y="1516087"/>
                  </a:lnTo>
                  <a:lnTo>
                    <a:pt x="3968991" y="1493418"/>
                  </a:lnTo>
                  <a:lnTo>
                    <a:pt x="4007027" y="1468513"/>
                  </a:lnTo>
                  <a:lnTo>
                    <a:pt x="4043464" y="1441462"/>
                  </a:lnTo>
                  <a:lnTo>
                    <a:pt x="4078198" y="1412354"/>
                  </a:lnTo>
                  <a:lnTo>
                    <a:pt x="4111142" y="1381277"/>
                  </a:lnTo>
                  <a:lnTo>
                    <a:pt x="4142219" y="1348333"/>
                  </a:lnTo>
                  <a:lnTo>
                    <a:pt x="4171327" y="1313599"/>
                  </a:lnTo>
                  <a:lnTo>
                    <a:pt x="4198378" y="1277162"/>
                  </a:lnTo>
                  <a:lnTo>
                    <a:pt x="4223296" y="1239139"/>
                  </a:lnTo>
                  <a:lnTo>
                    <a:pt x="4245965" y="1199591"/>
                  </a:lnTo>
                  <a:lnTo>
                    <a:pt x="4266298" y="1158621"/>
                  </a:lnTo>
                  <a:lnTo>
                    <a:pt x="4284218" y="1116317"/>
                  </a:lnTo>
                  <a:lnTo>
                    <a:pt x="4299636" y="1072769"/>
                  </a:lnTo>
                  <a:lnTo>
                    <a:pt x="4312450" y="1028065"/>
                  </a:lnTo>
                  <a:lnTo>
                    <a:pt x="4322572" y="982306"/>
                  </a:lnTo>
                  <a:lnTo>
                    <a:pt x="4329912" y="935583"/>
                  </a:lnTo>
                  <a:lnTo>
                    <a:pt x="4334383" y="887971"/>
                  </a:lnTo>
                  <a:lnTo>
                    <a:pt x="4335894" y="839571"/>
                  </a:lnTo>
                  <a:close/>
                </a:path>
                <a:path w="10178415" h="1619250">
                  <a:moveTo>
                    <a:pt x="6454902" y="918718"/>
                  </a:moveTo>
                  <a:lnTo>
                    <a:pt x="6454572" y="600417"/>
                  </a:lnTo>
                  <a:lnTo>
                    <a:pt x="6417881" y="576872"/>
                  </a:lnTo>
                  <a:lnTo>
                    <a:pt x="6408293" y="577545"/>
                  </a:lnTo>
                  <a:lnTo>
                    <a:pt x="6382740" y="924941"/>
                  </a:lnTo>
                  <a:lnTo>
                    <a:pt x="6380734" y="963320"/>
                  </a:lnTo>
                  <a:lnTo>
                    <a:pt x="6360833" y="1025232"/>
                  </a:lnTo>
                  <a:lnTo>
                    <a:pt x="6324778" y="1063447"/>
                  </a:lnTo>
                  <a:lnTo>
                    <a:pt x="6279781" y="1081036"/>
                  </a:lnTo>
                  <a:lnTo>
                    <a:pt x="6254127" y="1083322"/>
                  </a:lnTo>
                  <a:lnTo>
                    <a:pt x="6233795" y="1082014"/>
                  </a:lnTo>
                  <a:lnTo>
                    <a:pt x="6188684" y="1067092"/>
                  </a:lnTo>
                  <a:lnTo>
                    <a:pt x="6151118" y="1028446"/>
                  </a:lnTo>
                  <a:lnTo>
                    <a:pt x="6133185" y="968159"/>
                  </a:lnTo>
                  <a:lnTo>
                    <a:pt x="6131496" y="600214"/>
                  </a:lnTo>
                  <a:lnTo>
                    <a:pt x="6131204" y="598119"/>
                  </a:lnTo>
                  <a:lnTo>
                    <a:pt x="6129731" y="594639"/>
                  </a:lnTo>
                  <a:lnTo>
                    <a:pt x="6124448" y="587768"/>
                  </a:lnTo>
                  <a:lnTo>
                    <a:pt x="6113589" y="581063"/>
                  </a:lnTo>
                  <a:lnTo>
                    <a:pt x="6095339" y="578040"/>
                  </a:lnTo>
                  <a:lnTo>
                    <a:pt x="6076023" y="581342"/>
                  </a:lnTo>
                  <a:lnTo>
                    <a:pt x="6065977" y="588683"/>
                  </a:lnTo>
                  <a:lnTo>
                    <a:pt x="6062154" y="596201"/>
                  </a:lnTo>
                  <a:lnTo>
                    <a:pt x="6061545" y="600024"/>
                  </a:lnTo>
                  <a:lnTo>
                    <a:pt x="6061545" y="942644"/>
                  </a:lnTo>
                  <a:lnTo>
                    <a:pt x="6069584" y="1012913"/>
                  </a:lnTo>
                  <a:lnTo>
                    <a:pt x="6090805" y="1065923"/>
                  </a:lnTo>
                  <a:lnTo>
                    <a:pt x="6120828" y="1104099"/>
                  </a:lnTo>
                  <a:lnTo>
                    <a:pt x="6155309" y="1129880"/>
                  </a:lnTo>
                  <a:lnTo>
                    <a:pt x="6220168" y="1153985"/>
                  </a:lnTo>
                  <a:lnTo>
                    <a:pt x="6250483" y="1157693"/>
                  </a:lnTo>
                  <a:lnTo>
                    <a:pt x="6291199" y="1154150"/>
                  </a:lnTo>
                  <a:lnTo>
                    <a:pt x="6328600" y="1143673"/>
                  </a:lnTo>
                  <a:lnTo>
                    <a:pt x="6391453" y="1102639"/>
                  </a:lnTo>
                  <a:lnTo>
                    <a:pt x="6418961" y="1067346"/>
                  </a:lnTo>
                  <a:lnTo>
                    <a:pt x="6438849" y="1024496"/>
                  </a:lnTo>
                  <a:lnTo>
                    <a:pt x="6450901" y="974737"/>
                  </a:lnTo>
                  <a:lnTo>
                    <a:pt x="6454902" y="918718"/>
                  </a:lnTo>
                  <a:close/>
                </a:path>
                <a:path w="10178415" h="1619250">
                  <a:moveTo>
                    <a:pt x="6919125" y="955522"/>
                  </a:moveTo>
                  <a:lnTo>
                    <a:pt x="6910197" y="906094"/>
                  </a:lnTo>
                  <a:lnTo>
                    <a:pt x="6889636" y="861885"/>
                  </a:lnTo>
                  <a:lnTo>
                    <a:pt x="6860146" y="824306"/>
                  </a:lnTo>
                  <a:lnTo>
                    <a:pt x="6850697" y="816470"/>
                  </a:lnTo>
                  <a:lnTo>
                    <a:pt x="6850697" y="957326"/>
                  </a:lnTo>
                  <a:lnTo>
                    <a:pt x="6839382" y="1006055"/>
                  </a:lnTo>
                  <a:lnTo>
                    <a:pt x="6810349" y="1045756"/>
                  </a:lnTo>
                  <a:lnTo>
                    <a:pt x="6770929" y="1072489"/>
                  </a:lnTo>
                  <a:lnTo>
                    <a:pt x="6728485" y="1082281"/>
                  </a:lnTo>
                  <a:lnTo>
                    <a:pt x="6679095" y="1073213"/>
                  </a:lnTo>
                  <a:lnTo>
                    <a:pt x="6640423" y="1047432"/>
                  </a:lnTo>
                  <a:lnTo>
                    <a:pt x="6614528" y="1007059"/>
                  </a:lnTo>
                  <a:lnTo>
                    <a:pt x="6603505" y="954239"/>
                  </a:lnTo>
                  <a:lnTo>
                    <a:pt x="6604622" y="930122"/>
                  </a:lnTo>
                  <a:lnTo>
                    <a:pt x="6621691" y="885494"/>
                  </a:lnTo>
                  <a:lnTo>
                    <a:pt x="6667068" y="849299"/>
                  </a:lnTo>
                  <a:lnTo>
                    <a:pt x="6725780" y="837819"/>
                  </a:lnTo>
                  <a:lnTo>
                    <a:pt x="6770217" y="846594"/>
                  </a:lnTo>
                  <a:lnTo>
                    <a:pt x="6810388" y="871156"/>
                  </a:lnTo>
                  <a:lnTo>
                    <a:pt x="6839483" y="908939"/>
                  </a:lnTo>
                  <a:lnTo>
                    <a:pt x="6850697" y="957326"/>
                  </a:lnTo>
                  <a:lnTo>
                    <a:pt x="6850697" y="816470"/>
                  </a:lnTo>
                  <a:lnTo>
                    <a:pt x="6798475" y="781265"/>
                  </a:lnTo>
                  <a:lnTo>
                    <a:pt x="6745503" y="764997"/>
                  </a:lnTo>
                  <a:lnTo>
                    <a:pt x="6716484" y="763663"/>
                  </a:lnTo>
                  <a:lnTo>
                    <a:pt x="6691325" y="765670"/>
                  </a:lnTo>
                  <a:lnTo>
                    <a:pt x="6668744" y="771410"/>
                  </a:lnTo>
                  <a:lnTo>
                    <a:pt x="6647434" y="781265"/>
                  </a:lnTo>
                  <a:lnTo>
                    <a:pt x="6673062" y="749160"/>
                  </a:lnTo>
                  <a:lnTo>
                    <a:pt x="6708191" y="715149"/>
                  </a:lnTo>
                  <a:lnTo>
                    <a:pt x="6754025" y="681748"/>
                  </a:lnTo>
                  <a:lnTo>
                    <a:pt x="6811785" y="651471"/>
                  </a:lnTo>
                  <a:lnTo>
                    <a:pt x="6839839" y="640410"/>
                  </a:lnTo>
                  <a:lnTo>
                    <a:pt x="6846671" y="634885"/>
                  </a:lnTo>
                  <a:lnTo>
                    <a:pt x="6847929" y="593432"/>
                  </a:lnTo>
                  <a:lnTo>
                    <a:pt x="6821678" y="573595"/>
                  </a:lnTo>
                  <a:lnTo>
                    <a:pt x="6818998" y="574040"/>
                  </a:lnTo>
                  <a:lnTo>
                    <a:pt x="6772326" y="588479"/>
                  </a:lnTo>
                  <a:lnTo>
                    <a:pt x="6723139" y="613918"/>
                  </a:lnTo>
                  <a:lnTo>
                    <a:pt x="6676568" y="645668"/>
                  </a:lnTo>
                  <a:lnTo>
                    <a:pt x="6637706" y="679069"/>
                  </a:lnTo>
                  <a:lnTo>
                    <a:pt x="6588163" y="741730"/>
                  </a:lnTo>
                  <a:lnTo>
                    <a:pt x="6565849" y="782345"/>
                  </a:lnTo>
                  <a:lnTo>
                    <a:pt x="6547625" y="827913"/>
                  </a:lnTo>
                  <a:lnTo>
                    <a:pt x="6535293" y="877506"/>
                  </a:lnTo>
                  <a:lnTo>
                    <a:pt x="6530683" y="930198"/>
                  </a:lnTo>
                  <a:lnTo>
                    <a:pt x="6534493" y="981443"/>
                  </a:lnTo>
                  <a:lnTo>
                    <a:pt x="6546113" y="1027430"/>
                  </a:lnTo>
                  <a:lnTo>
                    <a:pt x="6565303" y="1067549"/>
                  </a:lnTo>
                  <a:lnTo>
                    <a:pt x="6591859" y="1101217"/>
                  </a:lnTo>
                  <a:lnTo>
                    <a:pt x="6653022" y="1141399"/>
                  </a:lnTo>
                  <a:lnTo>
                    <a:pt x="6728485" y="1155141"/>
                  </a:lnTo>
                  <a:lnTo>
                    <a:pt x="6767627" y="1151356"/>
                  </a:lnTo>
                  <a:lnTo>
                    <a:pt x="6804266" y="1140256"/>
                  </a:lnTo>
                  <a:lnTo>
                    <a:pt x="6837566" y="1122184"/>
                  </a:lnTo>
                  <a:lnTo>
                    <a:pt x="6866674" y="1097495"/>
                  </a:lnTo>
                  <a:lnTo>
                    <a:pt x="6878510" y="1082281"/>
                  </a:lnTo>
                  <a:lnTo>
                    <a:pt x="6890423" y="1067003"/>
                  </a:lnTo>
                  <a:lnTo>
                    <a:pt x="6907289" y="1032598"/>
                  </a:lnTo>
                  <a:lnTo>
                    <a:pt x="6916966" y="995146"/>
                  </a:lnTo>
                  <a:lnTo>
                    <a:pt x="6919125" y="955522"/>
                  </a:lnTo>
                  <a:close/>
                </a:path>
                <a:path w="10178415" h="1619250">
                  <a:moveTo>
                    <a:pt x="7256881" y="839571"/>
                  </a:moveTo>
                  <a:lnTo>
                    <a:pt x="7255370" y="791171"/>
                  </a:lnTo>
                  <a:lnTo>
                    <a:pt x="7250900" y="743559"/>
                  </a:lnTo>
                  <a:lnTo>
                    <a:pt x="7243559" y="696823"/>
                  </a:lnTo>
                  <a:lnTo>
                    <a:pt x="7233437" y="651065"/>
                  </a:lnTo>
                  <a:lnTo>
                    <a:pt x="7220623" y="606374"/>
                  </a:lnTo>
                  <a:lnTo>
                    <a:pt x="7205205" y="562825"/>
                  </a:lnTo>
                  <a:lnTo>
                    <a:pt x="7187285" y="520522"/>
                  </a:lnTo>
                  <a:lnTo>
                    <a:pt x="7166953" y="479552"/>
                  </a:lnTo>
                  <a:lnTo>
                    <a:pt x="7144283" y="440004"/>
                  </a:lnTo>
                  <a:lnTo>
                    <a:pt x="7119379" y="401967"/>
                  </a:lnTo>
                  <a:lnTo>
                    <a:pt x="7092328" y="365531"/>
                  </a:lnTo>
                  <a:lnTo>
                    <a:pt x="7063219" y="330796"/>
                  </a:lnTo>
                  <a:lnTo>
                    <a:pt x="7032142" y="297840"/>
                  </a:lnTo>
                  <a:lnTo>
                    <a:pt x="6999186" y="266776"/>
                  </a:lnTo>
                  <a:lnTo>
                    <a:pt x="6964451" y="237667"/>
                  </a:lnTo>
                  <a:lnTo>
                    <a:pt x="6928028" y="210604"/>
                  </a:lnTo>
                  <a:lnTo>
                    <a:pt x="6889991" y="185699"/>
                  </a:lnTo>
                  <a:lnTo>
                    <a:pt x="6850443" y="163029"/>
                  </a:lnTo>
                  <a:lnTo>
                    <a:pt x="6809473" y="142697"/>
                  </a:lnTo>
                  <a:lnTo>
                    <a:pt x="6767169" y="124777"/>
                  </a:lnTo>
                  <a:lnTo>
                    <a:pt x="6723621" y="109359"/>
                  </a:lnTo>
                  <a:lnTo>
                    <a:pt x="6678930" y="96545"/>
                  </a:lnTo>
                  <a:lnTo>
                    <a:pt x="6633172" y="86423"/>
                  </a:lnTo>
                  <a:lnTo>
                    <a:pt x="6586436" y="79082"/>
                  </a:lnTo>
                  <a:lnTo>
                    <a:pt x="6538823" y="74612"/>
                  </a:lnTo>
                  <a:lnTo>
                    <a:pt x="6490424" y="73101"/>
                  </a:lnTo>
                  <a:lnTo>
                    <a:pt x="6464287" y="72859"/>
                  </a:lnTo>
                  <a:lnTo>
                    <a:pt x="6483286" y="52336"/>
                  </a:lnTo>
                  <a:lnTo>
                    <a:pt x="6489738" y="41770"/>
                  </a:lnTo>
                  <a:lnTo>
                    <a:pt x="6491579" y="29959"/>
                  </a:lnTo>
                  <a:lnTo>
                    <a:pt x="6488862" y="18300"/>
                  </a:lnTo>
                  <a:lnTo>
                    <a:pt x="6481623" y="8242"/>
                  </a:lnTo>
                  <a:lnTo>
                    <a:pt x="6471044" y="1816"/>
                  </a:lnTo>
                  <a:lnTo>
                    <a:pt x="6459233" y="0"/>
                  </a:lnTo>
                  <a:lnTo>
                    <a:pt x="6447599" y="2730"/>
                  </a:lnTo>
                  <a:lnTo>
                    <a:pt x="6437554" y="9956"/>
                  </a:lnTo>
                  <a:lnTo>
                    <a:pt x="6365811" y="87414"/>
                  </a:lnTo>
                  <a:lnTo>
                    <a:pt x="6365646" y="88125"/>
                  </a:lnTo>
                  <a:lnTo>
                    <a:pt x="6364808" y="89154"/>
                  </a:lnTo>
                  <a:lnTo>
                    <a:pt x="6364237" y="89408"/>
                  </a:lnTo>
                  <a:lnTo>
                    <a:pt x="6363106" y="90982"/>
                  </a:lnTo>
                  <a:lnTo>
                    <a:pt x="6362890" y="92278"/>
                  </a:lnTo>
                  <a:lnTo>
                    <a:pt x="6361531" y="94780"/>
                  </a:lnTo>
                  <a:lnTo>
                    <a:pt x="6360414" y="95935"/>
                  </a:lnTo>
                  <a:lnTo>
                    <a:pt x="6359665" y="98018"/>
                  </a:lnTo>
                  <a:lnTo>
                    <a:pt x="6359753" y="98704"/>
                  </a:lnTo>
                  <a:lnTo>
                    <a:pt x="6359004" y="101231"/>
                  </a:lnTo>
                  <a:lnTo>
                    <a:pt x="6358522" y="106514"/>
                  </a:lnTo>
                  <a:lnTo>
                    <a:pt x="6357950" y="107835"/>
                  </a:lnTo>
                  <a:lnTo>
                    <a:pt x="6358026" y="109943"/>
                  </a:lnTo>
                  <a:lnTo>
                    <a:pt x="6358395" y="110528"/>
                  </a:lnTo>
                  <a:lnTo>
                    <a:pt x="6358522" y="111848"/>
                  </a:lnTo>
                  <a:lnTo>
                    <a:pt x="6358280" y="112496"/>
                  </a:lnTo>
                  <a:lnTo>
                    <a:pt x="6358623" y="114617"/>
                  </a:lnTo>
                  <a:lnTo>
                    <a:pt x="6359461" y="115760"/>
                  </a:lnTo>
                  <a:lnTo>
                    <a:pt x="6360261" y="118389"/>
                  </a:lnTo>
                  <a:lnTo>
                    <a:pt x="6360249" y="119735"/>
                  </a:lnTo>
                  <a:lnTo>
                    <a:pt x="6361062" y="121551"/>
                  </a:lnTo>
                  <a:lnTo>
                    <a:pt x="6361912" y="122593"/>
                  </a:lnTo>
                  <a:lnTo>
                    <a:pt x="6363068" y="124790"/>
                  </a:lnTo>
                  <a:lnTo>
                    <a:pt x="6366853" y="129209"/>
                  </a:lnTo>
                  <a:lnTo>
                    <a:pt x="6367208" y="130213"/>
                  </a:lnTo>
                  <a:lnTo>
                    <a:pt x="6450889" y="207746"/>
                  </a:lnTo>
                  <a:lnTo>
                    <a:pt x="6458496" y="210502"/>
                  </a:lnTo>
                  <a:lnTo>
                    <a:pt x="6474485" y="210502"/>
                  </a:lnTo>
                  <a:lnTo>
                    <a:pt x="6482842" y="207149"/>
                  </a:lnTo>
                  <a:lnTo>
                    <a:pt x="6488989" y="200520"/>
                  </a:lnTo>
                  <a:lnTo>
                    <a:pt x="6495428" y="189941"/>
                  </a:lnTo>
                  <a:lnTo>
                    <a:pt x="6497244" y="178130"/>
                  </a:lnTo>
                  <a:lnTo>
                    <a:pt x="6494513" y="166484"/>
                  </a:lnTo>
                  <a:lnTo>
                    <a:pt x="6487287" y="156451"/>
                  </a:lnTo>
                  <a:lnTo>
                    <a:pt x="6464427" y="135280"/>
                  </a:lnTo>
                  <a:lnTo>
                    <a:pt x="6490424" y="135534"/>
                  </a:lnTo>
                  <a:lnTo>
                    <a:pt x="6538557" y="137160"/>
                  </a:lnTo>
                  <a:lnTo>
                    <a:pt x="6585826" y="141973"/>
                  </a:lnTo>
                  <a:lnTo>
                    <a:pt x="6632130" y="149860"/>
                  </a:lnTo>
                  <a:lnTo>
                    <a:pt x="6677368" y="160718"/>
                  </a:lnTo>
                  <a:lnTo>
                    <a:pt x="6721424" y="174447"/>
                  </a:lnTo>
                  <a:lnTo>
                    <a:pt x="6764210" y="190944"/>
                  </a:lnTo>
                  <a:lnTo>
                    <a:pt x="6805600" y="210096"/>
                  </a:lnTo>
                  <a:lnTo>
                    <a:pt x="6845490" y="231787"/>
                  </a:lnTo>
                  <a:lnTo>
                    <a:pt x="6883781" y="255930"/>
                  </a:lnTo>
                  <a:lnTo>
                    <a:pt x="6920382" y="282409"/>
                  </a:lnTo>
                  <a:lnTo>
                    <a:pt x="6955155" y="311124"/>
                  </a:lnTo>
                  <a:lnTo>
                    <a:pt x="6988022" y="341972"/>
                  </a:lnTo>
                  <a:lnTo>
                    <a:pt x="7018871" y="374827"/>
                  </a:lnTo>
                  <a:lnTo>
                    <a:pt x="7047585" y="409613"/>
                  </a:lnTo>
                  <a:lnTo>
                    <a:pt x="7074065" y="446201"/>
                  </a:lnTo>
                  <a:lnTo>
                    <a:pt x="7098208" y="484505"/>
                  </a:lnTo>
                  <a:lnTo>
                    <a:pt x="7119899" y="524395"/>
                  </a:lnTo>
                  <a:lnTo>
                    <a:pt x="7139051" y="565785"/>
                  </a:lnTo>
                  <a:lnTo>
                    <a:pt x="7155548" y="608558"/>
                  </a:lnTo>
                  <a:lnTo>
                    <a:pt x="7169277" y="652614"/>
                  </a:lnTo>
                  <a:lnTo>
                    <a:pt x="7180135" y="697852"/>
                  </a:lnTo>
                  <a:lnTo>
                    <a:pt x="7188022" y="744169"/>
                  </a:lnTo>
                  <a:lnTo>
                    <a:pt x="7192835" y="791438"/>
                  </a:lnTo>
                  <a:lnTo>
                    <a:pt x="7194461" y="839571"/>
                  </a:lnTo>
                  <a:lnTo>
                    <a:pt x="7192835" y="887704"/>
                  </a:lnTo>
                  <a:lnTo>
                    <a:pt x="7188022" y="934974"/>
                  </a:lnTo>
                  <a:lnTo>
                    <a:pt x="7180135" y="981278"/>
                  </a:lnTo>
                  <a:lnTo>
                    <a:pt x="7169277" y="1026515"/>
                  </a:lnTo>
                  <a:lnTo>
                    <a:pt x="7155548" y="1070571"/>
                  </a:lnTo>
                  <a:lnTo>
                    <a:pt x="7139051" y="1113345"/>
                  </a:lnTo>
                  <a:lnTo>
                    <a:pt x="7119899" y="1154734"/>
                  </a:lnTo>
                  <a:lnTo>
                    <a:pt x="7098208" y="1194625"/>
                  </a:lnTo>
                  <a:lnTo>
                    <a:pt x="7074065" y="1232916"/>
                  </a:lnTo>
                  <a:lnTo>
                    <a:pt x="7047585" y="1269517"/>
                  </a:lnTo>
                  <a:lnTo>
                    <a:pt x="7018871" y="1304290"/>
                  </a:lnTo>
                  <a:lnTo>
                    <a:pt x="6988022" y="1337157"/>
                  </a:lnTo>
                  <a:lnTo>
                    <a:pt x="6955155" y="1367993"/>
                  </a:lnTo>
                  <a:lnTo>
                    <a:pt x="6920382" y="1396707"/>
                  </a:lnTo>
                  <a:lnTo>
                    <a:pt x="6883781" y="1423187"/>
                  </a:lnTo>
                  <a:lnTo>
                    <a:pt x="6845490" y="1447330"/>
                  </a:lnTo>
                  <a:lnTo>
                    <a:pt x="6805600" y="1469034"/>
                  </a:lnTo>
                  <a:lnTo>
                    <a:pt x="6764210" y="1488173"/>
                  </a:lnTo>
                  <a:lnTo>
                    <a:pt x="6721424" y="1504670"/>
                  </a:lnTo>
                  <a:lnTo>
                    <a:pt x="6677368" y="1518399"/>
                  </a:lnTo>
                  <a:lnTo>
                    <a:pt x="6632130" y="1529257"/>
                  </a:lnTo>
                  <a:lnTo>
                    <a:pt x="6585826" y="1537157"/>
                  </a:lnTo>
                  <a:lnTo>
                    <a:pt x="6538557" y="1541970"/>
                  </a:lnTo>
                  <a:lnTo>
                    <a:pt x="6490424" y="1543596"/>
                  </a:lnTo>
                  <a:lnTo>
                    <a:pt x="6442303" y="1541970"/>
                  </a:lnTo>
                  <a:lnTo>
                    <a:pt x="6395021" y="1537157"/>
                  </a:lnTo>
                  <a:lnTo>
                    <a:pt x="6348717" y="1529257"/>
                  </a:lnTo>
                  <a:lnTo>
                    <a:pt x="6303480" y="1518399"/>
                  </a:lnTo>
                  <a:lnTo>
                    <a:pt x="6259423" y="1504670"/>
                  </a:lnTo>
                  <a:lnTo>
                    <a:pt x="6216650" y="1488173"/>
                  </a:lnTo>
                  <a:lnTo>
                    <a:pt x="6175260" y="1469034"/>
                  </a:lnTo>
                  <a:lnTo>
                    <a:pt x="6135370" y="1447330"/>
                  </a:lnTo>
                  <a:lnTo>
                    <a:pt x="6097067" y="1423187"/>
                  </a:lnTo>
                  <a:lnTo>
                    <a:pt x="6060478" y="1396707"/>
                  </a:lnTo>
                  <a:lnTo>
                    <a:pt x="6025705" y="1367993"/>
                  </a:lnTo>
                  <a:lnTo>
                    <a:pt x="5992838" y="1337157"/>
                  </a:lnTo>
                  <a:lnTo>
                    <a:pt x="5961989" y="1304290"/>
                  </a:lnTo>
                  <a:lnTo>
                    <a:pt x="5933275" y="1269517"/>
                  </a:lnTo>
                  <a:lnTo>
                    <a:pt x="5906795" y="1232916"/>
                  </a:lnTo>
                  <a:lnTo>
                    <a:pt x="5882652" y="1194625"/>
                  </a:lnTo>
                  <a:lnTo>
                    <a:pt x="5860961" y="1154734"/>
                  </a:lnTo>
                  <a:lnTo>
                    <a:pt x="5841809" y="1113345"/>
                  </a:lnTo>
                  <a:lnTo>
                    <a:pt x="5825312" y="1070571"/>
                  </a:lnTo>
                  <a:lnTo>
                    <a:pt x="5811583" y="1026515"/>
                  </a:lnTo>
                  <a:lnTo>
                    <a:pt x="5800725" y="981278"/>
                  </a:lnTo>
                  <a:lnTo>
                    <a:pt x="5792825" y="934974"/>
                  </a:lnTo>
                  <a:lnTo>
                    <a:pt x="5788025" y="887704"/>
                  </a:lnTo>
                  <a:lnTo>
                    <a:pt x="5786386" y="839571"/>
                  </a:lnTo>
                  <a:lnTo>
                    <a:pt x="5788317" y="787565"/>
                  </a:lnTo>
                  <a:lnTo>
                    <a:pt x="5794006" y="736257"/>
                  </a:lnTo>
                  <a:lnTo>
                    <a:pt x="5803392" y="685838"/>
                  </a:lnTo>
                  <a:lnTo>
                    <a:pt x="5816358" y="636473"/>
                  </a:lnTo>
                  <a:lnTo>
                    <a:pt x="5832818" y="588340"/>
                  </a:lnTo>
                  <a:lnTo>
                    <a:pt x="5852668" y="541616"/>
                  </a:lnTo>
                  <a:lnTo>
                    <a:pt x="5875833" y="496468"/>
                  </a:lnTo>
                  <a:lnTo>
                    <a:pt x="5902185" y="453097"/>
                  </a:lnTo>
                  <a:lnTo>
                    <a:pt x="5931662" y="411645"/>
                  </a:lnTo>
                  <a:lnTo>
                    <a:pt x="5964148" y="372313"/>
                  </a:lnTo>
                  <a:lnTo>
                    <a:pt x="5999556" y="335254"/>
                  </a:lnTo>
                  <a:lnTo>
                    <a:pt x="6037783" y="300672"/>
                  </a:lnTo>
                  <a:lnTo>
                    <a:pt x="6033300" y="339801"/>
                  </a:lnTo>
                  <a:lnTo>
                    <a:pt x="6035624" y="347941"/>
                  </a:lnTo>
                  <a:lnTo>
                    <a:pt x="6045974" y="360997"/>
                  </a:lnTo>
                  <a:lnTo>
                    <a:pt x="6053404" y="365125"/>
                  </a:lnTo>
                  <a:lnTo>
                    <a:pt x="6065228" y="366268"/>
                  </a:lnTo>
                  <a:lnTo>
                    <a:pt x="6076404" y="364172"/>
                  </a:lnTo>
                  <a:lnTo>
                    <a:pt x="6085891" y="358394"/>
                  </a:lnTo>
                  <a:lnTo>
                    <a:pt x="6092799" y="349631"/>
                  </a:lnTo>
                  <a:lnTo>
                    <a:pt x="6096190" y="338620"/>
                  </a:lnTo>
                  <a:lnTo>
                    <a:pt x="6108179" y="233845"/>
                  </a:lnTo>
                  <a:lnTo>
                    <a:pt x="6107925" y="233260"/>
                  </a:lnTo>
                  <a:lnTo>
                    <a:pt x="6108116" y="229539"/>
                  </a:lnTo>
                  <a:lnTo>
                    <a:pt x="6108027" y="226491"/>
                  </a:lnTo>
                  <a:lnTo>
                    <a:pt x="6106807" y="221678"/>
                  </a:lnTo>
                  <a:lnTo>
                    <a:pt x="6104445" y="216890"/>
                  </a:lnTo>
                  <a:lnTo>
                    <a:pt x="6104166" y="215163"/>
                  </a:lnTo>
                  <a:lnTo>
                    <a:pt x="6102896" y="213296"/>
                  </a:lnTo>
                  <a:lnTo>
                    <a:pt x="6101943" y="212369"/>
                  </a:lnTo>
                  <a:lnTo>
                    <a:pt x="6101880" y="211886"/>
                  </a:lnTo>
                  <a:lnTo>
                    <a:pt x="6100191" y="209765"/>
                  </a:lnTo>
                  <a:lnTo>
                    <a:pt x="6098298" y="208686"/>
                  </a:lnTo>
                  <a:lnTo>
                    <a:pt x="6095606" y="206489"/>
                  </a:lnTo>
                  <a:lnTo>
                    <a:pt x="6094781" y="205460"/>
                  </a:lnTo>
                  <a:lnTo>
                    <a:pt x="6091415" y="203352"/>
                  </a:lnTo>
                  <a:lnTo>
                    <a:pt x="6082144" y="200482"/>
                  </a:lnTo>
                  <a:lnTo>
                    <a:pt x="6081496" y="200012"/>
                  </a:lnTo>
                  <a:lnTo>
                    <a:pt x="5968250" y="187147"/>
                  </a:lnTo>
                  <a:lnTo>
                    <a:pt x="5960110" y="189395"/>
                  </a:lnTo>
                  <a:lnTo>
                    <a:pt x="5947054" y="199745"/>
                  </a:lnTo>
                  <a:lnTo>
                    <a:pt x="5942927" y="207149"/>
                  </a:lnTo>
                  <a:lnTo>
                    <a:pt x="5941022" y="223685"/>
                  </a:lnTo>
                  <a:lnTo>
                    <a:pt x="5943358" y="231825"/>
                  </a:lnTo>
                  <a:lnTo>
                    <a:pt x="5953722" y="244894"/>
                  </a:lnTo>
                  <a:lnTo>
                    <a:pt x="5961126" y="249021"/>
                  </a:lnTo>
                  <a:lnTo>
                    <a:pt x="5997359" y="253149"/>
                  </a:lnTo>
                  <a:lnTo>
                    <a:pt x="5961545" y="285242"/>
                  </a:lnTo>
                  <a:lnTo>
                    <a:pt x="5927966" y="319328"/>
                  </a:lnTo>
                  <a:lnTo>
                    <a:pt x="5896699" y="355282"/>
                  </a:lnTo>
                  <a:lnTo>
                    <a:pt x="5867806" y="392976"/>
                  </a:lnTo>
                  <a:lnTo>
                    <a:pt x="5841365" y="432308"/>
                  </a:lnTo>
                  <a:lnTo>
                    <a:pt x="5817425" y="473138"/>
                  </a:lnTo>
                  <a:lnTo>
                    <a:pt x="5796051" y="515353"/>
                  </a:lnTo>
                  <a:lnTo>
                    <a:pt x="5777331" y="558838"/>
                  </a:lnTo>
                  <a:lnTo>
                    <a:pt x="5761304" y="603465"/>
                  </a:lnTo>
                  <a:lnTo>
                    <a:pt x="5748045" y="649109"/>
                  </a:lnTo>
                  <a:lnTo>
                    <a:pt x="5737618" y="695667"/>
                  </a:lnTo>
                  <a:lnTo>
                    <a:pt x="5730087" y="743013"/>
                  </a:lnTo>
                  <a:lnTo>
                    <a:pt x="5725515" y="791019"/>
                  </a:lnTo>
                  <a:lnTo>
                    <a:pt x="5723979" y="839571"/>
                  </a:lnTo>
                  <a:lnTo>
                    <a:pt x="5725490" y="887971"/>
                  </a:lnTo>
                  <a:lnTo>
                    <a:pt x="5729960" y="935583"/>
                  </a:lnTo>
                  <a:lnTo>
                    <a:pt x="5737314" y="982306"/>
                  </a:lnTo>
                  <a:lnTo>
                    <a:pt x="5747436" y="1028065"/>
                  </a:lnTo>
                  <a:lnTo>
                    <a:pt x="5760250" y="1072769"/>
                  </a:lnTo>
                  <a:lnTo>
                    <a:pt x="5775655" y="1116317"/>
                  </a:lnTo>
                  <a:lnTo>
                    <a:pt x="5793575" y="1158621"/>
                  </a:lnTo>
                  <a:lnTo>
                    <a:pt x="5813920" y="1199591"/>
                  </a:lnTo>
                  <a:lnTo>
                    <a:pt x="5836590" y="1239139"/>
                  </a:lnTo>
                  <a:lnTo>
                    <a:pt x="5861494" y="1277162"/>
                  </a:lnTo>
                  <a:lnTo>
                    <a:pt x="5888545" y="1313599"/>
                  </a:lnTo>
                  <a:lnTo>
                    <a:pt x="5917654" y="1348333"/>
                  </a:lnTo>
                  <a:lnTo>
                    <a:pt x="5948731" y="1381277"/>
                  </a:lnTo>
                  <a:lnTo>
                    <a:pt x="5981674" y="1412354"/>
                  </a:lnTo>
                  <a:lnTo>
                    <a:pt x="6016409" y="1441462"/>
                  </a:lnTo>
                  <a:lnTo>
                    <a:pt x="6052832" y="1468513"/>
                  </a:lnTo>
                  <a:lnTo>
                    <a:pt x="6090869" y="1493418"/>
                  </a:lnTo>
                  <a:lnTo>
                    <a:pt x="6130417" y="1516087"/>
                  </a:lnTo>
                  <a:lnTo>
                    <a:pt x="6171387" y="1536433"/>
                  </a:lnTo>
                  <a:lnTo>
                    <a:pt x="6213691" y="1554353"/>
                  </a:lnTo>
                  <a:lnTo>
                    <a:pt x="6257239" y="1569758"/>
                  </a:lnTo>
                  <a:lnTo>
                    <a:pt x="6301930" y="1582572"/>
                  </a:lnTo>
                  <a:lnTo>
                    <a:pt x="6347688" y="1592694"/>
                  </a:lnTo>
                  <a:lnTo>
                    <a:pt x="6394424" y="1600047"/>
                  </a:lnTo>
                  <a:lnTo>
                    <a:pt x="6442024" y="1604518"/>
                  </a:lnTo>
                  <a:lnTo>
                    <a:pt x="6490424" y="1606029"/>
                  </a:lnTo>
                  <a:lnTo>
                    <a:pt x="6538823" y="1604518"/>
                  </a:lnTo>
                  <a:lnTo>
                    <a:pt x="6586436" y="1600047"/>
                  </a:lnTo>
                  <a:lnTo>
                    <a:pt x="6633172" y="1592694"/>
                  </a:lnTo>
                  <a:lnTo>
                    <a:pt x="6678930" y="1582572"/>
                  </a:lnTo>
                  <a:lnTo>
                    <a:pt x="6723621" y="1569758"/>
                  </a:lnTo>
                  <a:lnTo>
                    <a:pt x="6767169" y="1554353"/>
                  </a:lnTo>
                  <a:lnTo>
                    <a:pt x="6809473" y="1536433"/>
                  </a:lnTo>
                  <a:lnTo>
                    <a:pt x="6850443" y="1516087"/>
                  </a:lnTo>
                  <a:lnTo>
                    <a:pt x="6889991" y="1493418"/>
                  </a:lnTo>
                  <a:lnTo>
                    <a:pt x="6928028" y="1468513"/>
                  </a:lnTo>
                  <a:lnTo>
                    <a:pt x="6964451" y="1441462"/>
                  </a:lnTo>
                  <a:lnTo>
                    <a:pt x="6999186" y="1412354"/>
                  </a:lnTo>
                  <a:lnTo>
                    <a:pt x="7032142" y="1381277"/>
                  </a:lnTo>
                  <a:lnTo>
                    <a:pt x="7063219" y="1348333"/>
                  </a:lnTo>
                  <a:lnTo>
                    <a:pt x="7092328" y="1313599"/>
                  </a:lnTo>
                  <a:lnTo>
                    <a:pt x="7119379" y="1277162"/>
                  </a:lnTo>
                  <a:lnTo>
                    <a:pt x="7144283" y="1239139"/>
                  </a:lnTo>
                  <a:lnTo>
                    <a:pt x="7166953" y="1199591"/>
                  </a:lnTo>
                  <a:lnTo>
                    <a:pt x="7187285" y="1158621"/>
                  </a:lnTo>
                  <a:lnTo>
                    <a:pt x="7205205" y="1116317"/>
                  </a:lnTo>
                  <a:lnTo>
                    <a:pt x="7220623" y="1072769"/>
                  </a:lnTo>
                  <a:lnTo>
                    <a:pt x="7233437" y="1028065"/>
                  </a:lnTo>
                  <a:lnTo>
                    <a:pt x="7243559" y="982306"/>
                  </a:lnTo>
                  <a:lnTo>
                    <a:pt x="7250900" y="935583"/>
                  </a:lnTo>
                  <a:lnTo>
                    <a:pt x="7255370" y="887971"/>
                  </a:lnTo>
                  <a:lnTo>
                    <a:pt x="7256881" y="839571"/>
                  </a:lnTo>
                  <a:close/>
                </a:path>
                <a:path w="10178415" h="1619250">
                  <a:moveTo>
                    <a:pt x="9375902" y="931418"/>
                  </a:moveTo>
                  <a:lnTo>
                    <a:pt x="9375572" y="613117"/>
                  </a:lnTo>
                  <a:lnTo>
                    <a:pt x="9338881" y="589572"/>
                  </a:lnTo>
                  <a:lnTo>
                    <a:pt x="9329293" y="590245"/>
                  </a:lnTo>
                  <a:lnTo>
                    <a:pt x="9303741" y="937641"/>
                  </a:lnTo>
                  <a:lnTo>
                    <a:pt x="9301734" y="976020"/>
                  </a:lnTo>
                  <a:lnTo>
                    <a:pt x="9281833" y="1037932"/>
                  </a:lnTo>
                  <a:lnTo>
                    <a:pt x="9245778" y="1076147"/>
                  </a:lnTo>
                  <a:lnTo>
                    <a:pt x="9200782" y="1093736"/>
                  </a:lnTo>
                  <a:lnTo>
                    <a:pt x="9175128" y="1096022"/>
                  </a:lnTo>
                  <a:lnTo>
                    <a:pt x="9154795" y="1094714"/>
                  </a:lnTo>
                  <a:lnTo>
                    <a:pt x="9109685" y="1079792"/>
                  </a:lnTo>
                  <a:lnTo>
                    <a:pt x="9072118" y="1041146"/>
                  </a:lnTo>
                  <a:lnTo>
                    <a:pt x="9054186" y="980859"/>
                  </a:lnTo>
                  <a:lnTo>
                    <a:pt x="9052496" y="612914"/>
                  </a:lnTo>
                  <a:lnTo>
                    <a:pt x="9052204" y="610819"/>
                  </a:lnTo>
                  <a:lnTo>
                    <a:pt x="9050731" y="607339"/>
                  </a:lnTo>
                  <a:lnTo>
                    <a:pt x="9045448" y="600468"/>
                  </a:lnTo>
                  <a:lnTo>
                    <a:pt x="9034589" y="593763"/>
                  </a:lnTo>
                  <a:lnTo>
                    <a:pt x="9016340" y="590740"/>
                  </a:lnTo>
                  <a:lnTo>
                    <a:pt x="8997023" y="594042"/>
                  </a:lnTo>
                  <a:lnTo>
                    <a:pt x="8986977" y="601383"/>
                  </a:lnTo>
                  <a:lnTo>
                    <a:pt x="8983154" y="608901"/>
                  </a:lnTo>
                  <a:lnTo>
                    <a:pt x="8982545" y="612724"/>
                  </a:lnTo>
                  <a:lnTo>
                    <a:pt x="8982545" y="955344"/>
                  </a:lnTo>
                  <a:lnTo>
                    <a:pt x="8990584" y="1025613"/>
                  </a:lnTo>
                  <a:lnTo>
                    <a:pt x="9011806" y="1078623"/>
                  </a:lnTo>
                  <a:lnTo>
                    <a:pt x="9041828" y="1116799"/>
                  </a:lnTo>
                  <a:lnTo>
                    <a:pt x="9076309" y="1142580"/>
                  </a:lnTo>
                  <a:lnTo>
                    <a:pt x="9141168" y="1166685"/>
                  </a:lnTo>
                  <a:lnTo>
                    <a:pt x="9171483" y="1170393"/>
                  </a:lnTo>
                  <a:lnTo>
                    <a:pt x="9212199" y="1166850"/>
                  </a:lnTo>
                  <a:lnTo>
                    <a:pt x="9249600" y="1156373"/>
                  </a:lnTo>
                  <a:lnTo>
                    <a:pt x="9312453" y="1115339"/>
                  </a:lnTo>
                  <a:lnTo>
                    <a:pt x="9339961" y="1080046"/>
                  </a:lnTo>
                  <a:lnTo>
                    <a:pt x="9359849" y="1037196"/>
                  </a:lnTo>
                  <a:lnTo>
                    <a:pt x="9371901" y="987437"/>
                  </a:lnTo>
                  <a:lnTo>
                    <a:pt x="9375902" y="931418"/>
                  </a:lnTo>
                  <a:close/>
                </a:path>
                <a:path w="10178415" h="1619250">
                  <a:moveTo>
                    <a:pt x="9840125" y="968222"/>
                  </a:moveTo>
                  <a:lnTo>
                    <a:pt x="9831197" y="918794"/>
                  </a:lnTo>
                  <a:lnTo>
                    <a:pt x="9810636" y="874585"/>
                  </a:lnTo>
                  <a:lnTo>
                    <a:pt x="9781146" y="837006"/>
                  </a:lnTo>
                  <a:lnTo>
                    <a:pt x="9771697" y="829170"/>
                  </a:lnTo>
                  <a:lnTo>
                    <a:pt x="9771697" y="970026"/>
                  </a:lnTo>
                  <a:lnTo>
                    <a:pt x="9760382" y="1018755"/>
                  </a:lnTo>
                  <a:lnTo>
                    <a:pt x="9731350" y="1058456"/>
                  </a:lnTo>
                  <a:lnTo>
                    <a:pt x="9691929" y="1085189"/>
                  </a:lnTo>
                  <a:lnTo>
                    <a:pt x="9649485" y="1094981"/>
                  </a:lnTo>
                  <a:lnTo>
                    <a:pt x="9600095" y="1085913"/>
                  </a:lnTo>
                  <a:lnTo>
                    <a:pt x="9561424" y="1060132"/>
                  </a:lnTo>
                  <a:lnTo>
                    <a:pt x="9535528" y="1019759"/>
                  </a:lnTo>
                  <a:lnTo>
                    <a:pt x="9524505" y="966939"/>
                  </a:lnTo>
                  <a:lnTo>
                    <a:pt x="9525622" y="942822"/>
                  </a:lnTo>
                  <a:lnTo>
                    <a:pt x="9542691" y="898194"/>
                  </a:lnTo>
                  <a:lnTo>
                    <a:pt x="9588068" y="861999"/>
                  </a:lnTo>
                  <a:lnTo>
                    <a:pt x="9646780" y="850519"/>
                  </a:lnTo>
                  <a:lnTo>
                    <a:pt x="9691218" y="859294"/>
                  </a:lnTo>
                  <a:lnTo>
                    <a:pt x="9731388" y="883856"/>
                  </a:lnTo>
                  <a:lnTo>
                    <a:pt x="9760483" y="921639"/>
                  </a:lnTo>
                  <a:lnTo>
                    <a:pt x="9771697" y="970026"/>
                  </a:lnTo>
                  <a:lnTo>
                    <a:pt x="9771697" y="829170"/>
                  </a:lnTo>
                  <a:lnTo>
                    <a:pt x="9719475" y="793965"/>
                  </a:lnTo>
                  <a:lnTo>
                    <a:pt x="9666503" y="777697"/>
                  </a:lnTo>
                  <a:lnTo>
                    <a:pt x="9637484" y="776363"/>
                  </a:lnTo>
                  <a:lnTo>
                    <a:pt x="9612325" y="778370"/>
                  </a:lnTo>
                  <a:lnTo>
                    <a:pt x="9589745" y="784110"/>
                  </a:lnTo>
                  <a:lnTo>
                    <a:pt x="9568434" y="793965"/>
                  </a:lnTo>
                  <a:lnTo>
                    <a:pt x="9594063" y="761860"/>
                  </a:lnTo>
                  <a:lnTo>
                    <a:pt x="9629191" y="727849"/>
                  </a:lnTo>
                  <a:lnTo>
                    <a:pt x="9675025" y="694448"/>
                  </a:lnTo>
                  <a:lnTo>
                    <a:pt x="9732785" y="664171"/>
                  </a:lnTo>
                  <a:lnTo>
                    <a:pt x="9760839" y="653110"/>
                  </a:lnTo>
                  <a:lnTo>
                    <a:pt x="9767672" y="647585"/>
                  </a:lnTo>
                  <a:lnTo>
                    <a:pt x="9768929" y="606132"/>
                  </a:lnTo>
                  <a:lnTo>
                    <a:pt x="9742678" y="586295"/>
                  </a:lnTo>
                  <a:lnTo>
                    <a:pt x="9739998" y="586740"/>
                  </a:lnTo>
                  <a:lnTo>
                    <a:pt x="9693326" y="601179"/>
                  </a:lnTo>
                  <a:lnTo>
                    <a:pt x="9644139" y="626618"/>
                  </a:lnTo>
                  <a:lnTo>
                    <a:pt x="9597568" y="658368"/>
                  </a:lnTo>
                  <a:lnTo>
                    <a:pt x="9558706" y="691769"/>
                  </a:lnTo>
                  <a:lnTo>
                    <a:pt x="9509163" y="754430"/>
                  </a:lnTo>
                  <a:lnTo>
                    <a:pt x="9486849" y="795045"/>
                  </a:lnTo>
                  <a:lnTo>
                    <a:pt x="9468625" y="840613"/>
                  </a:lnTo>
                  <a:lnTo>
                    <a:pt x="9456293" y="890206"/>
                  </a:lnTo>
                  <a:lnTo>
                    <a:pt x="9451683" y="942898"/>
                  </a:lnTo>
                  <a:lnTo>
                    <a:pt x="9455493" y="994143"/>
                  </a:lnTo>
                  <a:lnTo>
                    <a:pt x="9467113" y="1040130"/>
                  </a:lnTo>
                  <a:lnTo>
                    <a:pt x="9486303" y="1080249"/>
                  </a:lnTo>
                  <a:lnTo>
                    <a:pt x="9512859" y="1113917"/>
                  </a:lnTo>
                  <a:lnTo>
                    <a:pt x="9574022" y="1154099"/>
                  </a:lnTo>
                  <a:lnTo>
                    <a:pt x="9649485" y="1167841"/>
                  </a:lnTo>
                  <a:lnTo>
                    <a:pt x="9688627" y="1164056"/>
                  </a:lnTo>
                  <a:lnTo>
                    <a:pt x="9725266" y="1152956"/>
                  </a:lnTo>
                  <a:lnTo>
                    <a:pt x="9758566" y="1134884"/>
                  </a:lnTo>
                  <a:lnTo>
                    <a:pt x="9787674" y="1110195"/>
                  </a:lnTo>
                  <a:lnTo>
                    <a:pt x="9799510" y="1094981"/>
                  </a:lnTo>
                  <a:lnTo>
                    <a:pt x="9811423" y="1079703"/>
                  </a:lnTo>
                  <a:lnTo>
                    <a:pt x="9828289" y="1045298"/>
                  </a:lnTo>
                  <a:lnTo>
                    <a:pt x="9837966" y="1007846"/>
                  </a:lnTo>
                  <a:lnTo>
                    <a:pt x="9840125" y="968222"/>
                  </a:lnTo>
                  <a:close/>
                </a:path>
                <a:path w="10178415" h="1619250">
                  <a:moveTo>
                    <a:pt x="10177882" y="852271"/>
                  </a:moveTo>
                  <a:lnTo>
                    <a:pt x="10176370" y="803871"/>
                  </a:lnTo>
                  <a:lnTo>
                    <a:pt x="10171900" y="756259"/>
                  </a:lnTo>
                  <a:lnTo>
                    <a:pt x="10164559" y="709523"/>
                  </a:lnTo>
                  <a:lnTo>
                    <a:pt x="10154437" y="663765"/>
                  </a:lnTo>
                  <a:lnTo>
                    <a:pt x="10141623" y="619074"/>
                  </a:lnTo>
                  <a:lnTo>
                    <a:pt x="10126205" y="575525"/>
                  </a:lnTo>
                  <a:lnTo>
                    <a:pt x="10108286" y="533222"/>
                  </a:lnTo>
                  <a:lnTo>
                    <a:pt x="10087953" y="492252"/>
                  </a:lnTo>
                  <a:lnTo>
                    <a:pt x="10065283" y="452704"/>
                  </a:lnTo>
                  <a:lnTo>
                    <a:pt x="10040379" y="414667"/>
                  </a:lnTo>
                  <a:lnTo>
                    <a:pt x="10013328" y="378231"/>
                  </a:lnTo>
                  <a:lnTo>
                    <a:pt x="9984219" y="343496"/>
                  </a:lnTo>
                  <a:lnTo>
                    <a:pt x="9953142" y="310540"/>
                  </a:lnTo>
                  <a:lnTo>
                    <a:pt x="9920186" y="279476"/>
                  </a:lnTo>
                  <a:lnTo>
                    <a:pt x="9885451" y="250367"/>
                  </a:lnTo>
                  <a:lnTo>
                    <a:pt x="9849028" y="223304"/>
                  </a:lnTo>
                  <a:lnTo>
                    <a:pt x="9810991" y="198399"/>
                  </a:lnTo>
                  <a:lnTo>
                    <a:pt x="9771443" y="175729"/>
                  </a:lnTo>
                  <a:lnTo>
                    <a:pt x="9730473" y="155397"/>
                  </a:lnTo>
                  <a:lnTo>
                    <a:pt x="9688170" y="137477"/>
                  </a:lnTo>
                  <a:lnTo>
                    <a:pt x="9644621" y="122059"/>
                  </a:lnTo>
                  <a:lnTo>
                    <a:pt x="9599930" y="109245"/>
                  </a:lnTo>
                  <a:lnTo>
                    <a:pt x="9554172" y="99123"/>
                  </a:lnTo>
                  <a:lnTo>
                    <a:pt x="9507436" y="91782"/>
                  </a:lnTo>
                  <a:lnTo>
                    <a:pt x="9459824" y="87312"/>
                  </a:lnTo>
                  <a:lnTo>
                    <a:pt x="9411424" y="85801"/>
                  </a:lnTo>
                  <a:lnTo>
                    <a:pt x="9385287" y="85559"/>
                  </a:lnTo>
                  <a:lnTo>
                    <a:pt x="9404286" y="65036"/>
                  </a:lnTo>
                  <a:lnTo>
                    <a:pt x="9410738" y="54470"/>
                  </a:lnTo>
                  <a:lnTo>
                    <a:pt x="9412580" y="42659"/>
                  </a:lnTo>
                  <a:lnTo>
                    <a:pt x="9409862" y="31000"/>
                  </a:lnTo>
                  <a:lnTo>
                    <a:pt x="9402623" y="20942"/>
                  </a:lnTo>
                  <a:lnTo>
                    <a:pt x="9392044" y="14516"/>
                  </a:lnTo>
                  <a:lnTo>
                    <a:pt x="9380233" y="12700"/>
                  </a:lnTo>
                  <a:lnTo>
                    <a:pt x="9368599" y="15430"/>
                  </a:lnTo>
                  <a:lnTo>
                    <a:pt x="9358554" y="22656"/>
                  </a:lnTo>
                  <a:lnTo>
                    <a:pt x="9286811" y="100114"/>
                  </a:lnTo>
                  <a:lnTo>
                    <a:pt x="9286646" y="100825"/>
                  </a:lnTo>
                  <a:lnTo>
                    <a:pt x="9285808" y="101854"/>
                  </a:lnTo>
                  <a:lnTo>
                    <a:pt x="9285237" y="102108"/>
                  </a:lnTo>
                  <a:lnTo>
                    <a:pt x="9284106" y="103682"/>
                  </a:lnTo>
                  <a:lnTo>
                    <a:pt x="9283890" y="104978"/>
                  </a:lnTo>
                  <a:lnTo>
                    <a:pt x="9282532" y="107480"/>
                  </a:lnTo>
                  <a:lnTo>
                    <a:pt x="9281414" y="108635"/>
                  </a:lnTo>
                  <a:lnTo>
                    <a:pt x="9280665" y="110718"/>
                  </a:lnTo>
                  <a:lnTo>
                    <a:pt x="9280754" y="111404"/>
                  </a:lnTo>
                  <a:lnTo>
                    <a:pt x="9280004" y="113931"/>
                  </a:lnTo>
                  <a:lnTo>
                    <a:pt x="9279522" y="119214"/>
                  </a:lnTo>
                  <a:lnTo>
                    <a:pt x="9278950" y="120535"/>
                  </a:lnTo>
                  <a:lnTo>
                    <a:pt x="9279026" y="122643"/>
                  </a:lnTo>
                  <a:lnTo>
                    <a:pt x="9279395" y="123228"/>
                  </a:lnTo>
                  <a:lnTo>
                    <a:pt x="9279522" y="124548"/>
                  </a:lnTo>
                  <a:lnTo>
                    <a:pt x="9279280" y="125196"/>
                  </a:lnTo>
                  <a:lnTo>
                    <a:pt x="9279623" y="127317"/>
                  </a:lnTo>
                  <a:lnTo>
                    <a:pt x="9280461" y="128460"/>
                  </a:lnTo>
                  <a:lnTo>
                    <a:pt x="9281262" y="131089"/>
                  </a:lnTo>
                  <a:lnTo>
                    <a:pt x="9281249" y="132435"/>
                  </a:lnTo>
                  <a:lnTo>
                    <a:pt x="9282062" y="134251"/>
                  </a:lnTo>
                  <a:lnTo>
                    <a:pt x="9282913" y="135293"/>
                  </a:lnTo>
                  <a:lnTo>
                    <a:pt x="9284068" y="137490"/>
                  </a:lnTo>
                  <a:lnTo>
                    <a:pt x="9287853" y="141909"/>
                  </a:lnTo>
                  <a:lnTo>
                    <a:pt x="9288208" y="142913"/>
                  </a:lnTo>
                  <a:lnTo>
                    <a:pt x="9371889" y="220446"/>
                  </a:lnTo>
                  <a:lnTo>
                    <a:pt x="9379496" y="223202"/>
                  </a:lnTo>
                  <a:lnTo>
                    <a:pt x="9395485" y="223202"/>
                  </a:lnTo>
                  <a:lnTo>
                    <a:pt x="9403842" y="219849"/>
                  </a:lnTo>
                  <a:lnTo>
                    <a:pt x="9409989" y="213220"/>
                  </a:lnTo>
                  <a:lnTo>
                    <a:pt x="9416428" y="202641"/>
                  </a:lnTo>
                  <a:lnTo>
                    <a:pt x="9418244" y="190830"/>
                  </a:lnTo>
                  <a:lnTo>
                    <a:pt x="9415513" y="179184"/>
                  </a:lnTo>
                  <a:lnTo>
                    <a:pt x="9408287" y="169151"/>
                  </a:lnTo>
                  <a:lnTo>
                    <a:pt x="9385427" y="147980"/>
                  </a:lnTo>
                  <a:lnTo>
                    <a:pt x="9411424" y="148234"/>
                  </a:lnTo>
                  <a:lnTo>
                    <a:pt x="9459557" y="149860"/>
                  </a:lnTo>
                  <a:lnTo>
                    <a:pt x="9506826" y="154673"/>
                  </a:lnTo>
                  <a:lnTo>
                    <a:pt x="9553130" y="162560"/>
                  </a:lnTo>
                  <a:lnTo>
                    <a:pt x="9598368" y="173418"/>
                  </a:lnTo>
                  <a:lnTo>
                    <a:pt x="9642424" y="187147"/>
                  </a:lnTo>
                  <a:lnTo>
                    <a:pt x="9685210" y="203644"/>
                  </a:lnTo>
                  <a:lnTo>
                    <a:pt x="9726600" y="222796"/>
                  </a:lnTo>
                  <a:lnTo>
                    <a:pt x="9766490" y="244487"/>
                  </a:lnTo>
                  <a:lnTo>
                    <a:pt x="9804781" y="268630"/>
                  </a:lnTo>
                  <a:lnTo>
                    <a:pt x="9841382" y="295109"/>
                  </a:lnTo>
                  <a:lnTo>
                    <a:pt x="9876155" y="323824"/>
                  </a:lnTo>
                  <a:lnTo>
                    <a:pt x="9909023" y="354672"/>
                  </a:lnTo>
                  <a:lnTo>
                    <a:pt x="9939871" y="387527"/>
                  </a:lnTo>
                  <a:lnTo>
                    <a:pt x="9968586" y="422313"/>
                  </a:lnTo>
                  <a:lnTo>
                    <a:pt x="9995065" y="458901"/>
                  </a:lnTo>
                  <a:lnTo>
                    <a:pt x="10019208" y="497205"/>
                  </a:lnTo>
                  <a:lnTo>
                    <a:pt x="10040899" y="537095"/>
                  </a:lnTo>
                  <a:lnTo>
                    <a:pt x="10060051" y="578485"/>
                  </a:lnTo>
                  <a:lnTo>
                    <a:pt x="10076548" y="621258"/>
                  </a:lnTo>
                  <a:lnTo>
                    <a:pt x="10090277" y="665314"/>
                  </a:lnTo>
                  <a:lnTo>
                    <a:pt x="10101135" y="710552"/>
                  </a:lnTo>
                  <a:lnTo>
                    <a:pt x="10109022" y="756869"/>
                  </a:lnTo>
                  <a:lnTo>
                    <a:pt x="10113835" y="804138"/>
                  </a:lnTo>
                  <a:lnTo>
                    <a:pt x="10115461" y="852271"/>
                  </a:lnTo>
                  <a:lnTo>
                    <a:pt x="10113835" y="900404"/>
                  </a:lnTo>
                  <a:lnTo>
                    <a:pt x="10109022" y="947674"/>
                  </a:lnTo>
                  <a:lnTo>
                    <a:pt x="10101135" y="993978"/>
                  </a:lnTo>
                  <a:lnTo>
                    <a:pt x="10090277" y="1039215"/>
                  </a:lnTo>
                  <a:lnTo>
                    <a:pt x="10076548" y="1083271"/>
                  </a:lnTo>
                  <a:lnTo>
                    <a:pt x="10060051" y="1126045"/>
                  </a:lnTo>
                  <a:lnTo>
                    <a:pt x="10040899" y="1167434"/>
                  </a:lnTo>
                  <a:lnTo>
                    <a:pt x="10019208" y="1207325"/>
                  </a:lnTo>
                  <a:lnTo>
                    <a:pt x="9995065" y="1245616"/>
                  </a:lnTo>
                  <a:lnTo>
                    <a:pt x="9968586" y="1282217"/>
                  </a:lnTo>
                  <a:lnTo>
                    <a:pt x="9939871" y="1316990"/>
                  </a:lnTo>
                  <a:lnTo>
                    <a:pt x="9909023" y="1349857"/>
                  </a:lnTo>
                  <a:lnTo>
                    <a:pt x="9876155" y="1380693"/>
                  </a:lnTo>
                  <a:lnTo>
                    <a:pt x="9841382" y="1409407"/>
                  </a:lnTo>
                  <a:lnTo>
                    <a:pt x="9804781" y="1435887"/>
                  </a:lnTo>
                  <a:lnTo>
                    <a:pt x="9766490" y="1460030"/>
                  </a:lnTo>
                  <a:lnTo>
                    <a:pt x="9726600" y="1481734"/>
                  </a:lnTo>
                  <a:lnTo>
                    <a:pt x="9685210" y="1500873"/>
                  </a:lnTo>
                  <a:lnTo>
                    <a:pt x="9642424" y="1517370"/>
                  </a:lnTo>
                  <a:lnTo>
                    <a:pt x="9598368" y="1531099"/>
                  </a:lnTo>
                  <a:lnTo>
                    <a:pt x="9553130" y="1541957"/>
                  </a:lnTo>
                  <a:lnTo>
                    <a:pt x="9506826" y="1549857"/>
                  </a:lnTo>
                  <a:lnTo>
                    <a:pt x="9459557" y="1554670"/>
                  </a:lnTo>
                  <a:lnTo>
                    <a:pt x="9411424" y="1556296"/>
                  </a:lnTo>
                  <a:lnTo>
                    <a:pt x="9363304" y="1554670"/>
                  </a:lnTo>
                  <a:lnTo>
                    <a:pt x="9316021" y="1549857"/>
                  </a:lnTo>
                  <a:lnTo>
                    <a:pt x="9269717" y="1541957"/>
                  </a:lnTo>
                  <a:lnTo>
                    <a:pt x="9224480" y="1531099"/>
                  </a:lnTo>
                  <a:lnTo>
                    <a:pt x="9180424" y="1517370"/>
                  </a:lnTo>
                  <a:lnTo>
                    <a:pt x="9137650" y="1500873"/>
                  </a:lnTo>
                  <a:lnTo>
                    <a:pt x="9096261" y="1481734"/>
                  </a:lnTo>
                  <a:lnTo>
                    <a:pt x="9056370" y="1460030"/>
                  </a:lnTo>
                  <a:lnTo>
                    <a:pt x="9018067" y="1435887"/>
                  </a:lnTo>
                  <a:lnTo>
                    <a:pt x="8981478" y="1409407"/>
                  </a:lnTo>
                  <a:lnTo>
                    <a:pt x="8946705" y="1380693"/>
                  </a:lnTo>
                  <a:lnTo>
                    <a:pt x="8913838" y="1349857"/>
                  </a:lnTo>
                  <a:lnTo>
                    <a:pt x="8882990" y="1316990"/>
                  </a:lnTo>
                  <a:lnTo>
                    <a:pt x="8854275" y="1282217"/>
                  </a:lnTo>
                  <a:lnTo>
                    <a:pt x="8827795" y="1245616"/>
                  </a:lnTo>
                  <a:lnTo>
                    <a:pt x="8803653" y="1207325"/>
                  </a:lnTo>
                  <a:lnTo>
                    <a:pt x="8781961" y="1167434"/>
                  </a:lnTo>
                  <a:lnTo>
                    <a:pt x="8762809" y="1126045"/>
                  </a:lnTo>
                  <a:lnTo>
                    <a:pt x="8746312" y="1083271"/>
                  </a:lnTo>
                  <a:lnTo>
                    <a:pt x="8732583" y="1039215"/>
                  </a:lnTo>
                  <a:lnTo>
                    <a:pt x="8721725" y="993978"/>
                  </a:lnTo>
                  <a:lnTo>
                    <a:pt x="8713826" y="947674"/>
                  </a:lnTo>
                  <a:lnTo>
                    <a:pt x="8709025" y="900404"/>
                  </a:lnTo>
                  <a:lnTo>
                    <a:pt x="8707387" y="852271"/>
                  </a:lnTo>
                  <a:lnTo>
                    <a:pt x="8709317" y="800265"/>
                  </a:lnTo>
                  <a:lnTo>
                    <a:pt x="8715007" y="748957"/>
                  </a:lnTo>
                  <a:lnTo>
                    <a:pt x="8724392" y="698538"/>
                  </a:lnTo>
                  <a:lnTo>
                    <a:pt x="8737359" y="649173"/>
                  </a:lnTo>
                  <a:lnTo>
                    <a:pt x="8753818" y="601040"/>
                  </a:lnTo>
                  <a:lnTo>
                    <a:pt x="8773668" y="554316"/>
                  </a:lnTo>
                  <a:lnTo>
                    <a:pt x="8796833" y="509168"/>
                  </a:lnTo>
                  <a:lnTo>
                    <a:pt x="8823185" y="465797"/>
                  </a:lnTo>
                  <a:lnTo>
                    <a:pt x="8852662" y="424345"/>
                  </a:lnTo>
                  <a:lnTo>
                    <a:pt x="8885149" y="385013"/>
                  </a:lnTo>
                  <a:lnTo>
                    <a:pt x="8920556" y="347954"/>
                  </a:lnTo>
                  <a:lnTo>
                    <a:pt x="8958783" y="313372"/>
                  </a:lnTo>
                  <a:lnTo>
                    <a:pt x="8954300" y="352501"/>
                  </a:lnTo>
                  <a:lnTo>
                    <a:pt x="8956624" y="360641"/>
                  </a:lnTo>
                  <a:lnTo>
                    <a:pt x="8966975" y="373697"/>
                  </a:lnTo>
                  <a:lnTo>
                    <a:pt x="8974404" y="377825"/>
                  </a:lnTo>
                  <a:lnTo>
                    <a:pt x="8986228" y="378968"/>
                  </a:lnTo>
                  <a:lnTo>
                    <a:pt x="8997404" y="376872"/>
                  </a:lnTo>
                  <a:lnTo>
                    <a:pt x="9006891" y="371094"/>
                  </a:lnTo>
                  <a:lnTo>
                    <a:pt x="9013800" y="362331"/>
                  </a:lnTo>
                  <a:lnTo>
                    <a:pt x="9017190" y="351320"/>
                  </a:lnTo>
                  <a:lnTo>
                    <a:pt x="9029179" y="246545"/>
                  </a:lnTo>
                  <a:lnTo>
                    <a:pt x="9028925" y="245960"/>
                  </a:lnTo>
                  <a:lnTo>
                    <a:pt x="9029116" y="242239"/>
                  </a:lnTo>
                  <a:lnTo>
                    <a:pt x="9029027" y="239191"/>
                  </a:lnTo>
                  <a:lnTo>
                    <a:pt x="9027808" y="234378"/>
                  </a:lnTo>
                  <a:lnTo>
                    <a:pt x="9025445" y="229590"/>
                  </a:lnTo>
                  <a:lnTo>
                    <a:pt x="9025166" y="227863"/>
                  </a:lnTo>
                  <a:lnTo>
                    <a:pt x="9023896" y="225996"/>
                  </a:lnTo>
                  <a:lnTo>
                    <a:pt x="9022944" y="225069"/>
                  </a:lnTo>
                  <a:lnTo>
                    <a:pt x="9022880" y="224586"/>
                  </a:lnTo>
                  <a:lnTo>
                    <a:pt x="9021191" y="222465"/>
                  </a:lnTo>
                  <a:lnTo>
                    <a:pt x="9019299" y="221386"/>
                  </a:lnTo>
                  <a:lnTo>
                    <a:pt x="9016606" y="219189"/>
                  </a:lnTo>
                  <a:lnTo>
                    <a:pt x="9015781" y="218160"/>
                  </a:lnTo>
                  <a:lnTo>
                    <a:pt x="9012415" y="216052"/>
                  </a:lnTo>
                  <a:lnTo>
                    <a:pt x="9003144" y="213182"/>
                  </a:lnTo>
                  <a:lnTo>
                    <a:pt x="9002497" y="212712"/>
                  </a:lnTo>
                  <a:lnTo>
                    <a:pt x="8889251" y="199847"/>
                  </a:lnTo>
                  <a:lnTo>
                    <a:pt x="8881110" y="202095"/>
                  </a:lnTo>
                  <a:lnTo>
                    <a:pt x="8868054" y="212445"/>
                  </a:lnTo>
                  <a:lnTo>
                    <a:pt x="8863927" y="219849"/>
                  </a:lnTo>
                  <a:lnTo>
                    <a:pt x="8862022" y="236385"/>
                  </a:lnTo>
                  <a:lnTo>
                    <a:pt x="8864359" y="244525"/>
                  </a:lnTo>
                  <a:lnTo>
                    <a:pt x="8874722" y="257594"/>
                  </a:lnTo>
                  <a:lnTo>
                    <a:pt x="8882126" y="261721"/>
                  </a:lnTo>
                  <a:lnTo>
                    <a:pt x="8918359" y="265849"/>
                  </a:lnTo>
                  <a:lnTo>
                    <a:pt x="8882545" y="297942"/>
                  </a:lnTo>
                  <a:lnTo>
                    <a:pt x="8848966" y="332028"/>
                  </a:lnTo>
                  <a:lnTo>
                    <a:pt x="8817699" y="367982"/>
                  </a:lnTo>
                  <a:lnTo>
                    <a:pt x="8788806" y="405676"/>
                  </a:lnTo>
                  <a:lnTo>
                    <a:pt x="8762365" y="445008"/>
                  </a:lnTo>
                  <a:lnTo>
                    <a:pt x="8738425" y="485838"/>
                  </a:lnTo>
                  <a:lnTo>
                    <a:pt x="8717051" y="528053"/>
                  </a:lnTo>
                  <a:lnTo>
                    <a:pt x="8698332" y="571538"/>
                  </a:lnTo>
                  <a:lnTo>
                    <a:pt x="8682304" y="616165"/>
                  </a:lnTo>
                  <a:lnTo>
                    <a:pt x="8669045" y="661809"/>
                  </a:lnTo>
                  <a:lnTo>
                    <a:pt x="8658619" y="708367"/>
                  </a:lnTo>
                  <a:lnTo>
                    <a:pt x="8651088" y="755713"/>
                  </a:lnTo>
                  <a:lnTo>
                    <a:pt x="8646516" y="803719"/>
                  </a:lnTo>
                  <a:lnTo>
                    <a:pt x="8644979" y="852271"/>
                  </a:lnTo>
                  <a:lnTo>
                    <a:pt x="8646490" y="900671"/>
                  </a:lnTo>
                  <a:lnTo>
                    <a:pt x="8650961" y="948283"/>
                  </a:lnTo>
                  <a:lnTo>
                    <a:pt x="8658314" y="995006"/>
                  </a:lnTo>
                  <a:lnTo>
                    <a:pt x="8668436" y="1040765"/>
                  </a:lnTo>
                  <a:lnTo>
                    <a:pt x="8681250" y="1085469"/>
                  </a:lnTo>
                  <a:lnTo>
                    <a:pt x="8696655" y="1129017"/>
                  </a:lnTo>
                  <a:lnTo>
                    <a:pt x="8714575" y="1171321"/>
                  </a:lnTo>
                  <a:lnTo>
                    <a:pt x="8734920" y="1212291"/>
                  </a:lnTo>
                  <a:lnTo>
                    <a:pt x="8757590" y="1251839"/>
                  </a:lnTo>
                  <a:lnTo>
                    <a:pt x="8782494" y="1289862"/>
                  </a:lnTo>
                  <a:lnTo>
                    <a:pt x="8809545" y="1326299"/>
                  </a:lnTo>
                  <a:lnTo>
                    <a:pt x="8838654" y="1361033"/>
                  </a:lnTo>
                  <a:lnTo>
                    <a:pt x="8869731" y="1393977"/>
                  </a:lnTo>
                  <a:lnTo>
                    <a:pt x="8902675" y="1425054"/>
                  </a:lnTo>
                  <a:lnTo>
                    <a:pt x="8937409" y="1454162"/>
                  </a:lnTo>
                  <a:lnTo>
                    <a:pt x="8973833" y="1481213"/>
                  </a:lnTo>
                  <a:lnTo>
                    <a:pt x="9011869" y="1506118"/>
                  </a:lnTo>
                  <a:lnTo>
                    <a:pt x="9051417" y="1528787"/>
                  </a:lnTo>
                  <a:lnTo>
                    <a:pt x="9092387" y="1549133"/>
                  </a:lnTo>
                  <a:lnTo>
                    <a:pt x="9134691" y="1567053"/>
                  </a:lnTo>
                  <a:lnTo>
                    <a:pt x="9178239" y="1582458"/>
                  </a:lnTo>
                  <a:lnTo>
                    <a:pt x="9222930" y="1595272"/>
                  </a:lnTo>
                  <a:lnTo>
                    <a:pt x="9268689" y="1605394"/>
                  </a:lnTo>
                  <a:lnTo>
                    <a:pt x="9315425" y="1612747"/>
                  </a:lnTo>
                  <a:lnTo>
                    <a:pt x="9363024" y="1617218"/>
                  </a:lnTo>
                  <a:lnTo>
                    <a:pt x="9411424" y="1618729"/>
                  </a:lnTo>
                  <a:lnTo>
                    <a:pt x="9459824" y="1617218"/>
                  </a:lnTo>
                  <a:lnTo>
                    <a:pt x="9507436" y="1612747"/>
                  </a:lnTo>
                  <a:lnTo>
                    <a:pt x="9554172" y="1605394"/>
                  </a:lnTo>
                  <a:lnTo>
                    <a:pt x="9599930" y="1595272"/>
                  </a:lnTo>
                  <a:lnTo>
                    <a:pt x="9644621" y="1582458"/>
                  </a:lnTo>
                  <a:lnTo>
                    <a:pt x="9688170" y="1567053"/>
                  </a:lnTo>
                  <a:lnTo>
                    <a:pt x="9730473" y="1549133"/>
                  </a:lnTo>
                  <a:lnTo>
                    <a:pt x="9771443" y="1528787"/>
                  </a:lnTo>
                  <a:lnTo>
                    <a:pt x="9810991" y="1506118"/>
                  </a:lnTo>
                  <a:lnTo>
                    <a:pt x="9849028" y="1481213"/>
                  </a:lnTo>
                  <a:lnTo>
                    <a:pt x="9885451" y="1454162"/>
                  </a:lnTo>
                  <a:lnTo>
                    <a:pt x="9920186" y="1425054"/>
                  </a:lnTo>
                  <a:lnTo>
                    <a:pt x="9953142" y="1393977"/>
                  </a:lnTo>
                  <a:lnTo>
                    <a:pt x="9984219" y="1361033"/>
                  </a:lnTo>
                  <a:lnTo>
                    <a:pt x="10013328" y="1326299"/>
                  </a:lnTo>
                  <a:lnTo>
                    <a:pt x="10040379" y="1289862"/>
                  </a:lnTo>
                  <a:lnTo>
                    <a:pt x="10065283" y="1251839"/>
                  </a:lnTo>
                  <a:lnTo>
                    <a:pt x="10087953" y="1212291"/>
                  </a:lnTo>
                  <a:lnTo>
                    <a:pt x="10108286" y="1171321"/>
                  </a:lnTo>
                  <a:lnTo>
                    <a:pt x="10126205" y="1129017"/>
                  </a:lnTo>
                  <a:lnTo>
                    <a:pt x="10141623" y="1085469"/>
                  </a:lnTo>
                  <a:lnTo>
                    <a:pt x="10154437" y="1040765"/>
                  </a:lnTo>
                  <a:lnTo>
                    <a:pt x="10164559" y="995006"/>
                  </a:lnTo>
                  <a:lnTo>
                    <a:pt x="10171900" y="948283"/>
                  </a:lnTo>
                  <a:lnTo>
                    <a:pt x="10176370" y="900671"/>
                  </a:lnTo>
                  <a:lnTo>
                    <a:pt x="10177882" y="852271"/>
                  </a:lnTo>
                  <a:close/>
                </a:path>
              </a:pathLst>
            </a:custGeom>
            <a:solidFill>
              <a:srgbClr val="010202">
                <a:alpha val="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985" y="1972233"/>
              <a:ext cx="14813965" cy="336257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775470" y="1972235"/>
              <a:ext cx="2499360" cy="1366520"/>
            </a:xfrm>
            <a:custGeom>
              <a:avLst/>
              <a:gdLst/>
              <a:ahLst/>
              <a:cxnLst/>
              <a:rect l="l" t="t" r="r" b="b"/>
              <a:pathLst>
                <a:path w="2499359" h="1366520">
                  <a:moveTo>
                    <a:pt x="1413624" y="0"/>
                  </a:moveTo>
                  <a:lnTo>
                    <a:pt x="1364988" y="820"/>
                  </a:lnTo>
                  <a:lnTo>
                    <a:pt x="1316764" y="3264"/>
                  </a:lnTo>
                  <a:lnTo>
                    <a:pt x="1268978" y="7304"/>
                  </a:lnTo>
                  <a:lnTo>
                    <a:pt x="1221656" y="12916"/>
                  </a:lnTo>
                  <a:lnTo>
                    <a:pt x="1174825" y="20072"/>
                  </a:lnTo>
                  <a:lnTo>
                    <a:pt x="1128510" y="28745"/>
                  </a:lnTo>
                  <a:lnTo>
                    <a:pt x="1082740" y="38910"/>
                  </a:lnTo>
                  <a:lnTo>
                    <a:pt x="1037539" y="50541"/>
                  </a:lnTo>
                  <a:lnTo>
                    <a:pt x="992934" y="63610"/>
                  </a:lnTo>
                  <a:lnTo>
                    <a:pt x="948951" y="78092"/>
                  </a:lnTo>
                  <a:lnTo>
                    <a:pt x="905617" y="93960"/>
                  </a:lnTo>
                  <a:lnTo>
                    <a:pt x="862959" y="111189"/>
                  </a:lnTo>
                  <a:lnTo>
                    <a:pt x="821002" y="129750"/>
                  </a:lnTo>
                  <a:lnTo>
                    <a:pt x="779772" y="149619"/>
                  </a:lnTo>
                  <a:lnTo>
                    <a:pt x="739297" y="170769"/>
                  </a:lnTo>
                  <a:lnTo>
                    <a:pt x="699603" y="193173"/>
                  </a:lnTo>
                  <a:lnTo>
                    <a:pt x="660715" y="216805"/>
                  </a:lnTo>
                  <a:lnTo>
                    <a:pt x="622661" y="241640"/>
                  </a:lnTo>
                  <a:lnTo>
                    <a:pt x="585466" y="267649"/>
                  </a:lnTo>
                  <a:lnTo>
                    <a:pt x="549158" y="294808"/>
                  </a:lnTo>
                  <a:lnTo>
                    <a:pt x="513761" y="323090"/>
                  </a:lnTo>
                  <a:lnTo>
                    <a:pt x="479303" y="352468"/>
                  </a:lnTo>
                  <a:lnTo>
                    <a:pt x="445810" y="382916"/>
                  </a:lnTo>
                  <a:lnTo>
                    <a:pt x="413309" y="414408"/>
                  </a:lnTo>
                  <a:lnTo>
                    <a:pt x="381825" y="446918"/>
                  </a:lnTo>
                  <a:lnTo>
                    <a:pt x="351386" y="480418"/>
                  </a:lnTo>
                  <a:lnTo>
                    <a:pt x="322016" y="514883"/>
                  </a:lnTo>
                  <a:lnTo>
                    <a:pt x="293744" y="550287"/>
                  </a:lnTo>
                  <a:lnTo>
                    <a:pt x="266594" y="586603"/>
                  </a:lnTo>
                  <a:lnTo>
                    <a:pt x="240595" y="623804"/>
                  </a:lnTo>
                  <a:lnTo>
                    <a:pt x="215770" y="661865"/>
                  </a:lnTo>
                  <a:lnTo>
                    <a:pt x="192149" y="700759"/>
                  </a:lnTo>
                  <a:lnTo>
                    <a:pt x="169755" y="740459"/>
                  </a:lnTo>
                  <a:lnTo>
                    <a:pt x="148617" y="780940"/>
                  </a:lnTo>
                  <a:lnTo>
                    <a:pt x="128759" y="822175"/>
                  </a:lnTo>
                  <a:lnTo>
                    <a:pt x="110210" y="864137"/>
                  </a:lnTo>
                  <a:lnTo>
                    <a:pt x="92994" y="906801"/>
                  </a:lnTo>
                  <a:lnTo>
                    <a:pt x="77138" y="950140"/>
                  </a:lnTo>
                  <a:lnTo>
                    <a:pt x="62670" y="994127"/>
                  </a:lnTo>
                  <a:lnTo>
                    <a:pt x="49614" y="1038737"/>
                  </a:lnTo>
                  <a:lnTo>
                    <a:pt x="37997" y="1083942"/>
                  </a:lnTo>
                  <a:lnTo>
                    <a:pt x="27846" y="1129717"/>
                  </a:lnTo>
                  <a:lnTo>
                    <a:pt x="19187" y="1176036"/>
                  </a:lnTo>
                  <a:lnTo>
                    <a:pt x="12047" y="1222871"/>
                  </a:lnTo>
                  <a:lnTo>
                    <a:pt x="6451" y="1270197"/>
                  </a:lnTo>
                  <a:lnTo>
                    <a:pt x="2427" y="1317987"/>
                  </a:lnTo>
                  <a:lnTo>
                    <a:pt x="0" y="1366215"/>
                  </a:lnTo>
                  <a:lnTo>
                    <a:pt x="2499029" y="507403"/>
                  </a:lnTo>
                  <a:lnTo>
                    <a:pt x="2467267" y="470728"/>
                  </a:lnTo>
                  <a:lnTo>
                    <a:pt x="2434286" y="435170"/>
                  </a:lnTo>
                  <a:lnTo>
                    <a:pt x="2400118" y="400762"/>
                  </a:lnTo>
                  <a:lnTo>
                    <a:pt x="2364796" y="367535"/>
                  </a:lnTo>
                  <a:lnTo>
                    <a:pt x="2328351" y="335522"/>
                  </a:lnTo>
                  <a:lnTo>
                    <a:pt x="2290816" y="304755"/>
                  </a:lnTo>
                  <a:lnTo>
                    <a:pt x="2252224" y="275267"/>
                  </a:lnTo>
                  <a:lnTo>
                    <a:pt x="2212607" y="247089"/>
                  </a:lnTo>
                  <a:lnTo>
                    <a:pt x="2171997" y="220255"/>
                  </a:lnTo>
                  <a:lnTo>
                    <a:pt x="2130427" y="194797"/>
                  </a:lnTo>
                  <a:lnTo>
                    <a:pt x="2087928" y="170747"/>
                  </a:lnTo>
                  <a:lnTo>
                    <a:pt x="2044534" y="148137"/>
                  </a:lnTo>
                  <a:lnTo>
                    <a:pt x="2000276" y="126999"/>
                  </a:lnTo>
                  <a:lnTo>
                    <a:pt x="1955188" y="107367"/>
                  </a:lnTo>
                  <a:lnTo>
                    <a:pt x="1909301" y="89272"/>
                  </a:lnTo>
                  <a:lnTo>
                    <a:pt x="1862647" y="72747"/>
                  </a:lnTo>
                  <a:lnTo>
                    <a:pt x="1815260" y="57824"/>
                  </a:lnTo>
                  <a:lnTo>
                    <a:pt x="1767171" y="44536"/>
                  </a:lnTo>
                  <a:lnTo>
                    <a:pt x="1718413" y="32914"/>
                  </a:lnTo>
                  <a:lnTo>
                    <a:pt x="1669018" y="22992"/>
                  </a:lnTo>
                  <a:lnTo>
                    <a:pt x="1619019" y="14801"/>
                  </a:lnTo>
                  <a:lnTo>
                    <a:pt x="1568447" y="8374"/>
                  </a:lnTo>
                  <a:lnTo>
                    <a:pt x="1517336" y="3743"/>
                  </a:lnTo>
                  <a:lnTo>
                    <a:pt x="1465718" y="941"/>
                  </a:lnTo>
                  <a:lnTo>
                    <a:pt x="1413624" y="0"/>
                  </a:lnTo>
                  <a:close/>
                </a:path>
              </a:pathLst>
            </a:custGeom>
            <a:solidFill>
              <a:srgbClr val="D752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 rot="20520000">
            <a:off x="620405" y="2387654"/>
            <a:ext cx="148947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>
                <a:solidFill>
                  <a:srgbClr val="020303"/>
                </a:solidFill>
                <a:latin typeface="Myriad Pro"/>
                <a:cs typeface="Myriad Pro"/>
              </a:rPr>
              <a:t>KU</a:t>
            </a:r>
            <a:r>
              <a:rPr dirty="0" sz="2400" spc="-6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157" sz="3600">
                <a:solidFill>
                  <a:srgbClr val="020303"/>
                </a:solidFill>
                <a:latin typeface="Myriad Pro"/>
                <a:cs typeface="Myriad Pro"/>
              </a:rPr>
              <a:t>SUMUS</a:t>
            </a:r>
            <a:endParaRPr baseline="1157" sz="3600">
              <a:latin typeface="Myriad Pro"/>
              <a:cs typeface="Myriad Pro"/>
            </a:endParaRPr>
          </a:p>
        </p:txBody>
      </p:sp>
      <p:sp>
        <p:nvSpPr>
          <p:cNvPr id="69" name="object 69"/>
          <p:cNvSpPr txBox="1"/>
          <p:nvPr/>
        </p:nvSpPr>
        <p:spPr>
          <a:xfrm rot="20520000">
            <a:off x="826977" y="2714768"/>
            <a:ext cx="116885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200" spc="-2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Nauti</a:t>
            </a:r>
            <a:r>
              <a:rPr dirty="0" sz="1200" spc="-3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baseline="2314" sz="1800" spc="-52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r>
              <a:rPr dirty="0" baseline="4629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/</a:t>
            </a:r>
            <a:r>
              <a:rPr dirty="0" baseline="4629" sz="1800" spc="-11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 spc="-12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us</a:t>
            </a:r>
            <a:r>
              <a:rPr dirty="0" baseline="4629" sz="1800" spc="-7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6944" sz="180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endParaRPr baseline="6944" sz="1800">
              <a:latin typeface="Myriad Pro"/>
              <a:cs typeface="Myriad Pro"/>
            </a:endParaRPr>
          </a:p>
        </p:txBody>
      </p:sp>
      <p:sp>
        <p:nvSpPr>
          <p:cNvPr id="70" name="object 70"/>
          <p:cNvSpPr txBox="1"/>
          <p:nvPr/>
        </p:nvSpPr>
        <p:spPr>
          <a:xfrm rot="20520000">
            <a:off x="3431305" y="2356619"/>
            <a:ext cx="170325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>
                <a:solidFill>
                  <a:srgbClr val="020303"/>
                </a:solidFill>
                <a:latin typeface="Myriad Pro"/>
                <a:cs typeface="Myriad Pro"/>
              </a:rPr>
              <a:t>UTELIAISUUS</a:t>
            </a:r>
            <a:endParaRPr sz="2400">
              <a:latin typeface="Myriad Pro"/>
              <a:cs typeface="Myriad Pro"/>
            </a:endParaRPr>
          </a:p>
        </p:txBody>
      </p:sp>
      <p:sp>
        <p:nvSpPr>
          <p:cNvPr id="71" name="object 71"/>
          <p:cNvSpPr txBox="1"/>
          <p:nvPr/>
        </p:nvSpPr>
        <p:spPr>
          <a:xfrm rot="20520000">
            <a:off x="3701079" y="2668488"/>
            <a:ext cx="134912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200" spc="-4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10">
                <a:solidFill>
                  <a:srgbClr val="020303"/>
                </a:solidFill>
                <a:latin typeface="Myriad Pro"/>
                <a:cs typeface="Myriad Pro"/>
              </a:rPr>
              <a:t>Ihmet</a:t>
            </a:r>
            <a:r>
              <a:rPr dirty="0" baseline="2314" sz="1800" spc="-15">
                <a:solidFill>
                  <a:srgbClr val="020303"/>
                </a:solidFill>
                <a:latin typeface="Myriad Pro"/>
                <a:cs typeface="Myriad Pro"/>
              </a:rPr>
              <a:t>ys</a:t>
            </a:r>
            <a:r>
              <a:rPr dirty="0" baseline="2314" sz="18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dirty="0" baseline="4629" sz="18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 spc="-30">
                <a:solidFill>
                  <a:srgbClr val="020303"/>
                </a:solidFill>
                <a:latin typeface="Myriad Pro"/>
                <a:cs typeface="Myriad Pro"/>
              </a:rPr>
              <a:t>Palv</a:t>
            </a:r>
            <a:r>
              <a:rPr dirty="0" baseline="6944" sz="1800" spc="-30">
                <a:solidFill>
                  <a:srgbClr val="020303"/>
                </a:solidFill>
                <a:latin typeface="Myriad Pro"/>
                <a:cs typeface="Myriad Pro"/>
              </a:rPr>
              <a:t>onta</a:t>
            </a:r>
            <a:endParaRPr baseline="6944" sz="1800">
              <a:latin typeface="Myriad Pro"/>
              <a:cs typeface="Myriad Pro"/>
            </a:endParaRPr>
          </a:p>
        </p:txBody>
      </p:sp>
      <p:sp>
        <p:nvSpPr>
          <p:cNvPr id="72" name="object 72"/>
          <p:cNvSpPr txBox="1"/>
          <p:nvPr/>
        </p:nvSpPr>
        <p:spPr>
          <a:xfrm rot="20520000">
            <a:off x="6206661" y="2420056"/>
            <a:ext cx="192170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50"/>
              </a:lnSpc>
            </a:pPr>
            <a:r>
              <a:rPr dirty="0" baseline="-2314" sz="3600" spc="-82">
                <a:solidFill>
                  <a:srgbClr val="020303"/>
                </a:solidFill>
                <a:latin typeface="Myriad Pro"/>
                <a:cs typeface="Myriad Pro"/>
              </a:rPr>
              <a:t>US</a:t>
            </a:r>
            <a:r>
              <a:rPr dirty="0" baseline="-1157" sz="3600" spc="-82">
                <a:solidFill>
                  <a:srgbClr val="020303"/>
                </a:solidFill>
                <a:latin typeface="Myriad Pro"/>
                <a:cs typeface="Myriad Pro"/>
              </a:rPr>
              <a:t>KO</a:t>
            </a:r>
            <a:r>
              <a:rPr dirty="0" sz="2400" spc="-55">
                <a:solidFill>
                  <a:srgbClr val="020303"/>
                </a:solidFill>
                <a:latin typeface="Myriad Pro"/>
                <a:cs typeface="Myriad Pro"/>
              </a:rPr>
              <a:t>TTA</a:t>
            </a:r>
            <a:r>
              <a:rPr dirty="0" baseline="1157" sz="3600" spc="-82">
                <a:solidFill>
                  <a:srgbClr val="020303"/>
                </a:solidFill>
                <a:latin typeface="Myriad Pro"/>
                <a:cs typeface="Myriad Pro"/>
              </a:rPr>
              <a:t>VUUS</a:t>
            </a:r>
            <a:endParaRPr baseline="1157" sz="3600">
              <a:latin typeface="Myriad Pro"/>
              <a:cs typeface="Myriad Pro"/>
            </a:endParaRPr>
          </a:p>
        </p:txBody>
      </p:sp>
      <p:sp>
        <p:nvSpPr>
          <p:cNvPr id="73" name="object 73"/>
          <p:cNvSpPr txBox="1"/>
          <p:nvPr/>
        </p:nvSpPr>
        <p:spPr>
          <a:xfrm rot="20520000">
            <a:off x="6389772" y="2712585"/>
            <a:ext cx="167762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200" spc="-4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020303"/>
                </a:solidFill>
                <a:latin typeface="Myriad Pro"/>
                <a:cs typeface="Myriad Pro"/>
              </a:rPr>
              <a:t>Itsetiet</a:t>
            </a:r>
            <a:r>
              <a:rPr dirty="0" baseline="2314" sz="1800" spc="-7">
                <a:solidFill>
                  <a:srgbClr val="020303"/>
                </a:solidFill>
                <a:latin typeface="Myriad Pro"/>
                <a:cs typeface="Myriad Pro"/>
              </a:rPr>
              <a:t>oisuus</a:t>
            </a:r>
            <a:r>
              <a:rPr dirty="0" baseline="2314" sz="18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180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dirty="0" baseline="6944" sz="18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1800" spc="-7">
                <a:solidFill>
                  <a:srgbClr val="020303"/>
                </a:solidFill>
                <a:latin typeface="Myriad Pro"/>
                <a:cs typeface="Myriad Pro"/>
              </a:rPr>
              <a:t>Rohkeus</a:t>
            </a:r>
            <a:endParaRPr baseline="6944" sz="1800">
              <a:latin typeface="Myriad Pro"/>
              <a:cs typeface="Myriad Pro"/>
            </a:endParaRPr>
          </a:p>
        </p:txBody>
      </p:sp>
      <p:sp>
        <p:nvSpPr>
          <p:cNvPr id="74" name="object 74"/>
          <p:cNvSpPr txBox="1"/>
          <p:nvPr/>
        </p:nvSpPr>
        <p:spPr>
          <a:xfrm rot="20520000">
            <a:off x="414034" y="3082574"/>
            <a:ext cx="24424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5"/>
              </a:lnSpc>
            </a:pPr>
            <a:r>
              <a:rPr dirty="0" baseline="-5208" sz="2400" spc="-7">
                <a:solidFill>
                  <a:srgbClr val="020303"/>
                </a:solidFill>
                <a:latin typeface="Myriad Pro"/>
                <a:cs typeface="Myriad Pro"/>
              </a:rPr>
              <a:t>Kutsumuksen</a:t>
            </a:r>
            <a:r>
              <a:rPr dirty="0" baseline="-5208" sz="2400" spc="-104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tot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euttaminen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75" name="object 75"/>
          <p:cNvSpPr txBox="1"/>
          <p:nvPr/>
        </p:nvSpPr>
        <p:spPr>
          <a:xfrm rot="20520000">
            <a:off x="619733" y="3305362"/>
            <a:ext cx="222924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20">
                <a:solidFill>
                  <a:srgbClr val="020303"/>
                </a:solidFill>
                <a:latin typeface="Myriad Pro"/>
                <a:cs typeface="Myriad Pro"/>
              </a:rPr>
              <a:t>voi</a:t>
            </a:r>
            <a:r>
              <a:rPr dirty="0" sz="1600" spc="-5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tun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tua</a:t>
            </a:r>
            <a:r>
              <a:rPr dirty="0" baseline="3472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5208" sz="2400" spc="-15">
                <a:solidFill>
                  <a:srgbClr val="020303"/>
                </a:solidFill>
                <a:latin typeface="Myriad Pro"/>
                <a:cs typeface="Myriad Pro"/>
              </a:rPr>
              <a:t>uin</a:t>
            </a:r>
            <a:r>
              <a:rPr dirty="0" baseline="5208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heng</a:t>
            </a:r>
            <a:r>
              <a:rPr dirty="0" baseline="8680" sz="2400" spc="-7">
                <a:solidFill>
                  <a:srgbClr val="020303"/>
                </a:solidFill>
                <a:latin typeface="Myriad Pro"/>
                <a:cs typeface="Myriad Pro"/>
              </a:rPr>
              <a:t>ittäisi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76" name="object 76"/>
          <p:cNvSpPr txBox="1"/>
          <p:nvPr/>
        </p:nvSpPr>
        <p:spPr>
          <a:xfrm rot="20520000">
            <a:off x="731762" y="3535742"/>
            <a:ext cx="216348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kokonaan</a:t>
            </a:r>
            <a:r>
              <a:rPr dirty="0" baseline="-3472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uudella</a:t>
            </a:r>
            <a:r>
              <a:rPr dirty="0" sz="16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tavalla.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77" name="object 77"/>
          <p:cNvSpPr txBox="1"/>
          <p:nvPr/>
        </p:nvSpPr>
        <p:spPr>
          <a:xfrm rot="20520000">
            <a:off x="812515" y="3766373"/>
            <a:ext cx="21603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Se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koskettaa</a:t>
            </a:r>
            <a:r>
              <a:rPr dirty="0" baseline="1736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sitä,</a:t>
            </a:r>
            <a:r>
              <a:rPr dirty="0" baseline="5208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 spc="-7">
                <a:solidFill>
                  <a:srgbClr val="020303"/>
                </a:solidFill>
                <a:latin typeface="Myriad Pro"/>
                <a:cs typeface="Myriad Pro"/>
              </a:rPr>
              <a:t>mik</a:t>
            </a:r>
            <a:r>
              <a:rPr dirty="0" baseline="8680" sz="2400" spc="-7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dirty="0" baseline="8680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8680" sz="2400">
                <a:solidFill>
                  <a:srgbClr val="020303"/>
                </a:solidFill>
                <a:latin typeface="Myriad Pro"/>
                <a:cs typeface="Myriad Pro"/>
              </a:rPr>
              <a:t>oli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78" name="object 78"/>
          <p:cNvSpPr txBox="1"/>
          <p:nvPr/>
        </p:nvSpPr>
        <p:spPr>
          <a:xfrm rot="20520000">
            <a:off x="1233123" y="3994327"/>
            <a:ext cx="147582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elämän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ta</a:t>
            </a:r>
            <a:r>
              <a:rPr dirty="0" baseline="3472" sz="2400" spc="-44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koitu</a:t>
            </a:r>
            <a:r>
              <a:rPr dirty="0" baseline="3472" sz="2400" spc="-75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.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79" name="object 79"/>
          <p:cNvSpPr txBox="1"/>
          <p:nvPr/>
        </p:nvSpPr>
        <p:spPr>
          <a:xfrm rot="20520000">
            <a:off x="3576759" y="3049050"/>
            <a:ext cx="186466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Ut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eliaisuus</a:t>
            </a:r>
            <a:r>
              <a:rPr dirty="0" baseline="1736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baseline="3472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elämää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80" name="object 80"/>
          <p:cNvSpPr txBox="1"/>
          <p:nvPr/>
        </p:nvSpPr>
        <p:spPr>
          <a:xfrm rot="20520000">
            <a:off x="3717716" y="3279202"/>
            <a:ext cx="174100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20">
                <a:solidFill>
                  <a:srgbClr val="020303"/>
                </a:solidFill>
                <a:latin typeface="Myriad Pro"/>
                <a:cs typeface="Myriad Pro"/>
              </a:rPr>
              <a:t>vah</a:t>
            </a:r>
            <a:r>
              <a:rPr dirty="0" baseline="1736" sz="2400" spc="-30">
                <a:solidFill>
                  <a:srgbClr val="020303"/>
                </a:solidFill>
                <a:latin typeface="Myriad Pro"/>
                <a:cs typeface="Myriad Pro"/>
              </a:rPr>
              <a:t>vista</a:t>
            </a:r>
            <a:r>
              <a:rPr dirty="0" baseline="3472" sz="2400" spc="-30">
                <a:solidFill>
                  <a:srgbClr val="020303"/>
                </a:solidFill>
                <a:latin typeface="Myriad Pro"/>
                <a:cs typeface="Myriad Pro"/>
              </a:rPr>
              <a:t>va</a:t>
            </a:r>
            <a:r>
              <a:rPr dirty="0" baseline="3472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tunne</a:t>
            </a:r>
            <a:r>
              <a:rPr dirty="0" baseline="6944" sz="2400" spc="-15">
                <a:solidFill>
                  <a:srgbClr val="020303"/>
                </a:solidFill>
                <a:latin typeface="Myriad Pro"/>
                <a:cs typeface="Myriad Pro"/>
              </a:rPr>
              <a:t>.</a:t>
            </a:r>
            <a:r>
              <a:rPr dirty="0" baseline="6944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 spc="-22">
                <a:solidFill>
                  <a:srgbClr val="020303"/>
                </a:solidFill>
                <a:latin typeface="Myriad Pro"/>
                <a:cs typeface="Myriad Pro"/>
              </a:rPr>
              <a:t>Se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81" name="object 81"/>
          <p:cNvSpPr txBox="1"/>
          <p:nvPr/>
        </p:nvSpPr>
        <p:spPr>
          <a:xfrm rot="20520000">
            <a:off x="3547494" y="3511771"/>
            <a:ext cx="224062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kor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reloi</a:t>
            </a:r>
            <a:r>
              <a:rPr dirty="0" baseline="1736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7">
                <a:solidFill>
                  <a:srgbClr val="020303"/>
                </a:solidFill>
                <a:latin typeface="Myriad Pro"/>
                <a:cs typeface="Myriad Pro"/>
              </a:rPr>
              <a:t>resilienssin</a:t>
            </a:r>
            <a:r>
              <a:rPr dirty="0" baseline="3472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 spc="-7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8680" sz="2400" spc="-7">
                <a:solidFill>
                  <a:srgbClr val="020303"/>
                </a:solidFill>
                <a:latin typeface="Myriad Pro"/>
                <a:cs typeface="Myriad Pro"/>
              </a:rPr>
              <a:t>anssa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82" name="object 82"/>
          <p:cNvSpPr txBox="1"/>
          <p:nvPr/>
        </p:nvSpPr>
        <p:spPr>
          <a:xfrm rot="20520000">
            <a:off x="3612504" y="3742522"/>
            <a:ext cx="226908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ja</a:t>
            </a:r>
            <a:r>
              <a:rPr dirty="0" sz="1600" spc="-6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ään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teisesti</a:t>
            </a:r>
            <a:r>
              <a:rPr dirty="0" baseline="3472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ahdistuksen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83" name="object 83"/>
          <p:cNvSpPr txBox="1"/>
          <p:nvPr/>
        </p:nvSpPr>
        <p:spPr>
          <a:xfrm rot="20520000">
            <a:off x="4131534" y="3969737"/>
            <a:ext cx="138719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ja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masennuksen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84" name="object 84"/>
          <p:cNvSpPr txBox="1"/>
          <p:nvPr/>
        </p:nvSpPr>
        <p:spPr>
          <a:xfrm rot="20520000">
            <a:off x="4579354" y="4197463"/>
            <a:ext cx="64739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anssa.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85" name="object 85"/>
          <p:cNvSpPr txBox="1"/>
          <p:nvPr/>
        </p:nvSpPr>
        <p:spPr>
          <a:xfrm rot="20520000">
            <a:off x="6564349" y="3034012"/>
            <a:ext cx="166345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tsetie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oisuus</a:t>
            </a:r>
            <a:r>
              <a:rPr dirty="0" baseline="3472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ilman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86" name="object 86"/>
          <p:cNvSpPr txBox="1"/>
          <p:nvPr/>
        </p:nvSpPr>
        <p:spPr>
          <a:xfrm rot="20520000">
            <a:off x="6413814" y="3266457"/>
            <a:ext cx="212365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baseline="-3472" sz="2400" spc="-15">
                <a:solidFill>
                  <a:srgbClr val="020303"/>
                </a:solidFill>
                <a:latin typeface="Myriad Pro"/>
                <a:cs typeface="Myriad Pro"/>
              </a:rPr>
              <a:t>rohkeutta</a:t>
            </a:r>
            <a:r>
              <a:rPr dirty="0" baseline="-3472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tar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koittaa,</a:t>
            </a:r>
            <a:r>
              <a:rPr dirty="0" baseline="1736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että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87" name="object 87"/>
          <p:cNvSpPr txBox="1"/>
          <p:nvPr/>
        </p:nvSpPr>
        <p:spPr>
          <a:xfrm rot="20520000">
            <a:off x="6486094" y="3497155"/>
            <a:ext cx="213756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</a:pPr>
            <a:r>
              <a:rPr dirty="0" baseline="-3472" sz="2400" spc="-15">
                <a:solidFill>
                  <a:srgbClr val="020303"/>
                </a:solidFill>
                <a:latin typeface="Myriad Pro"/>
                <a:cs typeface="Myriad Pro"/>
              </a:rPr>
              <a:t>tiedä</a:t>
            </a:r>
            <a:r>
              <a:rPr dirty="0" baseline="-1736" sz="2400" spc="-1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-1736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1736" sz="2400" spc="-15">
                <a:solidFill>
                  <a:srgbClr val="020303"/>
                </a:solidFill>
                <a:latin typeface="Myriad Pro"/>
                <a:cs typeface="Myriad Pro"/>
              </a:rPr>
              <a:t>kuk</a:t>
            </a: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sz="1600" spc="-5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olet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.</a:t>
            </a:r>
            <a:r>
              <a:rPr dirty="0" baseline="1736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baseline="3472" sz="2400" spc="-7">
                <a:solidFill>
                  <a:srgbClr val="020303"/>
                </a:solidFill>
                <a:latin typeface="Myriad Pro"/>
                <a:cs typeface="Myriad Pro"/>
              </a:rPr>
              <a:t>ohkeus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88" name="object 88"/>
          <p:cNvSpPr txBox="1"/>
          <p:nvPr/>
        </p:nvSpPr>
        <p:spPr>
          <a:xfrm rot="20520000">
            <a:off x="6580769" y="3727702"/>
            <a:ext cx="210596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ilman</a:t>
            </a:r>
            <a:r>
              <a:rPr dirty="0" sz="16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itsetiet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oisuutta</a:t>
            </a:r>
            <a:r>
              <a:rPr dirty="0" baseline="5208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8680" sz="2400" spc="-30">
                <a:solidFill>
                  <a:srgbClr val="020303"/>
                </a:solidFill>
                <a:latin typeface="Myriad Pro"/>
                <a:cs typeface="Myriad Pro"/>
              </a:rPr>
              <a:t>voi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89" name="object 89"/>
          <p:cNvSpPr txBox="1"/>
          <p:nvPr/>
        </p:nvSpPr>
        <p:spPr>
          <a:xfrm rot="20520000">
            <a:off x="6941216" y="3956168"/>
            <a:ext cx="154189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puolestaan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jo</a:t>
            </a:r>
            <a:r>
              <a:rPr dirty="0" baseline="5208" sz="2400" spc="-60">
                <a:solidFill>
                  <a:srgbClr val="020303"/>
                </a:solidFill>
                <a:latin typeface="Myriad Pro"/>
                <a:cs typeface="Myriad Pro"/>
              </a:rPr>
              <a:t>h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taa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90" name="object 90"/>
          <p:cNvSpPr txBox="1"/>
          <p:nvPr/>
        </p:nvSpPr>
        <p:spPr>
          <a:xfrm rot="20520000">
            <a:off x="7269192" y="4184837"/>
            <a:ext cx="104297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ma</a:t>
            </a:r>
            <a:r>
              <a:rPr dirty="0" sz="1600" spc="-40">
                <a:solidFill>
                  <a:srgbClr val="020303"/>
                </a:solidFill>
                <a:latin typeface="Myriad Pro"/>
                <a:cs typeface="Myriad Pro"/>
              </a:rPr>
              <a:t>h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tailuun.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91" name="object 91"/>
          <p:cNvSpPr txBox="1"/>
          <p:nvPr/>
        </p:nvSpPr>
        <p:spPr>
          <a:xfrm rot="20520000">
            <a:off x="9098934" y="2364545"/>
            <a:ext cx="1847762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>
                <a:solidFill>
                  <a:srgbClr val="020303"/>
                </a:solidFill>
                <a:latin typeface="Myriad Pro"/>
                <a:cs typeface="Myriad Pro"/>
              </a:rPr>
              <a:t>ONNELLISUUS</a:t>
            </a:r>
            <a:endParaRPr sz="2400">
              <a:latin typeface="Myriad Pro"/>
              <a:cs typeface="Myriad Pro"/>
            </a:endParaRPr>
          </a:p>
        </p:txBody>
      </p:sp>
      <p:sp>
        <p:nvSpPr>
          <p:cNvPr id="92" name="object 92"/>
          <p:cNvSpPr txBox="1"/>
          <p:nvPr/>
        </p:nvSpPr>
        <p:spPr>
          <a:xfrm rot="20520000">
            <a:off x="9298367" y="2690603"/>
            <a:ext cx="15417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baseline="-4629" sz="18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baseline="-4629" sz="18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4629" sz="1800" spc="-7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baseline="-2314" sz="1800" spc="-7">
                <a:solidFill>
                  <a:srgbClr val="020303"/>
                </a:solidFill>
                <a:latin typeface="Myriad Pro"/>
                <a:cs typeface="Myriad Pro"/>
              </a:rPr>
              <a:t>itä</a:t>
            </a:r>
            <a:r>
              <a:rPr dirty="0" baseline="-2314" sz="18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2314" sz="1800" spc="-7">
                <a:solidFill>
                  <a:srgbClr val="020303"/>
                </a:solidFill>
                <a:latin typeface="Myriad Pro"/>
                <a:cs typeface="Myriad Pro"/>
              </a:rPr>
              <a:t>halua</a:t>
            </a:r>
            <a:r>
              <a:rPr dirty="0" sz="1200" spc="-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2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/</a:t>
            </a:r>
            <a:r>
              <a:rPr dirty="0" sz="1200" spc="-4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baseline="2314" sz="1800" spc="-7">
                <a:solidFill>
                  <a:srgbClr val="020303"/>
                </a:solidFill>
                <a:latin typeface="Myriad Pro"/>
                <a:cs typeface="Myriad Pro"/>
              </a:rPr>
              <a:t>itä</a:t>
            </a:r>
            <a:r>
              <a:rPr dirty="0" baseline="2314" sz="18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2314" sz="1800" spc="-15">
                <a:solidFill>
                  <a:srgbClr val="020303"/>
                </a:solidFill>
                <a:latin typeface="Myriad Pro"/>
                <a:cs typeface="Myriad Pro"/>
              </a:rPr>
              <a:t>saa</a:t>
            </a:r>
            <a:r>
              <a:rPr dirty="0" baseline="4629" sz="1800" spc="-1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endParaRPr baseline="4629" sz="1800">
              <a:latin typeface="Myriad Pro"/>
              <a:cs typeface="Myriad Pro"/>
            </a:endParaRPr>
          </a:p>
        </p:txBody>
      </p:sp>
      <p:sp>
        <p:nvSpPr>
          <p:cNvPr id="93" name="object 93"/>
          <p:cNvSpPr txBox="1"/>
          <p:nvPr/>
        </p:nvSpPr>
        <p:spPr>
          <a:xfrm rot="20520000">
            <a:off x="9192267" y="2997965"/>
            <a:ext cx="203518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Äär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immäisen</a:t>
            </a:r>
            <a:r>
              <a:rPr dirty="0" baseline="1736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tär</a:t>
            </a:r>
            <a:r>
              <a:rPr dirty="0" baseline="6944" sz="2400" spc="-7">
                <a:solidFill>
                  <a:srgbClr val="020303"/>
                </a:solidFill>
                <a:latin typeface="Myriad Pro"/>
                <a:cs typeface="Myriad Pro"/>
              </a:rPr>
              <a:t>keä</a:t>
            </a:r>
            <a:r>
              <a:rPr dirty="0" baseline="6944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osa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94" name="object 94"/>
          <p:cNvSpPr txBox="1"/>
          <p:nvPr/>
        </p:nvSpPr>
        <p:spPr>
          <a:xfrm rot="20520000">
            <a:off x="8994653" y="3230775"/>
            <a:ext cx="258989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5"/>
              </a:lnSpc>
            </a:pPr>
            <a:r>
              <a:rPr dirty="0" baseline="-5208" sz="2400">
                <a:solidFill>
                  <a:srgbClr val="020303"/>
                </a:solidFill>
                <a:latin typeface="Myriad Pro"/>
                <a:cs typeface="Myriad Pro"/>
              </a:rPr>
              <a:t>onnellisuutta</a:t>
            </a:r>
            <a:r>
              <a:rPr dirty="0" baseline="-5208" sz="2400" spc="-104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sz="1600" spc="-6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kiitollisuuden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95" name="object 95"/>
          <p:cNvSpPr txBox="1"/>
          <p:nvPr/>
        </p:nvSpPr>
        <p:spPr>
          <a:xfrm rot="20520000">
            <a:off x="9154386" y="3460787"/>
            <a:ext cx="242850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5"/>
              </a:lnSpc>
            </a:pPr>
            <a:r>
              <a:rPr dirty="0" baseline="-5208" sz="2400">
                <a:solidFill>
                  <a:srgbClr val="020303"/>
                </a:solidFill>
                <a:latin typeface="Myriad Pro"/>
                <a:cs typeface="Myriad Pro"/>
              </a:rPr>
              <a:t>ilmaiseminen</a:t>
            </a:r>
            <a:r>
              <a:rPr dirty="0" baseline="-5208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ja</a:t>
            </a:r>
            <a:r>
              <a:rPr dirty="0" sz="1600" spc="-6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tun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teminen.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96" name="object 96"/>
          <p:cNvSpPr txBox="1"/>
          <p:nvPr/>
        </p:nvSpPr>
        <p:spPr>
          <a:xfrm rot="20520000">
            <a:off x="9195347" y="3691692"/>
            <a:ext cx="250507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5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Onnelliset</a:t>
            </a:r>
            <a:r>
              <a:rPr dirty="0" baseline="-3472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ihmiset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kesk</a:t>
            </a:r>
            <a:r>
              <a:rPr dirty="0" baseline="5208" sz="2400" spc="-22">
                <a:solidFill>
                  <a:srgbClr val="020303"/>
                </a:solidFill>
                <a:latin typeface="Myriad Pro"/>
                <a:cs typeface="Myriad Pro"/>
              </a:rPr>
              <a:t>ittyv</a:t>
            </a:r>
            <a:r>
              <a:rPr dirty="0" baseline="6944" sz="2400" spc="-22">
                <a:solidFill>
                  <a:srgbClr val="020303"/>
                </a:solidFill>
                <a:latin typeface="Myriad Pro"/>
                <a:cs typeface="Myriad Pro"/>
              </a:rPr>
              <a:t>ät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97" name="object 97"/>
          <p:cNvSpPr txBox="1"/>
          <p:nvPr/>
        </p:nvSpPr>
        <p:spPr>
          <a:xfrm rot="20520000">
            <a:off x="9526362" y="3920396"/>
            <a:ext cx="199980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25">
                <a:solidFill>
                  <a:srgbClr val="020303"/>
                </a:solidFill>
                <a:latin typeface="Myriad Pro"/>
                <a:cs typeface="Myriad Pro"/>
              </a:rPr>
              <a:t>“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h</a:t>
            </a: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1736" sz="2400" spc="-6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ään</a:t>
            </a:r>
            <a:r>
              <a:rPr dirty="0" baseline="1736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elämä</a:t>
            </a:r>
            <a:r>
              <a:rPr dirty="0" baseline="3472" sz="2400" spc="-52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dirty="0" baseline="5208" sz="2400" spc="-127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baseline="6944" sz="2400" spc="-382">
                <a:solidFill>
                  <a:srgbClr val="020303"/>
                </a:solidFill>
                <a:latin typeface="Myriad Pro"/>
                <a:cs typeface="Myriad Pro"/>
              </a:rPr>
              <a:t>”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,</a:t>
            </a:r>
            <a:r>
              <a:rPr dirty="0" baseline="6944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ei</a:t>
            </a:r>
            <a:r>
              <a:rPr dirty="0" baseline="6944" sz="2400" spc="-6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8680" sz="2400" spc="-60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dirty="0" baseline="8680" sz="240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98" name="object 98"/>
          <p:cNvSpPr txBox="1"/>
          <p:nvPr/>
        </p:nvSpPr>
        <p:spPr>
          <a:xfrm rot="20520000">
            <a:off x="9655082" y="4150641"/>
            <a:ext cx="190065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70">
                <a:solidFill>
                  <a:srgbClr val="020303"/>
                </a:solidFill>
                <a:latin typeface="Myriad Pro"/>
                <a:cs typeface="Myriad Pro"/>
              </a:rPr>
              <a:t>“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pa</a:t>
            </a:r>
            <a:r>
              <a:rPr dirty="0" sz="1600" spc="-5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empaan</a:t>
            </a:r>
            <a:r>
              <a:rPr dirty="0" baseline="1736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elämä</a:t>
            </a:r>
            <a:r>
              <a:rPr dirty="0" baseline="5208" sz="2400" spc="-52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dirty="0" baseline="6944" sz="2400" spc="-127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baseline="8680" sz="2400" spc="-382">
                <a:solidFill>
                  <a:srgbClr val="020303"/>
                </a:solidFill>
                <a:latin typeface="Myriad Pro"/>
                <a:cs typeface="Myriad Pro"/>
              </a:rPr>
              <a:t>”</a:t>
            </a:r>
            <a:r>
              <a:rPr dirty="0" baseline="8680" sz="2400">
                <a:solidFill>
                  <a:srgbClr val="020303"/>
                </a:solidFill>
                <a:latin typeface="Myriad Pro"/>
                <a:cs typeface="Myriad Pro"/>
              </a:rPr>
              <a:t>.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99" name="object 99"/>
          <p:cNvSpPr txBox="1"/>
          <p:nvPr/>
        </p:nvSpPr>
        <p:spPr>
          <a:xfrm rot="20520000">
            <a:off x="12185925" y="2367288"/>
            <a:ext cx="1417458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25">
                <a:solidFill>
                  <a:srgbClr val="020303"/>
                </a:solidFill>
                <a:latin typeface="Myriad Pro"/>
                <a:cs typeface="Myriad Pro"/>
              </a:rPr>
              <a:t>SA</a:t>
            </a:r>
            <a:r>
              <a:rPr dirty="0" baseline="1157" sz="3600" spc="-37">
                <a:solidFill>
                  <a:srgbClr val="020303"/>
                </a:solidFill>
                <a:latin typeface="Myriad Pro"/>
                <a:cs typeface="Myriad Pro"/>
              </a:rPr>
              <a:t>AVUTUS</a:t>
            </a:r>
            <a:endParaRPr baseline="1157" sz="3600">
              <a:latin typeface="Myriad Pro"/>
              <a:cs typeface="Myriad Pro"/>
            </a:endParaRPr>
          </a:p>
        </p:txBody>
      </p:sp>
      <p:sp>
        <p:nvSpPr>
          <p:cNvPr id="100" name="object 100"/>
          <p:cNvSpPr txBox="1"/>
          <p:nvPr/>
        </p:nvSpPr>
        <p:spPr>
          <a:xfrm rot="20520000">
            <a:off x="12276635" y="2683701"/>
            <a:ext cx="139140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200" spc="-4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1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2314" sz="1800" spc="-22">
                <a:solidFill>
                  <a:srgbClr val="020303"/>
                </a:solidFill>
                <a:latin typeface="Myriad Pro"/>
                <a:cs typeface="Myriad Pro"/>
              </a:rPr>
              <a:t>äytänt</a:t>
            </a:r>
            <a:r>
              <a:rPr dirty="0" baseline="4629" sz="1800" spc="-22">
                <a:solidFill>
                  <a:srgbClr val="020303"/>
                </a:solidFill>
                <a:latin typeface="Myriad Pro"/>
                <a:cs typeface="Myriad Pro"/>
              </a:rPr>
              <a:t>ö</a:t>
            </a:r>
            <a:r>
              <a:rPr dirty="0" baseline="4629" sz="18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/</a:t>
            </a:r>
            <a:r>
              <a:rPr dirty="0" baseline="4629" sz="18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 spc="-22">
                <a:solidFill>
                  <a:srgbClr val="020303"/>
                </a:solidFill>
                <a:latin typeface="Myriad Pro"/>
                <a:cs typeface="Myriad Pro"/>
              </a:rPr>
              <a:t>Pyr</a:t>
            </a:r>
            <a:r>
              <a:rPr dirty="0" baseline="6944" sz="1800" spc="-22">
                <a:solidFill>
                  <a:srgbClr val="020303"/>
                </a:solidFill>
                <a:latin typeface="Myriad Pro"/>
                <a:cs typeface="Myriad Pro"/>
              </a:rPr>
              <a:t>kimys</a:t>
            </a:r>
            <a:endParaRPr baseline="6944" sz="1800">
              <a:latin typeface="Myriad Pro"/>
              <a:cs typeface="Myriad Pro"/>
            </a:endParaRPr>
          </a:p>
        </p:txBody>
      </p:sp>
      <p:sp>
        <p:nvSpPr>
          <p:cNvPr id="101" name="object 101"/>
          <p:cNvSpPr txBox="1"/>
          <p:nvPr/>
        </p:nvSpPr>
        <p:spPr>
          <a:xfrm rot="20520000">
            <a:off x="12449137" y="2995214"/>
            <a:ext cx="133633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Jos</a:t>
            </a:r>
            <a:r>
              <a:rPr dirty="0" sz="1600" spc="-8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pitää</a:t>
            </a:r>
            <a:r>
              <a:rPr dirty="0" baseline="1736" sz="2400" spc="-12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onnea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102" name="object 102"/>
          <p:cNvSpPr txBox="1"/>
          <p:nvPr/>
        </p:nvSpPr>
        <p:spPr>
          <a:xfrm rot="20520000">
            <a:off x="12137999" y="3228893"/>
            <a:ext cx="211923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luonnostaan</a:t>
            </a:r>
            <a:r>
              <a:rPr dirty="0" sz="1600" spc="-8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15">
                <a:solidFill>
                  <a:srgbClr val="020303"/>
                </a:solidFill>
                <a:latin typeface="Myriad Pro"/>
                <a:cs typeface="Myriad Pro"/>
              </a:rPr>
              <a:t>haih</a:t>
            </a:r>
            <a:r>
              <a:rPr dirty="0" baseline="6944" sz="2400" spc="-15">
                <a:solidFill>
                  <a:srgbClr val="020303"/>
                </a:solidFill>
                <a:latin typeface="Myriad Pro"/>
                <a:cs typeface="Myriad Pro"/>
              </a:rPr>
              <a:t>tuv</a:t>
            </a:r>
            <a:r>
              <a:rPr dirty="0" baseline="8680" sz="2400" spc="-15">
                <a:solidFill>
                  <a:srgbClr val="020303"/>
                </a:solidFill>
                <a:latin typeface="Myriad Pro"/>
                <a:cs typeface="Myriad Pro"/>
              </a:rPr>
              <a:t>ana,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103" name="object 103"/>
          <p:cNvSpPr txBox="1"/>
          <p:nvPr/>
        </p:nvSpPr>
        <p:spPr>
          <a:xfrm rot="20520000">
            <a:off x="12294364" y="3458898"/>
            <a:ext cx="196443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baseline="-3472" sz="2400" spc="-30">
                <a:solidFill>
                  <a:srgbClr val="020303"/>
                </a:solidFill>
                <a:latin typeface="Myriad Pro"/>
                <a:cs typeface="Myriad Pro"/>
              </a:rPr>
              <a:t>voi</a:t>
            </a:r>
            <a:r>
              <a:rPr dirty="0" baseline="-3472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3472" sz="2400" spc="-22">
                <a:solidFill>
                  <a:srgbClr val="020303"/>
                </a:solidFill>
                <a:latin typeface="Myriad Pro"/>
                <a:cs typeface="Myriad Pro"/>
              </a:rPr>
              <a:t>tun</a:t>
            </a:r>
            <a:r>
              <a:rPr dirty="0" baseline="-1736" sz="2400" spc="-22">
                <a:solidFill>
                  <a:srgbClr val="020303"/>
                </a:solidFill>
                <a:latin typeface="Myriad Pro"/>
                <a:cs typeface="Myriad Pro"/>
              </a:rPr>
              <a:t>tea</a:t>
            </a:r>
            <a:r>
              <a:rPr dirty="0" baseline="-1736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kiit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ollisuutta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104" name="object 104"/>
          <p:cNvSpPr txBox="1"/>
          <p:nvPr/>
        </p:nvSpPr>
        <p:spPr>
          <a:xfrm rot="20520000">
            <a:off x="12493350" y="3688626"/>
            <a:ext cx="172397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siitä.</a:t>
            </a:r>
            <a:r>
              <a:rPr dirty="0" sz="1600" spc="-8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Elämää</a:t>
            </a:r>
            <a:r>
              <a:rPr dirty="0" baseline="1736" sz="2400" spc="-12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eletään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105" name="object 105"/>
          <p:cNvSpPr txBox="1"/>
          <p:nvPr/>
        </p:nvSpPr>
        <p:spPr>
          <a:xfrm rot="20520000">
            <a:off x="12325174" y="3921209"/>
            <a:ext cx="221975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silloink</a:t>
            </a:r>
            <a:r>
              <a:rPr dirty="0" baseline="3472" sz="2400" spc="-7">
                <a:solidFill>
                  <a:srgbClr val="020303"/>
                </a:solidFill>
                <a:latin typeface="Myriad Pro"/>
                <a:cs typeface="Myriad Pro"/>
              </a:rPr>
              <a:t>in,</a:t>
            </a:r>
            <a:r>
              <a:rPr dirty="0" baseline="3472" sz="24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kun</a:t>
            </a:r>
            <a:r>
              <a:rPr dirty="0" baseline="3472" sz="24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baseline="5208" sz="24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 spc="-15">
                <a:solidFill>
                  <a:srgbClr val="020303"/>
                </a:solidFill>
                <a:latin typeface="Myriad Pro"/>
                <a:cs typeface="Myriad Pro"/>
              </a:rPr>
              <a:t>kiireinen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106" name="object 106"/>
          <p:cNvSpPr txBox="1"/>
          <p:nvPr/>
        </p:nvSpPr>
        <p:spPr>
          <a:xfrm rot="20520000">
            <a:off x="12598878" y="4150326"/>
            <a:ext cx="182932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muiden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sunni</a:t>
            </a:r>
            <a:r>
              <a:rPr dirty="0" baseline="3472" sz="2400" spc="-67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elmien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107" name="object 107"/>
          <p:cNvSpPr txBox="1"/>
          <p:nvPr/>
        </p:nvSpPr>
        <p:spPr>
          <a:xfrm rot="20520000">
            <a:off x="13047609" y="4378047"/>
            <a:ext cx="108847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ekemisessä.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013929" y="3007296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18"/>
                </a:moveTo>
                <a:lnTo>
                  <a:pt x="730592" y="600417"/>
                </a:lnTo>
                <a:lnTo>
                  <a:pt x="693902" y="576872"/>
                </a:lnTo>
                <a:lnTo>
                  <a:pt x="684314" y="577545"/>
                </a:lnTo>
                <a:lnTo>
                  <a:pt x="658761" y="924941"/>
                </a:lnTo>
                <a:lnTo>
                  <a:pt x="656742" y="963320"/>
                </a:lnTo>
                <a:lnTo>
                  <a:pt x="636854" y="1025232"/>
                </a:lnTo>
                <a:lnTo>
                  <a:pt x="600798" y="1063447"/>
                </a:lnTo>
                <a:lnTo>
                  <a:pt x="555802" y="1081036"/>
                </a:lnTo>
                <a:lnTo>
                  <a:pt x="530148" y="1083322"/>
                </a:lnTo>
                <a:lnTo>
                  <a:pt x="509816" y="1082014"/>
                </a:lnTo>
                <a:lnTo>
                  <a:pt x="464705" y="1067092"/>
                </a:lnTo>
                <a:lnTo>
                  <a:pt x="427126" y="1028446"/>
                </a:lnTo>
                <a:lnTo>
                  <a:pt x="409206" y="968159"/>
                </a:lnTo>
                <a:lnTo>
                  <a:pt x="407517" y="600214"/>
                </a:lnTo>
                <a:lnTo>
                  <a:pt x="407225" y="598119"/>
                </a:lnTo>
                <a:lnTo>
                  <a:pt x="405752" y="594639"/>
                </a:lnTo>
                <a:lnTo>
                  <a:pt x="400469" y="587768"/>
                </a:lnTo>
                <a:lnTo>
                  <a:pt x="389597" y="581063"/>
                </a:lnTo>
                <a:lnTo>
                  <a:pt x="371360" y="578040"/>
                </a:lnTo>
                <a:lnTo>
                  <a:pt x="352044" y="581342"/>
                </a:lnTo>
                <a:lnTo>
                  <a:pt x="341985" y="588683"/>
                </a:lnTo>
                <a:lnTo>
                  <a:pt x="338175" y="596201"/>
                </a:lnTo>
                <a:lnTo>
                  <a:pt x="337566" y="600024"/>
                </a:lnTo>
                <a:lnTo>
                  <a:pt x="337566" y="942644"/>
                </a:lnTo>
                <a:lnTo>
                  <a:pt x="345605" y="1012913"/>
                </a:lnTo>
                <a:lnTo>
                  <a:pt x="366826" y="1065923"/>
                </a:lnTo>
                <a:lnTo>
                  <a:pt x="396849" y="1104099"/>
                </a:lnTo>
                <a:lnTo>
                  <a:pt x="431330" y="1129880"/>
                </a:lnTo>
                <a:lnTo>
                  <a:pt x="496189" y="1153985"/>
                </a:lnTo>
                <a:lnTo>
                  <a:pt x="526503" y="1157693"/>
                </a:lnTo>
                <a:lnTo>
                  <a:pt x="567220" y="1154150"/>
                </a:lnTo>
                <a:lnTo>
                  <a:pt x="604608" y="1143673"/>
                </a:lnTo>
                <a:lnTo>
                  <a:pt x="667473" y="1102639"/>
                </a:lnTo>
                <a:lnTo>
                  <a:pt x="694982" y="1067346"/>
                </a:lnTo>
                <a:lnTo>
                  <a:pt x="714870" y="1024496"/>
                </a:lnTo>
                <a:lnTo>
                  <a:pt x="726922" y="974737"/>
                </a:lnTo>
                <a:lnTo>
                  <a:pt x="730923" y="918718"/>
                </a:lnTo>
                <a:close/>
              </a:path>
              <a:path w="1533525" h="1606550">
                <a:moveTo>
                  <a:pt x="1195133" y="955522"/>
                </a:moveTo>
                <a:lnTo>
                  <a:pt x="1186218" y="906094"/>
                </a:lnTo>
                <a:lnTo>
                  <a:pt x="1165656" y="861885"/>
                </a:lnTo>
                <a:lnTo>
                  <a:pt x="1136167" y="824306"/>
                </a:lnTo>
                <a:lnTo>
                  <a:pt x="1126705" y="816470"/>
                </a:lnTo>
                <a:lnTo>
                  <a:pt x="1126705" y="957326"/>
                </a:lnTo>
                <a:lnTo>
                  <a:pt x="1115402" y="1006055"/>
                </a:lnTo>
                <a:lnTo>
                  <a:pt x="1086370" y="1045756"/>
                </a:lnTo>
                <a:lnTo>
                  <a:pt x="1046949" y="1072489"/>
                </a:lnTo>
                <a:lnTo>
                  <a:pt x="1004493" y="1082281"/>
                </a:lnTo>
                <a:lnTo>
                  <a:pt x="955116" y="1073213"/>
                </a:lnTo>
                <a:lnTo>
                  <a:pt x="916444" y="1047432"/>
                </a:lnTo>
                <a:lnTo>
                  <a:pt x="890549" y="1007059"/>
                </a:lnTo>
                <a:lnTo>
                  <a:pt x="879513" y="954239"/>
                </a:lnTo>
                <a:lnTo>
                  <a:pt x="880643" y="930122"/>
                </a:lnTo>
                <a:lnTo>
                  <a:pt x="897699" y="885494"/>
                </a:lnTo>
                <a:lnTo>
                  <a:pt x="943089" y="849299"/>
                </a:lnTo>
                <a:lnTo>
                  <a:pt x="1001788" y="837819"/>
                </a:lnTo>
                <a:lnTo>
                  <a:pt x="1046238" y="846594"/>
                </a:lnTo>
                <a:lnTo>
                  <a:pt x="1086408" y="871156"/>
                </a:lnTo>
                <a:lnTo>
                  <a:pt x="1115504" y="908939"/>
                </a:lnTo>
                <a:lnTo>
                  <a:pt x="1126705" y="957326"/>
                </a:lnTo>
                <a:lnTo>
                  <a:pt x="1126705" y="816470"/>
                </a:lnTo>
                <a:lnTo>
                  <a:pt x="1074496" y="781265"/>
                </a:lnTo>
                <a:lnTo>
                  <a:pt x="1021511" y="764997"/>
                </a:lnTo>
                <a:lnTo>
                  <a:pt x="992492" y="763663"/>
                </a:lnTo>
                <a:lnTo>
                  <a:pt x="967346" y="765670"/>
                </a:lnTo>
                <a:lnTo>
                  <a:pt x="944765" y="771410"/>
                </a:lnTo>
                <a:lnTo>
                  <a:pt x="923442" y="781265"/>
                </a:lnTo>
                <a:lnTo>
                  <a:pt x="949071" y="749160"/>
                </a:lnTo>
                <a:lnTo>
                  <a:pt x="984199" y="715149"/>
                </a:lnTo>
                <a:lnTo>
                  <a:pt x="1030033" y="681748"/>
                </a:lnTo>
                <a:lnTo>
                  <a:pt x="1087793" y="651471"/>
                </a:lnTo>
                <a:lnTo>
                  <a:pt x="1115847" y="640410"/>
                </a:lnTo>
                <a:lnTo>
                  <a:pt x="1122680" y="634885"/>
                </a:lnTo>
                <a:lnTo>
                  <a:pt x="1123937" y="593432"/>
                </a:lnTo>
                <a:lnTo>
                  <a:pt x="1097686" y="573595"/>
                </a:lnTo>
                <a:lnTo>
                  <a:pt x="1095006" y="574040"/>
                </a:lnTo>
                <a:lnTo>
                  <a:pt x="1048334" y="588479"/>
                </a:lnTo>
                <a:lnTo>
                  <a:pt x="999159" y="613918"/>
                </a:lnTo>
                <a:lnTo>
                  <a:pt x="952576" y="645668"/>
                </a:lnTo>
                <a:lnTo>
                  <a:pt x="913714" y="679069"/>
                </a:lnTo>
                <a:lnTo>
                  <a:pt x="864171" y="741730"/>
                </a:lnTo>
                <a:lnTo>
                  <a:pt x="841870" y="782345"/>
                </a:lnTo>
                <a:lnTo>
                  <a:pt x="823645" y="827913"/>
                </a:lnTo>
                <a:lnTo>
                  <a:pt x="811301" y="877506"/>
                </a:lnTo>
                <a:lnTo>
                  <a:pt x="806691" y="930198"/>
                </a:lnTo>
                <a:lnTo>
                  <a:pt x="810514" y="981443"/>
                </a:lnTo>
                <a:lnTo>
                  <a:pt x="822121" y="1027430"/>
                </a:lnTo>
                <a:lnTo>
                  <a:pt x="841311" y="1067549"/>
                </a:lnTo>
                <a:lnTo>
                  <a:pt x="867867" y="1101217"/>
                </a:lnTo>
                <a:lnTo>
                  <a:pt x="929043" y="1141399"/>
                </a:lnTo>
                <a:lnTo>
                  <a:pt x="1004493" y="1155141"/>
                </a:lnTo>
                <a:lnTo>
                  <a:pt x="1043635" y="1151356"/>
                </a:lnTo>
                <a:lnTo>
                  <a:pt x="1080287" y="1140256"/>
                </a:lnTo>
                <a:lnTo>
                  <a:pt x="1113574" y="1122184"/>
                </a:lnTo>
                <a:lnTo>
                  <a:pt x="1142682" y="1097495"/>
                </a:lnTo>
                <a:lnTo>
                  <a:pt x="1154531" y="1082281"/>
                </a:lnTo>
                <a:lnTo>
                  <a:pt x="1166431" y="1067003"/>
                </a:lnTo>
                <a:lnTo>
                  <a:pt x="1183309" y="1032598"/>
                </a:lnTo>
                <a:lnTo>
                  <a:pt x="1192987" y="995146"/>
                </a:lnTo>
                <a:lnTo>
                  <a:pt x="1195133" y="955522"/>
                </a:lnTo>
                <a:close/>
              </a:path>
              <a:path w="1533525" h="1606550">
                <a:moveTo>
                  <a:pt x="1532902" y="839558"/>
                </a:moveTo>
                <a:lnTo>
                  <a:pt x="1531391" y="791159"/>
                </a:lnTo>
                <a:lnTo>
                  <a:pt x="1526921" y="743546"/>
                </a:lnTo>
                <a:lnTo>
                  <a:pt x="1519580" y="696823"/>
                </a:lnTo>
                <a:lnTo>
                  <a:pt x="1509458" y="651065"/>
                </a:lnTo>
                <a:lnTo>
                  <a:pt x="1496644" y="606361"/>
                </a:lnTo>
                <a:lnTo>
                  <a:pt x="1481226" y="562813"/>
                </a:lnTo>
                <a:lnTo>
                  <a:pt x="1463306" y="520509"/>
                </a:lnTo>
                <a:lnTo>
                  <a:pt x="1442961" y="479539"/>
                </a:lnTo>
                <a:lnTo>
                  <a:pt x="1420291" y="439991"/>
                </a:lnTo>
                <a:lnTo>
                  <a:pt x="1395387" y="401955"/>
                </a:lnTo>
                <a:lnTo>
                  <a:pt x="1368336" y="365531"/>
                </a:lnTo>
                <a:lnTo>
                  <a:pt x="1339227" y="330796"/>
                </a:lnTo>
                <a:lnTo>
                  <a:pt x="1308150" y="297840"/>
                </a:lnTo>
                <a:lnTo>
                  <a:pt x="1275207" y="266763"/>
                </a:lnTo>
                <a:lnTo>
                  <a:pt x="1240472" y="237655"/>
                </a:lnTo>
                <a:lnTo>
                  <a:pt x="1204036" y="210604"/>
                </a:lnTo>
                <a:lnTo>
                  <a:pt x="1165999" y="185699"/>
                </a:lnTo>
                <a:lnTo>
                  <a:pt x="1126451" y="163029"/>
                </a:lnTo>
                <a:lnTo>
                  <a:pt x="1085481" y="142697"/>
                </a:lnTo>
                <a:lnTo>
                  <a:pt x="1043178" y="124777"/>
                </a:lnTo>
                <a:lnTo>
                  <a:pt x="999642" y="109359"/>
                </a:lnTo>
                <a:lnTo>
                  <a:pt x="954938" y="96545"/>
                </a:lnTo>
                <a:lnTo>
                  <a:pt x="909180" y="86423"/>
                </a:lnTo>
                <a:lnTo>
                  <a:pt x="862457" y="79082"/>
                </a:lnTo>
                <a:lnTo>
                  <a:pt x="814844" y="74612"/>
                </a:lnTo>
                <a:lnTo>
                  <a:pt x="766445" y="73101"/>
                </a:lnTo>
                <a:lnTo>
                  <a:pt x="740308" y="72859"/>
                </a:lnTo>
                <a:lnTo>
                  <a:pt x="759307" y="52336"/>
                </a:lnTo>
                <a:lnTo>
                  <a:pt x="765759" y="41770"/>
                </a:lnTo>
                <a:lnTo>
                  <a:pt x="767600" y="29959"/>
                </a:lnTo>
                <a:lnTo>
                  <a:pt x="764870" y="18300"/>
                </a:lnTo>
                <a:lnTo>
                  <a:pt x="757643" y="8242"/>
                </a:lnTo>
                <a:lnTo>
                  <a:pt x="747064" y="1816"/>
                </a:lnTo>
                <a:lnTo>
                  <a:pt x="735241" y="0"/>
                </a:lnTo>
                <a:lnTo>
                  <a:pt x="723607" y="2730"/>
                </a:lnTo>
                <a:lnTo>
                  <a:pt x="713574" y="9956"/>
                </a:lnTo>
                <a:lnTo>
                  <a:pt x="641832" y="87414"/>
                </a:lnTo>
                <a:lnTo>
                  <a:pt x="641667" y="88125"/>
                </a:lnTo>
                <a:lnTo>
                  <a:pt x="640829" y="89154"/>
                </a:lnTo>
                <a:lnTo>
                  <a:pt x="640257" y="89408"/>
                </a:lnTo>
                <a:lnTo>
                  <a:pt x="639127" y="90982"/>
                </a:lnTo>
                <a:lnTo>
                  <a:pt x="638911" y="92278"/>
                </a:lnTo>
                <a:lnTo>
                  <a:pt x="637552" y="94780"/>
                </a:lnTo>
                <a:lnTo>
                  <a:pt x="636447" y="95935"/>
                </a:lnTo>
                <a:lnTo>
                  <a:pt x="635685" y="98018"/>
                </a:lnTo>
                <a:lnTo>
                  <a:pt x="635774" y="98704"/>
                </a:lnTo>
                <a:lnTo>
                  <a:pt x="635025" y="101231"/>
                </a:lnTo>
                <a:lnTo>
                  <a:pt x="634542" y="106514"/>
                </a:lnTo>
                <a:lnTo>
                  <a:pt x="633971" y="107823"/>
                </a:lnTo>
                <a:lnTo>
                  <a:pt x="634047" y="109943"/>
                </a:lnTo>
                <a:lnTo>
                  <a:pt x="634415" y="110528"/>
                </a:lnTo>
                <a:lnTo>
                  <a:pt x="634542" y="111848"/>
                </a:lnTo>
                <a:lnTo>
                  <a:pt x="634301" y="112496"/>
                </a:lnTo>
                <a:lnTo>
                  <a:pt x="634644" y="114617"/>
                </a:lnTo>
                <a:lnTo>
                  <a:pt x="635482" y="115760"/>
                </a:lnTo>
                <a:lnTo>
                  <a:pt x="636282" y="118389"/>
                </a:lnTo>
                <a:lnTo>
                  <a:pt x="636270" y="119735"/>
                </a:lnTo>
                <a:lnTo>
                  <a:pt x="637082" y="121551"/>
                </a:lnTo>
                <a:lnTo>
                  <a:pt x="637933" y="122593"/>
                </a:lnTo>
                <a:lnTo>
                  <a:pt x="639089" y="124790"/>
                </a:lnTo>
                <a:lnTo>
                  <a:pt x="642874" y="129209"/>
                </a:lnTo>
                <a:lnTo>
                  <a:pt x="643229" y="130213"/>
                </a:lnTo>
                <a:lnTo>
                  <a:pt x="726909" y="207746"/>
                </a:lnTo>
                <a:lnTo>
                  <a:pt x="734517" y="210502"/>
                </a:lnTo>
                <a:lnTo>
                  <a:pt x="750506" y="210502"/>
                </a:lnTo>
                <a:lnTo>
                  <a:pt x="758863" y="207149"/>
                </a:lnTo>
                <a:lnTo>
                  <a:pt x="765009" y="200520"/>
                </a:lnTo>
                <a:lnTo>
                  <a:pt x="771436" y="189941"/>
                </a:lnTo>
                <a:lnTo>
                  <a:pt x="773264" y="178130"/>
                </a:lnTo>
                <a:lnTo>
                  <a:pt x="770534" y="166484"/>
                </a:lnTo>
                <a:lnTo>
                  <a:pt x="763308" y="156451"/>
                </a:lnTo>
                <a:lnTo>
                  <a:pt x="740448" y="135280"/>
                </a:lnTo>
                <a:lnTo>
                  <a:pt x="766445" y="135534"/>
                </a:lnTo>
                <a:lnTo>
                  <a:pt x="814578" y="137160"/>
                </a:lnTo>
                <a:lnTo>
                  <a:pt x="861847" y="141973"/>
                </a:lnTo>
                <a:lnTo>
                  <a:pt x="908151" y="149860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44"/>
                </a:lnTo>
                <a:lnTo>
                  <a:pt x="1081608" y="210096"/>
                </a:lnTo>
                <a:lnTo>
                  <a:pt x="1121511" y="231787"/>
                </a:lnTo>
                <a:lnTo>
                  <a:pt x="1159802" y="255930"/>
                </a:lnTo>
                <a:lnTo>
                  <a:pt x="1196390" y="282409"/>
                </a:lnTo>
                <a:lnTo>
                  <a:pt x="1231176" y="311124"/>
                </a:lnTo>
                <a:lnTo>
                  <a:pt x="1264043" y="341972"/>
                </a:lnTo>
                <a:lnTo>
                  <a:pt x="1294879" y="374827"/>
                </a:lnTo>
                <a:lnTo>
                  <a:pt x="1323594" y="409613"/>
                </a:lnTo>
                <a:lnTo>
                  <a:pt x="1350073" y="446201"/>
                </a:lnTo>
                <a:lnTo>
                  <a:pt x="1374216" y="484492"/>
                </a:lnTo>
                <a:lnTo>
                  <a:pt x="1395920" y="524395"/>
                </a:lnTo>
                <a:lnTo>
                  <a:pt x="1415072" y="565785"/>
                </a:lnTo>
                <a:lnTo>
                  <a:pt x="1431556" y="608558"/>
                </a:lnTo>
                <a:lnTo>
                  <a:pt x="1445285" y="652614"/>
                </a:lnTo>
                <a:lnTo>
                  <a:pt x="1456156" y="697852"/>
                </a:lnTo>
                <a:lnTo>
                  <a:pt x="1464043" y="744156"/>
                </a:lnTo>
                <a:lnTo>
                  <a:pt x="1468856" y="791425"/>
                </a:lnTo>
                <a:lnTo>
                  <a:pt x="1470482" y="839558"/>
                </a:lnTo>
                <a:lnTo>
                  <a:pt x="1468856" y="887691"/>
                </a:lnTo>
                <a:lnTo>
                  <a:pt x="1464043" y="934961"/>
                </a:lnTo>
                <a:lnTo>
                  <a:pt x="1456156" y="981265"/>
                </a:lnTo>
                <a:lnTo>
                  <a:pt x="1445285" y="1026502"/>
                </a:lnTo>
                <a:lnTo>
                  <a:pt x="1431556" y="1070559"/>
                </a:lnTo>
                <a:lnTo>
                  <a:pt x="1415072" y="1113332"/>
                </a:lnTo>
                <a:lnTo>
                  <a:pt x="1395920" y="1154722"/>
                </a:lnTo>
                <a:lnTo>
                  <a:pt x="1374216" y="1194625"/>
                </a:lnTo>
                <a:lnTo>
                  <a:pt x="1350073" y="1232916"/>
                </a:lnTo>
                <a:lnTo>
                  <a:pt x="1323594" y="1269504"/>
                </a:lnTo>
                <a:lnTo>
                  <a:pt x="1294879" y="1304290"/>
                </a:lnTo>
                <a:lnTo>
                  <a:pt x="1264043" y="1337157"/>
                </a:lnTo>
                <a:lnTo>
                  <a:pt x="1231176" y="1367993"/>
                </a:lnTo>
                <a:lnTo>
                  <a:pt x="1196390" y="1396707"/>
                </a:lnTo>
                <a:lnTo>
                  <a:pt x="1159802" y="1423187"/>
                </a:lnTo>
                <a:lnTo>
                  <a:pt x="1121511" y="1447330"/>
                </a:lnTo>
                <a:lnTo>
                  <a:pt x="1081608" y="1469034"/>
                </a:lnTo>
                <a:lnTo>
                  <a:pt x="1040218" y="1488173"/>
                </a:lnTo>
                <a:lnTo>
                  <a:pt x="997445" y="1504670"/>
                </a:lnTo>
                <a:lnTo>
                  <a:pt x="953389" y="1518399"/>
                </a:lnTo>
                <a:lnTo>
                  <a:pt x="908151" y="1529257"/>
                </a:lnTo>
                <a:lnTo>
                  <a:pt x="861847" y="1537157"/>
                </a:lnTo>
                <a:lnTo>
                  <a:pt x="814578" y="1541970"/>
                </a:lnTo>
                <a:lnTo>
                  <a:pt x="766445" y="1543596"/>
                </a:lnTo>
                <a:lnTo>
                  <a:pt x="718312" y="1541970"/>
                </a:lnTo>
                <a:lnTo>
                  <a:pt x="671042" y="1537157"/>
                </a:lnTo>
                <a:lnTo>
                  <a:pt x="624738" y="1529257"/>
                </a:lnTo>
                <a:lnTo>
                  <a:pt x="579501" y="1518399"/>
                </a:lnTo>
                <a:lnTo>
                  <a:pt x="535444" y="1504670"/>
                </a:lnTo>
                <a:lnTo>
                  <a:pt x="492671" y="1488173"/>
                </a:lnTo>
                <a:lnTo>
                  <a:pt x="451281" y="1469034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99" y="1396707"/>
                </a:lnTo>
                <a:lnTo>
                  <a:pt x="301713" y="1367993"/>
                </a:lnTo>
                <a:lnTo>
                  <a:pt x="268846" y="1337157"/>
                </a:lnTo>
                <a:lnTo>
                  <a:pt x="238010" y="1304290"/>
                </a:lnTo>
                <a:lnTo>
                  <a:pt x="209296" y="1269504"/>
                </a:lnTo>
                <a:lnTo>
                  <a:pt x="182816" y="1232916"/>
                </a:lnTo>
                <a:lnTo>
                  <a:pt x="158673" y="1194625"/>
                </a:lnTo>
                <a:lnTo>
                  <a:pt x="136969" y="1154722"/>
                </a:lnTo>
                <a:lnTo>
                  <a:pt x="117817" y="1113332"/>
                </a:lnTo>
                <a:lnTo>
                  <a:pt x="101333" y="1070559"/>
                </a:lnTo>
                <a:lnTo>
                  <a:pt x="87604" y="1026502"/>
                </a:lnTo>
                <a:lnTo>
                  <a:pt x="76733" y="981265"/>
                </a:lnTo>
                <a:lnTo>
                  <a:pt x="68846" y="934961"/>
                </a:lnTo>
                <a:lnTo>
                  <a:pt x="64033" y="887691"/>
                </a:lnTo>
                <a:lnTo>
                  <a:pt x="62407" y="839558"/>
                </a:lnTo>
                <a:lnTo>
                  <a:pt x="64325" y="787552"/>
                </a:lnTo>
                <a:lnTo>
                  <a:pt x="70027" y="736244"/>
                </a:lnTo>
                <a:lnTo>
                  <a:pt x="79413" y="685825"/>
                </a:lnTo>
                <a:lnTo>
                  <a:pt x="92379" y="636473"/>
                </a:lnTo>
                <a:lnTo>
                  <a:pt x="108839" y="588340"/>
                </a:lnTo>
                <a:lnTo>
                  <a:pt x="128689" y="541616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83" y="411645"/>
                </a:lnTo>
                <a:lnTo>
                  <a:pt x="240169" y="372313"/>
                </a:lnTo>
                <a:lnTo>
                  <a:pt x="275577" y="335254"/>
                </a:lnTo>
                <a:lnTo>
                  <a:pt x="313804" y="300672"/>
                </a:lnTo>
                <a:lnTo>
                  <a:pt x="309321" y="339801"/>
                </a:lnTo>
                <a:lnTo>
                  <a:pt x="311645" y="347941"/>
                </a:lnTo>
                <a:lnTo>
                  <a:pt x="321995" y="360997"/>
                </a:lnTo>
                <a:lnTo>
                  <a:pt x="329425" y="365125"/>
                </a:lnTo>
                <a:lnTo>
                  <a:pt x="341249" y="366268"/>
                </a:lnTo>
                <a:lnTo>
                  <a:pt x="352425" y="364172"/>
                </a:lnTo>
                <a:lnTo>
                  <a:pt x="361911" y="358394"/>
                </a:lnTo>
                <a:lnTo>
                  <a:pt x="368808" y="349631"/>
                </a:lnTo>
                <a:lnTo>
                  <a:pt x="372211" y="338620"/>
                </a:lnTo>
                <a:lnTo>
                  <a:pt x="384200" y="233845"/>
                </a:lnTo>
                <a:lnTo>
                  <a:pt x="383946" y="233260"/>
                </a:lnTo>
                <a:lnTo>
                  <a:pt x="384136" y="229539"/>
                </a:lnTo>
                <a:lnTo>
                  <a:pt x="384048" y="226491"/>
                </a:lnTo>
                <a:lnTo>
                  <a:pt x="382828" y="221678"/>
                </a:lnTo>
                <a:lnTo>
                  <a:pt x="380466" y="216890"/>
                </a:lnTo>
                <a:lnTo>
                  <a:pt x="380187" y="215163"/>
                </a:lnTo>
                <a:lnTo>
                  <a:pt x="378917" y="213296"/>
                </a:lnTo>
                <a:lnTo>
                  <a:pt x="377964" y="212369"/>
                </a:lnTo>
                <a:lnTo>
                  <a:pt x="377901" y="211886"/>
                </a:lnTo>
                <a:lnTo>
                  <a:pt x="376212" y="209765"/>
                </a:lnTo>
                <a:lnTo>
                  <a:pt x="374319" y="208686"/>
                </a:lnTo>
                <a:lnTo>
                  <a:pt x="371627" y="206489"/>
                </a:lnTo>
                <a:lnTo>
                  <a:pt x="370801" y="205460"/>
                </a:lnTo>
                <a:lnTo>
                  <a:pt x="367436" y="203352"/>
                </a:lnTo>
                <a:lnTo>
                  <a:pt x="358165" y="200482"/>
                </a:lnTo>
                <a:lnTo>
                  <a:pt x="357517" y="200012"/>
                </a:lnTo>
                <a:lnTo>
                  <a:pt x="244271" y="187134"/>
                </a:lnTo>
                <a:lnTo>
                  <a:pt x="236131" y="189395"/>
                </a:lnTo>
                <a:lnTo>
                  <a:pt x="223075" y="199745"/>
                </a:lnTo>
                <a:lnTo>
                  <a:pt x="218948" y="207149"/>
                </a:lnTo>
                <a:lnTo>
                  <a:pt x="217043" y="223685"/>
                </a:lnTo>
                <a:lnTo>
                  <a:pt x="219379" y="231825"/>
                </a:lnTo>
                <a:lnTo>
                  <a:pt x="229743" y="244894"/>
                </a:lnTo>
                <a:lnTo>
                  <a:pt x="237159" y="249021"/>
                </a:lnTo>
                <a:lnTo>
                  <a:pt x="273380" y="253149"/>
                </a:lnTo>
                <a:lnTo>
                  <a:pt x="237553" y="285242"/>
                </a:lnTo>
                <a:lnTo>
                  <a:pt x="203974" y="319328"/>
                </a:lnTo>
                <a:lnTo>
                  <a:pt x="172720" y="355282"/>
                </a:lnTo>
                <a:lnTo>
                  <a:pt x="143827" y="392976"/>
                </a:lnTo>
                <a:lnTo>
                  <a:pt x="117386" y="432295"/>
                </a:lnTo>
                <a:lnTo>
                  <a:pt x="93433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53"/>
                </a:lnTo>
                <a:lnTo>
                  <a:pt x="24053" y="649109"/>
                </a:lnTo>
                <a:lnTo>
                  <a:pt x="13627" y="695667"/>
                </a:lnTo>
                <a:lnTo>
                  <a:pt x="6096" y="743000"/>
                </a:lnTo>
                <a:lnTo>
                  <a:pt x="1536" y="791006"/>
                </a:lnTo>
                <a:lnTo>
                  <a:pt x="0" y="839558"/>
                </a:lnTo>
                <a:lnTo>
                  <a:pt x="1511" y="887958"/>
                </a:lnTo>
                <a:lnTo>
                  <a:pt x="5981" y="935570"/>
                </a:lnTo>
                <a:lnTo>
                  <a:pt x="13322" y="982294"/>
                </a:lnTo>
                <a:lnTo>
                  <a:pt x="23444" y="1028065"/>
                </a:lnTo>
                <a:lnTo>
                  <a:pt x="36258" y="1072756"/>
                </a:lnTo>
                <a:lnTo>
                  <a:pt x="51676" y="1116304"/>
                </a:lnTo>
                <a:lnTo>
                  <a:pt x="69596" y="1158608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62"/>
                </a:lnTo>
                <a:lnTo>
                  <a:pt x="164553" y="1313599"/>
                </a:lnTo>
                <a:lnTo>
                  <a:pt x="193662" y="1348333"/>
                </a:lnTo>
                <a:lnTo>
                  <a:pt x="224739" y="1381277"/>
                </a:lnTo>
                <a:lnTo>
                  <a:pt x="257695" y="1412354"/>
                </a:lnTo>
                <a:lnTo>
                  <a:pt x="292430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38" y="1516087"/>
                </a:lnTo>
                <a:lnTo>
                  <a:pt x="447408" y="1536433"/>
                </a:lnTo>
                <a:lnTo>
                  <a:pt x="489712" y="1554353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47"/>
                </a:lnTo>
                <a:lnTo>
                  <a:pt x="718045" y="1604518"/>
                </a:lnTo>
                <a:lnTo>
                  <a:pt x="766445" y="1606029"/>
                </a:lnTo>
                <a:lnTo>
                  <a:pt x="814844" y="1604518"/>
                </a:lnTo>
                <a:lnTo>
                  <a:pt x="862457" y="1600047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42" y="1569758"/>
                </a:lnTo>
                <a:lnTo>
                  <a:pt x="1043178" y="1554353"/>
                </a:lnTo>
                <a:lnTo>
                  <a:pt x="1085481" y="1536433"/>
                </a:lnTo>
                <a:lnTo>
                  <a:pt x="1126451" y="1516087"/>
                </a:lnTo>
                <a:lnTo>
                  <a:pt x="1165999" y="1493418"/>
                </a:lnTo>
                <a:lnTo>
                  <a:pt x="1204036" y="1468513"/>
                </a:lnTo>
                <a:lnTo>
                  <a:pt x="1240472" y="1441462"/>
                </a:lnTo>
                <a:lnTo>
                  <a:pt x="1275207" y="1412354"/>
                </a:lnTo>
                <a:lnTo>
                  <a:pt x="1308150" y="1381277"/>
                </a:lnTo>
                <a:lnTo>
                  <a:pt x="1339227" y="1348333"/>
                </a:lnTo>
                <a:lnTo>
                  <a:pt x="1368336" y="1313599"/>
                </a:lnTo>
                <a:lnTo>
                  <a:pt x="1395387" y="1277162"/>
                </a:lnTo>
                <a:lnTo>
                  <a:pt x="1420291" y="1239126"/>
                </a:lnTo>
                <a:lnTo>
                  <a:pt x="1442961" y="1199578"/>
                </a:lnTo>
                <a:lnTo>
                  <a:pt x="1463306" y="1158608"/>
                </a:lnTo>
                <a:lnTo>
                  <a:pt x="1481226" y="1116304"/>
                </a:lnTo>
                <a:lnTo>
                  <a:pt x="1496644" y="1072756"/>
                </a:lnTo>
                <a:lnTo>
                  <a:pt x="1509458" y="1028065"/>
                </a:lnTo>
                <a:lnTo>
                  <a:pt x="1519580" y="982294"/>
                </a:lnTo>
                <a:lnTo>
                  <a:pt x="1526921" y="935570"/>
                </a:lnTo>
                <a:lnTo>
                  <a:pt x="1531391" y="887958"/>
                </a:lnTo>
                <a:lnTo>
                  <a:pt x="1532902" y="839558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250198" y="3520661"/>
            <a:ext cx="393700" cy="581025"/>
          </a:xfrm>
          <a:custGeom>
            <a:avLst/>
            <a:gdLst/>
            <a:ahLst/>
            <a:cxnLst/>
            <a:rect l="l" t="t" r="r" b="b"/>
            <a:pathLst>
              <a:path w="393700" h="581025">
                <a:moveTo>
                  <a:pt x="356336" y="0"/>
                </a:moveTo>
                <a:lnTo>
                  <a:pt x="321449" y="16078"/>
                </a:lnTo>
                <a:lnTo>
                  <a:pt x="321195" y="348068"/>
                </a:lnTo>
                <a:lnTo>
                  <a:pt x="319181" y="386449"/>
                </a:lnTo>
                <a:lnTo>
                  <a:pt x="299285" y="448361"/>
                </a:lnTo>
                <a:lnTo>
                  <a:pt x="263230" y="486578"/>
                </a:lnTo>
                <a:lnTo>
                  <a:pt x="218237" y="504171"/>
                </a:lnTo>
                <a:lnTo>
                  <a:pt x="192582" y="506450"/>
                </a:lnTo>
                <a:lnTo>
                  <a:pt x="172246" y="505140"/>
                </a:lnTo>
                <a:lnTo>
                  <a:pt x="127140" y="490227"/>
                </a:lnTo>
                <a:lnTo>
                  <a:pt x="89564" y="451573"/>
                </a:lnTo>
                <a:lnTo>
                  <a:pt x="71639" y="391290"/>
                </a:lnTo>
                <a:lnTo>
                  <a:pt x="69951" y="23342"/>
                </a:lnTo>
                <a:lnTo>
                  <a:pt x="69659" y="21247"/>
                </a:lnTo>
                <a:lnTo>
                  <a:pt x="68182" y="17766"/>
                </a:lnTo>
                <a:lnTo>
                  <a:pt x="62904" y="10902"/>
                </a:lnTo>
                <a:lnTo>
                  <a:pt x="52037" y="4191"/>
                </a:lnTo>
                <a:lnTo>
                  <a:pt x="33794" y="1168"/>
                </a:lnTo>
                <a:lnTo>
                  <a:pt x="14475" y="4472"/>
                </a:lnTo>
                <a:lnTo>
                  <a:pt x="4424" y="11812"/>
                </a:lnTo>
                <a:lnTo>
                  <a:pt x="610" y="19326"/>
                </a:lnTo>
                <a:lnTo>
                  <a:pt x="0" y="23152"/>
                </a:lnTo>
                <a:lnTo>
                  <a:pt x="0" y="365772"/>
                </a:lnTo>
                <a:lnTo>
                  <a:pt x="8041" y="436044"/>
                </a:lnTo>
                <a:lnTo>
                  <a:pt x="29257" y="489053"/>
                </a:lnTo>
                <a:lnTo>
                  <a:pt x="59285" y="527231"/>
                </a:lnTo>
                <a:lnTo>
                  <a:pt x="93764" y="553011"/>
                </a:lnTo>
                <a:lnTo>
                  <a:pt x="158623" y="577113"/>
                </a:lnTo>
                <a:lnTo>
                  <a:pt x="188937" y="580821"/>
                </a:lnTo>
                <a:lnTo>
                  <a:pt x="229654" y="577284"/>
                </a:lnTo>
                <a:lnTo>
                  <a:pt x="267047" y="566800"/>
                </a:lnTo>
                <a:lnTo>
                  <a:pt x="329907" y="525767"/>
                </a:lnTo>
                <a:lnTo>
                  <a:pt x="357415" y="490469"/>
                </a:lnTo>
                <a:lnTo>
                  <a:pt x="377305" y="447622"/>
                </a:lnTo>
                <a:lnTo>
                  <a:pt x="389359" y="397867"/>
                </a:lnTo>
                <a:lnTo>
                  <a:pt x="393357" y="341845"/>
                </a:lnTo>
                <a:lnTo>
                  <a:pt x="393026" y="23545"/>
                </a:lnTo>
                <a:lnTo>
                  <a:pt x="392255" y="19454"/>
                </a:lnTo>
                <a:lnTo>
                  <a:pt x="387940" y="11406"/>
                </a:lnTo>
                <a:lnTo>
                  <a:pt x="376996" y="3541"/>
                </a:lnTo>
                <a:lnTo>
                  <a:pt x="356336" y="0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719327" y="3517388"/>
            <a:ext cx="388620" cy="581660"/>
          </a:xfrm>
          <a:custGeom>
            <a:avLst/>
            <a:gdLst/>
            <a:ahLst/>
            <a:cxnLst/>
            <a:rect l="l" t="t" r="r" b="b"/>
            <a:pathLst>
              <a:path w="388620" h="581660">
                <a:moveTo>
                  <a:pt x="290998" y="0"/>
                </a:moveTo>
                <a:lnTo>
                  <a:pt x="288302" y="443"/>
                </a:lnTo>
                <a:lnTo>
                  <a:pt x="241645" y="14886"/>
                </a:lnTo>
                <a:lnTo>
                  <a:pt x="192463" y="40318"/>
                </a:lnTo>
                <a:lnTo>
                  <a:pt x="145885" y="72070"/>
                </a:lnTo>
                <a:lnTo>
                  <a:pt x="107022" y="105472"/>
                </a:lnTo>
                <a:lnTo>
                  <a:pt x="57480" y="168130"/>
                </a:lnTo>
                <a:lnTo>
                  <a:pt x="35175" y="208744"/>
                </a:lnTo>
                <a:lnTo>
                  <a:pt x="16946" y="254311"/>
                </a:lnTo>
                <a:lnTo>
                  <a:pt x="4613" y="303906"/>
                </a:lnTo>
                <a:lnTo>
                  <a:pt x="0" y="356602"/>
                </a:lnTo>
                <a:lnTo>
                  <a:pt x="3822" y="407844"/>
                </a:lnTo>
                <a:lnTo>
                  <a:pt x="15432" y="453827"/>
                </a:lnTo>
                <a:lnTo>
                  <a:pt x="34616" y="493951"/>
                </a:lnTo>
                <a:lnTo>
                  <a:pt x="61163" y="527620"/>
                </a:lnTo>
                <a:lnTo>
                  <a:pt x="122348" y="567808"/>
                </a:lnTo>
                <a:lnTo>
                  <a:pt x="197802" y="581544"/>
                </a:lnTo>
                <a:lnTo>
                  <a:pt x="236944" y="577765"/>
                </a:lnTo>
                <a:lnTo>
                  <a:pt x="273588" y="566661"/>
                </a:lnTo>
                <a:lnTo>
                  <a:pt x="306885" y="548588"/>
                </a:lnTo>
                <a:lnTo>
                  <a:pt x="335991" y="523899"/>
                </a:lnTo>
                <a:lnTo>
                  <a:pt x="347840" y="508684"/>
                </a:lnTo>
                <a:lnTo>
                  <a:pt x="197802" y="508684"/>
                </a:lnTo>
                <a:lnTo>
                  <a:pt x="148424" y="499617"/>
                </a:lnTo>
                <a:lnTo>
                  <a:pt x="109747" y="473834"/>
                </a:lnTo>
                <a:lnTo>
                  <a:pt x="83852" y="433466"/>
                </a:lnTo>
                <a:lnTo>
                  <a:pt x="72821" y="380643"/>
                </a:lnTo>
                <a:lnTo>
                  <a:pt x="73950" y="356530"/>
                </a:lnTo>
                <a:lnTo>
                  <a:pt x="91008" y="311898"/>
                </a:lnTo>
                <a:lnTo>
                  <a:pt x="136394" y="275706"/>
                </a:lnTo>
                <a:lnTo>
                  <a:pt x="195097" y="264222"/>
                </a:lnTo>
                <a:lnTo>
                  <a:pt x="340075" y="264222"/>
                </a:lnTo>
                <a:lnTo>
                  <a:pt x="329472" y="250706"/>
                </a:lnTo>
                <a:lnTo>
                  <a:pt x="293801" y="221111"/>
                </a:lnTo>
                <a:lnTo>
                  <a:pt x="267800" y="207669"/>
                </a:lnTo>
                <a:lnTo>
                  <a:pt x="116751" y="207669"/>
                </a:lnTo>
                <a:lnTo>
                  <a:pt x="142382" y="175562"/>
                </a:lnTo>
                <a:lnTo>
                  <a:pt x="177509" y="141553"/>
                </a:lnTo>
                <a:lnTo>
                  <a:pt x="223344" y="108153"/>
                </a:lnTo>
                <a:lnTo>
                  <a:pt x="281101" y="77875"/>
                </a:lnTo>
                <a:lnTo>
                  <a:pt x="309156" y="66813"/>
                </a:lnTo>
                <a:lnTo>
                  <a:pt x="315988" y="61289"/>
                </a:lnTo>
                <a:lnTo>
                  <a:pt x="317499" y="59650"/>
                </a:lnTo>
                <a:lnTo>
                  <a:pt x="319269" y="56424"/>
                </a:lnTo>
                <a:lnTo>
                  <a:pt x="321854" y="48216"/>
                </a:lnTo>
                <a:lnTo>
                  <a:pt x="322198" y="35771"/>
                </a:lnTo>
                <a:lnTo>
                  <a:pt x="317245" y="19836"/>
                </a:lnTo>
                <a:lnTo>
                  <a:pt x="307556" y="6399"/>
                </a:lnTo>
                <a:lnTo>
                  <a:pt x="298111" y="886"/>
                </a:lnTo>
                <a:lnTo>
                  <a:pt x="290998" y="0"/>
                </a:lnTo>
                <a:close/>
              </a:path>
              <a:path w="388620" h="581660">
                <a:moveTo>
                  <a:pt x="340075" y="264222"/>
                </a:moveTo>
                <a:lnTo>
                  <a:pt x="195097" y="264222"/>
                </a:lnTo>
                <a:lnTo>
                  <a:pt x="239545" y="272990"/>
                </a:lnTo>
                <a:lnTo>
                  <a:pt x="279715" y="297563"/>
                </a:lnTo>
                <a:lnTo>
                  <a:pt x="308806" y="335342"/>
                </a:lnTo>
                <a:lnTo>
                  <a:pt x="320014" y="383729"/>
                </a:lnTo>
                <a:lnTo>
                  <a:pt x="308705" y="432453"/>
                </a:lnTo>
                <a:lnTo>
                  <a:pt x="279673" y="472162"/>
                </a:lnTo>
                <a:lnTo>
                  <a:pt x="240258" y="498893"/>
                </a:lnTo>
                <a:lnTo>
                  <a:pt x="197802" y="508684"/>
                </a:lnTo>
                <a:lnTo>
                  <a:pt x="347840" y="508684"/>
                </a:lnTo>
                <a:lnTo>
                  <a:pt x="359740" y="493404"/>
                </a:lnTo>
                <a:lnTo>
                  <a:pt x="376613" y="458999"/>
                </a:lnTo>
                <a:lnTo>
                  <a:pt x="386288" y="421550"/>
                </a:lnTo>
                <a:lnTo>
                  <a:pt x="388442" y="381926"/>
                </a:lnTo>
                <a:lnTo>
                  <a:pt x="379523" y="332491"/>
                </a:lnTo>
                <a:lnTo>
                  <a:pt x="358957" y="288292"/>
                </a:lnTo>
                <a:lnTo>
                  <a:pt x="340075" y="264222"/>
                </a:lnTo>
                <a:close/>
              </a:path>
              <a:path w="388620" h="581660">
                <a:moveTo>
                  <a:pt x="185802" y="190068"/>
                </a:moveTo>
                <a:lnTo>
                  <a:pt x="160651" y="192072"/>
                </a:lnTo>
                <a:lnTo>
                  <a:pt x="138068" y="197806"/>
                </a:lnTo>
                <a:lnTo>
                  <a:pt x="116751" y="207669"/>
                </a:lnTo>
                <a:lnTo>
                  <a:pt x="267800" y="207669"/>
                </a:lnTo>
                <a:lnTo>
                  <a:pt x="254674" y="200883"/>
                </a:lnTo>
                <a:lnTo>
                  <a:pt x="214820" y="191400"/>
                </a:lnTo>
                <a:lnTo>
                  <a:pt x="185802" y="190068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33629" y="3007296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18"/>
                </a:moveTo>
                <a:lnTo>
                  <a:pt x="730592" y="600417"/>
                </a:lnTo>
                <a:lnTo>
                  <a:pt x="693902" y="576872"/>
                </a:lnTo>
                <a:lnTo>
                  <a:pt x="684314" y="577545"/>
                </a:lnTo>
                <a:lnTo>
                  <a:pt x="658761" y="924941"/>
                </a:lnTo>
                <a:lnTo>
                  <a:pt x="656742" y="963320"/>
                </a:lnTo>
                <a:lnTo>
                  <a:pt x="636854" y="1025232"/>
                </a:lnTo>
                <a:lnTo>
                  <a:pt x="600798" y="1063447"/>
                </a:lnTo>
                <a:lnTo>
                  <a:pt x="555802" y="1081036"/>
                </a:lnTo>
                <a:lnTo>
                  <a:pt x="530148" y="1083322"/>
                </a:lnTo>
                <a:lnTo>
                  <a:pt x="509816" y="1082014"/>
                </a:lnTo>
                <a:lnTo>
                  <a:pt x="464705" y="1067092"/>
                </a:lnTo>
                <a:lnTo>
                  <a:pt x="427126" y="1028446"/>
                </a:lnTo>
                <a:lnTo>
                  <a:pt x="409206" y="968159"/>
                </a:lnTo>
                <a:lnTo>
                  <a:pt x="407517" y="600214"/>
                </a:lnTo>
                <a:lnTo>
                  <a:pt x="407225" y="598119"/>
                </a:lnTo>
                <a:lnTo>
                  <a:pt x="405752" y="594639"/>
                </a:lnTo>
                <a:lnTo>
                  <a:pt x="400469" y="587768"/>
                </a:lnTo>
                <a:lnTo>
                  <a:pt x="389597" y="581063"/>
                </a:lnTo>
                <a:lnTo>
                  <a:pt x="371360" y="578040"/>
                </a:lnTo>
                <a:lnTo>
                  <a:pt x="352044" y="581342"/>
                </a:lnTo>
                <a:lnTo>
                  <a:pt x="341985" y="588683"/>
                </a:lnTo>
                <a:lnTo>
                  <a:pt x="338175" y="596201"/>
                </a:lnTo>
                <a:lnTo>
                  <a:pt x="337566" y="600024"/>
                </a:lnTo>
                <a:lnTo>
                  <a:pt x="337566" y="942644"/>
                </a:lnTo>
                <a:lnTo>
                  <a:pt x="345605" y="1012913"/>
                </a:lnTo>
                <a:lnTo>
                  <a:pt x="366826" y="1065923"/>
                </a:lnTo>
                <a:lnTo>
                  <a:pt x="396849" y="1104099"/>
                </a:lnTo>
                <a:lnTo>
                  <a:pt x="431330" y="1129880"/>
                </a:lnTo>
                <a:lnTo>
                  <a:pt x="496189" y="1153985"/>
                </a:lnTo>
                <a:lnTo>
                  <a:pt x="526503" y="1157693"/>
                </a:lnTo>
                <a:lnTo>
                  <a:pt x="567220" y="1154150"/>
                </a:lnTo>
                <a:lnTo>
                  <a:pt x="604608" y="1143673"/>
                </a:lnTo>
                <a:lnTo>
                  <a:pt x="667473" y="1102639"/>
                </a:lnTo>
                <a:lnTo>
                  <a:pt x="694982" y="1067346"/>
                </a:lnTo>
                <a:lnTo>
                  <a:pt x="714870" y="1024496"/>
                </a:lnTo>
                <a:lnTo>
                  <a:pt x="726922" y="974737"/>
                </a:lnTo>
                <a:lnTo>
                  <a:pt x="730923" y="918718"/>
                </a:lnTo>
                <a:close/>
              </a:path>
              <a:path w="1533525" h="1606550">
                <a:moveTo>
                  <a:pt x="1195133" y="955522"/>
                </a:moveTo>
                <a:lnTo>
                  <a:pt x="1186218" y="906094"/>
                </a:lnTo>
                <a:lnTo>
                  <a:pt x="1165644" y="861885"/>
                </a:lnTo>
                <a:lnTo>
                  <a:pt x="1136167" y="824306"/>
                </a:lnTo>
                <a:lnTo>
                  <a:pt x="1126705" y="816470"/>
                </a:lnTo>
                <a:lnTo>
                  <a:pt x="1126705" y="957326"/>
                </a:lnTo>
                <a:lnTo>
                  <a:pt x="1115402" y="1006055"/>
                </a:lnTo>
                <a:lnTo>
                  <a:pt x="1086370" y="1045756"/>
                </a:lnTo>
                <a:lnTo>
                  <a:pt x="1046949" y="1072489"/>
                </a:lnTo>
                <a:lnTo>
                  <a:pt x="1004493" y="1082281"/>
                </a:lnTo>
                <a:lnTo>
                  <a:pt x="955116" y="1073213"/>
                </a:lnTo>
                <a:lnTo>
                  <a:pt x="916444" y="1047432"/>
                </a:lnTo>
                <a:lnTo>
                  <a:pt x="890549" y="1007059"/>
                </a:lnTo>
                <a:lnTo>
                  <a:pt x="879513" y="954239"/>
                </a:lnTo>
                <a:lnTo>
                  <a:pt x="880643" y="930122"/>
                </a:lnTo>
                <a:lnTo>
                  <a:pt x="897699" y="885494"/>
                </a:lnTo>
                <a:lnTo>
                  <a:pt x="943089" y="849299"/>
                </a:lnTo>
                <a:lnTo>
                  <a:pt x="1001788" y="837819"/>
                </a:lnTo>
                <a:lnTo>
                  <a:pt x="1046238" y="846594"/>
                </a:lnTo>
                <a:lnTo>
                  <a:pt x="1086408" y="871156"/>
                </a:lnTo>
                <a:lnTo>
                  <a:pt x="1115504" y="908939"/>
                </a:lnTo>
                <a:lnTo>
                  <a:pt x="1126705" y="957326"/>
                </a:lnTo>
                <a:lnTo>
                  <a:pt x="1126705" y="816470"/>
                </a:lnTo>
                <a:lnTo>
                  <a:pt x="1074496" y="781265"/>
                </a:lnTo>
                <a:lnTo>
                  <a:pt x="1021511" y="764997"/>
                </a:lnTo>
                <a:lnTo>
                  <a:pt x="992492" y="763663"/>
                </a:lnTo>
                <a:lnTo>
                  <a:pt x="967346" y="765670"/>
                </a:lnTo>
                <a:lnTo>
                  <a:pt x="944765" y="771410"/>
                </a:lnTo>
                <a:lnTo>
                  <a:pt x="923442" y="781265"/>
                </a:lnTo>
                <a:lnTo>
                  <a:pt x="949071" y="749160"/>
                </a:lnTo>
                <a:lnTo>
                  <a:pt x="984199" y="715149"/>
                </a:lnTo>
                <a:lnTo>
                  <a:pt x="1030033" y="681748"/>
                </a:lnTo>
                <a:lnTo>
                  <a:pt x="1087793" y="651471"/>
                </a:lnTo>
                <a:lnTo>
                  <a:pt x="1115847" y="640410"/>
                </a:lnTo>
                <a:lnTo>
                  <a:pt x="1122680" y="634885"/>
                </a:lnTo>
                <a:lnTo>
                  <a:pt x="1123937" y="593432"/>
                </a:lnTo>
                <a:lnTo>
                  <a:pt x="1097686" y="573595"/>
                </a:lnTo>
                <a:lnTo>
                  <a:pt x="1095006" y="574040"/>
                </a:lnTo>
                <a:lnTo>
                  <a:pt x="1048334" y="588479"/>
                </a:lnTo>
                <a:lnTo>
                  <a:pt x="999159" y="613918"/>
                </a:lnTo>
                <a:lnTo>
                  <a:pt x="952576" y="645668"/>
                </a:lnTo>
                <a:lnTo>
                  <a:pt x="913714" y="679069"/>
                </a:lnTo>
                <a:lnTo>
                  <a:pt x="864171" y="741730"/>
                </a:lnTo>
                <a:lnTo>
                  <a:pt x="841870" y="782345"/>
                </a:lnTo>
                <a:lnTo>
                  <a:pt x="823633" y="827913"/>
                </a:lnTo>
                <a:lnTo>
                  <a:pt x="811301" y="877506"/>
                </a:lnTo>
                <a:lnTo>
                  <a:pt x="806691" y="930198"/>
                </a:lnTo>
                <a:lnTo>
                  <a:pt x="810514" y="981443"/>
                </a:lnTo>
                <a:lnTo>
                  <a:pt x="822121" y="1027430"/>
                </a:lnTo>
                <a:lnTo>
                  <a:pt x="841311" y="1067549"/>
                </a:lnTo>
                <a:lnTo>
                  <a:pt x="867867" y="1101217"/>
                </a:lnTo>
                <a:lnTo>
                  <a:pt x="929043" y="1141399"/>
                </a:lnTo>
                <a:lnTo>
                  <a:pt x="1004493" y="1155141"/>
                </a:lnTo>
                <a:lnTo>
                  <a:pt x="1043635" y="1151356"/>
                </a:lnTo>
                <a:lnTo>
                  <a:pt x="1080274" y="1140256"/>
                </a:lnTo>
                <a:lnTo>
                  <a:pt x="1113574" y="1122184"/>
                </a:lnTo>
                <a:lnTo>
                  <a:pt x="1142682" y="1097495"/>
                </a:lnTo>
                <a:lnTo>
                  <a:pt x="1154531" y="1082281"/>
                </a:lnTo>
                <a:lnTo>
                  <a:pt x="1166431" y="1067003"/>
                </a:lnTo>
                <a:lnTo>
                  <a:pt x="1183309" y="1032598"/>
                </a:lnTo>
                <a:lnTo>
                  <a:pt x="1192987" y="995146"/>
                </a:lnTo>
                <a:lnTo>
                  <a:pt x="1195133" y="955522"/>
                </a:lnTo>
                <a:close/>
              </a:path>
              <a:path w="1533525" h="1606550">
                <a:moveTo>
                  <a:pt x="1532915" y="839558"/>
                </a:moveTo>
                <a:lnTo>
                  <a:pt x="1531404" y="791159"/>
                </a:lnTo>
                <a:lnTo>
                  <a:pt x="1526933" y="743546"/>
                </a:lnTo>
                <a:lnTo>
                  <a:pt x="1519593" y="696823"/>
                </a:lnTo>
                <a:lnTo>
                  <a:pt x="1509458" y="651065"/>
                </a:lnTo>
                <a:lnTo>
                  <a:pt x="1496644" y="606361"/>
                </a:lnTo>
                <a:lnTo>
                  <a:pt x="1481239" y="562813"/>
                </a:lnTo>
                <a:lnTo>
                  <a:pt x="1463319" y="520509"/>
                </a:lnTo>
                <a:lnTo>
                  <a:pt x="1442974" y="479539"/>
                </a:lnTo>
                <a:lnTo>
                  <a:pt x="1420304" y="439991"/>
                </a:lnTo>
                <a:lnTo>
                  <a:pt x="1395399" y="401955"/>
                </a:lnTo>
                <a:lnTo>
                  <a:pt x="1368348" y="365531"/>
                </a:lnTo>
                <a:lnTo>
                  <a:pt x="1339240" y="330796"/>
                </a:lnTo>
                <a:lnTo>
                  <a:pt x="1308163" y="297840"/>
                </a:lnTo>
                <a:lnTo>
                  <a:pt x="1275207" y="266763"/>
                </a:lnTo>
                <a:lnTo>
                  <a:pt x="1240472" y="237655"/>
                </a:lnTo>
                <a:lnTo>
                  <a:pt x="1204036" y="210604"/>
                </a:lnTo>
                <a:lnTo>
                  <a:pt x="1166012" y="185699"/>
                </a:lnTo>
                <a:lnTo>
                  <a:pt x="1126464" y="163029"/>
                </a:lnTo>
                <a:lnTo>
                  <a:pt x="1085481" y="142697"/>
                </a:lnTo>
                <a:lnTo>
                  <a:pt x="1043178" y="124777"/>
                </a:lnTo>
                <a:lnTo>
                  <a:pt x="999642" y="109359"/>
                </a:lnTo>
                <a:lnTo>
                  <a:pt x="954938" y="96545"/>
                </a:lnTo>
                <a:lnTo>
                  <a:pt x="909180" y="86423"/>
                </a:lnTo>
                <a:lnTo>
                  <a:pt x="862457" y="79082"/>
                </a:lnTo>
                <a:lnTo>
                  <a:pt x="814844" y="74612"/>
                </a:lnTo>
                <a:lnTo>
                  <a:pt x="766445" y="73101"/>
                </a:lnTo>
                <a:lnTo>
                  <a:pt x="740308" y="72859"/>
                </a:lnTo>
                <a:lnTo>
                  <a:pt x="759307" y="52336"/>
                </a:lnTo>
                <a:lnTo>
                  <a:pt x="765759" y="41770"/>
                </a:lnTo>
                <a:lnTo>
                  <a:pt x="767600" y="29959"/>
                </a:lnTo>
                <a:lnTo>
                  <a:pt x="764870" y="18300"/>
                </a:lnTo>
                <a:lnTo>
                  <a:pt x="757643" y="8242"/>
                </a:lnTo>
                <a:lnTo>
                  <a:pt x="747064" y="1816"/>
                </a:lnTo>
                <a:lnTo>
                  <a:pt x="735241" y="0"/>
                </a:lnTo>
                <a:lnTo>
                  <a:pt x="723607" y="2730"/>
                </a:lnTo>
                <a:lnTo>
                  <a:pt x="713574" y="9956"/>
                </a:lnTo>
                <a:lnTo>
                  <a:pt x="641832" y="87414"/>
                </a:lnTo>
                <a:lnTo>
                  <a:pt x="641667" y="88125"/>
                </a:lnTo>
                <a:lnTo>
                  <a:pt x="640829" y="89154"/>
                </a:lnTo>
                <a:lnTo>
                  <a:pt x="640257" y="89408"/>
                </a:lnTo>
                <a:lnTo>
                  <a:pt x="639127" y="90982"/>
                </a:lnTo>
                <a:lnTo>
                  <a:pt x="638911" y="92278"/>
                </a:lnTo>
                <a:lnTo>
                  <a:pt x="637552" y="94780"/>
                </a:lnTo>
                <a:lnTo>
                  <a:pt x="636435" y="95935"/>
                </a:lnTo>
                <a:lnTo>
                  <a:pt x="635685" y="98018"/>
                </a:lnTo>
                <a:lnTo>
                  <a:pt x="635774" y="98704"/>
                </a:lnTo>
                <a:lnTo>
                  <a:pt x="635025" y="101231"/>
                </a:lnTo>
                <a:lnTo>
                  <a:pt x="634555" y="106514"/>
                </a:lnTo>
                <a:lnTo>
                  <a:pt x="633971" y="107823"/>
                </a:lnTo>
                <a:lnTo>
                  <a:pt x="634047" y="109943"/>
                </a:lnTo>
                <a:lnTo>
                  <a:pt x="634415" y="110528"/>
                </a:lnTo>
                <a:lnTo>
                  <a:pt x="634542" y="111848"/>
                </a:lnTo>
                <a:lnTo>
                  <a:pt x="634301" y="112496"/>
                </a:lnTo>
                <a:lnTo>
                  <a:pt x="634644" y="114617"/>
                </a:lnTo>
                <a:lnTo>
                  <a:pt x="635482" y="115760"/>
                </a:lnTo>
                <a:lnTo>
                  <a:pt x="636282" y="118389"/>
                </a:lnTo>
                <a:lnTo>
                  <a:pt x="636270" y="119735"/>
                </a:lnTo>
                <a:lnTo>
                  <a:pt x="637082" y="121551"/>
                </a:lnTo>
                <a:lnTo>
                  <a:pt x="637933" y="122593"/>
                </a:lnTo>
                <a:lnTo>
                  <a:pt x="639089" y="124790"/>
                </a:lnTo>
                <a:lnTo>
                  <a:pt x="642874" y="129209"/>
                </a:lnTo>
                <a:lnTo>
                  <a:pt x="643229" y="130213"/>
                </a:lnTo>
                <a:lnTo>
                  <a:pt x="726909" y="207746"/>
                </a:lnTo>
                <a:lnTo>
                  <a:pt x="734517" y="210502"/>
                </a:lnTo>
                <a:lnTo>
                  <a:pt x="750506" y="210502"/>
                </a:lnTo>
                <a:lnTo>
                  <a:pt x="758863" y="207149"/>
                </a:lnTo>
                <a:lnTo>
                  <a:pt x="765009" y="200520"/>
                </a:lnTo>
                <a:lnTo>
                  <a:pt x="771436" y="189941"/>
                </a:lnTo>
                <a:lnTo>
                  <a:pt x="773264" y="178130"/>
                </a:lnTo>
                <a:lnTo>
                  <a:pt x="770534" y="166484"/>
                </a:lnTo>
                <a:lnTo>
                  <a:pt x="763308" y="156451"/>
                </a:lnTo>
                <a:lnTo>
                  <a:pt x="740448" y="135280"/>
                </a:lnTo>
                <a:lnTo>
                  <a:pt x="766445" y="135534"/>
                </a:lnTo>
                <a:lnTo>
                  <a:pt x="814578" y="137160"/>
                </a:lnTo>
                <a:lnTo>
                  <a:pt x="861847" y="141973"/>
                </a:lnTo>
                <a:lnTo>
                  <a:pt x="908151" y="149860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44"/>
                </a:lnTo>
                <a:lnTo>
                  <a:pt x="1081608" y="210096"/>
                </a:lnTo>
                <a:lnTo>
                  <a:pt x="1121511" y="231787"/>
                </a:lnTo>
                <a:lnTo>
                  <a:pt x="1159802" y="255930"/>
                </a:lnTo>
                <a:lnTo>
                  <a:pt x="1196390" y="282409"/>
                </a:lnTo>
                <a:lnTo>
                  <a:pt x="1231176" y="311124"/>
                </a:lnTo>
                <a:lnTo>
                  <a:pt x="1264043" y="341972"/>
                </a:lnTo>
                <a:lnTo>
                  <a:pt x="1294879" y="374827"/>
                </a:lnTo>
                <a:lnTo>
                  <a:pt x="1323594" y="409613"/>
                </a:lnTo>
                <a:lnTo>
                  <a:pt x="1350073" y="446201"/>
                </a:lnTo>
                <a:lnTo>
                  <a:pt x="1374216" y="484492"/>
                </a:lnTo>
                <a:lnTo>
                  <a:pt x="1395920" y="524395"/>
                </a:lnTo>
                <a:lnTo>
                  <a:pt x="1415072" y="565785"/>
                </a:lnTo>
                <a:lnTo>
                  <a:pt x="1431556" y="608558"/>
                </a:lnTo>
                <a:lnTo>
                  <a:pt x="1445285" y="652614"/>
                </a:lnTo>
                <a:lnTo>
                  <a:pt x="1456156" y="697852"/>
                </a:lnTo>
                <a:lnTo>
                  <a:pt x="1464043" y="744156"/>
                </a:lnTo>
                <a:lnTo>
                  <a:pt x="1468856" y="791425"/>
                </a:lnTo>
                <a:lnTo>
                  <a:pt x="1470482" y="839558"/>
                </a:lnTo>
                <a:lnTo>
                  <a:pt x="1468856" y="887691"/>
                </a:lnTo>
                <a:lnTo>
                  <a:pt x="1464043" y="934961"/>
                </a:lnTo>
                <a:lnTo>
                  <a:pt x="1456156" y="981265"/>
                </a:lnTo>
                <a:lnTo>
                  <a:pt x="1445285" y="1026502"/>
                </a:lnTo>
                <a:lnTo>
                  <a:pt x="1431556" y="1070559"/>
                </a:lnTo>
                <a:lnTo>
                  <a:pt x="1415072" y="1113332"/>
                </a:lnTo>
                <a:lnTo>
                  <a:pt x="1395920" y="1154722"/>
                </a:lnTo>
                <a:lnTo>
                  <a:pt x="1374216" y="1194625"/>
                </a:lnTo>
                <a:lnTo>
                  <a:pt x="1350073" y="1232916"/>
                </a:lnTo>
                <a:lnTo>
                  <a:pt x="1323594" y="1269504"/>
                </a:lnTo>
                <a:lnTo>
                  <a:pt x="1294879" y="1304290"/>
                </a:lnTo>
                <a:lnTo>
                  <a:pt x="1264043" y="1337157"/>
                </a:lnTo>
                <a:lnTo>
                  <a:pt x="1231176" y="1367993"/>
                </a:lnTo>
                <a:lnTo>
                  <a:pt x="1196390" y="1396707"/>
                </a:lnTo>
                <a:lnTo>
                  <a:pt x="1159802" y="1423187"/>
                </a:lnTo>
                <a:lnTo>
                  <a:pt x="1121511" y="1447330"/>
                </a:lnTo>
                <a:lnTo>
                  <a:pt x="1081608" y="1469034"/>
                </a:lnTo>
                <a:lnTo>
                  <a:pt x="1040218" y="1488173"/>
                </a:lnTo>
                <a:lnTo>
                  <a:pt x="997445" y="1504670"/>
                </a:lnTo>
                <a:lnTo>
                  <a:pt x="953389" y="1518399"/>
                </a:lnTo>
                <a:lnTo>
                  <a:pt x="908151" y="1529257"/>
                </a:lnTo>
                <a:lnTo>
                  <a:pt x="861847" y="1537157"/>
                </a:lnTo>
                <a:lnTo>
                  <a:pt x="814578" y="1541970"/>
                </a:lnTo>
                <a:lnTo>
                  <a:pt x="766445" y="1543596"/>
                </a:lnTo>
                <a:lnTo>
                  <a:pt x="718312" y="1541970"/>
                </a:lnTo>
                <a:lnTo>
                  <a:pt x="671042" y="1537157"/>
                </a:lnTo>
                <a:lnTo>
                  <a:pt x="624738" y="1529257"/>
                </a:lnTo>
                <a:lnTo>
                  <a:pt x="579501" y="1518399"/>
                </a:lnTo>
                <a:lnTo>
                  <a:pt x="535444" y="1504670"/>
                </a:lnTo>
                <a:lnTo>
                  <a:pt x="492671" y="1488173"/>
                </a:lnTo>
                <a:lnTo>
                  <a:pt x="451281" y="1469034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99" y="1396707"/>
                </a:lnTo>
                <a:lnTo>
                  <a:pt x="301713" y="1367993"/>
                </a:lnTo>
                <a:lnTo>
                  <a:pt x="268846" y="1337157"/>
                </a:lnTo>
                <a:lnTo>
                  <a:pt x="238010" y="1304290"/>
                </a:lnTo>
                <a:lnTo>
                  <a:pt x="209296" y="1269504"/>
                </a:lnTo>
                <a:lnTo>
                  <a:pt x="182816" y="1232916"/>
                </a:lnTo>
                <a:lnTo>
                  <a:pt x="158673" y="1194625"/>
                </a:lnTo>
                <a:lnTo>
                  <a:pt x="136969" y="1154722"/>
                </a:lnTo>
                <a:lnTo>
                  <a:pt x="117817" y="1113332"/>
                </a:lnTo>
                <a:lnTo>
                  <a:pt x="101333" y="1070559"/>
                </a:lnTo>
                <a:lnTo>
                  <a:pt x="87604" y="1026502"/>
                </a:lnTo>
                <a:lnTo>
                  <a:pt x="76733" y="981265"/>
                </a:lnTo>
                <a:lnTo>
                  <a:pt x="68846" y="934961"/>
                </a:lnTo>
                <a:lnTo>
                  <a:pt x="64033" y="887691"/>
                </a:lnTo>
                <a:lnTo>
                  <a:pt x="62407" y="839558"/>
                </a:lnTo>
                <a:lnTo>
                  <a:pt x="64325" y="787552"/>
                </a:lnTo>
                <a:lnTo>
                  <a:pt x="70027" y="736244"/>
                </a:lnTo>
                <a:lnTo>
                  <a:pt x="79400" y="685825"/>
                </a:lnTo>
                <a:lnTo>
                  <a:pt x="92367" y="636473"/>
                </a:lnTo>
                <a:lnTo>
                  <a:pt x="108826" y="588340"/>
                </a:lnTo>
                <a:lnTo>
                  <a:pt x="128689" y="541616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83" y="411645"/>
                </a:lnTo>
                <a:lnTo>
                  <a:pt x="240169" y="372313"/>
                </a:lnTo>
                <a:lnTo>
                  <a:pt x="275577" y="335254"/>
                </a:lnTo>
                <a:lnTo>
                  <a:pt x="313804" y="300672"/>
                </a:lnTo>
                <a:lnTo>
                  <a:pt x="309321" y="339801"/>
                </a:lnTo>
                <a:lnTo>
                  <a:pt x="311645" y="347941"/>
                </a:lnTo>
                <a:lnTo>
                  <a:pt x="321995" y="360997"/>
                </a:lnTo>
                <a:lnTo>
                  <a:pt x="329425" y="365125"/>
                </a:lnTo>
                <a:lnTo>
                  <a:pt x="341249" y="366268"/>
                </a:lnTo>
                <a:lnTo>
                  <a:pt x="352425" y="364172"/>
                </a:lnTo>
                <a:lnTo>
                  <a:pt x="361911" y="358394"/>
                </a:lnTo>
                <a:lnTo>
                  <a:pt x="368808" y="349631"/>
                </a:lnTo>
                <a:lnTo>
                  <a:pt x="372211" y="338620"/>
                </a:lnTo>
                <a:lnTo>
                  <a:pt x="384213" y="233845"/>
                </a:lnTo>
                <a:lnTo>
                  <a:pt x="383946" y="233260"/>
                </a:lnTo>
                <a:lnTo>
                  <a:pt x="384136" y="229539"/>
                </a:lnTo>
                <a:lnTo>
                  <a:pt x="384060" y="226491"/>
                </a:lnTo>
                <a:lnTo>
                  <a:pt x="382828" y="221678"/>
                </a:lnTo>
                <a:lnTo>
                  <a:pt x="380466" y="216890"/>
                </a:lnTo>
                <a:lnTo>
                  <a:pt x="380187" y="215163"/>
                </a:lnTo>
                <a:lnTo>
                  <a:pt x="378917" y="213296"/>
                </a:lnTo>
                <a:lnTo>
                  <a:pt x="377964" y="212369"/>
                </a:lnTo>
                <a:lnTo>
                  <a:pt x="377901" y="211886"/>
                </a:lnTo>
                <a:lnTo>
                  <a:pt x="376212" y="209765"/>
                </a:lnTo>
                <a:lnTo>
                  <a:pt x="374319" y="208686"/>
                </a:lnTo>
                <a:lnTo>
                  <a:pt x="371627" y="206489"/>
                </a:lnTo>
                <a:lnTo>
                  <a:pt x="370801" y="205460"/>
                </a:lnTo>
                <a:lnTo>
                  <a:pt x="367436" y="203352"/>
                </a:lnTo>
                <a:lnTo>
                  <a:pt x="358165" y="200482"/>
                </a:lnTo>
                <a:lnTo>
                  <a:pt x="357517" y="200012"/>
                </a:lnTo>
                <a:lnTo>
                  <a:pt x="244271" y="187134"/>
                </a:lnTo>
                <a:lnTo>
                  <a:pt x="236131" y="189395"/>
                </a:lnTo>
                <a:lnTo>
                  <a:pt x="223075" y="199745"/>
                </a:lnTo>
                <a:lnTo>
                  <a:pt x="218948" y="207149"/>
                </a:lnTo>
                <a:lnTo>
                  <a:pt x="217043" y="223685"/>
                </a:lnTo>
                <a:lnTo>
                  <a:pt x="219379" y="231825"/>
                </a:lnTo>
                <a:lnTo>
                  <a:pt x="229743" y="244894"/>
                </a:lnTo>
                <a:lnTo>
                  <a:pt x="237159" y="249021"/>
                </a:lnTo>
                <a:lnTo>
                  <a:pt x="273380" y="253149"/>
                </a:lnTo>
                <a:lnTo>
                  <a:pt x="237553" y="285242"/>
                </a:lnTo>
                <a:lnTo>
                  <a:pt x="203974" y="319328"/>
                </a:lnTo>
                <a:lnTo>
                  <a:pt x="172720" y="355282"/>
                </a:lnTo>
                <a:lnTo>
                  <a:pt x="143827" y="392976"/>
                </a:lnTo>
                <a:lnTo>
                  <a:pt x="117373" y="432295"/>
                </a:lnTo>
                <a:lnTo>
                  <a:pt x="93433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53"/>
                </a:lnTo>
                <a:lnTo>
                  <a:pt x="24053" y="649109"/>
                </a:lnTo>
                <a:lnTo>
                  <a:pt x="13627" y="695667"/>
                </a:lnTo>
                <a:lnTo>
                  <a:pt x="6096" y="743000"/>
                </a:lnTo>
                <a:lnTo>
                  <a:pt x="1536" y="791006"/>
                </a:lnTo>
                <a:lnTo>
                  <a:pt x="0" y="839558"/>
                </a:lnTo>
                <a:lnTo>
                  <a:pt x="1511" y="887958"/>
                </a:lnTo>
                <a:lnTo>
                  <a:pt x="5981" y="935570"/>
                </a:lnTo>
                <a:lnTo>
                  <a:pt x="13322" y="982294"/>
                </a:lnTo>
                <a:lnTo>
                  <a:pt x="23444" y="1028065"/>
                </a:lnTo>
                <a:lnTo>
                  <a:pt x="36258" y="1072756"/>
                </a:lnTo>
                <a:lnTo>
                  <a:pt x="51676" y="1116304"/>
                </a:lnTo>
                <a:lnTo>
                  <a:pt x="69596" y="1158608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62"/>
                </a:lnTo>
                <a:lnTo>
                  <a:pt x="164553" y="1313599"/>
                </a:lnTo>
                <a:lnTo>
                  <a:pt x="193662" y="1348333"/>
                </a:lnTo>
                <a:lnTo>
                  <a:pt x="224739" y="1381277"/>
                </a:lnTo>
                <a:lnTo>
                  <a:pt x="257683" y="1412354"/>
                </a:lnTo>
                <a:lnTo>
                  <a:pt x="292430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38" y="1516087"/>
                </a:lnTo>
                <a:lnTo>
                  <a:pt x="447408" y="1536433"/>
                </a:lnTo>
                <a:lnTo>
                  <a:pt x="489712" y="1554353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47"/>
                </a:lnTo>
                <a:lnTo>
                  <a:pt x="718045" y="1604518"/>
                </a:lnTo>
                <a:lnTo>
                  <a:pt x="766445" y="1606029"/>
                </a:lnTo>
                <a:lnTo>
                  <a:pt x="814844" y="1604518"/>
                </a:lnTo>
                <a:lnTo>
                  <a:pt x="862457" y="1600047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42" y="1569758"/>
                </a:lnTo>
                <a:lnTo>
                  <a:pt x="1043178" y="1554353"/>
                </a:lnTo>
                <a:lnTo>
                  <a:pt x="1085481" y="1536433"/>
                </a:lnTo>
                <a:lnTo>
                  <a:pt x="1126464" y="1516087"/>
                </a:lnTo>
                <a:lnTo>
                  <a:pt x="1166012" y="1493418"/>
                </a:lnTo>
                <a:lnTo>
                  <a:pt x="1204036" y="1468513"/>
                </a:lnTo>
                <a:lnTo>
                  <a:pt x="1240472" y="1441462"/>
                </a:lnTo>
                <a:lnTo>
                  <a:pt x="1275207" y="1412354"/>
                </a:lnTo>
                <a:lnTo>
                  <a:pt x="1308163" y="1381277"/>
                </a:lnTo>
                <a:lnTo>
                  <a:pt x="1339240" y="1348333"/>
                </a:lnTo>
                <a:lnTo>
                  <a:pt x="1368348" y="1313599"/>
                </a:lnTo>
                <a:lnTo>
                  <a:pt x="1395399" y="1277162"/>
                </a:lnTo>
                <a:lnTo>
                  <a:pt x="1420304" y="1239126"/>
                </a:lnTo>
                <a:lnTo>
                  <a:pt x="1442974" y="1199578"/>
                </a:lnTo>
                <a:lnTo>
                  <a:pt x="1463319" y="1158608"/>
                </a:lnTo>
                <a:lnTo>
                  <a:pt x="1481239" y="1116304"/>
                </a:lnTo>
                <a:lnTo>
                  <a:pt x="1496644" y="1072756"/>
                </a:lnTo>
                <a:lnTo>
                  <a:pt x="1509458" y="1028065"/>
                </a:lnTo>
                <a:lnTo>
                  <a:pt x="1519593" y="982294"/>
                </a:lnTo>
                <a:lnTo>
                  <a:pt x="1526933" y="935570"/>
                </a:lnTo>
                <a:lnTo>
                  <a:pt x="1531404" y="887958"/>
                </a:lnTo>
                <a:lnTo>
                  <a:pt x="1532915" y="839558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9716529" y="2918396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18"/>
                </a:moveTo>
                <a:lnTo>
                  <a:pt x="730592" y="600417"/>
                </a:lnTo>
                <a:lnTo>
                  <a:pt x="693902" y="576872"/>
                </a:lnTo>
                <a:lnTo>
                  <a:pt x="684314" y="577545"/>
                </a:lnTo>
                <a:lnTo>
                  <a:pt x="658761" y="924941"/>
                </a:lnTo>
                <a:lnTo>
                  <a:pt x="656742" y="963320"/>
                </a:lnTo>
                <a:lnTo>
                  <a:pt x="636854" y="1025232"/>
                </a:lnTo>
                <a:lnTo>
                  <a:pt x="600798" y="1063447"/>
                </a:lnTo>
                <a:lnTo>
                  <a:pt x="555802" y="1081036"/>
                </a:lnTo>
                <a:lnTo>
                  <a:pt x="530148" y="1083322"/>
                </a:lnTo>
                <a:lnTo>
                  <a:pt x="509816" y="1082014"/>
                </a:lnTo>
                <a:lnTo>
                  <a:pt x="464705" y="1067092"/>
                </a:lnTo>
                <a:lnTo>
                  <a:pt x="427126" y="1028446"/>
                </a:lnTo>
                <a:lnTo>
                  <a:pt x="409206" y="968159"/>
                </a:lnTo>
                <a:lnTo>
                  <a:pt x="407517" y="600214"/>
                </a:lnTo>
                <a:lnTo>
                  <a:pt x="407225" y="598119"/>
                </a:lnTo>
                <a:lnTo>
                  <a:pt x="405752" y="594639"/>
                </a:lnTo>
                <a:lnTo>
                  <a:pt x="400469" y="587768"/>
                </a:lnTo>
                <a:lnTo>
                  <a:pt x="389597" y="581063"/>
                </a:lnTo>
                <a:lnTo>
                  <a:pt x="371360" y="578040"/>
                </a:lnTo>
                <a:lnTo>
                  <a:pt x="352044" y="581342"/>
                </a:lnTo>
                <a:lnTo>
                  <a:pt x="341985" y="588683"/>
                </a:lnTo>
                <a:lnTo>
                  <a:pt x="338175" y="596201"/>
                </a:lnTo>
                <a:lnTo>
                  <a:pt x="337566" y="600024"/>
                </a:lnTo>
                <a:lnTo>
                  <a:pt x="337566" y="942644"/>
                </a:lnTo>
                <a:lnTo>
                  <a:pt x="345605" y="1012913"/>
                </a:lnTo>
                <a:lnTo>
                  <a:pt x="366826" y="1065923"/>
                </a:lnTo>
                <a:lnTo>
                  <a:pt x="396849" y="1104099"/>
                </a:lnTo>
                <a:lnTo>
                  <a:pt x="431330" y="1129880"/>
                </a:lnTo>
                <a:lnTo>
                  <a:pt x="496189" y="1153985"/>
                </a:lnTo>
                <a:lnTo>
                  <a:pt x="526503" y="1157693"/>
                </a:lnTo>
                <a:lnTo>
                  <a:pt x="567220" y="1154150"/>
                </a:lnTo>
                <a:lnTo>
                  <a:pt x="604608" y="1143673"/>
                </a:lnTo>
                <a:lnTo>
                  <a:pt x="667473" y="1102639"/>
                </a:lnTo>
                <a:lnTo>
                  <a:pt x="694982" y="1067346"/>
                </a:lnTo>
                <a:lnTo>
                  <a:pt x="714870" y="1024496"/>
                </a:lnTo>
                <a:lnTo>
                  <a:pt x="726922" y="974737"/>
                </a:lnTo>
                <a:lnTo>
                  <a:pt x="730923" y="918718"/>
                </a:lnTo>
                <a:close/>
              </a:path>
              <a:path w="1533525" h="1606550">
                <a:moveTo>
                  <a:pt x="1195133" y="955522"/>
                </a:moveTo>
                <a:lnTo>
                  <a:pt x="1186218" y="906094"/>
                </a:lnTo>
                <a:lnTo>
                  <a:pt x="1165644" y="861885"/>
                </a:lnTo>
                <a:lnTo>
                  <a:pt x="1136167" y="824306"/>
                </a:lnTo>
                <a:lnTo>
                  <a:pt x="1126705" y="816470"/>
                </a:lnTo>
                <a:lnTo>
                  <a:pt x="1126705" y="957326"/>
                </a:lnTo>
                <a:lnTo>
                  <a:pt x="1115402" y="1006055"/>
                </a:lnTo>
                <a:lnTo>
                  <a:pt x="1086370" y="1045756"/>
                </a:lnTo>
                <a:lnTo>
                  <a:pt x="1046949" y="1072489"/>
                </a:lnTo>
                <a:lnTo>
                  <a:pt x="1004493" y="1082281"/>
                </a:lnTo>
                <a:lnTo>
                  <a:pt x="955116" y="1073213"/>
                </a:lnTo>
                <a:lnTo>
                  <a:pt x="916444" y="1047432"/>
                </a:lnTo>
                <a:lnTo>
                  <a:pt x="890549" y="1007059"/>
                </a:lnTo>
                <a:lnTo>
                  <a:pt x="879513" y="954239"/>
                </a:lnTo>
                <a:lnTo>
                  <a:pt x="880643" y="930122"/>
                </a:lnTo>
                <a:lnTo>
                  <a:pt x="897699" y="885494"/>
                </a:lnTo>
                <a:lnTo>
                  <a:pt x="943089" y="849299"/>
                </a:lnTo>
                <a:lnTo>
                  <a:pt x="1001788" y="837819"/>
                </a:lnTo>
                <a:lnTo>
                  <a:pt x="1046238" y="846594"/>
                </a:lnTo>
                <a:lnTo>
                  <a:pt x="1086408" y="871156"/>
                </a:lnTo>
                <a:lnTo>
                  <a:pt x="1115504" y="908939"/>
                </a:lnTo>
                <a:lnTo>
                  <a:pt x="1126705" y="957326"/>
                </a:lnTo>
                <a:lnTo>
                  <a:pt x="1126705" y="816470"/>
                </a:lnTo>
                <a:lnTo>
                  <a:pt x="1074496" y="781265"/>
                </a:lnTo>
                <a:lnTo>
                  <a:pt x="1021511" y="764997"/>
                </a:lnTo>
                <a:lnTo>
                  <a:pt x="992492" y="763663"/>
                </a:lnTo>
                <a:lnTo>
                  <a:pt x="967346" y="765670"/>
                </a:lnTo>
                <a:lnTo>
                  <a:pt x="944765" y="771410"/>
                </a:lnTo>
                <a:lnTo>
                  <a:pt x="923442" y="781265"/>
                </a:lnTo>
                <a:lnTo>
                  <a:pt x="949071" y="749160"/>
                </a:lnTo>
                <a:lnTo>
                  <a:pt x="984199" y="715149"/>
                </a:lnTo>
                <a:lnTo>
                  <a:pt x="1030033" y="681748"/>
                </a:lnTo>
                <a:lnTo>
                  <a:pt x="1087793" y="651471"/>
                </a:lnTo>
                <a:lnTo>
                  <a:pt x="1115847" y="640410"/>
                </a:lnTo>
                <a:lnTo>
                  <a:pt x="1122680" y="634885"/>
                </a:lnTo>
                <a:lnTo>
                  <a:pt x="1123937" y="593432"/>
                </a:lnTo>
                <a:lnTo>
                  <a:pt x="1097686" y="573595"/>
                </a:lnTo>
                <a:lnTo>
                  <a:pt x="1095006" y="574040"/>
                </a:lnTo>
                <a:lnTo>
                  <a:pt x="1048334" y="588479"/>
                </a:lnTo>
                <a:lnTo>
                  <a:pt x="999159" y="613918"/>
                </a:lnTo>
                <a:lnTo>
                  <a:pt x="952576" y="645668"/>
                </a:lnTo>
                <a:lnTo>
                  <a:pt x="913714" y="679069"/>
                </a:lnTo>
                <a:lnTo>
                  <a:pt x="864171" y="741730"/>
                </a:lnTo>
                <a:lnTo>
                  <a:pt x="841870" y="782345"/>
                </a:lnTo>
                <a:lnTo>
                  <a:pt x="823633" y="827913"/>
                </a:lnTo>
                <a:lnTo>
                  <a:pt x="811301" y="877506"/>
                </a:lnTo>
                <a:lnTo>
                  <a:pt x="806691" y="930198"/>
                </a:lnTo>
                <a:lnTo>
                  <a:pt x="810514" y="981443"/>
                </a:lnTo>
                <a:lnTo>
                  <a:pt x="822121" y="1027430"/>
                </a:lnTo>
                <a:lnTo>
                  <a:pt x="841311" y="1067549"/>
                </a:lnTo>
                <a:lnTo>
                  <a:pt x="867867" y="1101217"/>
                </a:lnTo>
                <a:lnTo>
                  <a:pt x="929043" y="1141399"/>
                </a:lnTo>
                <a:lnTo>
                  <a:pt x="1004493" y="1155141"/>
                </a:lnTo>
                <a:lnTo>
                  <a:pt x="1043635" y="1151356"/>
                </a:lnTo>
                <a:lnTo>
                  <a:pt x="1080274" y="1140256"/>
                </a:lnTo>
                <a:lnTo>
                  <a:pt x="1113574" y="1122184"/>
                </a:lnTo>
                <a:lnTo>
                  <a:pt x="1142682" y="1097495"/>
                </a:lnTo>
                <a:lnTo>
                  <a:pt x="1154531" y="1082281"/>
                </a:lnTo>
                <a:lnTo>
                  <a:pt x="1166431" y="1067003"/>
                </a:lnTo>
                <a:lnTo>
                  <a:pt x="1183309" y="1032598"/>
                </a:lnTo>
                <a:lnTo>
                  <a:pt x="1192987" y="995146"/>
                </a:lnTo>
                <a:lnTo>
                  <a:pt x="1195133" y="955522"/>
                </a:lnTo>
                <a:close/>
              </a:path>
              <a:path w="1533525" h="1606550">
                <a:moveTo>
                  <a:pt x="1532915" y="839558"/>
                </a:moveTo>
                <a:lnTo>
                  <a:pt x="1531404" y="791159"/>
                </a:lnTo>
                <a:lnTo>
                  <a:pt x="1526933" y="743546"/>
                </a:lnTo>
                <a:lnTo>
                  <a:pt x="1519593" y="696823"/>
                </a:lnTo>
                <a:lnTo>
                  <a:pt x="1509458" y="651065"/>
                </a:lnTo>
                <a:lnTo>
                  <a:pt x="1496644" y="606361"/>
                </a:lnTo>
                <a:lnTo>
                  <a:pt x="1481239" y="562813"/>
                </a:lnTo>
                <a:lnTo>
                  <a:pt x="1463319" y="520509"/>
                </a:lnTo>
                <a:lnTo>
                  <a:pt x="1442974" y="479539"/>
                </a:lnTo>
                <a:lnTo>
                  <a:pt x="1420304" y="439991"/>
                </a:lnTo>
                <a:lnTo>
                  <a:pt x="1395399" y="401955"/>
                </a:lnTo>
                <a:lnTo>
                  <a:pt x="1368348" y="365531"/>
                </a:lnTo>
                <a:lnTo>
                  <a:pt x="1339240" y="330796"/>
                </a:lnTo>
                <a:lnTo>
                  <a:pt x="1308163" y="297840"/>
                </a:lnTo>
                <a:lnTo>
                  <a:pt x="1275207" y="266763"/>
                </a:lnTo>
                <a:lnTo>
                  <a:pt x="1240472" y="237655"/>
                </a:lnTo>
                <a:lnTo>
                  <a:pt x="1204036" y="210604"/>
                </a:lnTo>
                <a:lnTo>
                  <a:pt x="1166012" y="185699"/>
                </a:lnTo>
                <a:lnTo>
                  <a:pt x="1126464" y="163029"/>
                </a:lnTo>
                <a:lnTo>
                  <a:pt x="1085481" y="142697"/>
                </a:lnTo>
                <a:lnTo>
                  <a:pt x="1043178" y="124777"/>
                </a:lnTo>
                <a:lnTo>
                  <a:pt x="999642" y="109359"/>
                </a:lnTo>
                <a:lnTo>
                  <a:pt x="954938" y="96545"/>
                </a:lnTo>
                <a:lnTo>
                  <a:pt x="909180" y="86423"/>
                </a:lnTo>
                <a:lnTo>
                  <a:pt x="862457" y="79082"/>
                </a:lnTo>
                <a:lnTo>
                  <a:pt x="814844" y="74612"/>
                </a:lnTo>
                <a:lnTo>
                  <a:pt x="766445" y="73101"/>
                </a:lnTo>
                <a:lnTo>
                  <a:pt x="740308" y="72859"/>
                </a:lnTo>
                <a:lnTo>
                  <a:pt x="759307" y="52336"/>
                </a:lnTo>
                <a:lnTo>
                  <a:pt x="765759" y="41770"/>
                </a:lnTo>
                <a:lnTo>
                  <a:pt x="767600" y="29959"/>
                </a:lnTo>
                <a:lnTo>
                  <a:pt x="764870" y="18300"/>
                </a:lnTo>
                <a:lnTo>
                  <a:pt x="757643" y="8242"/>
                </a:lnTo>
                <a:lnTo>
                  <a:pt x="747064" y="1816"/>
                </a:lnTo>
                <a:lnTo>
                  <a:pt x="735241" y="0"/>
                </a:lnTo>
                <a:lnTo>
                  <a:pt x="723607" y="2730"/>
                </a:lnTo>
                <a:lnTo>
                  <a:pt x="713574" y="9956"/>
                </a:lnTo>
                <a:lnTo>
                  <a:pt x="641832" y="87414"/>
                </a:lnTo>
                <a:lnTo>
                  <a:pt x="641667" y="88125"/>
                </a:lnTo>
                <a:lnTo>
                  <a:pt x="640829" y="89154"/>
                </a:lnTo>
                <a:lnTo>
                  <a:pt x="640257" y="89408"/>
                </a:lnTo>
                <a:lnTo>
                  <a:pt x="639127" y="90982"/>
                </a:lnTo>
                <a:lnTo>
                  <a:pt x="638911" y="92278"/>
                </a:lnTo>
                <a:lnTo>
                  <a:pt x="637552" y="94780"/>
                </a:lnTo>
                <a:lnTo>
                  <a:pt x="636435" y="95935"/>
                </a:lnTo>
                <a:lnTo>
                  <a:pt x="635685" y="98018"/>
                </a:lnTo>
                <a:lnTo>
                  <a:pt x="635774" y="98704"/>
                </a:lnTo>
                <a:lnTo>
                  <a:pt x="635025" y="101231"/>
                </a:lnTo>
                <a:lnTo>
                  <a:pt x="634555" y="106514"/>
                </a:lnTo>
                <a:lnTo>
                  <a:pt x="633971" y="107823"/>
                </a:lnTo>
                <a:lnTo>
                  <a:pt x="634047" y="109943"/>
                </a:lnTo>
                <a:lnTo>
                  <a:pt x="634415" y="110528"/>
                </a:lnTo>
                <a:lnTo>
                  <a:pt x="634542" y="111848"/>
                </a:lnTo>
                <a:lnTo>
                  <a:pt x="634301" y="112496"/>
                </a:lnTo>
                <a:lnTo>
                  <a:pt x="634644" y="114617"/>
                </a:lnTo>
                <a:lnTo>
                  <a:pt x="635482" y="115760"/>
                </a:lnTo>
                <a:lnTo>
                  <a:pt x="636282" y="118389"/>
                </a:lnTo>
                <a:lnTo>
                  <a:pt x="636270" y="119735"/>
                </a:lnTo>
                <a:lnTo>
                  <a:pt x="637082" y="121551"/>
                </a:lnTo>
                <a:lnTo>
                  <a:pt x="637933" y="122593"/>
                </a:lnTo>
                <a:lnTo>
                  <a:pt x="639089" y="124790"/>
                </a:lnTo>
                <a:lnTo>
                  <a:pt x="642874" y="129209"/>
                </a:lnTo>
                <a:lnTo>
                  <a:pt x="643229" y="130213"/>
                </a:lnTo>
                <a:lnTo>
                  <a:pt x="726909" y="207746"/>
                </a:lnTo>
                <a:lnTo>
                  <a:pt x="734517" y="210502"/>
                </a:lnTo>
                <a:lnTo>
                  <a:pt x="750506" y="210502"/>
                </a:lnTo>
                <a:lnTo>
                  <a:pt x="758863" y="207149"/>
                </a:lnTo>
                <a:lnTo>
                  <a:pt x="765009" y="200520"/>
                </a:lnTo>
                <a:lnTo>
                  <a:pt x="771436" y="189941"/>
                </a:lnTo>
                <a:lnTo>
                  <a:pt x="773264" y="178130"/>
                </a:lnTo>
                <a:lnTo>
                  <a:pt x="770534" y="166484"/>
                </a:lnTo>
                <a:lnTo>
                  <a:pt x="763308" y="156451"/>
                </a:lnTo>
                <a:lnTo>
                  <a:pt x="740448" y="135280"/>
                </a:lnTo>
                <a:lnTo>
                  <a:pt x="766445" y="135534"/>
                </a:lnTo>
                <a:lnTo>
                  <a:pt x="814578" y="137160"/>
                </a:lnTo>
                <a:lnTo>
                  <a:pt x="861847" y="141973"/>
                </a:lnTo>
                <a:lnTo>
                  <a:pt x="908151" y="149860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44"/>
                </a:lnTo>
                <a:lnTo>
                  <a:pt x="1081608" y="210096"/>
                </a:lnTo>
                <a:lnTo>
                  <a:pt x="1121511" y="231787"/>
                </a:lnTo>
                <a:lnTo>
                  <a:pt x="1159802" y="255930"/>
                </a:lnTo>
                <a:lnTo>
                  <a:pt x="1196390" y="282409"/>
                </a:lnTo>
                <a:lnTo>
                  <a:pt x="1231176" y="311124"/>
                </a:lnTo>
                <a:lnTo>
                  <a:pt x="1264043" y="341972"/>
                </a:lnTo>
                <a:lnTo>
                  <a:pt x="1294879" y="374827"/>
                </a:lnTo>
                <a:lnTo>
                  <a:pt x="1323594" y="409613"/>
                </a:lnTo>
                <a:lnTo>
                  <a:pt x="1350073" y="446201"/>
                </a:lnTo>
                <a:lnTo>
                  <a:pt x="1374216" y="484492"/>
                </a:lnTo>
                <a:lnTo>
                  <a:pt x="1395920" y="524395"/>
                </a:lnTo>
                <a:lnTo>
                  <a:pt x="1415072" y="565785"/>
                </a:lnTo>
                <a:lnTo>
                  <a:pt x="1431556" y="608558"/>
                </a:lnTo>
                <a:lnTo>
                  <a:pt x="1445285" y="652614"/>
                </a:lnTo>
                <a:lnTo>
                  <a:pt x="1456156" y="697852"/>
                </a:lnTo>
                <a:lnTo>
                  <a:pt x="1464043" y="744156"/>
                </a:lnTo>
                <a:lnTo>
                  <a:pt x="1468856" y="791425"/>
                </a:lnTo>
                <a:lnTo>
                  <a:pt x="1470482" y="839558"/>
                </a:lnTo>
                <a:lnTo>
                  <a:pt x="1468856" y="887691"/>
                </a:lnTo>
                <a:lnTo>
                  <a:pt x="1464043" y="934961"/>
                </a:lnTo>
                <a:lnTo>
                  <a:pt x="1456156" y="981265"/>
                </a:lnTo>
                <a:lnTo>
                  <a:pt x="1445285" y="1026502"/>
                </a:lnTo>
                <a:lnTo>
                  <a:pt x="1431556" y="1070559"/>
                </a:lnTo>
                <a:lnTo>
                  <a:pt x="1415072" y="1113332"/>
                </a:lnTo>
                <a:lnTo>
                  <a:pt x="1395920" y="1154722"/>
                </a:lnTo>
                <a:lnTo>
                  <a:pt x="1374216" y="1194625"/>
                </a:lnTo>
                <a:lnTo>
                  <a:pt x="1350073" y="1232916"/>
                </a:lnTo>
                <a:lnTo>
                  <a:pt x="1323594" y="1269504"/>
                </a:lnTo>
                <a:lnTo>
                  <a:pt x="1294879" y="1304290"/>
                </a:lnTo>
                <a:lnTo>
                  <a:pt x="1264043" y="1337157"/>
                </a:lnTo>
                <a:lnTo>
                  <a:pt x="1231176" y="1367993"/>
                </a:lnTo>
                <a:lnTo>
                  <a:pt x="1196390" y="1396707"/>
                </a:lnTo>
                <a:lnTo>
                  <a:pt x="1159802" y="1423187"/>
                </a:lnTo>
                <a:lnTo>
                  <a:pt x="1121511" y="1447330"/>
                </a:lnTo>
                <a:lnTo>
                  <a:pt x="1081608" y="1469034"/>
                </a:lnTo>
                <a:lnTo>
                  <a:pt x="1040218" y="1488173"/>
                </a:lnTo>
                <a:lnTo>
                  <a:pt x="997445" y="1504670"/>
                </a:lnTo>
                <a:lnTo>
                  <a:pt x="953389" y="1518399"/>
                </a:lnTo>
                <a:lnTo>
                  <a:pt x="908151" y="1529257"/>
                </a:lnTo>
                <a:lnTo>
                  <a:pt x="861847" y="1537157"/>
                </a:lnTo>
                <a:lnTo>
                  <a:pt x="814578" y="1541970"/>
                </a:lnTo>
                <a:lnTo>
                  <a:pt x="766445" y="1543596"/>
                </a:lnTo>
                <a:lnTo>
                  <a:pt x="718312" y="1541970"/>
                </a:lnTo>
                <a:lnTo>
                  <a:pt x="671042" y="1537157"/>
                </a:lnTo>
                <a:lnTo>
                  <a:pt x="624738" y="1529257"/>
                </a:lnTo>
                <a:lnTo>
                  <a:pt x="579501" y="1518399"/>
                </a:lnTo>
                <a:lnTo>
                  <a:pt x="535444" y="1504670"/>
                </a:lnTo>
                <a:lnTo>
                  <a:pt x="492671" y="1488173"/>
                </a:lnTo>
                <a:lnTo>
                  <a:pt x="451281" y="1469034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99" y="1396707"/>
                </a:lnTo>
                <a:lnTo>
                  <a:pt x="301713" y="1367993"/>
                </a:lnTo>
                <a:lnTo>
                  <a:pt x="268846" y="1337157"/>
                </a:lnTo>
                <a:lnTo>
                  <a:pt x="238010" y="1304290"/>
                </a:lnTo>
                <a:lnTo>
                  <a:pt x="209296" y="1269504"/>
                </a:lnTo>
                <a:lnTo>
                  <a:pt x="182816" y="1232916"/>
                </a:lnTo>
                <a:lnTo>
                  <a:pt x="158673" y="1194625"/>
                </a:lnTo>
                <a:lnTo>
                  <a:pt x="136969" y="1154722"/>
                </a:lnTo>
                <a:lnTo>
                  <a:pt x="117817" y="1113332"/>
                </a:lnTo>
                <a:lnTo>
                  <a:pt x="101333" y="1070559"/>
                </a:lnTo>
                <a:lnTo>
                  <a:pt x="87604" y="1026502"/>
                </a:lnTo>
                <a:lnTo>
                  <a:pt x="76733" y="981265"/>
                </a:lnTo>
                <a:lnTo>
                  <a:pt x="68846" y="934961"/>
                </a:lnTo>
                <a:lnTo>
                  <a:pt x="64033" y="887691"/>
                </a:lnTo>
                <a:lnTo>
                  <a:pt x="62407" y="839558"/>
                </a:lnTo>
                <a:lnTo>
                  <a:pt x="64325" y="787552"/>
                </a:lnTo>
                <a:lnTo>
                  <a:pt x="70027" y="736244"/>
                </a:lnTo>
                <a:lnTo>
                  <a:pt x="79400" y="685825"/>
                </a:lnTo>
                <a:lnTo>
                  <a:pt x="92367" y="636473"/>
                </a:lnTo>
                <a:lnTo>
                  <a:pt x="108826" y="588340"/>
                </a:lnTo>
                <a:lnTo>
                  <a:pt x="128689" y="541616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83" y="411645"/>
                </a:lnTo>
                <a:lnTo>
                  <a:pt x="240169" y="372313"/>
                </a:lnTo>
                <a:lnTo>
                  <a:pt x="275577" y="335254"/>
                </a:lnTo>
                <a:lnTo>
                  <a:pt x="313804" y="300672"/>
                </a:lnTo>
                <a:lnTo>
                  <a:pt x="309321" y="339801"/>
                </a:lnTo>
                <a:lnTo>
                  <a:pt x="311645" y="347941"/>
                </a:lnTo>
                <a:lnTo>
                  <a:pt x="321995" y="360997"/>
                </a:lnTo>
                <a:lnTo>
                  <a:pt x="329425" y="365125"/>
                </a:lnTo>
                <a:lnTo>
                  <a:pt x="341249" y="366268"/>
                </a:lnTo>
                <a:lnTo>
                  <a:pt x="352425" y="364172"/>
                </a:lnTo>
                <a:lnTo>
                  <a:pt x="361911" y="358394"/>
                </a:lnTo>
                <a:lnTo>
                  <a:pt x="368808" y="349631"/>
                </a:lnTo>
                <a:lnTo>
                  <a:pt x="372211" y="338620"/>
                </a:lnTo>
                <a:lnTo>
                  <a:pt x="384213" y="233845"/>
                </a:lnTo>
                <a:lnTo>
                  <a:pt x="383946" y="233260"/>
                </a:lnTo>
                <a:lnTo>
                  <a:pt x="384136" y="229539"/>
                </a:lnTo>
                <a:lnTo>
                  <a:pt x="384060" y="226491"/>
                </a:lnTo>
                <a:lnTo>
                  <a:pt x="382828" y="221678"/>
                </a:lnTo>
                <a:lnTo>
                  <a:pt x="380466" y="216890"/>
                </a:lnTo>
                <a:lnTo>
                  <a:pt x="380187" y="215163"/>
                </a:lnTo>
                <a:lnTo>
                  <a:pt x="378917" y="213296"/>
                </a:lnTo>
                <a:lnTo>
                  <a:pt x="377964" y="212369"/>
                </a:lnTo>
                <a:lnTo>
                  <a:pt x="377901" y="211886"/>
                </a:lnTo>
                <a:lnTo>
                  <a:pt x="376212" y="209765"/>
                </a:lnTo>
                <a:lnTo>
                  <a:pt x="374319" y="208686"/>
                </a:lnTo>
                <a:lnTo>
                  <a:pt x="371627" y="206489"/>
                </a:lnTo>
                <a:lnTo>
                  <a:pt x="370801" y="205460"/>
                </a:lnTo>
                <a:lnTo>
                  <a:pt x="367436" y="203352"/>
                </a:lnTo>
                <a:lnTo>
                  <a:pt x="358165" y="200482"/>
                </a:lnTo>
                <a:lnTo>
                  <a:pt x="357517" y="200012"/>
                </a:lnTo>
                <a:lnTo>
                  <a:pt x="244271" y="187134"/>
                </a:lnTo>
                <a:lnTo>
                  <a:pt x="236131" y="189395"/>
                </a:lnTo>
                <a:lnTo>
                  <a:pt x="223075" y="199745"/>
                </a:lnTo>
                <a:lnTo>
                  <a:pt x="218948" y="207149"/>
                </a:lnTo>
                <a:lnTo>
                  <a:pt x="217043" y="223685"/>
                </a:lnTo>
                <a:lnTo>
                  <a:pt x="219379" y="231825"/>
                </a:lnTo>
                <a:lnTo>
                  <a:pt x="229743" y="244894"/>
                </a:lnTo>
                <a:lnTo>
                  <a:pt x="237159" y="249021"/>
                </a:lnTo>
                <a:lnTo>
                  <a:pt x="273380" y="253149"/>
                </a:lnTo>
                <a:lnTo>
                  <a:pt x="237553" y="285242"/>
                </a:lnTo>
                <a:lnTo>
                  <a:pt x="203974" y="319328"/>
                </a:lnTo>
                <a:lnTo>
                  <a:pt x="172720" y="355282"/>
                </a:lnTo>
                <a:lnTo>
                  <a:pt x="143827" y="392976"/>
                </a:lnTo>
                <a:lnTo>
                  <a:pt x="117373" y="432295"/>
                </a:lnTo>
                <a:lnTo>
                  <a:pt x="93433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53"/>
                </a:lnTo>
                <a:lnTo>
                  <a:pt x="24053" y="649109"/>
                </a:lnTo>
                <a:lnTo>
                  <a:pt x="13627" y="695667"/>
                </a:lnTo>
                <a:lnTo>
                  <a:pt x="6096" y="743000"/>
                </a:lnTo>
                <a:lnTo>
                  <a:pt x="1536" y="791006"/>
                </a:lnTo>
                <a:lnTo>
                  <a:pt x="0" y="839558"/>
                </a:lnTo>
                <a:lnTo>
                  <a:pt x="1511" y="887958"/>
                </a:lnTo>
                <a:lnTo>
                  <a:pt x="5981" y="935570"/>
                </a:lnTo>
                <a:lnTo>
                  <a:pt x="13322" y="982294"/>
                </a:lnTo>
                <a:lnTo>
                  <a:pt x="23444" y="1028065"/>
                </a:lnTo>
                <a:lnTo>
                  <a:pt x="36258" y="1072756"/>
                </a:lnTo>
                <a:lnTo>
                  <a:pt x="51676" y="1116304"/>
                </a:lnTo>
                <a:lnTo>
                  <a:pt x="69596" y="1158608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62"/>
                </a:lnTo>
                <a:lnTo>
                  <a:pt x="164553" y="1313599"/>
                </a:lnTo>
                <a:lnTo>
                  <a:pt x="193662" y="1348333"/>
                </a:lnTo>
                <a:lnTo>
                  <a:pt x="224739" y="1381277"/>
                </a:lnTo>
                <a:lnTo>
                  <a:pt x="257683" y="1412354"/>
                </a:lnTo>
                <a:lnTo>
                  <a:pt x="292430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38" y="1516087"/>
                </a:lnTo>
                <a:lnTo>
                  <a:pt x="447408" y="1536433"/>
                </a:lnTo>
                <a:lnTo>
                  <a:pt x="489712" y="1554353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47"/>
                </a:lnTo>
                <a:lnTo>
                  <a:pt x="718045" y="1604518"/>
                </a:lnTo>
                <a:lnTo>
                  <a:pt x="766445" y="1606029"/>
                </a:lnTo>
                <a:lnTo>
                  <a:pt x="814844" y="1604518"/>
                </a:lnTo>
                <a:lnTo>
                  <a:pt x="862457" y="1600047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42" y="1569758"/>
                </a:lnTo>
                <a:lnTo>
                  <a:pt x="1043178" y="1554353"/>
                </a:lnTo>
                <a:lnTo>
                  <a:pt x="1085481" y="1536433"/>
                </a:lnTo>
                <a:lnTo>
                  <a:pt x="1126464" y="1516087"/>
                </a:lnTo>
                <a:lnTo>
                  <a:pt x="1166012" y="1493418"/>
                </a:lnTo>
                <a:lnTo>
                  <a:pt x="1204036" y="1468513"/>
                </a:lnTo>
                <a:lnTo>
                  <a:pt x="1240472" y="1441462"/>
                </a:lnTo>
                <a:lnTo>
                  <a:pt x="1275207" y="1412354"/>
                </a:lnTo>
                <a:lnTo>
                  <a:pt x="1308163" y="1381277"/>
                </a:lnTo>
                <a:lnTo>
                  <a:pt x="1339240" y="1348333"/>
                </a:lnTo>
                <a:lnTo>
                  <a:pt x="1368348" y="1313599"/>
                </a:lnTo>
                <a:lnTo>
                  <a:pt x="1395399" y="1277162"/>
                </a:lnTo>
                <a:lnTo>
                  <a:pt x="1420304" y="1239126"/>
                </a:lnTo>
                <a:lnTo>
                  <a:pt x="1442974" y="1199578"/>
                </a:lnTo>
                <a:lnTo>
                  <a:pt x="1463319" y="1158608"/>
                </a:lnTo>
                <a:lnTo>
                  <a:pt x="1481239" y="1116304"/>
                </a:lnTo>
                <a:lnTo>
                  <a:pt x="1496644" y="1072756"/>
                </a:lnTo>
                <a:lnTo>
                  <a:pt x="1509458" y="1028065"/>
                </a:lnTo>
                <a:lnTo>
                  <a:pt x="1519593" y="982294"/>
                </a:lnTo>
                <a:lnTo>
                  <a:pt x="1526933" y="935570"/>
                </a:lnTo>
                <a:lnTo>
                  <a:pt x="1531404" y="887958"/>
                </a:lnTo>
                <a:lnTo>
                  <a:pt x="1532915" y="839558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2650229" y="2931096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18"/>
                </a:moveTo>
                <a:lnTo>
                  <a:pt x="730592" y="600417"/>
                </a:lnTo>
                <a:lnTo>
                  <a:pt x="693902" y="576872"/>
                </a:lnTo>
                <a:lnTo>
                  <a:pt x="684314" y="577545"/>
                </a:lnTo>
                <a:lnTo>
                  <a:pt x="658761" y="924941"/>
                </a:lnTo>
                <a:lnTo>
                  <a:pt x="656742" y="963320"/>
                </a:lnTo>
                <a:lnTo>
                  <a:pt x="636854" y="1025232"/>
                </a:lnTo>
                <a:lnTo>
                  <a:pt x="600798" y="1063447"/>
                </a:lnTo>
                <a:lnTo>
                  <a:pt x="555802" y="1081036"/>
                </a:lnTo>
                <a:lnTo>
                  <a:pt x="530148" y="1083322"/>
                </a:lnTo>
                <a:lnTo>
                  <a:pt x="509816" y="1082014"/>
                </a:lnTo>
                <a:lnTo>
                  <a:pt x="464705" y="1067092"/>
                </a:lnTo>
                <a:lnTo>
                  <a:pt x="427126" y="1028446"/>
                </a:lnTo>
                <a:lnTo>
                  <a:pt x="409206" y="968159"/>
                </a:lnTo>
                <a:lnTo>
                  <a:pt x="407517" y="600214"/>
                </a:lnTo>
                <a:lnTo>
                  <a:pt x="407225" y="598119"/>
                </a:lnTo>
                <a:lnTo>
                  <a:pt x="405752" y="594639"/>
                </a:lnTo>
                <a:lnTo>
                  <a:pt x="400469" y="587768"/>
                </a:lnTo>
                <a:lnTo>
                  <a:pt x="389597" y="581063"/>
                </a:lnTo>
                <a:lnTo>
                  <a:pt x="371360" y="578040"/>
                </a:lnTo>
                <a:lnTo>
                  <a:pt x="352044" y="581342"/>
                </a:lnTo>
                <a:lnTo>
                  <a:pt x="341985" y="588683"/>
                </a:lnTo>
                <a:lnTo>
                  <a:pt x="338175" y="596201"/>
                </a:lnTo>
                <a:lnTo>
                  <a:pt x="337566" y="600024"/>
                </a:lnTo>
                <a:lnTo>
                  <a:pt x="337566" y="942644"/>
                </a:lnTo>
                <a:lnTo>
                  <a:pt x="345605" y="1012913"/>
                </a:lnTo>
                <a:lnTo>
                  <a:pt x="366826" y="1065923"/>
                </a:lnTo>
                <a:lnTo>
                  <a:pt x="396849" y="1104099"/>
                </a:lnTo>
                <a:lnTo>
                  <a:pt x="431330" y="1129880"/>
                </a:lnTo>
                <a:lnTo>
                  <a:pt x="496189" y="1153985"/>
                </a:lnTo>
                <a:lnTo>
                  <a:pt x="526503" y="1157693"/>
                </a:lnTo>
                <a:lnTo>
                  <a:pt x="567220" y="1154150"/>
                </a:lnTo>
                <a:lnTo>
                  <a:pt x="604608" y="1143673"/>
                </a:lnTo>
                <a:lnTo>
                  <a:pt x="667473" y="1102639"/>
                </a:lnTo>
                <a:lnTo>
                  <a:pt x="694982" y="1067346"/>
                </a:lnTo>
                <a:lnTo>
                  <a:pt x="714870" y="1024496"/>
                </a:lnTo>
                <a:lnTo>
                  <a:pt x="726922" y="974737"/>
                </a:lnTo>
                <a:lnTo>
                  <a:pt x="730923" y="918718"/>
                </a:lnTo>
                <a:close/>
              </a:path>
              <a:path w="1533525" h="1606550">
                <a:moveTo>
                  <a:pt x="1195133" y="955522"/>
                </a:moveTo>
                <a:lnTo>
                  <a:pt x="1186218" y="906094"/>
                </a:lnTo>
                <a:lnTo>
                  <a:pt x="1165644" y="861885"/>
                </a:lnTo>
                <a:lnTo>
                  <a:pt x="1136167" y="824306"/>
                </a:lnTo>
                <a:lnTo>
                  <a:pt x="1126705" y="816470"/>
                </a:lnTo>
                <a:lnTo>
                  <a:pt x="1126705" y="957326"/>
                </a:lnTo>
                <a:lnTo>
                  <a:pt x="1115402" y="1006055"/>
                </a:lnTo>
                <a:lnTo>
                  <a:pt x="1086370" y="1045756"/>
                </a:lnTo>
                <a:lnTo>
                  <a:pt x="1046949" y="1072489"/>
                </a:lnTo>
                <a:lnTo>
                  <a:pt x="1004493" y="1082281"/>
                </a:lnTo>
                <a:lnTo>
                  <a:pt x="955116" y="1073213"/>
                </a:lnTo>
                <a:lnTo>
                  <a:pt x="916444" y="1047432"/>
                </a:lnTo>
                <a:lnTo>
                  <a:pt x="890549" y="1007059"/>
                </a:lnTo>
                <a:lnTo>
                  <a:pt x="879513" y="954239"/>
                </a:lnTo>
                <a:lnTo>
                  <a:pt x="880643" y="930122"/>
                </a:lnTo>
                <a:lnTo>
                  <a:pt x="897699" y="885494"/>
                </a:lnTo>
                <a:lnTo>
                  <a:pt x="943089" y="849299"/>
                </a:lnTo>
                <a:lnTo>
                  <a:pt x="1001788" y="837819"/>
                </a:lnTo>
                <a:lnTo>
                  <a:pt x="1046238" y="846594"/>
                </a:lnTo>
                <a:lnTo>
                  <a:pt x="1086408" y="871156"/>
                </a:lnTo>
                <a:lnTo>
                  <a:pt x="1115504" y="908939"/>
                </a:lnTo>
                <a:lnTo>
                  <a:pt x="1126705" y="957326"/>
                </a:lnTo>
                <a:lnTo>
                  <a:pt x="1126705" y="816470"/>
                </a:lnTo>
                <a:lnTo>
                  <a:pt x="1074496" y="781265"/>
                </a:lnTo>
                <a:lnTo>
                  <a:pt x="1021511" y="764997"/>
                </a:lnTo>
                <a:lnTo>
                  <a:pt x="992492" y="763663"/>
                </a:lnTo>
                <a:lnTo>
                  <a:pt x="967346" y="765670"/>
                </a:lnTo>
                <a:lnTo>
                  <a:pt x="944765" y="771410"/>
                </a:lnTo>
                <a:lnTo>
                  <a:pt x="923442" y="781265"/>
                </a:lnTo>
                <a:lnTo>
                  <a:pt x="949071" y="749160"/>
                </a:lnTo>
                <a:lnTo>
                  <a:pt x="984199" y="715149"/>
                </a:lnTo>
                <a:lnTo>
                  <a:pt x="1030033" y="681748"/>
                </a:lnTo>
                <a:lnTo>
                  <a:pt x="1087793" y="651471"/>
                </a:lnTo>
                <a:lnTo>
                  <a:pt x="1115847" y="640410"/>
                </a:lnTo>
                <a:lnTo>
                  <a:pt x="1122680" y="634885"/>
                </a:lnTo>
                <a:lnTo>
                  <a:pt x="1123937" y="593432"/>
                </a:lnTo>
                <a:lnTo>
                  <a:pt x="1097686" y="573595"/>
                </a:lnTo>
                <a:lnTo>
                  <a:pt x="1095006" y="574040"/>
                </a:lnTo>
                <a:lnTo>
                  <a:pt x="1048334" y="588479"/>
                </a:lnTo>
                <a:lnTo>
                  <a:pt x="999159" y="613918"/>
                </a:lnTo>
                <a:lnTo>
                  <a:pt x="952576" y="645668"/>
                </a:lnTo>
                <a:lnTo>
                  <a:pt x="913714" y="679069"/>
                </a:lnTo>
                <a:lnTo>
                  <a:pt x="864171" y="741730"/>
                </a:lnTo>
                <a:lnTo>
                  <a:pt x="841870" y="782345"/>
                </a:lnTo>
                <a:lnTo>
                  <a:pt x="823633" y="827913"/>
                </a:lnTo>
                <a:lnTo>
                  <a:pt x="811301" y="877506"/>
                </a:lnTo>
                <a:lnTo>
                  <a:pt x="806691" y="930198"/>
                </a:lnTo>
                <a:lnTo>
                  <a:pt x="810514" y="981443"/>
                </a:lnTo>
                <a:lnTo>
                  <a:pt x="822121" y="1027430"/>
                </a:lnTo>
                <a:lnTo>
                  <a:pt x="841311" y="1067549"/>
                </a:lnTo>
                <a:lnTo>
                  <a:pt x="867867" y="1101217"/>
                </a:lnTo>
                <a:lnTo>
                  <a:pt x="929043" y="1141399"/>
                </a:lnTo>
                <a:lnTo>
                  <a:pt x="1004493" y="1155141"/>
                </a:lnTo>
                <a:lnTo>
                  <a:pt x="1043635" y="1151356"/>
                </a:lnTo>
                <a:lnTo>
                  <a:pt x="1080274" y="1140256"/>
                </a:lnTo>
                <a:lnTo>
                  <a:pt x="1113574" y="1122184"/>
                </a:lnTo>
                <a:lnTo>
                  <a:pt x="1142682" y="1097495"/>
                </a:lnTo>
                <a:lnTo>
                  <a:pt x="1154531" y="1082281"/>
                </a:lnTo>
                <a:lnTo>
                  <a:pt x="1166431" y="1067003"/>
                </a:lnTo>
                <a:lnTo>
                  <a:pt x="1183309" y="1032598"/>
                </a:lnTo>
                <a:lnTo>
                  <a:pt x="1192987" y="995146"/>
                </a:lnTo>
                <a:lnTo>
                  <a:pt x="1195133" y="955522"/>
                </a:lnTo>
                <a:close/>
              </a:path>
              <a:path w="1533525" h="1606550">
                <a:moveTo>
                  <a:pt x="1532902" y="839558"/>
                </a:moveTo>
                <a:lnTo>
                  <a:pt x="1531391" y="791159"/>
                </a:lnTo>
                <a:lnTo>
                  <a:pt x="1526921" y="743546"/>
                </a:lnTo>
                <a:lnTo>
                  <a:pt x="1519580" y="696823"/>
                </a:lnTo>
                <a:lnTo>
                  <a:pt x="1509445" y="651065"/>
                </a:lnTo>
                <a:lnTo>
                  <a:pt x="1496644" y="606361"/>
                </a:lnTo>
                <a:lnTo>
                  <a:pt x="1481226" y="562813"/>
                </a:lnTo>
                <a:lnTo>
                  <a:pt x="1463306" y="520509"/>
                </a:lnTo>
                <a:lnTo>
                  <a:pt x="1442961" y="479539"/>
                </a:lnTo>
                <a:lnTo>
                  <a:pt x="1420291" y="439991"/>
                </a:lnTo>
                <a:lnTo>
                  <a:pt x="1395387" y="401955"/>
                </a:lnTo>
                <a:lnTo>
                  <a:pt x="1368336" y="365531"/>
                </a:lnTo>
                <a:lnTo>
                  <a:pt x="1339227" y="330796"/>
                </a:lnTo>
                <a:lnTo>
                  <a:pt x="1308150" y="297840"/>
                </a:lnTo>
                <a:lnTo>
                  <a:pt x="1275207" y="266763"/>
                </a:lnTo>
                <a:lnTo>
                  <a:pt x="1240472" y="237655"/>
                </a:lnTo>
                <a:lnTo>
                  <a:pt x="1204036" y="210604"/>
                </a:lnTo>
                <a:lnTo>
                  <a:pt x="1165999" y="185699"/>
                </a:lnTo>
                <a:lnTo>
                  <a:pt x="1126451" y="163029"/>
                </a:lnTo>
                <a:lnTo>
                  <a:pt x="1085481" y="142697"/>
                </a:lnTo>
                <a:lnTo>
                  <a:pt x="1043178" y="124777"/>
                </a:lnTo>
                <a:lnTo>
                  <a:pt x="999642" y="109359"/>
                </a:lnTo>
                <a:lnTo>
                  <a:pt x="954938" y="96545"/>
                </a:lnTo>
                <a:lnTo>
                  <a:pt x="909180" y="86423"/>
                </a:lnTo>
                <a:lnTo>
                  <a:pt x="862457" y="79082"/>
                </a:lnTo>
                <a:lnTo>
                  <a:pt x="814844" y="74612"/>
                </a:lnTo>
                <a:lnTo>
                  <a:pt x="766445" y="73101"/>
                </a:lnTo>
                <a:lnTo>
                  <a:pt x="740308" y="72859"/>
                </a:lnTo>
                <a:lnTo>
                  <a:pt x="759307" y="52336"/>
                </a:lnTo>
                <a:lnTo>
                  <a:pt x="765759" y="41770"/>
                </a:lnTo>
                <a:lnTo>
                  <a:pt x="767600" y="29959"/>
                </a:lnTo>
                <a:lnTo>
                  <a:pt x="764870" y="18300"/>
                </a:lnTo>
                <a:lnTo>
                  <a:pt x="757643" y="8242"/>
                </a:lnTo>
                <a:lnTo>
                  <a:pt x="747052" y="1816"/>
                </a:lnTo>
                <a:lnTo>
                  <a:pt x="735241" y="0"/>
                </a:lnTo>
                <a:lnTo>
                  <a:pt x="723607" y="2730"/>
                </a:lnTo>
                <a:lnTo>
                  <a:pt x="713574" y="9956"/>
                </a:lnTo>
                <a:lnTo>
                  <a:pt x="641832" y="87414"/>
                </a:lnTo>
                <a:lnTo>
                  <a:pt x="641667" y="88125"/>
                </a:lnTo>
                <a:lnTo>
                  <a:pt x="640829" y="89154"/>
                </a:lnTo>
                <a:lnTo>
                  <a:pt x="640257" y="89408"/>
                </a:lnTo>
                <a:lnTo>
                  <a:pt x="639127" y="90982"/>
                </a:lnTo>
                <a:lnTo>
                  <a:pt x="638911" y="92278"/>
                </a:lnTo>
                <a:lnTo>
                  <a:pt x="637552" y="94780"/>
                </a:lnTo>
                <a:lnTo>
                  <a:pt x="636447" y="95935"/>
                </a:lnTo>
                <a:lnTo>
                  <a:pt x="635685" y="98018"/>
                </a:lnTo>
                <a:lnTo>
                  <a:pt x="635774" y="98704"/>
                </a:lnTo>
                <a:lnTo>
                  <a:pt x="635025" y="101231"/>
                </a:lnTo>
                <a:lnTo>
                  <a:pt x="634555" y="106514"/>
                </a:lnTo>
                <a:lnTo>
                  <a:pt x="633971" y="107823"/>
                </a:lnTo>
                <a:lnTo>
                  <a:pt x="634047" y="109943"/>
                </a:lnTo>
                <a:lnTo>
                  <a:pt x="634415" y="110528"/>
                </a:lnTo>
                <a:lnTo>
                  <a:pt x="634542" y="111848"/>
                </a:lnTo>
                <a:lnTo>
                  <a:pt x="634301" y="112496"/>
                </a:lnTo>
                <a:lnTo>
                  <a:pt x="634644" y="114617"/>
                </a:lnTo>
                <a:lnTo>
                  <a:pt x="635469" y="115760"/>
                </a:lnTo>
                <a:lnTo>
                  <a:pt x="636282" y="118389"/>
                </a:lnTo>
                <a:lnTo>
                  <a:pt x="636270" y="119735"/>
                </a:lnTo>
                <a:lnTo>
                  <a:pt x="637082" y="121551"/>
                </a:lnTo>
                <a:lnTo>
                  <a:pt x="637933" y="122593"/>
                </a:lnTo>
                <a:lnTo>
                  <a:pt x="639089" y="124790"/>
                </a:lnTo>
                <a:lnTo>
                  <a:pt x="642874" y="129209"/>
                </a:lnTo>
                <a:lnTo>
                  <a:pt x="643229" y="130213"/>
                </a:lnTo>
                <a:lnTo>
                  <a:pt x="726909" y="207746"/>
                </a:lnTo>
                <a:lnTo>
                  <a:pt x="734517" y="210502"/>
                </a:lnTo>
                <a:lnTo>
                  <a:pt x="750506" y="210502"/>
                </a:lnTo>
                <a:lnTo>
                  <a:pt x="758863" y="207149"/>
                </a:lnTo>
                <a:lnTo>
                  <a:pt x="765009" y="200520"/>
                </a:lnTo>
                <a:lnTo>
                  <a:pt x="771436" y="189941"/>
                </a:lnTo>
                <a:lnTo>
                  <a:pt x="773264" y="178130"/>
                </a:lnTo>
                <a:lnTo>
                  <a:pt x="770534" y="166484"/>
                </a:lnTo>
                <a:lnTo>
                  <a:pt x="763308" y="156451"/>
                </a:lnTo>
                <a:lnTo>
                  <a:pt x="740448" y="135280"/>
                </a:lnTo>
                <a:lnTo>
                  <a:pt x="766445" y="135534"/>
                </a:lnTo>
                <a:lnTo>
                  <a:pt x="814578" y="137160"/>
                </a:lnTo>
                <a:lnTo>
                  <a:pt x="861847" y="141973"/>
                </a:lnTo>
                <a:lnTo>
                  <a:pt x="908151" y="149860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44"/>
                </a:lnTo>
                <a:lnTo>
                  <a:pt x="1081608" y="210096"/>
                </a:lnTo>
                <a:lnTo>
                  <a:pt x="1121511" y="231787"/>
                </a:lnTo>
                <a:lnTo>
                  <a:pt x="1159802" y="255930"/>
                </a:lnTo>
                <a:lnTo>
                  <a:pt x="1196390" y="282409"/>
                </a:lnTo>
                <a:lnTo>
                  <a:pt x="1231176" y="311124"/>
                </a:lnTo>
                <a:lnTo>
                  <a:pt x="1264043" y="341972"/>
                </a:lnTo>
                <a:lnTo>
                  <a:pt x="1294879" y="374827"/>
                </a:lnTo>
                <a:lnTo>
                  <a:pt x="1323594" y="409613"/>
                </a:lnTo>
                <a:lnTo>
                  <a:pt x="1350073" y="446201"/>
                </a:lnTo>
                <a:lnTo>
                  <a:pt x="1374216" y="484492"/>
                </a:lnTo>
                <a:lnTo>
                  <a:pt x="1395920" y="524395"/>
                </a:lnTo>
                <a:lnTo>
                  <a:pt x="1415072" y="565785"/>
                </a:lnTo>
                <a:lnTo>
                  <a:pt x="1431556" y="608558"/>
                </a:lnTo>
                <a:lnTo>
                  <a:pt x="1445285" y="652614"/>
                </a:lnTo>
                <a:lnTo>
                  <a:pt x="1456156" y="697852"/>
                </a:lnTo>
                <a:lnTo>
                  <a:pt x="1464043" y="744156"/>
                </a:lnTo>
                <a:lnTo>
                  <a:pt x="1468856" y="791425"/>
                </a:lnTo>
                <a:lnTo>
                  <a:pt x="1470482" y="839558"/>
                </a:lnTo>
                <a:lnTo>
                  <a:pt x="1468856" y="887691"/>
                </a:lnTo>
                <a:lnTo>
                  <a:pt x="1464043" y="934961"/>
                </a:lnTo>
                <a:lnTo>
                  <a:pt x="1456156" y="981265"/>
                </a:lnTo>
                <a:lnTo>
                  <a:pt x="1445285" y="1026502"/>
                </a:lnTo>
                <a:lnTo>
                  <a:pt x="1431556" y="1070559"/>
                </a:lnTo>
                <a:lnTo>
                  <a:pt x="1415072" y="1113332"/>
                </a:lnTo>
                <a:lnTo>
                  <a:pt x="1395920" y="1154722"/>
                </a:lnTo>
                <a:lnTo>
                  <a:pt x="1374216" y="1194625"/>
                </a:lnTo>
                <a:lnTo>
                  <a:pt x="1350073" y="1232916"/>
                </a:lnTo>
                <a:lnTo>
                  <a:pt x="1323594" y="1269504"/>
                </a:lnTo>
                <a:lnTo>
                  <a:pt x="1294879" y="1304290"/>
                </a:lnTo>
                <a:lnTo>
                  <a:pt x="1264043" y="1337157"/>
                </a:lnTo>
                <a:lnTo>
                  <a:pt x="1231176" y="1367993"/>
                </a:lnTo>
                <a:lnTo>
                  <a:pt x="1196390" y="1396707"/>
                </a:lnTo>
                <a:lnTo>
                  <a:pt x="1159802" y="1423187"/>
                </a:lnTo>
                <a:lnTo>
                  <a:pt x="1121511" y="1447330"/>
                </a:lnTo>
                <a:lnTo>
                  <a:pt x="1081608" y="1469034"/>
                </a:lnTo>
                <a:lnTo>
                  <a:pt x="1040218" y="1488173"/>
                </a:lnTo>
                <a:lnTo>
                  <a:pt x="997445" y="1504670"/>
                </a:lnTo>
                <a:lnTo>
                  <a:pt x="953389" y="1518399"/>
                </a:lnTo>
                <a:lnTo>
                  <a:pt x="908151" y="1529257"/>
                </a:lnTo>
                <a:lnTo>
                  <a:pt x="861847" y="1537157"/>
                </a:lnTo>
                <a:lnTo>
                  <a:pt x="814578" y="1541970"/>
                </a:lnTo>
                <a:lnTo>
                  <a:pt x="766445" y="1543596"/>
                </a:lnTo>
                <a:lnTo>
                  <a:pt x="718312" y="1541970"/>
                </a:lnTo>
                <a:lnTo>
                  <a:pt x="671042" y="1537157"/>
                </a:lnTo>
                <a:lnTo>
                  <a:pt x="624738" y="1529257"/>
                </a:lnTo>
                <a:lnTo>
                  <a:pt x="579501" y="1518399"/>
                </a:lnTo>
                <a:lnTo>
                  <a:pt x="535444" y="1504670"/>
                </a:lnTo>
                <a:lnTo>
                  <a:pt x="492671" y="1488173"/>
                </a:lnTo>
                <a:lnTo>
                  <a:pt x="451281" y="1469034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99" y="1396707"/>
                </a:lnTo>
                <a:lnTo>
                  <a:pt x="301713" y="1367993"/>
                </a:lnTo>
                <a:lnTo>
                  <a:pt x="268846" y="1337157"/>
                </a:lnTo>
                <a:lnTo>
                  <a:pt x="238010" y="1304290"/>
                </a:lnTo>
                <a:lnTo>
                  <a:pt x="209296" y="1269504"/>
                </a:lnTo>
                <a:lnTo>
                  <a:pt x="182816" y="1232916"/>
                </a:lnTo>
                <a:lnTo>
                  <a:pt x="158673" y="1194625"/>
                </a:lnTo>
                <a:lnTo>
                  <a:pt x="136969" y="1154722"/>
                </a:lnTo>
                <a:lnTo>
                  <a:pt x="117817" y="1113332"/>
                </a:lnTo>
                <a:lnTo>
                  <a:pt x="101333" y="1070559"/>
                </a:lnTo>
                <a:lnTo>
                  <a:pt x="87604" y="1026502"/>
                </a:lnTo>
                <a:lnTo>
                  <a:pt x="76733" y="981265"/>
                </a:lnTo>
                <a:lnTo>
                  <a:pt x="68846" y="934961"/>
                </a:lnTo>
                <a:lnTo>
                  <a:pt x="64033" y="887691"/>
                </a:lnTo>
                <a:lnTo>
                  <a:pt x="62407" y="839558"/>
                </a:lnTo>
                <a:lnTo>
                  <a:pt x="64325" y="787552"/>
                </a:lnTo>
                <a:lnTo>
                  <a:pt x="70027" y="736244"/>
                </a:lnTo>
                <a:lnTo>
                  <a:pt x="79400" y="685825"/>
                </a:lnTo>
                <a:lnTo>
                  <a:pt x="92367" y="636473"/>
                </a:lnTo>
                <a:lnTo>
                  <a:pt x="108826" y="588340"/>
                </a:lnTo>
                <a:lnTo>
                  <a:pt x="128689" y="541616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83" y="411645"/>
                </a:lnTo>
                <a:lnTo>
                  <a:pt x="240169" y="372313"/>
                </a:lnTo>
                <a:lnTo>
                  <a:pt x="275577" y="335254"/>
                </a:lnTo>
                <a:lnTo>
                  <a:pt x="313804" y="300672"/>
                </a:lnTo>
                <a:lnTo>
                  <a:pt x="309321" y="339801"/>
                </a:lnTo>
                <a:lnTo>
                  <a:pt x="311645" y="347941"/>
                </a:lnTo>
                <a:lnTo>
                  <a:pt x="321995" y="360997"/>
                </a:lnTo>
                <a:lnTo>
                  <a:pt x="329425" y="365125"/>
                </a:lnTo>
                <a:lnTo>
                  <a:pt x="341249" y="366268"/>
                </a:lnTo>
                <a:lnTo>
                  <a:pt x="352425" y="364172"/>
                </a:lnTo>
                <a:lnTo>
                  <a:pt x="361911" y="358394"/>
                </a:lnTo>
                <a:lnTo>
                  <a:pt x="368808" y="349631"/>
                </a:lnTo>
                <a:lnTo>
                  <a:pt x="372211" y="338620"/>
                </a:lnTo>
                <a:lnTo>
                  <a:pt x="384200" y="233845"/>
                </a:lnTo>
                <a:lnTo>
                  <a:pt x="383946" y="233260"/>
                </a:lnTo>
                <a:lnTo>
                  <a:pt x="384136" y="229539"/>
                </a:lnTo>
                <a:lnTo>
                  <a:pt x="384060" y="226491"/>
                </a:lnTo>
                <a:lnTo>
                  <a:pt x="382828" y="221678"/>
                </a:lnTo>
                <a:lnTo>
                  <a:pt x="380466" y="216890"/>
                </a:lnTo>
                <a:lnTo>
                  <a:pt x="380187" y="215163"/>
                </a:lnTo>
                <a:lnTo>
                  <a:pt x="378917" y="213296"/>
                </a:lnTo>
                <a:lnTo>
                  <a:pt x="377964" y="212369"/>
                </a:lnTo>
                <a:lnTo>
                  <a:pt x="377901" y="211886"/>
                </a:lnTo>
                <a:lnTo>
                  <a:pt x="376212" y="209765"/>
                </a:lnTo>
                <a:lnTo>
                  <a:pt x="374319" y="208686"/>
                </a:lnTo>
                <a:lnTo>
                  <a:pt x="371627" y="206489"/>
                </a:lnTo>
                <a:lnTo>
                  <a:pt x="370801" y="205460"/>
                </a:lnTo>
                <a:lnTo>
                  <a:pt x="367436" y="203352"/>
                </a:lnTo>
                <a:lnTo>
                  <a:pt x="358165" y="200482"/>
                </a:lnTo>
                <a:lnTo>
                  <a:pt x="357517" y="200012"/>
                </a:lnTo>
                <a:lnTo>
                  <a:pt x="244271" y="187134"/>
                </a:lnTo>
                <a:lnTo>
                  <a:pt x="236131" y="189395"/>
                </a:lnTo>
                <a:lnTo>
                  <a:pt x="223075" y="199745"/>
                </a:lnTo>
                <a:lnTo>
                  <a:pt x="218948" y="207149"/>
                </a:lnTo>
                <a:lnTo>
                  <a:pt x="217043" y="223685"/>
                </a:lnTo>
                <a:lnTo>
                  <a:pt x="219379" y="231825"/>
                </a:lnTo>
                <a:lnTo>
                  <a:pt x="229743" y="244894"/>
                </a:lnTo>
                <a:lnTo>
                  <a:pt x="237159" y="249021"/>
                </a:lnTo>
                <a:lnTo>
                  <a:pt x="273380" y="253149"/>
                </a:lnTo>
                <a:lnTo>
                  <a:pt x="237553" y="285242"/>
                </a:lnTo>
                <a:lnTo>
                  <a:pt x="203974" y="319328"/>
                </a:lnTo>
                <a:lnTo>
                  <a:pt x="172720" y="355282"/>
                </a:lnTo>
                <a:lnTo>
                  <a:pt x="143827" y="392976"/>
                </a:lnTo>
                <a:lnTo>
                  <a:pt x="117373" y="432295"/>
                </a:lnTo>
                <a:lnTo>
                  <a:pt x="93433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53"/>
                </a:lnTo>
                <a:lnTo>
                  <a:pt x="24053" y="649109"/>
                </a:lnTo>
                <a:lnTo>
                  <a:pt x="13627" y="695667"/>
                </a:lnTo>
                <a:lnTo>
                  <a:pt x="6096" y="743000"/>
                </a:lnTo>
                <a:lnTo>
                  <a:pt x="1536" y="791006"/>
                </a:lnTo>
                <a:lnTo>
                  <a:pt x="0" y="839558"/>
                </a:lnTo>
                <a:lnTo>
                  <a:pt x="1511" y="887958"/>
                </a:lnTo>
                <a:lnTo>
                  <a:pt x="5981" y="935570"/>
                </a:lnTo>
                <a:lnTo>
                  <a:pt x="13322" y="982294"/>
                </a:lnTo>
                <a:lnTo>
                  <a:pt x="23444" y="1028065"/>
                </a:lnTo>
                <a:lnTo>
                  <a:pt x="36258" y="1072756"/>
                </a:lnTo>
                <a:lnTo>
                  <a:pt x="51676" y="1116304"/>
                </a:lnTo>
                <a:lnTo>
                  <a:pt x="69596" y="1158608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62"/>
                </a:lnTo>
                <a:lnTo>
                  <a:pt x="164553" y="1313599"/>
                </a:lnTo>
                <a:lnTo>
                  <a:pt x="193662" y="1348333"/>
                </a:lnTo>
                <a:lnTo>
                  <a:pt x="224739" y="1381277"/>
                </a:lnTo>
                <a:lnTo>
                  <a:pt x="257683" y="1412354"/>
                </a:lnTo>
                <a:lnTo>
                  <a:pt x="292430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38" y="1516087"/>
                </a:lnTo>
                <a:lnTo>
                  <a:pt x="447408" y="1536433"/>
                </a:lnTo>
                <a:lnTo>
                  <a:pt x="489712" y="1554353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47"/>
                </a:lnTo>
                <a:lnTo>
                  <a:pt x="718045" y="1604518"/>
                </a:lnTo>
                <a:lnTo>
                  <a:pt x="766445" y="1606029"/>
                </a:lnTo>
                <a:lnTo>
                  <a:pt x="814844" y="1604518"/>
                </a:lnTo>
                <a:lnTo>
                  <a:pt x="862457" y="1600047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42" y="1569758"/>
                </a:lnTo>
                <a:lnTo>
                  <a:pt x="1043178" y="1554353"/>
                </a:lnTo>
                <a:lnTo>
                  <a:pt x="1085481" y="1536433"/>
                </a:lnTo>
                <a:lnTo>
                  <a:pt x="1126451" y="1516087"/>
                </a:lnTo>
                <a:lnTo>
                  <a:pt x="1165999" y="1493418"/>
                </a:lnTo>
                <a:lnTo>
                  <a:pt x="1204036" y="1468513"/>
                </a:lnTo>
                <a:lnTo>
                  <a:pt x="1240472" y="1441462"/>
                </a:lnTo>
                <a:lnTo>
                  <a:pt x="1275207" y="1412354"/>
                </a:lnTo>
                <a:lnTo>
                  <a:pt x="1308150" y="1381277"/>
                </a:lnTo>
                <a:lnTo>
                  <a:pt x="1339227" y="1348333"/>
                </a:lnTo>
                <a:lnTo>
                  <a:pt x="1368336" y="1313599"/>
                </a:lnTo>
                <a:lnTo>
                  <a:pt x="1395387" y="1277162"/>
                </a:lnTo>
                <a:lnTo>
                  <a:pt x="1420291" y="1239126"/>
                </a:lnTo>
                <a:lnTo>
                  <a:pt x="1442961" y="1199578"/>
                </a:lnTo>
                <a:lnTo>
                  <a:pt x="1463306" y="1158608"/>
                </a:lnTo>
                <a:lnTo>
                  <a:pt x="1481226" y="1116304"/>
                </a:lnTo>
                <a:lnTo>
                  <a:pt x="1496644" y="1072756"/>
                </a:lnTo>
                <a:lnTo>
                  <a:pt x="1509445" y="1028065"/>
                </a:lnTo>
                <a:lnTo>
                  <a:pt x="1519580" y="982294"/>
                </a:lnTo>
                <a:lnTo>
                  <a:pt x="1526921" y="935570"/>
                </a:lnTo>
                <a:lnTo>
                  <a:pt x="1531391" y="887958"/>
                </a:lnTo>
                <a:lnTo>
                  <a:pt x="1532902" y="839558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2527560" y="6448996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18"/>
                </a:moveTo>
                <a:lnTo>
                  <a:pt x="730592" y="600417"/>
                </a:lnTo>
                <a:lnTo>
                  <a:pt x="693902" y="576872"/>
                </a:lnTo>
                <a:lnTo>
                  <a:pt x="684314" y="577545"/>
                </a:lnTo>
                <a:lnTo>
                  <a:pt x="658761" y="924941"/>
                </a:lnTo>
                <a:lnTo>
                  <a:pt x="656742" y="963320"/>
                </a:lnTo>
                <a:lnTo>
                  <a:pt x="636854" y="1025232"/>
                </a:lnTo>
                <a:lnTo>
                  <a:pt x="600798" y="1063447"/>
                </a:lnTo>
                <a:lnTo>
                  <a:pt x="555802" y="1081036"/>
                </a:lnTo>
                <a:lnTo>
                  <a:pt x="530148" y="1083322"/>
                </a:lnTo>
                <a:lnTo>
                  <a:pt x="509816" y="1082014"/>
                </a:lnTo>
                <a:lnTo>
                  <a:pt x="464705" y="1067092"/>
                </a:lnTo>
                <a:lnTo>
                  <a:pt x="427139" y="1028446"/>
                </a:lnTo>
                <a:lnTo>
                  <a:pt x="409206" y="968159"/>
                </a:lnTo>
                <a:lnTo>
                  <a:pt x="407517" y="600214"/>
                </a:lnTo>
                <a:lnTo>
                  <a:pt x="407225" y="598119"/>
                </a:lnTo>
                <a:lnTo>
                  <a:pt x="405752" y="594639"/>
                </a:lnTo>
                <a:lnTo>
                  <a:pt x="400469" y="587768"/>
                </a:lnTo>
                <a:lnTo>
                  <a:pt x="389610" y="581063"/>
                </a:lnTo>
                <a:lnTo>
                  <a:pt x="371360" y="578040"/>
                </a:lnTo>
                <a:lnTo>
                  <a:pt x="352044" y="581342"/>
                </a:lnTo>
                <a:lnTo>
                  <a:pt x="341998" y="588683"/>
                </a:lnTo>
                <a:lnTo>
                  <a:pt x="338175" y="596201"/>
                </a:lnTo>
                <a:lnTo>
                  <a:pt x="337566" y="600024"/>
                </a:lnTo>
                <a:lnTo>
                  <a:pt x="337566" y="942644"/>
                </a:lnTo>
                <a:lnTo>
                  <a:pt x="345605" y="1012913"/>
                </a:lnTo>
                <a:lnTo>
                  <a:pt x="366826" y="1065923"/>
                </a:lnTo>
                <a:lnTo>
                  <a:pt x="396849" y="1104099"/>
                </a:lnTo>
                <a:lnTo>
                  <a:pt x="431330" y="1129880"/>
                </a:lnTo>
                <a:lnTo>
                  <a:pt x="496189" y="1153985"/>
                </a:lnTo>
                <a:lnTo>
                  <a:pt x="526503" y="1157693"/>
                </a:lnTo>
                <a:lnTo>
                  <a:pt x="567220" y="1154150"/>
                </a:lnTo>
                <a:lnTo>
                  <a:pt x="604621" y="1143673"/>
                </a:lnTo>
                <a:lnTo>
                  <a:pt x="667473" y="1102639"/>
                </a:lnTo>
                <a:lnTo>
                  <a:pt x="694994" y="1067346"/>
                </a:lnTo>
                <a:lnTo>
                  <a:pt x="714883" y="1024496"/>
                </a:lnTo>
                <a:lnTo>
                  <a:pt x="726935" y="974737"/>
                </a:lnTo>
                <a:lnTo>
                  <a:pt x="730923" y="918718"/>
                </a:lnTo>
                <a:close/>
              </a:path>
              <a:path w="1533525" h="1606550">
                <a:moveTo>
                  <a:pt x="1195146" y="955522"/>
                </a:moveTo>
                <a:lnTo>
                  <a:pt x="1186218" y="906094"/>
                </a:lnTo>
                <a:lnTo>
                  <a:pt x="1165656" y="861885"/>
                </a:lnTo>
                <a:lnTo>
                  <a:pt x="1136167" y="824306"/>
                </a:lnTo>
                <a:lnTo>
                  <a:pt x="1126718" y="816470"/>
                </a:lnTo>
                <a:lnTo>
                  <a:pt x="1126718" y="957326"/>
                </a:lnTo>
                <a:lnTo>
                  <a:pt x="1115402" y="1006055"/>
                </a:lnTo>
                <a:lnTo>
                  <a:pt x="1086370" y="1045756"/>
                </a:lnTo>
                <a:lnTo>
                  <a:pt x="1046949" y="1072489"/>
                </a:lnTo>
                <a:lnTo>
                  <a:pt x="1004506" y="1082281"/>
                </a:lnTo>
                <a:lnTo>
                  <a:pt x="955116" y="1073213"/>
                </a:lnTo>
                <a:lnTo>
                  <a:pt x="916444" y="1047432"/>
                </a:lnTo>
                <a:lnTo>
                  <a:pt x="890549" y="1007059"/>
                </a:lnTo>
                <a:lnTo>
                  <a:pt x="879525" y="954239"/>
                </a:lnTo>
                <a:lnTo>
                  <a:pt x="880643" y="930122"/>
                </a:lnTo>
                <a:lnTo>
                  <a:pt x="897712" y="885494"/>
                </a:lnTo>
                <a:lnTo>
                  <a:pt x="943089" y="849299"/>
                </a:lnTo>
                <a:lnTo>
                  <a:pt x="1001801" y="837819"/>
                </a:lnTo>
                <a:lnTo>
                  <a:pt x="1046238" y="846594"/>
                </a:lnTo>
                <a:lnTo>
                  <a:pt x="1086408" y="871156"/>
                </a:lnTo>
                <a:lnTo>
                  <a:pt x="1115504" y="908939"/>
                </a:lnTo>
                <a:lnTo>
                  <a:pt x="1126718" y="957326"/>
                </a:lnTo>
                <a:lnTo>
                  <a:pt x="1126718" y="816470"/>
                </a:lnTo>
                <a:lnTo>
                  <a:pt x="1074496" y="781265"/>
                </a:lnTo>
                <a:lnTo>
                  <a:pt x="1021524" y="764997"/>
                </a:lnTo>
                <a:lnTo>
                  <a:pt x="992505" y="763663"/>
                </a:lnTo>
                <a:lnTo>
                  <a:pt x="967346" y="765670"/>
                </a:lnTo>
                <a:lnTo>
                  <a:pt x="944765" y="771410"/>
                </a:lnTo>
                <a:lnTo>
                  <a:pt x="923455" y="781265"/>
                </a:lnTo>
                <a:lnTo>
                  <a:pt x="949083" y="749160"/>
                </a:lnTo>
                <a:lnTo>
                  <a:pt x="984211" y="715149"/>
                </a:lnTo>
                <a:lnTo>
                  <a:pt x="1030046" y="681748"/>
                </a:lnTo>
                <a:lnTo>
                  <a:pt x="1087805" y="651471"/>
                </a:lnTo>
                <a:lnTo>
                  <a:pt x="1115860" y="640410"/>
                </a:lnTo>
                <a:lnTo>
                  <a:pt x="1122692" y="634885"/>
                </a:lnTo>
                <a:lnTo>
                  <a:pt x="1123950" y="593432"/>
                </a:lnTo>
                <a:lnTo>
                  <a:pt x="1097699" y="573595"/>
                </a:lnTo>
                <a:lnTo>
                  <a:pt x="1095019" y="574040"/>
                </a:lnTo>
                <a:lnTo>
                  <a:pt x="1048346" y="588479"/>
                </a:lnTo>
                <a:lnTo>
                  <a:pt x="999159" y="613918"/>
                </a:lnTo>
                <a:lnTo>
                  <a:pt x="952588" y="645668"/>
                </a:lnTo>
                <a:lnTo>
                  <a:pt x="913726" y="679069"/>
                </a:lnTo>
                <a:lnTo>
                  <a:pt x="864184" y="741730"/>
                </a:lnTo>
                <a:lnTo>
                  <a:pt x="841870" y="782345"/>
                </a:lnTo>
                <a:lnTo>
                  <a:pt x="823645" y="827913"/>
                </a:lnTo>
                <a:lnTo>
                  <a:pt x="811314" y="877506"/>
                </a:lnTo>
                <a:lnTo>
                  <a:pt x="806704" y="930198"/>
                </a:lnTo>
                <a:lnTo>
                  <a:pt x="810514" y="981443"/>
                </a:lnTo>
                <a:lnTo>
                  <a:pt x="822134" y="1027430"/>
                </a:lnTo>
                <a:lnTo>
                  <a:pt x="841324" y="1067549"/>
                </a:lnTo>
                <a:lnTo>
                  <a:pt x="867879" y="1101217"/>
                </a:lnTo>
                <a:lnTo>
                  <a:pt x="929043" y="1141399"/>
                </a:lnTo>
                <a:lnTo>
                  <a:pt x="1004506" y="1155141"/>
                </a:lnTo>
                <a:lnTo>
                  <a:pt x="1043647" y="1151356"/>
                </a:lnTo>
                <a:lnTo>
                  <a:pt x="1080287" y="1140256"/>
                </a:lnTo>
                <a:lnTo>
                  <a:pt x="1113586" y="1122184"/>
                </a:lnTo>
                <a:lnTo>
                  <a:pt x="1142695" y="1097495"/>
                </a:lnTo>
                <a:lnTo>
                  <a:pt x="1154531" y="1082281"/>
                </a:lnTo>
                <a:lnTo>
                  <a:pt x="1166444" y="1067003"/>
                </a:lnTo>
                <a:lnTo>
                  <a:pt x="1183309" y="1032598"/>
                </a:lnTo>
                <a:lnTo>
                  <a:pt x="1192987" y="995146"/>
                </a:lnTo>
                <a:lnTo>
                  <a:pt x="1195146" y="955522"/>
                </a:lnTo>
                <a:close/>
              </a:path>
              <a:path w="1533525" h="1606550">
                <a:moveTo>
                  <a:pt x="1532915" y="839571"/>
                </a:moveTo>
                <a:lnTo>
                  <a:pt x="1531404" y="791171"/>
                </a:lnTo>
                <a:lnTo>
                  <a:pt x="1526933" y="743559"/>
                </a:lnTo>
                <a:lnTo>
                  <a:pt x="1519593" y="696823"/>
                </a:lnTo>
                <a:lnTo>
                  <a:pt x="1509471" y="651065"/>
                </a:lnTo>
                <a:lnTo>
                  <a:pt x="1496656" y="606374"/>
                </a:lnTo>
                <a:lnTo>
                  <a:pt x="1481239" y="562825"/>
                </a:lnTo>
                <a:lnTo>
                  <a:pt x="1463319" y="520522"/>
                </a:lnTo>
                <a:lnTo>
                  <a:pt x="1442974" y="479552"/>
                </a:lnTo>
                <a:lnTo>
                  <a:pt x="1420304" y="440004"/>
                </a:lnTo>
                <a:lnTo>
                  <a:pt x="1395399" y="401967"/>
                </a:lnTo>
                <a:lnTo>
                  <a:pt x="1368348" y="365531"/>
                </a:lnTo>
                <a:lnTo>
                  <a:pt x="1339240" y="330796"/>
                </a:lnTo>
                <a:lnTo>
                  <a:pt x="1308163" y="297840"/>
                </a:lnTo>
                <a:lnTo>
                  <a:pt x="1275219" y="266776"/>
                </a:lnTo>
                <a:lnTo>
                  <a:pt x="1240472" y="237667"/>
                </a:lnTo>
                <a:lnTo>
                  <a:pt x="1204048" y="210604"/>
                </a:lnTo>
                <a:lnTo>
                  <a:pt x="1166012" y="185699"/>
                </a:lnTo>
                <a:lnTo>
                  <a:pt x="1126464" y="163029"/>
                </a:lnTo>
                <a:lnTo>
                  <a:pt x="1085494" y="142697"/>
                </a:lnTo>
                <a:lnTo>
                  <a:pt x="1043190" y="124777"/>
                </a:lnTo>
                <a:lnTo>
                  <a:pt x="999642" y="109359"/>
                </a:lnTo>
                <a:lnTo>
                  <a:pt x="954951" y="96545"/>
                </a:lnTo>
                <a:lnTo>
                  <a:pt x="909180" y="86423"/>
                </a:lnTo>
                <a:lnTo>
                  <a:pt x="862457" y="79082"/>
                </a:lnTo>
                <a:lnTo>
                  <a:pt x="814844" y="74612"/>
                </a:lnTo>
                <a:lnTo>
                  <a:pt x="766445" y="73101"/>
                </a:lnTo>
                <a:lnTo>
                  <a:pt x="740308" y="72859"/>
                </a:lnTo>
                <a:lnTo>
                  <a:pt x="759307" y="52336"/>
                </a:lnTo>
                <a:lnTo>
                  <a:pt x="765759" y="41770"/>
                </a:lnTo>
                <a:lnTo>
                  <a:pt x="767600" y="29959"/>
                </a:lnTo>
                <a:lnTo>
                  <a:pt x="764882" y="18300"/>
                </a:lnTo>
                <a:lnTo>
                  <a:pt x="757643" y="8242"/>
                </a:lnTo>
                <a:lnTo>
                  <a:pt x="747064" y="1816"/>
                </a:lnTo>
                <a:lnTo>
                  <a:pt x="735253" y="0"/>
                </a:lnTo>
                <a:lnTo>
                  <a:pt x="723620" y="2730"/>
                </a:lnTo>
                <a:lnTo>
                  <a:pt x="713574" y="9956"/>
                </a:lnTo>
                <a:lnTo>
                  <a:pt x="641832" y="87414"/>
                </a:lnTo>
                <a:lnTo>
                  <a:pt x="641667" y="88125"/>
                </a:lnTo>
                <a:lnTo>
                  <a:pt x="640829" y="89154"/>
                </a:lnTo>
                <a:lnTo>
                  <a:pt x="640257" y="89408"/>
                </a:lnTo>
                <a:lnTo>
                  <a:pt x="639127" y="90982"/>
                </a:lnTo>
                <a:lnTo>
                  <a:pt x="638911" y="92278"/>
                </a:lnTo>
                <a:lnTo>
                  <a:pt x="637552" y="94780"/>
                </a:lnTo>
                <a:lnTo>
                  <a:pt x="636447" y="95935"/>
                </a:lnTo>
                <a:lnTo>
                  <a:pt x="635685" y="98018"/>
                </a:lnTo>
                <a:lnTo>
                  <a:pt x="635774" y="98704"/>
                </a:lnTo>
                <a:lnTo>
                  <a:pt x="635025" y="101231"/>
                </a:lnTo>
                <a:lnTo>
                  <a:pt x="634555" y="106514"/>
                </a:lnTo>
                <a:lnTo>
                  <a:pt x="633971" y="107835"/>
                </a:lnTo>
                <a:lnTo>
                  <a:pt x="634047" y="109943"/>
                </a:lnTo>
                <a:lnTo>
                  <a:pt x="634415" y="110528"/>
                </a:lnTo>
                <a:lnTo>
                  <a:pt x="634542" y="111848"/>
                </a:lnTo>
                <a:lnTo>
                  <a:pt x="634301" y="112496"/>
                </a:lnTo>
                <a:lnTo>
                  <a:pt x="634644" y="114617"/>
                </a:lnTo>
                <a:lnTo>
                  <a:pt x="635482" y="115760"/>
                </a:lnTo>
                <a:lnTo>
                  <a:pt x="636282" y="118389"/>
                </a:lnTo>
                <a:lnTo>
                  <a:pt x="636270" y="119735"/>
                </a:lnTo>
                <a:lnTo>
                  <a:pt x="637082" y="121551"/>
                </a:lnTo>
                <a:lnTo>
                  <a:pt x="637933" y="122593"/>
                </a:lnTo>
                <a:lnTo>
                  <a:pt x="639089" y="124790"/>
                </a:lnTo>
                <a:lnTo>
                  <a:pt x="642874" y="129209"/>
                </a:lnTo>
                <a:lnTo>
                  <a:pt x="643229" y="130213"/>
                </a:lnTo>
                <a:lnTo>
                  <a:pt x="726909" y="207746"/>
                </a:lnTo>
                <a:lnTo>
                  <a:pt x="734517" y="210502"/>
                </a:lnTo>
                <a:lnTo>
                  <a:pt x="750506" y="210502"/>
                </a:lnTo>
                <a:lnTo>
                  <a:pt x="758863" y="207149"/>
                </a:lnTo>
                <a:lnTo>
                  <a:pt x="765009" y="200520"/>
                </a:lnTo>
                <a:lnTo>
                  <a:pt x="771448" y="189941"/>
                </a:lnTo>
                <a:lnTo>
                  <a:pt x="773264" y="178130"/>
                </a:lnTo>
                <a:lnTo>
                  <a:pt x="770534" y="166484"/>
                </a:lnTo>
                <a:lnTo>
                  <a:pt x="763308" y="156451"/>
                </a:lnTo>
                <a:lnTo>
                  <a:pt x="740448" y="135280"/>
                </a:lnTo>
                <a:lnTo>
                  <a:pt x="766445" y="135534"/>
                </a:lnTo>
                <a:lnTo>
                  <a:pt x="814578" y="137160"/>
                </a:lnTo>
                <a:lnTo>
                  <a:pt x="861847" y="141973"/>
                </a:lnTo>
                <a:lnTo>
                  <a:pt x="908151" y="149860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31" y="190944"/>
                </a:lnTo>
                <a:lnTo>
                  <a:pt x="1081620" y="210096"/>
                </a:lnTo>
                <a:lnTo>
                  <a:pt x="1121511" y="231787"/>
                </a:lnTo>
                <a:lnTo>
                  <a:pt x="1159802" y="255930"/>
                </a:lnTo>
                <a:lnTo>
                  <a:pt x="1196403" y="282409"/>
                </a:lnTo>
                <a:lnTo>
                  <a:pt x="1231176" y="311124"/>
                </a:lnTo>
                <a:lnTo>
                  <a:pt x="1264043" y="341972"/>
                </a:lnTo>
                <a:lnTo>
                  <a:pt x="1294879" y="374827"/>
                </a:lnTo>
                <a:lnTo>
                  <a:pt x="1323594" y="409613"/>
                </a:lnTo>
                <a:lnTo>
                  <a:pt x="1350086" y="446201"/>
                </a:lnTo>
                <a:lnTo>
                  <a:pt x="1374228" y="484505"/>
                </a:lnTo>
                <a:lnTo>
                  <a:pt x="1395920" y="524395"/>
                </a:lnTo>
                <a:lnTo>
                  <a:pt x="1415072" y="565785"/>
                </a:lnTo>
                <a:lnTo>
                  <a:pt x="1431556" y="608558"/>
                </a:lnTo>
                <a:lnTo>
                  <a:pt x="1445298" y="652614"/>
                </a:lnTo>
                <a:lnTo>
                  <a:pt x="1456156" y="697852"/>
                </a:lnTo>
                <a:lnTo>
                  <a:pt x="1464043" y="744169"/>
                </a:lnTo>
                <a:lnTo>
                  <a:pt x="1468856" y="791438"/>
                </a:lnTo>
                <a:lnTo>
                  <a:pt x="1470482" y="839571"/>
                </a:lnTo>
                <a:lnTo>
                  <a:pt x="1468856" y="887704"/>
                </a:lnTo>
                <a:lnTo>
                  <a:pt x="1464043" y="934974"/>
                </a:lnTo>
                <a:lnTo>
                  <a:pt x="1456156" y="981278"/>
                </a:lnTo>
                <a:lnTo>
                  <a:pt x="1445298" y="1026515"/>
                </a:lnTo>
                <a:lnTo>
                  <a:pt x="1431556" y="1070571"/>
                </a:lnTo>
                <a:lnTo>
                  <a:pt x="1415072" y="1113345"/>
                </a:lnTo>
                <a:lnTo>
                  <a:pt x="1395920" y="1154734"/>
                </a:lnTo>
                <a:lnTo>
                  <a:pt x="1374228" y="1194625"/>
                </a:lnTo>
                <a:lnTo>
                  <a:pt x="1350086" y="1232916"/>
                </a:lnTo>
                <a:lnTo>
                  <a:pt x="1323594" y="1269517"/>
                </a:lnTo>
                <a:lnTo>
                  <a:pt x="1294879" y="1304290"/>
                </a:lnTo>
                <a:lnTo>
                  <a:pt x="1264043" y="1337157"/>
                </a:lnTo>
                <a:lnTo>
                  <a:pt x="1231176" y="1367993"/>
                </a:lnTo>
                <a:lnTo>
                  <a:pt x="1196403" y="1396707"/>
                </a:lnTo>
                <a:lnTo>
                  <a:pt x="1159802" y="1423187"/>
                </a:lnTo>
                <a:lnTo>
                  <a:pt x="1121511" y="1447330"/>
                </a:lnTo>
                <a:lnTo>
                  <a:pt x="1081620" y="1469034"/>
                </a:lnTo>
                <a:lnTo>
                  <a:pt x="1040231" y="1488173"/>
                </a:lnTo>
                <a:lnTo>
                  <a:pt x="997445" y="1504670"/>
                </a:lnTo>
                <a:lnTo>
                  <a:pt x="953389" y="1518399"/>
                </a:lnTo>
                <a:lnTo>
                  <a:pt x="908151" y="1529257"/>
                </a:lnTo>
                <a:lnTo>
                  <a:pt x="861847" y="1537157"/>
                </a:lnTo>
                <a:lnTo>
                  <a:pt x="814578" y="1541970"/>
                </a:lnTo>
                <a:lnTo>
                  <a:pt x="766445" y="1543596"/>
                </a:lnTo>
                <a:lnTo>
                  <a:pt x="718312" y="1541970"/>
                </a:lnTo>
                <a:lnTo>
                  <a:pt x="671042" y="1537157"/>
                </a:lnTo>
                <a:lnTo>
                  <a:pt x="624738" y="1529257"/>
                </a:lnTo>
                <a:lnTo>
                  <a:pt x="579501" y="1518399"/>
                </a:lnTo>
                <a:lnTo>
                  <a:pt x="535444" y="1504670"/>
                </a:lnTo>
                <a:lnTo>
                  <a:pt x="492671" y="1488173"/>
                </a:lnTo>
                <a:lnTo>
                  <a:pt x="451281" y="1469034"/>
                </a:lnTo>
                <a:lnTo>
                  <a:pt x="411391" y="1447330"/>
                </a:lnTo>
                <a:lnTo>
                  <a:pt x="373087" y="1423187"/>
                </a:lnTo>
                <a:lnTo>
                  <a:pt x="336499" y="1396707"/>
                </a:lnTo>
                <a:lnTo>
                  <a:pt x="301713" y="1367993"/>
                </a:lnTo>
                <a:lnTo>
                  <a:pt x="268859" y="1337157"/>
                </a:lnTo>
                <a:lnTo>
                  <a:pt x="238010" y="1304290"/>
                </a:lnTo>
                <a:lnTo>
                  <a:pt x="209296" y="1269517"/>
                </a:lnTo>
                <a:lnTo>
                  <a:pt x="182816" y="1232916"/>
                </a:lnTo>
                <a:lnTo>
                  <a:pt x="158673" y="1194625"/>
                </a:lnTo>
                <a:lnTo>
                  <a:pt x="136969" y="1154734"/>
                </a:lnTo>
                <a:lnTo>
                  <a:pt x="117830" y="1113345"/>
                </a:lnTo>
                <a:lnTo>
                  <a:pt x="101333" y="1070571"/>
                </a:lnTo>
                <a:lnTo>
                  <a:pt x="87604" y="1026515"/>
                </a:lnTo>
                <a:lnTo>
                  <a:pt x="76746" y="981278"/>
                </a:lnTo>
                <a:lnTo>
                  <a:pt x="68846" y="934974"/>
                </a:lnTo>
                <a:lnTo>
                  <a:pt x="64033" y="887704"/>
                </a:lnTo>
                <a:lnTo>
                  <a:pt x="62407" y="839571"/>
                </a:lnTo>
                <a:lnTo>
                  <a:pt x="64338" y="787565"/>
                </a:lnTo>
                <a:lnTo>
                  <a:pt x="70027" y="736257"/>
                </a:lnTo>
                <a:lnTo>
                  <a:pt x="79413" y="685838"/>
                </a:lnTo>
                <a:lnTo>
                  <a:pt x="92379" y="636473"/>
                </a:lnTo>
                <a:lnTo>
                  <a:pt x="108839" y="588340"/>
                </a:lnTo>
                <a:lnTo>
                  <a:pt x="128689" y="541616"/>
                </a:lnTo>
                <a:lnTo>
                  <a:pt x="151853" y="496468"/>
                </a:lnTo>
                <a:lnTo>
                  <a:pt x="178206" y="453097"/>
                </a:lnTo>
                <a:lnTo>
                  <a:pt x="207683" y="411645"/>
                </a:lnTo>
                <a:lnTo>
                  <a:pt x="240169" y="372313"/>
                </a:lnTo>
                <a:lnTo>
                  <a:pt x="275577" y="335254"/>
                </a:lnTo>
                <a:lnTo>
                  <a:pt x="313804" y="300672"/>
                </a:lnTo>
                <a:lnTo>
                  <a:pt x="309321" y="339801"/>
                </a:lnTo>
                <a:lnTo>
                  <a:pt x="311645" y="347941"/>
                </a:lnTo>
                <a:lnTo>
                  <a:pt x="321995" y="360997"/>
                </a:lnTo>
                <a:lnTo>
                  <a:pt x="329425" y="365125"/>
                </a:lnTo>
                <a:lnTo>
                  <a:pt x="341249" y="366268"/>
                </a:lnTo>
                <a:lnTo>
                  <a:pt x="352425" y="364172"/>
                </a:lnTo>
                <a:lnTo>
                  <a:pt x="361911" y="358394"/>
                </a:lnTo>
                <a:lnTo>
                  <a:pt x="368808" y="349631"/>
                </a:lnTo>
                <a:lnTo>
                  <a:pt x="372211" y="338620"/>
                </a:lnTo>
                <a:lnTo>
                  <a:pt x="384213" y="233845"/>
                </a:lnTo>
                <a:lnTo>
                  <a:pt x="383959" y="233260"/>
                </a:lnTo>
                <a:lnTo>
                  <a:pt x="384060" y="226491"/>
                </a:lnTo>
                <a:lnTo>
                  <a:pt x="382828" y="221678"/>
                </a:lnTo>
                <a:lnTo>
                  <a:pt x="380466" y="216890"/>
                </a:lnTo>
                <a:lnTo>
                  <a:pt x="380187" y="215163"/>
                </a:lnTo>
                <a:lnTo>
                  <a:pt x="378917" y="213296"/>
                </a:lnTo>
                <a:lnTo>
                  <a:pt x="377964" y="212369"/>
                </a:lnTo>
                <a:lnTo>
                  <a:pt x="377901" y="211886"/>
                </a:lnTo>
                <a:lnTo>
                  <a:pt x="376212" y="209765"/>
                </a:lnTo>
                <a:lnTo>
                  <a:pt x="374319" y="208686"/>
                </a:lnTo>
                <a:lnTo>
                  <a:pt x="371627" y="206489"/>
                </a:lnTo>
                <a:lnTo>
                  <a:pt x="370801" y="205460"/>
                </a:lnTo>
                <a:lnTo>
                  <a:pt x="367436" y="203352"/>
                </a:lnTo>
                <a:lnTo>
                  <a:pt x="358165" y="200482"/>
                </a:lnTo>
                <a:lnTo>
                  <a:pt x="357517" y="200012"/>
                </a:lnTo>
                <a:lnTo>
                  <a:pt x="244271" y="187147"/>
                </a:lnTo>
                <a:lnTo>
                  <a:pt x="236131" y="189395"/>
                </a:lnTo>
                <a:lnTo>
                  <a:pt x="223075" y="199745"/>
                </a:lnTo>
                <a:lnTo>
                  <a:pt x="218948" y="207149"/>
                </a:lnTo>
                <a:lnTo>
                  <a:pt x="217043" y="223685"/>
                </a:lnTo>
                <a:lnTo>
                  <a:pt x="219379" y="231825"/>
                </a:lnTo>
                <a:lnTo>
                  <a:pt x="229743" y="244894"/>
                </a:lnTo>
                <a:lnTo>
                  <a:pt x="237159" y="249021"/>
                </a:lnTo>
                <a:lnTo>
                  <a:pt x="273380" y="253149"/>
                </a:lnTo>
                <a:lnTo>
                  <a:pt x="237566" y="285242"/>
                </a:lnTo>
                <a:lnTo>
                  <a:pt x="203987" y="319328"/>
                </a:lnTo>
                <a:lnTo>
                  <a:pt x="172720" y="355282"/>
                </a:lnTo>
                <a:lnTo>
                  <a:pt x="143827" y="392976"/>
                </a:lnTo>
                <a:lnTo>
                  <a:pt x="117386" y="432308"/>
                </a:lnTo>
                <a:lnTo>
                  <a:pt x="93446" y="473138"/>
                </a:lnTo>
                <a:lnTo>
                  <a:pt x="72072" y="515353"/>
                </a:lnTo>
                <a:lnTo>
                  <a:pt x="53340" y="558838"/>
                </a:lnTo>
                <a:lnTo>
                  <a:pt x="37312" y="603465"/>
                </a:lnTo>
                <a:lnTo>
                  <a:pt x="24053" y="649109"/>
                </a:lnTo>
                <a:lnTo>
                  <a:pt x="13627" y="695667"/>
                </a:lnTo>
                <a:lnTo>
                  <a:pt x="6108" y="743013"/>
                </a:lnTo>
                <a:lnTo>
                  <a:pt x="1536" y="791019"/>
                </a:lnTo>
                <a:lnTo>
                  <a:pt x="0" y="839571"/>
                </a:lnTo>
                <a:lnTo>
                  <a:pt x="1511" y="887971"/>
                </a:lnTo>
                <a:lnTo>
                  <a:pt x="5981" y="935583"/>
                </a:lnTo>
                <a:lnTo>
                  <a:pt x="13335" y="982306"/>
                </a:lnTo>
                <a:lnTo>
                  <a:pt x="23456" y="1028065"/>
                </a:lnTo>
                <a:lnTo>
                  <a:pt x="36271" y="1072769"/>
                </a:lnTo>
                <a:lnTo>
                  <a:pt x="51676" y="1116317"/>
                </a:lnTo>
                <a:lnTo>
                  <a:pt x="69596" y="1158621"/>
                </a:lnTo>
                <a:lnTo>
                  <a:pt x="89941" y="1199591"/>
                </a:lnTo>
                <a:lnTo>
                  <a:pt x="112610" y="1239139"/>
                </a:lnTo>
                <a:lnTo>
                  <a:pt x="137515" y="1277162"/>
                </a:lnTo>
                <a:lnTo>
                  <a:pt x="164566" y="1313599"/>
                </a:lnTo>
                <a:lnTo>
                  <a:pt x="193675" y="1348333"/>
                </a:lnTo>
                <a:lnTo>
                  <a:pt x="224739" y="1381277"/>
                </a:lnTo>
                <a:lnTo>
                  <a:pt x="257695" y="1412354"/>
                </a:lnTo>
                <a:lnTo>
                  <a:pt x="292430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38" y="1516087"/>
                </a:lnTo>
                <a:lnTo>
                  <a:pt x="447408" y="1536433"/>
                </a:lnTo>
                <a:lnTo>
                  <a:pt x="489712" y="1554353"/>
                </a:lnTo>
                <a:lnTo>
                  <a:pt x="533260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45" y="1600047"/>
                </a:lnTo>
                <a:lnTo>
                  <a:pt x="718045" y="1604518"/>
                </a:lnTo>
                <a:lnTo>
                  <a:pt x="766445" y="1606029"/>
                </a:lnTo>
                <a:lnTo>
                  <a:pt x="814844" y="1604518"/>
                </a:lnTo>
                <a:lnTo>
                  <a:pt x="862457" y="1600047"/>
                </a:lnTo>
                <a:lnTo>
                  <a:pt x="909180" y="1592694"/>
                </a:lnTo>
                <a:lnTo>
                  <a:pt x="954951" y="1582572"/>
                </a:lnTo>
                <a:lnTo>
                  <a:pt x="999642" y="1569758"/>
                </a:lnTo>
                <a:lnTo>
                  <a:pt x="1043190" y="1554353"/>
                </a:lnTo>
                <a:lnTo>
                  <a:pt x="1085494" y="1536433"/>
                </a:lnTo>
                <a:lnTo>
                  <a:pt x="1126464" y="1516087"/>
                </a:lnTo>
                <a:lnTo>
                  <a:pt x="1166012" y="1493418"/>
                </a:lnTo>
                <a:lnTo>
                  <a:pt x="1204048" y="1468513"/>
                </a:lnTo>
                <a:lnTo>
                  <a:pt x="1240472" y="1441462"/>
                </a:lnTo>
                <a:lnTo>
                  <a:pt x="1275219" y="1412354"/>
                </a:lnTo>
                <a:lnTo>
                  <a:pt x="1308163" y="1381277"/>
                </a:lnTo>
                <a:lnTo>
                  <a:pt x="1339240" y="1348333"/>
                </a:lnTo>
                <a:lnTo>
                  <a:pt x="1368348" y="1313599"/>
                </a:lnTo>
                <a:lnTo>
                  <a:pt x="1395399" y="1277162"/>
                </a:lnTo>
                <a:lnTo>
                  <a:pt x="1420304" y="1239139"/>
                </a:lnTo>
                <a:lnTo>
                  <a:pt x="1442974" y="1199591"/>
                </a:lnTo>
                <a:lnTo>
                  <a:pt x="1463319" y="1158621"/>
                </a:lnTo>
                <a:lnTo>
                  <a:pt x="1481239" y="1116317"/>
                </a:lnTo>
                <a:lnTo>
                  <a:pt x="1496656" y="1072769"/>
                </a:lnTo>
                <a:lnTo>
                  <a:pt x="1509471" y="1028065"/>
                </a:lnTo>
                <a:lnTo>
                  <a:pt x="1519593" y="982306"/>
                </a:lnTo>
                <a:lnTo>
                  <a:pt x="1526933" y="935583"/>
                </a:lnTo>
                <a:lnTo>
                  <a:pt x="1531404" y="887971"/>
                </a:lnTo>
                <a:lnTo>
                  <a:pt x="1532915" y="839571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805" y="9650473"/>
            <a:ext cx="45085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020303"/>
                </a:solidFill>
                <a:latin typeface="Arial Rounded MT Bold"/>
                <a:cs typeface="Arial Rounded MT Bold"/>
              </a:rPr>
              <a:t>HYVÄN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50">
                <a:solidFill>
                  <a:srgbClr val="020303"/>
                </a:solidFill>
                <a:latin typeface="Arial Rounded MT Bold"/>
                <a:cs typeface="Arial Rounded MT Bold"/>
              </a:rPr>
              <a:t>MIELEN</a:t>
            </a:r>
            <a:r>
              <a:rPr dirty="0" sz="3000" spc="-15">
                <a:solidFill>
                  <a:srgbClr val="020303"/>
                </a:solidFill>
                <a:latin typeface="Arial Rounded MT Bold"/>
                <a:cs typeface="Arial Rounded MT Bold"/>
              </a:rPr>
              <a:t> </a:t>
            </a:r>
            <a:r>
              <a:rPr dirty="0" sz="3000" spc="30">
                <a:solidFill>
                  <a:srgbClr val="020303"/>
                </a:solidFill>
                <a:latin typeface="Arial Rounded MT Bold"/>
                <a:cs typeface="Arial Rounded MT Bold"/>
              </a:rPr>
              <a:t>RYHMÄ</a:t>
            </a:r>
            <a:endParaRPr sz="3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381" y="186667"/>
            <a:ext cx="1081278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0" algn="l"/>
              </a:tabLst>
            </a:pPr>
            <a:r>
              <a:rPr dirty="0" spc="-60"/>
              <a:t>NEGATIIVISET	</a:t>
            </a:r>
            <a:r>
              <a:rPr dirty="0" spc="-75"/>
              <a:t>TUNNEYHTÄLÖT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29077" y="314845"/>
            <a:ext cx="409194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67970" marR="259079" indent="-5016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EPÄTOIVO,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PETTYMYS, 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VALITTELU, </a:t>
            </a:r>
            <a:r>
              <a:rPr dirty="0" sz="14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KATUMUS, </a:t>
            </a:r>
            <a:r>
              <a:rPr dirty="0" sz="1400" spc="-10">
                <a:solidFill>
                  <a:srgbClr val="010202"/>
                </a:solidFill>
                <a:latin typeface="Arial"/>
                <a:cs typeface="Arial"/>
              </a:rPr>
              <a:t>MUSTASUKKAISUUS,</a:t>
            </a:r>
            <a:r>
              <a:rPr dirty="0" sz="1400" spc="-15">
                <a:solidFill>
                  <a:srgbClr val="010202"/>
                </a:solidFill>
                <a:latin typeface="Arial"/>
                <a:cs typeface="Arial"/>
              </a:rPr>
              <a:t> KATEUS,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AHDISTUS,</a:t>
            </a:r>
            <a:r>
              <a:rPr dirty="0" sz="1400" spc="-3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10202"/>
                </a:solidFill>
                <a:latin typeface="Arial"/>
                <a:cs typeface="Arial"/>
              </a:rPr>
              <a:t>KÄRSIMYS,</a:t>
            </a:r>
            <a:r>
              <a:rPr dirty="0" sz="1400" spc="-2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NARSISMI,</a:t>
            </a:r>
            <a:r>
              <a:rPr dirty="0" sz="1400" spc="-3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10202"/>
                </a:solidFill>
                <a:latin typeface="Arial"/>
                <a:cs typeface="Arial"/>
              </a:rPr>
              <a:t>NÖYRYYTYS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7300" y="10028050"/>
            <a:ext cx="4586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Malli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on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käännetty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suomeksi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bestseller-kirjailija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Chip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10202"/>
                </a:solidFill>
                <a:latin typeface="Arial"/>
                <a:cs typeface="Arial"/>
              </a:rPr>
              <a:t>Conleyn</a:t>
            </a:r>
            <a:r>
              <a:rPr dirty="0" sz="900" spc="-15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kehittämistä</a:t>
            </a:r>
            <a:r>
              <a:rPr dirty="0" sz="900" spc="-1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10202"/>
                </a:solidFill>
                <a:latin typeface="Arial"/>
                <a:cs typeface="Arial"/>
              </a:rPr>
              <a:t>tunneyhtälöistä.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14892"/>
            <a:ext cx="15100300" cy="8144509"/>
            <a:chOff x="0" y="1214892"/>
            <a:chExt cx="15100300" cy="8144509"/>
          </a:xfrm>
        </p:grpSpPr>
        <p:sp>
          <p:nvSpPr>
            <p:cNvPr id="7" name="object 7"/>
            <p:cNvSpPr/>
            <p:nvPr/>
          </p:nvSpPr>
          <p:spPr>
            <a:xfrm>
              <a:off x="0" y="1221244"/>
              <a:ext cx="15100300" cy="8131809"/>
            </a:xfrm>
            <a:custGeom>
              <a:avLst/>
              <a:gdLst/>
              <a:ahLst/>
              <a:cxnLst/>
              <a:rect l="l" t="t" r="r" b="b"/>
              <a:pathLst>
                <a:path w="15100300" h="8131809">
                  <a:moveTo>
                    <a:pt x="0" y="0"/>
                  </a:moveTo>
                  <a:lnTo>
                    <a:pt x="0" y="8131378"/>
                  </a:lnTo>
                  <a:lnTo>
                    <a:pt x="15100071" y="8131378"/>
                  </a:lnTo>
                  <a:lnTo>
                    <a:pt x="151000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214894"/>
              <a:ext cx="15100300" cy="8144509"/>
            </a:xfrm>
            <a:custGeom>
              <a:avLst/>
              <a:gdLst/>
              <a:ahLst/>
              <a:cxnLst/>
              <a:rect l="l" t="t" r="r" b="b"/>
              <a:pathLst>
                <a:path w="15100300" h="8144509">
                  <a:moveTo>
                    <a:pt x="15100072" y="8131378"/>
                  </a:moveTo>
                  <a:lnTo>
                    <a:pt x="0" y="8131378"/>
                  </a:lnTo>
                  <a:lnTo>
                    <a:pt x="0" y="8144078"/>
                  </a:lnTo>
                  <a:lnTo>
                    <a:pt x="15100072" y="8144078"/>
                  </a:lnTo>
                  <a:lnTo>
                    <a:pt x="15100072" y="8131378"/>
                  </a:lnTo>
                  <a:close/>
                </a:path>
                <a:path w="15100300" h="8144509">
                  <a:moveTo>
                    <a:pt x="1510007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5100072" y="12700"/>
                  </a:lnTo>
                  <a:lnTo>
                    <a:pt x="15100072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52" y="5514543"/>
              <a:ext cx="14776816" cy="33098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5850" y="5461802"/>
              <a:ext cx="2499360" cy="1366520"/>
            </a:xfrm>
            <a:custGeom>
              <a:avLst/>
              <a:gdLst/>
              <a:ahLst/>
              <a:cxnLst/>
              <a:rect l="l" t="t" r="r" b="b"/>
              <a:pathLst>
                <a:path w="2499360" h="1366520">
                  <a:moveTo>
                    <a:pt x="1413624" y="0"/>
                  </a:moveTo>
                  <a:lnTo>
                    <a:pt x="1364988" y="820"/>
                  </a:lnTo>
                  <a:lnTo>
                    <a:pt x="1316764" y="3264"/>
                  </a:lnTo>
                  <a:lnTo>
                    <a:pt x="1268978" y="7304"/>
                  </a:lnTo>
                  <a:lnTo>
                    <a:pt x="1221656" y="12916"/>
                  </a:lnTo>
                  <a:lnTo>
                    <a:pt x="1174825" y="20072"/>
                  </a:lnTo>
                  <a:lnTo>
                    <a:pt x="1128510" y="28745"/>
                  </a:lnTo>
                  <a:lnTo>
                    <a:pt x="1082740" y="38910"/>
                  </a:lnTo>
                  <a:lnTo>
                    <a:pt x="1037539" y="50541"/>
                  </a:lnTo>
                  <a:lnTo>
                    <a:pt x="992934" y="63610"/>
                  </a:lnTo>
                  <a:lnTo>
                    <a:pt x="948951" y="78092"/>
                  </a:lnTo>
                  <a:lnTo>
                    <a:pt x="905617" y="93960"/>
                  </a:lnTo>
                  <a:lnTo>
                    <a:pt x="862959" y="111189"/>
                  </a:lnTo>
                  <a:lnTo>
                    <a:pt x="821002" y="129750"/>
                  </a:lnTo>
                  <a:lnTo>
                    <a:pt x="779772" y="149619"/>
                  </a:lnTo>
                  <a:lnTo>
                    <a:pt x="739297" y="170769"/>
                  </a:lnTo>
                  <a:lnTo>
                    <a:pt x="699603" y="193173"/>
                  </a:lnTo>
                  <a:lnTo>
                    <a:pt x="660715" y="216805"/>
                  </a:lnTo>
                  <a:lnTo>
                    <a:pt x="622661" y="241640"/>
                  </a:lnTo>
                  <a:lnTo>
                    <a:pt x="585466" y="267649"/>
                  </a:lnTo>
                  <a:lnTo>
                    <a:pt x="549158" y="294808"/>
                  </a:lnTo>
                  <a:lnTo>
                    <a:pt x="513761" y="323090"/>
                  </a:lnTo>
                  <a:lnTo>
                    <a:pt x="479303" y="352468"/>
                  </a:lnTo>
                  <a:lnTo>
                    <a:pt x="445810" y="382916"/>
                  </a:lnTo>
                  <a:lnTo>
                    <a:pt x="413309" y="414408"/>
                  </a:lnTo>
                  <a:lnTo>
                    <a:pt x="381825" y="446918"/>
                  </a:lnTo>
                  <a:lnTo>
                    <a:pt x="351386" y="480418"/>
                  </a:lnTo>
                  <a:lnTo>
                    <a:pt x="322016" y="514883"/>
                  </a:lnTo>
                  <a:lnTo>
                    <a:pt x="293744" y="550287"/>
                  </a:lnTo>
                  <a:lnTo>
                    <a:pt x="266594" y="586603"/>
                  </a:lnTo>
                  <a:lnTo>
                    <a:pt x="240595" y="623804"/>
                  </a:lnTo>
                  <a:lnTo>
                    <a:pt x="215770" y="661865"/>
                  </a:lnTo>
                  <a:lnTo>
                    <a:pt x="192149" y="700759"/>
                  </a:lnTo>
                  <a:lnTo>
                    <a:pt x="169755" y="740459"/>
                  </a:lnTo>
                  <a:lnTo>
                    <a:pt x="148617" y="780940"/>
                  </a:lnTo>
                  <a:lnTo>
                    <a:pt x="128759" y="822175"/>
                  </a:lnTo>
                  <a:lnTo>
                    <a:pt x="110210" y="864137"/>
                  </a:lnTo>
                  <a:lnTo>
                    <a:pt x="92994" y="906801"/>
                  </a:lnTo>
                  <a:lnTo>
                    <a:pt x="77138" y="950140"/>
                  </a:lnTo>
                  <a:lnTo>
                    <a:pt x="62670" y="994127"/>
                  </a:lnTo>
                  <a:lnTo>
                    <a:pt x="49614" y="1038737"/>
                  </a:lnTo>
                  <a:lnTo>
                    <a:pt x="37997" y="1083942"/>
                  </a:lnTo>
                  <a:lnTo>
                    <a:pt x="27846" y="1129717"/>
                  </a:lnTo>
                  <a:lnTo>
                    <a:pt x="19187" y="1176036"/>
                  </a:lnTo>
                  <a:lnTo>
                    <a:pt x="12047" y="1222871"/>
                  </a:lnTo>
                  <a:lnTo>
                    <a:pt x="6451" y="1270197"/>
                  </a:lnTo>
                  <a:lnTo>
                    <a:pt x="2427" y="1317987"/>
                  </a:lnTo>
                  <a:lnTo>
                    <a:pt x="0" y="1366215"/>
                  </a:lnTo>
                  <a:lnTo>
                    <a:pt x="2499029" y="507403"/>
                  </a:lnTo>
                  <a:lnTo>
                    <a:pt x="2467267" y="470728"/>
                  </a:lnTo>
                  <a:lnTo>
                    <a:pt x="2434286" y="435170"/>
                  </a:lnTo>
                  <a:lnTo>
                    <a:pt x="2400118" y="400762"/>
                  </a:lnTo>
                  <a:lnTo>
                    <a:pt x="2364796" y="367535"/>
                  </a:lnTo>
                  <a:lnTo>
                    <a:pt x="2328351" y="335522"/>
                  </a:lnTo>
                  <a:lnTo>
                    <a:pt x="2290816" y="304755"/>
                  </a:lnTo>
                  <a:lnTo>
                    <a:pt x="2252224" y="275267"/>
                  </a:lnTo>
                  <a:lnTo>
                    <a:pt x="2212607" y="247089"/>
                  </a:lnTo>
                  <a:lnTo>
                    <a:pt x="2171997" y="220255"/>
                  </a:lnTo>
                  <a:lnTo>
                    <a:pt x="2130427" y="194797"/>
                  </a:lnTo>
                  <a:lnTo>
                    <a:pt x="2087928" y="170747"/>
                  </a:lnTo>
                  <a:lnTo>
                    <a:pt x="2044534" y="148137"/>
                  </a:lnTo>
                  <a:lnTo>
                    <a:pt x="2000276" y="126999"/>
                  </a:lnTo>
                  <a:lnTo>
                    <a:pt x="1955188" y="107367"/>
                  </a:lnTo>
                  <a:lnTo>
                    <a:pt x="1909301" y="89272"/>
                  </a:lnTo>
                  <a:lnTo>
                    <a:pt x="1862647" y="72747"/>
                  </a:lnTo>
                  <a:lnTo>
                    <a:pt x="1815260" y="57824"/>
                  </a:lnTo>
                  <a:lnTo>
                    <a:pt x="1767171" y="44536"/>
                  </a:lnTo>
                  <a:lnTo>
                    <a:pt x="1718413" y="32914"/>
                  </a:lnTo>
                  <a:lnTo>
                    <a:pt x="1669018" y="22992"/>
                  </a:lnTo>
                  <a:lnTo>
                    <a:pt x="1619019" y="14801"/>
                  </a:lnTo>
                  <a:lnTo>
                    <a:pt x="1568447" y="8374"/>
                  </a:lnTo>
                  <a:lnTo>
                    <a:pt x="1517336" y="3743"/>
                  </a:lnTo>
                  <a:lnTo>
                    <a:pt x="1465718" y="941"/>
                  </a:lnTo>
                  <a:lnTo>
                    <a:pt x="1413624" y="0"/>
                  </a:lnTo>
                  <a:close/>
                </a:path>
              </a:pathLst>
            </a:custGeom>
            <a:solidFill>
              <a:srgbClr val="6CC3B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456" y="5583529"/>
              <a:ext cx="2362962" cy="12792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66716" y="5461802"/>
              <a:ext cx="2499360" cy="1366520"/>
            </a:xfrm>
            <a:custGeom>
              <a:avLst/>
              <a:gdLst/>
              <a:ahLst/>
              <a:cxnLst/>
              <a:rect l="l" t="t" r="r" b="b"/>
              <a:pathLst>
                <a:path w="2499360" h="1366520">
                  <a:moveTo>
                    <a:pt x="1413624" y="0"/>
                  </a:moveTo>
                  <a:lnTo>
                    <a:pt x="1364988" y="820"/>
                  </a:lnTo>
                  <a:lnTo>
                    <a:pt x="1316764" y="3264"/>
                  </a:lnTo>
                  <a:lnTo>
                    <a:pt x="1268978" y="7304"/>
                  </a:lnTo>
                  <a:lnTo>
                    <a:pt x="1221656" y="12916"/>
                  </a:lnTo>
                  <a:lnTo>
                    <a:pt x="1174825" y="20072"/>
                  </a:lnTo>
                  <a:lnTo>
                    <a:pt x="1128511" y="28745"/>
                  </a:lnTo>
                  <a:lnTo>
                    <a:pt x="1082740" y="38910"/>
                  </a:lnTo>
                  <a:lnTo>
                    <a:pt x="1037539" y="50541"/>
                  </a:lnTo>
                  <a:lnTo>
                    <a:pt x="992935" y="63610"/>
                  </a:lnTo>
                  <a:lnTo>
                    <a:pt x="948952" y="78092"/>
                  </a:lnTo>
                  <a:lnTo>
                    <a:pt x="905619" y="93960"/>
                  </a:lnTo>
                  <a:lnTo>
                    <a:pt x="862961" y="111189"/>
                  </a:lnTo>
                  <a:lnTo>
                    <a:pt x="821004" y="129750"/>
                  </a:lnTo>
                  <a:lnTo>
                    <a:pt x="779775" y="149619"/>
                  </a:lnTo>
                  <a:lnTo>
                    <a:pt x="739300" y="170769"/>
                  </a:lnTo>
                  <a:lnTo>
                    <a:pt x="699606" y="193173"/>
                  </a:lnTo>
                  <a:lnTo>
                    <a:pt x="660719" y="216805"/>
                  </a:lnTo>
                  <a:lnTo>
                    <a:pt x="622664" y="241640"/>
                  </a:lnTo>
                  <a:lnTo>
                    <a:pt x="585470" y="267649"/>
                  </a:lnTo>
                  <a:lnTo>
                    <a:pt x="549161" y="294808"/>
                  </a:lnTo>
                  <a:lnTo>
                    <a:pt x="513765" y="323090"/>
                  </a:lnTo>
                  <a:lnTo>
                    <a:pt x="479308" y="352468"/>
                  </a:lnTo>
                  <a:lnTo>
                    <a:pt x="445815" y="382916"/>
                  </a:lnTo>
                  <a:lnTo>
                    <a:pt x="413314" y="414408"/>
                  </a:lnTo>
                  <a:lnTo>
                    <a:pt x="381830" y="446918"/>
                  </a:lnTo>
                  <a:lnTo>
                    <a:pt x="351391" y="480418"/>
                  </a:lnTo>
                  <a:lnTo>
                    <a:pt x="322022" y="514883"/>
                  </a:lnTo>
                  <a:lnTo>
                    <a:pt x="293749" y="550287"/>
                  </a:lnTo>
                  <a:lnTo>
                    <a:pt x="266600" y="586603"/>
                  </a:lnTo>
                  <a:lnTo>
                    <a:pt x="240600" y="623804"/>
                  </a:lnTo>
                  <a:lnTo>
                    <a:pt x="215776" y="661865"/>
                  </a:lnTo>
                  <a:lnTo>
                    <a:pt x="192154" y="700759"/>
                  </a:lnTo>
                  <a:lnTo>
                    <a:pt x="169761" y="740459"/>
                  </a:lnTo>
                  <a:lnTo>
                    <a:pt x="148622" y="780940"/>
                  </a:lnTo>
                  <a:lnTo>
                    <a:pt x="128765" y="822175"/>
                  </a:lnTo>
                  <a:lnTo>
                    <a:pt x="110215" y="864137"/>
                  </a:lnTo>
                  <a:lnTo>
                    <a:pt x="92999" y="906801"/>
                  </a:lnTo>
                  <a:lnTo>
                    <a:pt x="77143" y="950140"/>
                  </a:lnTo>
                  <a:lnTo>
                    <a:pt x="62674" y="994127"/>
                  </a:lnTo>
                  <a:lnTo>
                    <a:pt x="49618" y="1038737"/>
                  </a:lnTo>
                  <a:lnTo>
                    <a:pt x="38001" y="1083942"/>
                  </a:lnTo>
                  <a:lnTo>
                    <a:pt x="27849" y="1129717"/>
                  </a:lnTo>
                  <a:lnTo>
                    <a:pt x="19190" y="1176036"/>
                  </a:lnTo>
                  <a:lnTo>
                    <a:pt x="12049" y="1222871"/>
                  </a:lnTo>
                  <a:lnTo>
                    <a:pt x="6453" y="1270197"/>
                  </a:lnTo>
                  <a:lnTo>
                    <a:pt x="2427" y="1317987"/>
                  </a:lnTo>
                  <a:lnTo>
                    <a:pt x="0" y="1366215"/>
                  </a:lnTo>
                  <a:lnTo>
                    <a:pt x="2499029" y="507403"/>
                  </a:lnTo>
                  <a:lnTo>
                    <a:pt x="2467267" y="470728"/>
                  </a:lnTo>
                  <a:lnTo>
                    <a:pt x="2434286" y="435170"/>
                  </a:lnTo>
                  <a:lnTo>
                    <a:pt x="2400118" y="400762"/>
                  </a:lnTo>
                  <a:lnTo>
                    <a:pt x="2364796" y="367535"/>
                  </a:lnTo>
                  <a:lnTo>
                    <a:pt x="2328351" y="335522"/>
                  </a:lnTo>
                  <a:lnTo>
                    <a:pt x="2290816" y="304755"/>
                  </a:lnTo>
                  <a:lnTo>
                    <a:pt x="2252224" y="275267"/>
                  </a:lnTo>
                  <a:lnTo>
                    <a:pt x="2212607" y="247089"/>
                  </a:lnTo>
                  <a:lnTo>
                    <a:pt x="2171997" y="220255"/>
                  </a:lnTo>
                  <a:lnTo>
                    <a:pt x="2130427" y="194797"/>
                  </a:lnTo>
                  <a:lnTo>
                    <a:pt x="2087928" y="170747"/>
                  </a:lnTo>
                  <a:lnTo>
                    <a:pt x="2044534" y="148137"/>
                  </a:lnTo>
                  <a:lnTo>
                    <a:pt x="2000276" y="126999"/>
                  </a:lnTo>
                  <a:lnTo>
                    <a:pt x="1955188" y="107367"/>
                  </a:lnTo>
                  <a:lnTo>
                    <a:pt x="1909301" y="89272"/>
                  </a:lnTo>
                  <a:lnTo>
                    <a:pt x="1862647" y="72747"/>
                  </a:lnTo>
                  <a:lnTo>
                    <a:pt x="1815260" y="57824"/>
                  </a:lnTo>
                  <a:lnTo>
                    <a:pt x="1767171" y="44536"/>
                  </a:lnTo>
                  <a:lnTo>
                    <a:pt x="1718413" y="32914"/>
                  </a:lnTo>
                  <a:lnTo>
                    <a:pt x="1669018" y="22992"/>
                  </a:lnTo>
                  <a:lnTo>
                    <a:pt x="1619019" y="14801"/>
                  </a:lnTo>
                  <a:lnTo>
                    <a:pt x="1568447" y="8374"/>
                  </a:lnTo>
                  <a:lnTo>
                    <a:pt x="1517336" y="3743"/>
                  </a:lnTo>
                  <a:lnTo>
                    <a:pt x="1465718" y="941"/>
                  </a:lnTo>
                  <a:lnTo>
                    <a:pt x="1413624" y="0"/>
                  </a:lnTo>
                  <a:close/>
                </a:path>
              </a:pathLst>
            </a:custGeom>
            <a:solidFill>
              <a:srgbClr val="939E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9316" y="5583529"/>
              <a:ext cx="2362961" cy="12792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37582" y="5461802"/>
              <a:ext cx="2499360" cy="1366520"/>
            </a:xfrm>
            <a:custGeom>
              <a:avLst/>
              <a:gdLst/>
              <a:ahLst/>
              <a:cxnLst/>
              <a:rect l="l" t="t" r="r" b="b"/>
              <a:pathLst>
                <a:path w="2499359" h="1366520">
                  <a:moveTo>
                    <a:pt x="1413624" y="0"/>
                  </a:moveTo>
                  <a:lnTo>
                    <a:pt x="1364988" y="820"/>
                  </a:lnTo>
                  <a:lnTo>
                    <a:pt x="1316764" y="3264"/>
                  </a:lnTo>
                  <a:lnTo>
                    <a:pt x="1268978" y="7304"/>
                  </a:lnTo>
                  <a:lnTo>
                    <a:pt x="1221656" y="12916"/>
                  </a:lnTo>
                  <a:lnTo>
                    <a:pt x="1174825" y="20072"/>
                  </a:lnTo>
                  <a:lnTo>
                    <a:pt x="1128510" y="28745"/>
                  </a:lnTo>
                  <a:lnTo>
                    <a:pt x="1082740" y="38910"/>
                  </a:lnTo>
                  <a:lnTo>
                    <a:pt x="1037539" y="50541"/>
                  </a:lnTo>
                  <a:lnTo>
                    <a:pt x="992934" y="63610"/>
                  </a:lnTo>
                  <a:lnTo>
                    <a:pt x="948951" y="78092"/>
                  </a:lnTo>
                  <a:lnTo>
                    <a:pt x="905617" y="93960"/>
                  </a:lnTo>
                  <a:lnTo>
                    <a:pt x="862959" y="111189"/>
                  </a:lnTo>
                  <a:lnTo>
                    <a:pt x="821002" y="129750"/>
                  </a:lnTo>
                  <a:lnTo>
                    <a:pt x="779772" y="149619"/>
                  </a:lnTo>
                  <a:lnTo>
                    <a:pt x="739297" y="170769"/>
                  </a:lnTo>
                  <a:lnTo>
                    <a:pt x="699603" y="193173"/>
                  </a:lnTo>
                  <a:lnTo>
                    <a:pt x="660715" y="216805"/>
                  </a:lnTo>
                  <a:lnTo>
                    <a:pt x="622661" y="241640"/>
                  </a:lnTo>
                  <a:lnTo>
                    <a:pt x="585466" y="267649"/>
                  </a:lnTo>
                  <a:lnTo>
                    <a:pt x="549158" y="294808"/>
                  </a:lnTo>
                  <a:lnTo>
                    <a:pt x="513761" y="323090"/>
                  </a:lnTo>
                  <a:lnTo>
                    <a:pt x="479303" y="352468"/>
                  </a:lnTo>
                  <a:lnTo>
                    <a:pt x="445810" y="382916"/>
                  </a:lnTo>
                  <a:lnTo>
                    <a:pt x="413309" y="414408"/>
                  </a:lnTo>
                  <a:lnTo>
                    <a:pt x="381825" y="446918"/>
                  </a:lnTo>
                  <a:lnTo>
                    <a:pt x="351386" y="480418"/>
                  </a:lnTo>
                  <a:lnTo>
                    <a:pt x="322016" y="514883"/>
                  </a:lnTo>
                  <a:lnTo>
                    <a:pt x="293744" y="550287"/>
                  </a:lnTo>
                  <a:lnTo>
                    <a:pt x="266594" y="586603"/>
                  </a:lnTo>
                  <a:lnTo>
                    <a:pt x="240595" y="623804"/>
                  </a:lnTo>
                  <a:lnTo>
                    <a:pt x="215770" y="661865"/>
                  </a:lnTo>
                  <a:lnTo>
                    <a:pt x="192149" y="700759"/>
                  </a:lnTo>
                  <a:lnTo>
                    <a:pt x="169755" y="740459"/>
                  </a:lnTo>
                  <a:lnTo>
                    <a:pt x="148617" y="780940"/>
                  </a:lnTo>
                  <a:lnTo>
                    <a:pt x="128759" y="822175"/>
                  </a:lnTo>
                  <a:lnTo>
                    <a:pt x="110210" y="864137"/>
                  </a:lnTo>
                  <a:lnTo>
                    <a:pt x="92994" y="906801"/>
                  </a:lnTo>
                  <a:lnTo>
                    <a:pt x="77138" y="950140"/>
                  </a:lnTo>
                  <a:lnTo>
                    <a:pt x="62670" y="994127"/>
                  </a:lnTo>
                  <a:lnTo>
                    <a:pt x="49614" y="1038737"/>
                  </a:lnTo>
                  <a:lnTo>
                    <a:pt x="37997" y="1083942"/>
                  </a:lnTo>
                  <a:lnTo>
                    <a:pt x="27846" y="1129717"/>
                  </a:lnTo>
                  <a:lnTo>
                    <a:pt x="19187" y="1176036"/>
                  </a:lnTo>
                  <a:lnTo>
                    <a:pt x="12047" y="1222871"/>
                  </a:lnTo>
                  <a:lnTo>
                    <a:pt x="6451" y="1270197"/>
                  </a:lnTo>
                  <a:lnTo>
                    <a:pt x="2427" y="1317987"/>
                  </a:lnTo>
                  <a:lnTo>
                    <a:pt x="0" y="1366215"/>
                  </a:lnTo>
                  <a:lnTo>
                    <a:pt x="2499029" y="507403"/>
                  </a:lnTo>
                  <a:lnTo>
                    <a:pt x="2467267" y="470728"/>
                  </a:lnTo>
                  <a:lnTo>
                    <a:pt x="2434286" y="435170"/>
                  </a:lnTo>
                  <a:lnTo>
                    <a:pt x="2400118" y="400762"/>
                  </a:lnTo>
                  <a:lnTo>
                    <a:pt x="2364796" y="367535"/>
                  </a:lnTo>
                  <a:lnTo>
                    <a:pt x="2328351" y="335522"/>
                  </a:lnTo>
                  <a:lnTo>
                    <a:pt x="2290816" y="304755"/>
                  </a:lnTo>
                  <a:lnTo>
                    <a:pt x="2252224" y="275267"/>
                  </a:lnTo>
                  <a:lnTo>
                    <a:pt x="2212607" y="247089"/>
                  </a:lnTo>
                  <a:lnTo>
                    <a:pt x="2171997" y="220255"/>
                  </a:lnTo>
                  <a:lnTo>
                    <a:pt x="2130427" y="194797"/>
                  </a:lnTo>
                  <a:lnTo>
                    <a:pt x="2087928" y="170747"/>
                  </a:lnTo>
                  <a:lnTo>
                    <a:pt x="2044534" y="148137"/>
                  </a:lnTo>
                  <a:lnTo>
                    <a:pt x="2000276" y="126999"/>
                  </a:lnTo>
                  <a:lnTo>
                    <a:pt x="1955188" y="107367"/>
                  </a:lnTo>
                  <a:lnTo>
                    <a:pt x="1909301" y="89272"/>
                  </a:lnTo>
                  <a:lnTo>
                    <a:pt x="1862647" y="72747"/>
                  </a:lnTo>
                  <a:lnTo>
                    <a:pt x="1815260" y="57824"/>
                  </a:lnTo>
                  <a:lnTo>
                    <a:pt x="1767171" y="44536"/>
                  </a:lnTo>
                  <a:lnTo>
                    <a:pt x="1718413" y="32914"/>
                  </a:lnTo>
                  <a:lnTo>
                    <a:pt x="1669018" y="22992"/>
                  </a:lnTo>
                  <a:lnTo>
                    <a:pt x="1619019" y="14801"/>
                  </a:lnTo>
                  <a:lnTo>
                    <a:pt x="1568447" y="8374"/>
                  </a:lnTo>
                  <a:lnTo>
                    <a:pt x="1517336" y="3743"/>
                  </a:lnTo>
                  <a:lnTo>
                    <a:pt x="1465718" y="941"/>
                  </a:lnTo>
                  <a:lnTo>
                    <a:pt x="1413624" y="0"/>
                  </a:lnTo>
                  <a:close/>
                </a:path>
              </a:pathLst>
            </a:custGeom>
            <a:solidFill>
              <a:srgbClr val="6C9B8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0177" y="5583530"/>
              <a:ext cx="2362987" cy="12792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908449" y="5461802"/>
              <a:ext cx="2499360" cy="1366520"/>
            </a:xfrm>
            <a:custGeom>
              <a:avLst/>
              <a:gdLst/>
              <a:ahLst/>
              <a:cxnLst/>
              <a:rect l="l" t="t" r="r" b="b"/>
              <a:pathLst>
                <a:path w="2499359" h="1366520">
                  <a:moveTo>
                    <a:pt x="1413624" y="0"/>
                  </a:moveTo>
                  <a:lnTo>
                    <a:pt x="1364988" y="820"/>
                  </a:lnTo>
                  <a:lnTo>
                    <a:pt x="1316764" y="3264"/>
                  </a:lnTo>
                  <a:lnTo>
                    <a:pt x="1268978" y="7304"/>
                  </a:lnTo>
                  <a:lnTo>
                    <a:pt x="1221656" y="12916"/>
                  </a:lnTo>
                  <a:lnTo>
                    <a:pt x="1174825" y="20072"/>
                  </a:lnTo>
                  <a:lnTo>
                    <a:pt x="1128510" y="28745"/>
                  </a:lnTo>
                  <a:lnTo>
                    <a:pt x="1082740" y="38910"/>
                  </a:lnTo>
                  <a:lnTo>
                    <a:pt x="1037539" y="50541"/>
                  </a:lnTo>
                  <a:lnTo>
                    <a:pt x="992934" y="63610"/>
                  </a:lnTo>
                  <a:lnTo>
                    <a:pt x="948951" y="78092"/>
                  </a:lnTo>
                  <a:lnTo>
                    <a:pt x="905617" y="93960"/>
                  </a:lnTo>
                  <a:lnTo>
                    <a:pt x="862959" y="111189"/>
                  </a:lnTo>
                  <a:lnTo>
                    <a:pt x="821002" y="129750"/>
                  </a:lnTo>
                  <a:lnTo>
                    <a:pt x="779772" y="149619"/>
                  </a:lnTo>
                  <a:lnTo>
                    <a:pt x="739297" y="170769"/>
                  </a:lnTo>
                  <a:lnTo>
                    <a:pt x="699603" y="193173"/>
                  </a:lnTo>
                  <a:lnTo>
                    <a:pt x="660715" y="216805"/>
                  </a:lnTo>
                  <a:lnTo>
                    <a:pt x="622661" y="241640"/>
                  </a:lnTo>
                  <a:lnTo>
                    <a:pt x="585466" y="267649"/>
                  </a:lnTo>
                  <a:lnTo>
                    <a:pt x="549158" y="294808"/>
                  </a:lnTo>
                  <a:lnTo>
                    <a:pt x="513761" y="323090"/>
                  </a:lnTo>
                  <a:lnTo>
                    <a:pt x="479303" y="352468"/>
                  </a:lnTo>
                  <a:lnTo>
                    <a:pt x="445810" y="382916"/>
                  </a:lnTo>
                  <a:lnTo>
                    <a:pt x="413309" y="414408"/>
                  </a:lnTo>
                  <a:lnTo>
                    <a:pt x="381825" y="446918"/>
                  </a:lnTo>
                  <a:lnTo>
                    <a:pt x="351386" y="480418"/>
                  </a:lnTo>
                  <a:lnTo>
                    <a:pt x="322016" y="514883"/>
                  </a:lnTo>
                  <a:lnTo>
                    <a:pt x="293744" y="550287"/>
                  </a:lnTo>
                  <a:lnTo>
                    <a:pt x="266594" y="586603"/>
                  </a:lnTo>
                  <a:lnTo>
                    <a:pt x="240595" y="623804"/>
                  </a:lnTo>
                  <a:lnTo>
                    <a:pt x="215770" y="661865"/>
                  </a:lnTo>
                  <a:lnTo>
                    <a:pt x="192149" y="700759"/>
                  </a:lnTo>
                  <a:lnTo>
                    <a:pt x="169755" y="740459"/>
                  </a:lnTo>
                  <a:lnTo>
                    <a:pt x="148617" y="780940"/>
                  </a:lnTo>
                  <a:lnTo>
                    <a:pt x="128759" y="822175"/>
                  </a:lnTo>
                  <a:lnTo>
                    <a:pt x="110210" y="864137"/>
                  </a:lnTo>
                  <a:lnTo>
                    <a:pt x="92994" y="906801"/>
                  </a:lnTo>
                  <a:lnTo>
                    <a:pt x="77138" y="950140"/>
                  </a:lnTo>
                  <a:lnTo>
                    <a:pt x="62670" y="994127"/>
                  </a:lnTo>
                  <a:lnTo>
                    <a:pt x="49614" y="1038737"/>
                  </a:lnTo>
                  <a:lnTo>
                    <a:pt x="37997" y="1083942"/>
                  </a:lnTo>
                  <a:lnTo>
                    <a:pt x="27846" y="1129717"/>
                  </a:lnTo>
                  <a:lnTo>
                    <a:pt x="19187" y="1176036"/>
                  </a:lnTo>
                  <a:lnTo>
                    <a:pt x="12047" y="1222871"/>
                  </a:lnTo>
                  <a:lnTo>
                    <a:pt x="6451" y="1270197"/>
                  </a:lnTo>
                  <a:lnTo>
                    <a:pt x="2427" y="1317987"/>
                  </a:lnTo>
                  <a:lnTo>
                    <a:pt x="0" y="1366215"/>
                  </a:lnTo>
                  <a:lnTo>
                    <a:pt x="2499029" y="507403"/>
                  </a:lnTo>
                  <a:lnTo>
                    <a:pt x="2467267" y="470728"/>
                  </a:lnTo>
                  <a:lnTo>
                    <a:pt x="2434286" y="435170"/>
                  </a:lnTo>
                  <a:lnTo>
                    <a:pt x="2400118" y="400762"/>
                  </a:lnTo>
                  <a:lnTo>
                    <a:pt x="2364796" y="367535"/>
                  </a:lnTo>
                  <a:lnTo>
                    <a:pt x="2328351" y="335522"/>
                  </a:lnTo>
                  <a:lnTo>
                    <a:pt x="2290816" y="304755"/>
                  </a:lnTo>
                  <a:lnTo>
                    <a:pt x="2252224" y="275267"/>
                  </a:lnTo>
                  <a:lnTo>
                    <a:pt x="2212607" y="247089"/>
                  </a:lnTo>
                  <a:lnTo>
                    <a:pt x="2171997" y="220255"/>
                  </a:lnTo>
                  <a:lnTo>
                    <a:pt x="2130427" y="194797"/>
                  </a:lnTo>
                  <a:lnTo>
                    <a:pt x="2087928" y="170747"/>
                  </a:lnTo>
                  <a:lnTo>
                    <a:pt x="2044534" y="148137"/>
                  </a:lnTo>
                  <a:lnTo>
                    <a:pt x="2000276" y="126999"/>
                  </a:lnTo>
                  <a:lnTo>
                    <a:pt x="1955188" y="107367"/>
                  </a:lnTo>
                  <a:lnTo>
                    <a:pt x="1909301" y="89272"/>
                  </a:lnTo>
                  <a:lnTo>
                    <a:pt x="1862647" y="72747"/>
                  </a:lnTo>
                  <a:lnTo>
                    <a:pt x="1815260" y="57824"/>
                  </a:lnTo>
                  <a:lnTo>
                    <a:pt x="1767171" y="44536"/>
                  </a:lnTo>
                  <a:lnTo>
                    <a:pt x="1718413" y="32914"/>
                  </a:lnTo>
                  <a:lnTo>
                    <a:pt x="1669018" y="22992"/>
                  </a:lnTo>
                  <a:lnTo>
                    <a:pt x="1619019" y="14801"/>
                  </a:lnTo>
                  <a:lnTo>
                    <a:pt x="1568447" y="8374"/>
                  </a:lnTo>
                  <a:lnTo>
                    <a:pt x="1517336" y="3743"/>
                  </a:lnTo>
                  <a:lnTo>
                    <a:pt x="1465718" y="941"/>
                  </a:lnTo>
                  <a:lnTo>
                    <a:pt x="1413624" y="0"/>
                  </a:lnTo>
                  <a:close/>
                </a:path>
              </a:pathLst>
            </a:custGeom>
            <a:solidFill>
              <a:srgbClr val="579DA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9313" y="5461800"/>
              <a:ext cx="2499029" cy="14010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657892" y="9550722"/>
            <a:ext cx="58972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Emotionaaliset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yhtälöt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auttavat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havaitsemaan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ja</a:t>
            </a:r>
            <a:r>
              <a:rPr dirty="0" sz="1200" spc="1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kääntämään,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valjastamaan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ja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kanavoimaan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tunteita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tuottavasti,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jotta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niistä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tulee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rationaalisia</a:t>
            </a:r>
            <a:r>
              <a:rPr dirty="0" sz="1200" spc="1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ja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tarkoituksenmukaisia,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eikä</a:t>
            </a:r>
            <a:r>
              <a:rPr dirty="0" sz="1200" spc="1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hajaantuneita </a:t>
            </a:r>
            <a:r>
              <a:rPr dirty="0" sz="1200" spc="-24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ja kaoottisia.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Vihasta voi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tulla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rohkeutta,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ja kateudesta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voi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tulla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joustavuutta. </a:t>
            </a:r>
            <a:r>
              <a:rPr dirty="0" sz="1200" spc="-10">
                <a:solidFill>
                  <a:srgbClr val="231F20"/>
                </a:solidFill>
                <a:latin typeface="Myriad Pro"/>
                <a:cs typeface="Myriad Pro"/>
              </a:rPr>
              <a:t>Tunteiden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tulkinta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matemattisten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yhteen-,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vähennys-,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jako-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ja kertolaskujen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avulla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voi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 helpottaa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analy- </a:t>
            </a:r>
            <a:r>
              <a:rPr dirty="0" sz="1200" spc="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soimaan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 paremmin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 keskeisiä </a:t>
            </a:r>
            <a:r>
              <a:rPr dirty="0" sz="1200" spc="-5">
                <a:solidFill>
                  <a:srgbClr val="231F20"/>
                </a:solidFill>
                <a:latin typeface="Myriad Pro"/>
                <a:cs typeface="Myriad Pro"/>
              </a:rPr>
              <a:t>tunteita.</a:t>
            </a:r>
            <a:endParaRPr sz="1200">
              <a:latin typeface="Myriad Pro"/>
              <a:cs typeface="Myriad Pro"/>
            </a:endParaRPr>
          </a:p>
        </p:txBody>
      </p:sp>
      <p:sp>
        <p:nvSpPr>
          <p:cNvPr id="19" name="object 19"/>
          <p:cNvSpPr txBox="1"/>
          <p:nvPr/>
        </p:nvSpPr>
        <p:spPr>
          <a:xfrm rot="20520000">
            <a:off x="844047" y="5858149"/>
            <a:ext cx="1045443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30"/>
              </a:lnSpc>
            </a:pPr>
            <a:r>
              <a:rPr dirty="0" sz="2400" spc="-30">
                <a:solidFill>
                  <a:srgbClr val="020303"/>
                </a:solidFill>
                <a:latin typeface="Myriad Pro"/>
                <a:cs typeface="Myriad Pro"/>
              </a:rPr>
              <a:t>KA</a:t>
            </a:r>
            <a:r>
              <a:rPr dirty="0" baseline="1157" sz="3600" spc="-44">
                <a:solidFill>
                  <a:srgbClr val="020303"/>
                </a:solidFill>
                <a:latin typeface="Myriad Pro"/>
                <a:cs typeface="Myriad Pro"/>
              </a:rPr>
              <a:t>TEUS</a:t>
            </a:r>
            <a:endParaRPr baseline="1157" sz="3600">
              <a:latin typeface="Myriad Pro"/>
              <a:cs typeface="Myriad Pro"/>
            </a:endParaRPr>
          </a:p>
        </p:txBody>
      </p:sp>
      <p:sp>
        <p:nvSpPr>
          <p:cNvPr id="20" name="object 20"/>
          <p:cNvSpPr txBox="1"/>
          <p:nvPr/>
        </p:nvSpPr>
        <p:spPr>
          <a:xfrm rot="20520000">
            <a:off x="405348" y="6197845"/>
            <a:ext cx="213040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baseline="-5555" sz="15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baseline="-5555" sz="1500" spc="-3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5555" sz="1500" spc="-15">
                <a:solidFill>
                  <a:srgbClr val="020303"/>
                </a:solidFill>
                <a:latin typeface="Myriad Pro"/>
                <a:cs typeface="Myriad Pro"/>
              </a:rPr>
              <a:t>(Y</a:t>
            </a:r>
            <a:r>
              <a:rPr dirty="0" baseline="-2777" sz="1500" spc="-15">
                <a:solidFill>
                  <a:srgbClr val="020303"/>
                </a:solidFill>
                <a:latin typeface="Myriad Pro"/>
                <a:cs typeface="Myriad Pro"/>
              </a:rPr>
              <a:t>lpeys</a:t>
            </a:r>
            <a:r>
              <a:rPr dirty="0" baseline="-2777" sz="1500" spc="-3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2777" sz="150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dirty="0" baseline="-2777" sz="15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000" spc="-10">
                <a:solidFill>
                  <a:srgbClr val="020303"/>
                </a:solidFill>
                <a:latin typeface="Myriad Pro"/>
                <a:cs typeface="Myriad Pro"/>
              </a:rPr>
              <a:t>Turhamaisuus)</a:t>
            </a:r>
            <a:r>
              <a:rPr dirty="0" sz="1000" spc="-2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555" sz="1500">
                <a:solidFill>
                  <a:srgbClr val="020303"/>
                </a:solidFill>
                <a:latin typeface="Myriad Pro"/>
                <a:cs typeface="Myriad Pro"/>
              </a:rPr>
              <a:t>/</a:t>
            </a:r>
            <a:r>
              <a:rPr dirty="0" baseline="5555" sz="1500" spc="-104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555" sz="1500" spc="-22">
                <a:solidFill>
                  <a:srgbClr val="020303"/>
                </a:solidFill>
                <a:latin typeface="Myriad Pro"/>
                <a:cs typeface="Myriad Pro"/>
              </a:rPr>
              <a:t>Ystäv</a:t>
            </a:r>
            <a:r>
              <a:rPr dirty="0" baseline="8333" sz="1500" spc="-22">
                <a:solidFill>
                  <a:srgbClr val="020303"/>
                </a:solidFill>
                <a:latin typeface="Myriad Pro"/>
                <a:cs typeface="Myriad Pro"/>
              </a:rPr>
              <a:t>ällisyys</a:t>
            </a:r>
            <a:endParaRPr baseline="8333" sz="1500">
              <a:latin typeface="Myriad Pro"/>
              <a:cs typeface="Myriad Pro"/>
            </a:endParaRPr>
          </a:p>
        </p:txBody>
      </p:sp>
      <p:sp>
        <p:nvSpPr>
          <p:cNvPr id="21" name="object 21"/>
          <p:cNvSpPr txBox="1"/>
          <p:nvPr/>
        </p:nvSpPr>
        <p:spPr>
          <a:xfrm rot="20520000">
            <a:off x="9414884" y="5894360"/>
            <a:ext cx="128507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>
                <a:solidFill>
                  <a:srgbClr val="020303"/>
                </a:solidFill>
                <a:latin typeface="Myriad Pro"/>
                <a:cs typeface="Myriad Pro"/>
              </a:rPr>
              <a:t>NARSISMI</a:t>
            </a:r>
            <a:endParaRPr sz="2400">
              <a:latin typeface="Myriad Pro"/>
              <a:cs typeface="Myriad Pro"/>
            </a:endParaRPr>
          </a:p>
        </p:txBody>
      </p:sp>
      <p:sp>
        <p:nvSpPr>
          <p:cNvPr id="22" name="object 22"/>
          <p:cNvSpPr txBox="1"/>
          <p:nvPr/>
        </p:nvSpPr>
        <p:spPr>
          <a:xfrm rot="20520000">
            <a:off x="383154" y="6549267"/>
            <a:ext cx="252406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0"/>
              </a:lnSpc>
            </a:pPr>
            <a:r>
              <a:rPr dirty="0" baseline="-3472" sz="2400" spc="-30">
                <a:solidFill>
                  <a:srgbClr val="020303"/>
                </a:solidFill>
                <a:latin typeface="Myriad Pro"/>
                <a:cs typeface="Myriad Pro"/>
              </a:rPr>
              <a:t>Kateus</a:t>
            </a:r>
            <a:r>
              <a:rPr dirty="0" baseline="-3472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1736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baseline="-1736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tur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hautumista,</a:t>
            </a:r>
            <a:r>
              <a:rPr dirty="0" baseline="1736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että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23" name="object 23"/>
          <p:cNvSpPr txBox="1"/>
          <p:nvPr/>
        </p:nvSpPr>
        <p:spPr>
          <a:xfrm rot="20520000">
            <a:off x="654684" y="6778407"/>
            <a:ext cx="213819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toisella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baseline="3472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mitä</a:t>
            </a:r>
            <a:r>
              <a:rPr dirty="0" baseline="3472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6944" sz="2400" spc="-7">
                <a:solidFill>
                  <a:srgbClr val="020303"/>
                </a:solidFill>
                <a:latin typeface="Myriad Pro"/>
                <a:cs typeface="Myriad Pro"/>
              </a:rPr>
              <a:t>adeh</a:t>
            </a:r>
            <a:r>
              <a:rPr dirty="0" baseline="8680" sz="2400" spc="-7">
                <a:solidFill>
                  <a:srgbClr val="020303"/>
                </a:solidFill>
                <a:latin typeface="Myriad Pro"/>
                <a:cs typeface="Myriad Pro"/>
              </a:rPr>
              <a:t>tija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24" name="object 24"/>
          <p:cNvSpPr txBox="1"/>
          <p:nvPr/>
        </p:nvSpPr>
        <p:spPr>
          <a:xfrm rot="20520000">
            <a:off x="510351" y="7017623"/>
            <a:ext cx="254558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0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haluaa.</a:t>
            </a:r>
            <a:r>
              <a:rPr dirty="0" baseline="-3472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1736" sz="2400" spc="-3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600" spc="-20">
                <a:solidFill>
                  <a:srgbClr val="020303"/>
                </a:solidFill>
                <a:latin typeface="Myriad Pro"/>
                <a:cs typeface="Myriad Pro"/>
              </a:rPr>
              <a:t>ateus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koskee</a:t>
            </a:r>
            <a:r>
              <a:rPr dirty="0" baseline="1736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yleensä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25" name="object 25"/>
          <p:cNvSpPr txBox="1"/>
          <p:nvPr/>
        </p:nvSpPr>
        <p:spPr>
          <a:xfrm rot="20520000">
            <a:off x="710250" y="7247318"/>
            <a:ext cx="230323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baseline="-3472" sz="2400" spc="-15">
                <a:solidFill>
                  <a:srgbClr val="020303"/>
                </a:solidFill>
                <a:latin typeface="Myriad Pro"/>
                <a:cs typeface="Myriad Pro"/>
              </a:rPr>
              <a:t>vain</a:t>
            </a:r>
            <a:r>
              <a:rPr dirty="0" baseline="-3472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1736" sz="2400" spc="-7">
                <a:solidFill>
                  <a:srgbClr val="020303"/>
                </a:solidFill>
                <a:latin typeface="Myriad Pro"/>
                <a:cs typeface="Myriad Pro"/>
              </a:rPr>
              <a:t>kadeh</a:t>
            </a: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tijaa</a:t>
            </a:r>
            <a:r>
              <a:rPr dirty="0" sz="1600" spc="-5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ja</a:t>
            </a:r>
            <a:r>
              <a:rPr dirty="0" baseline="1736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7">
                <a:solidFill>
                  <a:srgbClr val="020303"/>
                </a:solidFill>
                <a:latin typeface="Myriad Pro"/>
                <a:cs typeface="Myriad Pro"/>
              </a:rPr>
              <a:t>henk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ilöä,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26" name="object 26"/>
          <p:cNvSpPr txBox="1"/>
          <p:nvPr/>
        </p:nvSpPr>
        <p:spPr>
          <a:xfrm rot="20520000">
            <a:off x="991690" y="7476374"/>
            <a:ext cx="189749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jok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1736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sai</a:t>
            </a:r>
            <a:r>
              <a:rPr dirty="0" baseline="1736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mitä</a:t>
            </a:r>
            <a:r>
              <a:rPr dirty="0" baseline="3472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kadeh</a:t>
            </a:r>
            <a:r>
              <a:rPr dirty="0" baseline="6944" sz="2400" spc="-7">
                <a:solidFill>
                  <a:srgbClr val="020303"/>
                </a:solidFill>
                <a:latin typeface="Myriad Pro"/>
                <a:cs typeface="Myriad Pro"/>
              </a:rPr>
              <a:t>tija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27" name="object 27"/>
          <p:cNvSpPr txBox="1"/>
          <p:nvPr/>
        </p:nvSpPr>
        <p:spPr>
          <a:xfrm rot="20520000">
            <a:off x="1747506" y="7694796"/>
            <a:ext cx="58148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halusi.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28" name="object 28"/>
          <p:cNvSpPr txBox="1"/>
          <p:nvPr/>
        </p:nvSpPr>
        <p:spPr>
          <a:xfrm rot="20520000">
            <a:off x="3605338" y="5859549"/>
            <a:ext cx="1351182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>
                <a:solidFill>
                  <a:srgbClr val="020303"/>
                </a:solidFill>
                <a:latin typeface="Myriad Pro"/>
                <a:cs typeface="Myriad Pro"/>
              </a:rPr>
              <a:t>AHDISTUS</a:t>
            </a:r>
            <a:endParaRPr sz="2400">
              <a:latin typeface="Myriad Pro"/>
              <a:cs typeface="Myriad Pro"/>
            </a:endParaRPr>
          </a:p>
        </p:txBody>
      </p:sp>
      <p:sp>
        <p:nvSpPr>
          <p:cNvPr id="29" name="object 29"/>
          <p:cNvSpPr txBox="1"/>
          <p:nvPr/>
        </p:nvSpPr>
        <p:spPr>
          <a:xfrm rot="20520000">
            <a:off x="3385077" y="6158372"/>
            <a:ext cx="198578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baseline="-4629" sz="18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baseline="-4629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4629" sz="1800">
                <a:solidFill>
                  <a:srgbClr val="020303"/>
                </a:solidFill>
                <a:latin typeface="Myriad Pro"/>
                <a:cs typeface="Myriad Pro"/>
              </a:rPr>
              <a:t>Ep</a:t>
            </a:r>
            <a:r>
              <a:rPr dirty="0" baseline="-4629" sz="1800" spc="-52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dirty="0" baseline="-4629" sz="1800" spc="-44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-2314" sz="180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-2314" sz="1800" spc="-3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baseline="-2314" sz="1800">
                <a:solidFill>
                  <a:srgbClr val="020303"/>
                </a:solidFill>
                <a:latin typeface="Myriad Pro"/>
                <a:cs typeface="Myriad Pro"/>
              </a:rPr>
              <a:t>muus</a:t>
            </a:r>
            <a:r>
              <a:rPr dirty="0" baseline="-2314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x</a:t>
            </a:r>
            <a:r>
              <a:rPr dirty="0" sz="1200" spc="-7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65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oim</a:t>
            </a:r>
            <a:r>
              <a:rPr dirty="0" sz="1200" spc="-3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2314" sz="180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2314" sz="1800" spc="-52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omuus</a:t>
            </a:r>
            <a:endParaRPr baseline="4629" sz="1800">
              <a:latin typeface="Myriad Pro"/>
              <a:cs typeface="Myriad Pro"/>
            </a:endParaRPr>
          </a:p>
        </p:txBody>
      </p:sp>
      <p:sp>
        <p:nvSpPr>
          <p:cNvPr id="30" name="object 30"/>
          <p:cNvSpPr txBox="1"/>
          <p:nvPr/>
        </p:nvSpPr>
        <p:spPr>
          <a:xfrm rot="20520000">
            <a:off x="3332240" y="6487365"/>
            <a:ext cx="234372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5"/>
              </a:lnSpc>
            </a:pPr>
            <a:r>
              <a:rPr dirty="0" baseline="-5208" sz="2400" spc="-22">
                <a:solidFill>
                  <a:srgbClr val="020303"/>
                </a:solidFill>
                <a:latin typeface="Myriad Pro"/>
                <a:cs typeface="Myriad Pro"/>
              </a:rPr>
              <a:t>Epä</a:t>
            </a:r>
            <a:r>
              <a:rPr dirty="0" baseline="-3472" sz="2400" spc="-22">
                <a:solidFill>
                  <a:srgbClr val="020303"/>
                </a:solidFill>
                <a:latin typeface="Myriad Pro"/>
                <a:cs typeface="Myriad Pro"/>
              </a:rPr>
              <a:t>var</a:t>
            </a:r>
            <a:r>
              <a:rPr dirty="0" baseline="-1736" sz="2400" spc="-22">
                <a:solidFill>
                  <a:srgbClr val="020303"/>
                </a:solidFill>
                <a:latin typeface="Myriad Pro"/>
                <a:cs typeface="Myriad Pro"/>
              </a:rPr>
              <a:t>muus</a:t>
            </a:r>
            <a:r>
              <a:rPr dirty="0" baseline="-1736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sz="1600" spc="-5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sitä,</a:t>
            </a:r>
            <a:r>
              <a:rPr dirty="0" baseline="1736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mitä</a:t>
            </a:r>
            <a:r>
              <a:rPr dirty="0" baseline="3472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et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31" name="object 31"/>
          <p:cNvSpPr txBox="1"/>
          <p:nvPr/>
        </p:nvSpPr>
        <p:spPr>
          <a:xfrm rot="20520000">
            <a:off x="3412797" y="6718024"/>
            <a:ext cx="234118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tiedä</a:t>
            </a:r>
            <a:r>
              <a:rPr dirty="0" sz="1600" spc="-5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ja</a:t>
            </a:r>
            <a:r>
              <a:rPr dirty="0" baseline="1736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voima</a:t>
            </a:r>
            <a:r>
              <a:rPr dirty="0" baseline="5208" sz="2400" spc="-22">
                <a:solidFill>
                  <a:srgbClr val="020303"/>
                </a:solidFill>
                <a:latin typeface="Myriad Pro"/>
                <a:cs typeface="Myriad Pro"/>
              </a:rPr>
              <a:t>ttomuus</a:t>
            </a:r>
            <a:r>
              <a:rPr dirty="0" baseline="5208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8680" sz="2400">
                <a:solidFill>
                  <a:srgbClr val="020303"/>
                </a:solidFill>
                <a:latin typeface="Myriad Pro"/>
                <a:cs typeface="Myriad Pro"/>
              </a:rPr>
              <a:t>mitä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32" name="object 32"/>
          <p:cNvSpPr txBox="1"/>
          <p:nvPr/>
        </p:nvSpPr>
        <p:spPr>
          <a:xfrm rot="20520000">
            <a:off x="4113461" y="6943771"/>
            <a:ext cx="109471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et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75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oi</a:t>
            </a:r>
            <a:r>
              <a:rPr dirty="0" baseline="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hallita.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33" name="object 33"/>
          <p:cNvSpPr txBox="1"/>
          <p:nvPr/>
        </p:nvSpPr>
        <p:spPr>
          <a:xfrm rot="20520000">
            <a:off x="3789550" y="7170763"/>
            <a:ext cx="194359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baseline="-3472" sz="2400" spc="-7">
                <a:solidFill>
                  <a:srgbClr val="020303"/>
                </a:solidFill>
                <a:latin typeface="Myriad Pro"/>
                <a:cs typeface="Myriad Pro"/>
              </a:rPr>
              <a:t>Mitä</a:t>
            </a:r>
            <a:r>
              <a:rPr dirty="0" baseline="-3472" sz="2400" spc="-12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1736" sz="2400" spc="-15">
                <a:solidFill>
                  <a:srgbClr val="020303"/>
                </a:solidFill>
                <a:latin typeface="Myriad Pro"/>
                <a:cs typeface="Myriad Pro"/>
              </a:rPr>
              <a:t>epä</a:t>
            </a: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varmemmaksi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34" name="object 34"/>
          <p:cNvSpPr txBox="1"/>
          <p:nvPr/>
        </p:nvSpPr>
        <p:spPr>
          <a:xfrm rot="20520000">
            <a:off x="4330352" y="7404586"/>
            <a:ext cx="97703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tunne</a:t>
            </a:r>
            <a:r>
              <a:rPr dirty="0" sz="1600" spc="-4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,</a:t>
            </a:r>
            <a:r>
              <a:rPr dirty="0" baseline="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sitä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35" name="object 35"/>
          <p:cNvSpPr txBox="1"/>
          <p:nvPr/>
        </p:nvSpPr>
        <p:spPr>
          <a:xfrm rot="20520000">
            <a:off x="4064236" y="7631159"/>
            <a:ext cx="171010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voima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tt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omammaksi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36" name="object 36"/>
          <p:cNvSpPr txBox="1"/>
          <p:nvPr/>
        </p:nvSpPr>
        <p:spPr>
          <a:xfrm rot="20520000">
            <a:off x="4753612" y="7856908"/>
            <a:ext cx="48643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tule</a:t>
            </a:r>
            <a:r>
              <a:rPr dirty="0" sz="1600" spc="-4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.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37" name="object 37"/>
          <p:cNvSpPr txBox="1"/>
          <p:nvPr/>
        </p:nvSpPr>
        <p:spPr>
          <a:xfrm rot="20520000">
            <a:off x="6457757" y="5899064"/>
            <a:ext cx="1339431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15">
                <a:solidFill>
                  <a:srgbClr val="020303"/>
                </a:solidFill>
                <a:latin typeface="Myriad Pro"/>
                <a:cs typeface="Myriad Pro"/>
              </a:rPr>
              <a:t>KÄRSIMY</a:t>
            </a:r>
            <a:r>
              <a:rPr dirty="0" baseline="3472" sz="3600" spc="-22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baseline="3472" sz="3600">
              <a:latin typeface="Myriad Pro"/>
              <a:cs typeface="Myriad Pro"/>
            </a:endParaRPr>
          </a:p>
        </p:txBody>
      </p:sp>
      <p:sp>
        <p:nvSpPr>
          <p:cNvPr id="38" name="object 38"/>
          <p:cNvSpPr txBox="1"/>
          <p:nvPr/>
        </p:nvSpPr>
        <p:spPr>
          <a:xfrm rot="20520000">
            <a:off x="6372990" y="6183016"/>
            <a:ext cx="17313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5"/>
              </a:lnSpc>
            </a:pPr>
            <a:r>
              <a:rPr dirty="0" baseline="-4629" sz="18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baseline="-4629" sz="1800" spc="-11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4629" sz="1800" spc="-12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-4629" sz="1800">
                <a:solidFill>
                  <a:srgbClr val="020303"/>
                </a:solidFill>
                <a:latin typeface="Myriad Pro"/>
                <a:cs typeface="Myriad Pro"/>
              </a:rPr>
              <a:t>us</a:t>
            </a:r>
            <a:r>
              <a:rPr dirty="0" baseline="-4629" sz="1800" spc="-7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-2314" sz="180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-2314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2314" sz="1800">
                <a:solidFill>
                  <a:srgbClr val="020303"/>
                </a:solidFill>
                <a:latin typeface="Myriad Pro"/>
                <a:cs typeface="Myriad Pro"/>
              </a:rPr>
              <a:t>x</a:t>
            </a:r>
            <a:r>
              <a:rPr dirty="0" baseline="-2314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2314" sz="1800" spc="-30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baseline="-2314" sz="1800">
                <a:solidFill>
                  <a:srgbClr val="020303"/>
                </a:solidFill>
                <a:latin typeface="Myriad Pro"/>
                <a:cs typeface="Myriad Pro"/>
              </a:rPr>
              <a:t>uu</a:t>
            </a:r>
            <a:r>
              <a:rPr dirty="0" baseline="-2314" sz="1800" spc="-52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os</a:t>
            </a:r>
            <a:r>
              <a:rPr dirty="0" sz="1200" spc="-3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2314" sz="1800">
                <a:solidFill>
                  <a:srgbClr val="020303"/>
                </a:solidFill>
                <a:latin typeface="Myriad Pro"/>
                <a:cs typeface="Myriad Pro"/>
              </a:rPr>
              <a:t>asta</a:t>
            </a:r>
            <a:r>
              <a:rPr dirty="0" baseline="2314" sz="1800" spc="-3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baseline="2314" sz="180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dirty="0" baseline="2314" sz="1800" spc="-44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ta</a:t>
            </a:r>
            <a:endParaRPr baseline="4629" sz="1800">
              <a:latin typeface="Myriad Pro"/>
              <a:cs typeface="Myriad Pro"/>
            </a:endParaRPr>
          </a:p>
        </p:txBody>
      </p:sp>
      <p:sp>
        <p:nvSpPr>
          <p:cNvPr id="39" name="object 39"/>
          <p:cNvSpPr txBox="1"/>
          <p:nvPr/>
        </p:nvSpPr>
        <p:spPr>
          <a:xfrm rot="20520000">
            <a:off x="6543024" y="6496755"/>
            <a:ext cx="160423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1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apa</a:t>
            </a:r>
            <a:r>
              <a:rPr dirty="0" sz="1600" spc="-40">
                <a:solidFill>
                  <a:srgbClr val="020303"/>
                </a:solidFill>
                <a:latin typeface="Myriad Pro"/>
                <a:cs typeface="Myriad Pro"/>
              </a:rPr>
              <a:t>h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tum</a:t>
            </a:r>
            <a:r>
              <a:rPr dirty="0" baseline="1736" sz="2400" spc="-6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3472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75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oi</a:t>
            </a:r>
            <a:r>
              <a:rPr dirty="0" baseline="5208" sz="2400" spc="-6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6944" sz="2400" spc="-6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40" name="object 40"/>
          <p:cNvSpPr txBox="1"/>
          <p:nvPr/>
        </p:nvSpPr>
        <p:spPr>
          <a:xfrm rot="20520000">
            <a:off x="6439818" y="6721502"/>
            <a:ext cx="201307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aiheuttaa</a:t>
            </a:r>
            <a:r>
              <a:rPr dirty="0" baseline="-3472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tusk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aa,</a:t>
            </a:r>
            <a:r>
              <a:rPr dirty="0" baseline="1736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mutta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41" name="object 41"/>
          <p:cNvSpPr txBox="1"/>
          <p:nvPr/>
        </p:nvSpPr>
        <p:spPr>
          <a:xfrm rot="20520000">
            <a:off x="6635418" y="6951254"/>
            <a:ext cx="177947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ei</a:t>
            </a:r>
            <a:r>
              <a:rPr dirty="0" sz="1600" spc="-4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1736" sz="2400" spc="-60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sinänsä</a:t>
            </a:r>
            <a:r>
              <a:rPr dirty="0" baseline="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aiheuta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42" name="object 42"/>
          <p:cNvSpPr txBox="1"/>
          <p:nvPr/>
        </p:nvSpPr>
        <p:spPr>
          <a:xfrm rot="20520000">
            <a:off x="7120167" y="7178722"/>
            <a:ext cx="96648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ärsi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baseline="1736" sz="2400" spc="-67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stä.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43" name="object 43"/>
          <p:cNvSpPr txBox="1"/>
          <p:nvPr/>
        </p:nvSpPr>
        <p:spPr>
          <a:xfrm rot="20520000">
            <a:off x="6934858" y="7411466"/>
            <a:ext cx="149658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Muut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osv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astar</a:t>
            </a:r>
            <a:r>
              <a:rPr dirty="0" baseline="5208" sz="2400" spc="-22">
                <a:solidFill>
                  <a:srgbClr val="020303"/>
                </a:solidFill>
                <a:latin typeface="Myriad Pro"/>
                <a:cs typeface="Myriad Pro"/>
              </a:rPr>
              <a:t>inta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44" name="object 44"/>
          <p:cNvSpPr txBox="1"/>
          <p:nvPr/>
        </p:nvSpPr>
        <p:spPr>
          <a:xfrm rot="20520000">
            <a:off x="7345348" y="7639498"/>
            <a:ext cx="83165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aiheuttaa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45" name="object 45"/>
          <p:cNvSpPr txBox="1"/>
          <p:nvPr/>
        </p:nvSpPr>
        <p:spPr>
          <a:xfrm rot="20520000">
            <a:off x="7286049" y="7871277"/>
            <a:ext cx="110906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ärsi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yksen.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46" name="object 46"/>
          <p:cNvSpPr txBox="1"/>
          <p:nvPr/>
        </p:nvSpPr>
        <p:spPr>
          <a:xfrm rot="20520000">
            <a:off x="9316363" y="6171330"/>
            <a:ext cx="166813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200" spc="-4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10">
                <a:solidFill>
                  <a:srgbClr val="020303"/>
                </a:solidFill>
                <a:latin typeface="Myriad Pro"/>
                <a:cs typeface="Myriad Pro"/>
              </a:rPr>
              <a:t>(I</a:t>
            </a:r>
            <a:r>
              <a:rPr dirty="0" baseline="2314" sz="1800" spc="-15">
                <a:solidFill>
                  <a:srgbClr val="020303"/>
                </a:solidFill>
                <a:latin typeface="Myriad Pro"/>
                <a:cs typeface="Myriad Pro"/>
              </a:rPr>
              <a:t>tsetun</a:t>
            </a:r>
            <a:r>
              <a:rPr dirty="0" baseline="4629" sz="1800" spc="-15">
                <a:solidFill>
                  <a:srgbClr val="020303"/>
                </a:solidFill>
                <a:latin typeface="Myriad Pro"/>
                <a:cs typeface="Myriad Pro"/>
              </a:rPr>
              <a:t>to)^2</a:t>
            </a:r>
            <a:r>
              <a:rPr dirty="0" baseline="4629" sz="18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1800">
                <a:solidFill>
                  <a:srgbClr val="020303"/>
                </a:solidFill>
                <a:latin typeface="Myriad Pro"/>
                <a:cs typeface="Myriad Pro"/>
              </a:rPr>
              <a:t>x</a:t>
            </a:r>
            <a:r>
              <a:rPr dirty="0" baseline="6944" sz="18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1800">
                <a:solidFill>
                  <a:srgbClr val="020303"/>
                </a:solidFill>
                <a:latin typeface="Myriad Pro"/>
                <a:cs typeface="Myriad Pro"/>
              </a:rPr>
              <a:t>Oikeutus</a:t>
            </a:r>
            <a:endParaRPr baseline="6944" sz="1800">
              <a:latin typeface="Myriad Pro"/>
              <a:cs typeface="Myriad Pro"/>
            </a:endParaRPr>
          </a:p>
        </p:txBody>
      </p:sp>
      <p:sp>
        <p:nvSpPr>
          <p:cNvPr id="47" name="object 47"/>
          <p:cNvSpPr txBox="1"/>
          <p:nvPr/>
        </p:nvSpPr>
        <p:spPr>
          <a:xfrm rot="20520000">
            <a:off x="9008811" y="6492670"/>
            <a:ext cx="245760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Luodessaan</a:t>
            </a:r>
            <a:r>
              <a:rPr dirty="0" sz="16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itsestään</a:t>
            </a:r>
            <a:r>
              <a:rPr dirty="0" baseline="5208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8680" sz="2400" spc="-7">
                <a:solidFill>
                  <a:srgbClr val="020303"/>
                </a:solidFill>
                <a:latin typeface="Myriad Pro"/>
                <a:cs typeface="Myriad Pro"/>
              </a:rPr>
              <a:t>tarinan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48" name="object 48"/>
          <p:cNvSpPr txBox="1"/>
          <p:nvPr/>
        </p:nvSpPr>
        <p:spPr>
          <a:xfrm rot="20520000">
            <a:off x="9175180" y="6722660"/>
            <a:ext cx="228299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ainutlaa</a:t>
            </a:r>
            <a:r>
              <a:rPr dirty="0" baseline="3472" sz="2400" spc="-7">
                <a:solidFill>
                  <a:srgbClr val="020303"/>
                </a:solidFill>
                <a:latin typeface="Myriad Pro"/>
                <a:cs typeface="Myriad Pro"/>
              </a:rPr>
              <a:t>tuisuudesta,</a:t>
            </a:r>
            <a:r>
              <a:rPr dirty="0" baseline="3472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8680" sz="2400">
                <a:solidFill>
                  <a:srgbClr val="020303"/>
                </a:solidFill>
                <a:latin typeface="Myriad Pro"/>
                <a:cs typeface="Myriad Pro"/>
              </a:rPr>
              <a:t>uskoo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49" name="object 49"/>
          <p:cNvSpPr txBox="1"/>
          <p:nvPr/>
        </p:nvSpPr>
        <p:spPr>
          <a:xfrm rot="20520000">
            <a:off x="9550224" y="6951006"/>
            <a:ext cx="168930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ole</a:t>
            </a:r>
            <a:r>
              <a:rPr dirty="0" baseline="-3472" sz="2400" spc="-6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-1736" sz="2400">
                <a:solidFill>
                  <a:srgbClr val="020303"/>
                </a:solidFill>
                <a:latin typeface="Myriad Pro"/>
                <a:cs typeface="Myriad Pro"/>
              </a:rPr>
              <a:t>ansa</a:t>
            </a:r>
            <a:r>
              <a:rPr dirty="0" baseline="-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oikeu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ettu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50" name="object 50"/>
          <p:cNvSpPr txBox="1"/>
          <p:nvPr/>
        </p:nvSpPr>
        <p:spPr>
          <a:xfrm rot="20520000">
            <a:off x="9408525" y="7183356"/>
            <a:ext cx="213250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erit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yiskoh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teluun,</a:t>
            </a:r>
            <a:r>
              <a:rPr dirty="0" baseline="3472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 spc="-15">
                <a:solidFill>
                  <a:srgbClr val="020303"/>
                </a:solidFill>
                <a:latin typeface="Myriad Pro"/>
                <a:cs typeface="Myriad Pro"/>
              </a:rPr>
              <a:t>johtaen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51" name="object 51"/>
          <p:cNvSpPr txBox="1"/>
          <p:nvPr/>
        </p:nvSpPr>
        <p:spPr>
          <a:xfrm rot="20520000">
            <a:off x="9554013" y="7413476"/>
            <a:ext cx="199917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0"/>
              </a:lnSpc>
            </a:pPr>
            <a:r>
              <a:rPr dirty="0" baseline="-3472" sz="2400" spc="-6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älit</a:t>
            </a:r>
            <a:r>
              <a:rPr dirty="0" baseline="-3472" sz="2400" spc="-67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-1736" sz="2400">
                <a:solidFill>
                  <a:srgbClr val="020303"/>
                </a:solidFill>
                <a:latin typeface="Myriad Pro"/>
                <a:cs typeface="Myriad Pro"/>
              </a:rPr>
              <a:t>ömän</a:t>
            </a:r>
            <a:r>
              <a:rPr dirty="0" baseline="-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2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sz="1600" spc="-5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dy</a:t>
            </a:r>
            <a:r>
              <a:rPr dirty="0" baseline="1736" sz="2400" spc="-3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yksen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52" name="object 52"/>
          <p:cNvSpPr txBox="1"/>
          <p:nvPr/>
        </p:nvSpPr>
        <p:spPr>
          <a:xfrm rot="20520000">
            <a:off x="10080009" y="7640587"/>
            <a:ext cx="110345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tav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oitteluun.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53" name="object 53"/>
          <p:cNvSpPr txBox="1"/>
          <p:nvPr/>
        </p:nvSpPr>
        <p:spPr>
          <a:xfrm rot="20520000">
            <a:off x="12069751" y="5876353"/>
            <a:ext cx="1578472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4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baseline="1157" sz="3600" spc="-60">
                <a:solidFill>
                  <a:srgbClr val="020303"/>
                </a:solidFill>
                <a:latin typeface="Myriad Pro"/>
                <a:cs typeface="Myriad Pro"/>
              </a:rPr>
              <a:t>ÖYR</a:t>
            </a:r>
            <a:r>
              <a:rPr dirty="0" baseline="2314" sz="3600" spc="-60">
                <a:solidFill>
                  <a:srgbClr val="020303"/>
                </a:solidFill>
                <a:latin typeface="Myriad Pro"/>
                <a:cs typeface="Myriad Pro"/>
              </a:rPr>
              <a:t>YY</a:t>
            </a:r>
            <a:r>
              <a:rPr dirty="0" baseline="3472" sz="3600" spc="-60">
                <a:solidFill>
                  <a:srgbClr val="020303"/>
                </a:solidFill>
                <a:latin typeface="Myriad Pro"/>
                <a:cs typeface="Myriad Pro"/>
              </a:rPr>
              <a:t>TY</a:t>
            </a:r>
            <a:r>
              <a:rPr dirty="0" baseline="4629" sz="3600" spc="-6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baseline="4629" sz="3600">
              <a:latin typeface="Myriad Pro"/>
              <a:cs typeface="Myriad Pro"/>
            </a:endParaRPr>
          </a:p>
        </p:txBody>
      </p:sp>
      <p:sp>
        <p:nvSpPr>
          <p:cNvPr id="54" name="object 54"/>
          <p:cNvSpPr txBox="1"/>
          <p:nvPr/>
        </p:nvSpPr>
        <p:spPr>
          <a:xfrm rot="20520000">
            <a:off x="12183574" y="6196260"/>
            <a:ext cx="145516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baseline="-4629" sz="18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baseline="-4629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4629" sz="1800">
                <a:solidFill>
                  <a:srgbClr val="020303"/>
                </a:solidFill>
                <a:latin typeface="Myriad Pro"/>
                <a:cs typeface="Myriad Pro"/>
              </a:rPr>
              <a:t>(Häpeä</a:t>
            </a:r>
            <a:r>
              <a:rPr dirty="0" baseline="-4629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x</a:t>
            </a:r>
            <a:r>
              <a:rPr dirty="0" sz="1200" spc="-7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45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iha)</a:t>
            </a:r>
            <a:r>
              <a:rPr dirty="0" sz="1200" spc="-2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2314" sz="1800">
                <a:solidFill>
                  <a:srgbClr val="020303"/>
                </a:solidFill>
                <a:latin typeface="Myriad Pro"/>
                <a:cs typeface="Myriad Pro"/>
              </a:rPr>
              <a:t>-</a:t>
            </a:r>
            <a:r>
              <a:rPr dirty="0" baseline="2314" sz="1800" spc="-104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2314" sz="1800" spc="-97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2314" sz="1800">
                <a:solidFill>
                  <a:srgbClr val="020303"/>
                </a:solidFill>
                <a:latin typeface="Myriad Pro"/>
                <a:cs typeface="Myriad Pro"/>
              </a:rPr>
              <a:t>alta</a:t>
            </a:r>
            <a:endParaRPr baseline="2314" sz="1800">
              <a:latin typeface="Myriad Pro"/>
              <a:cs typeface="Myriad Pro"/>
            </a:endParaRPr>
          </a:p>
        </p:txBody>
      </p:sp>
      <p:sp>
        <p:nvSpPr>
          <p:cNvPr id="55" name="object 55"/>
          <p:cNvSpPr txBox="1"/>
          <p:nvPr/>
        </p:nvSpPr>
        <p:spPr>
          <a:xfrm rot="20520000">
            <a:off x="12087345" y="6505350"/>
            <a:ext cx="216980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Nö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yryyt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etty</a:t>
            </a:r>
            <a:r>
              <a:rPr dirty="0" baseline="3472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joutuu</a:t>
            </a:r>
            <a:r>
              <a:rPr dirty="0" baseline="5208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 spc="-15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8680" sz="2400" spc="-15">
                <a:solidFill>
                  <a:srgbClr val="020303"/>
                </a:solidFill>
                <a:latin typeface="Myriad Pro"/>
                <a:cs typeface="Myriad Pro"/>
              </a:rPr>
              <a:t>allan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56" name="object 56"/>
          <p:cNvSpPr txBox="1"/>
          <p:nvPr/>
        </p:nvSpPr>
        <p:spPr>
          <a:xfrm rot="20520000">
            <a:off x="12047186" y="6736916"/>
            <a:ext cx="240951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baseline="-5208" sz="2400">
                <a:solidFill>
                  <a:srgbClr val="020303"/>
                </a:solidFill>
                <a:latin typeface="Myriad Pro"/>
                <a:cs typeface="Myriad Pro"/>
              </a:rPr>
              <a:t>alistamaksi.</a:t>
            </a:r>
            <a:r>
              <a:rPr dirty="0" baseline="-5208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ö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1736" sz="2400" spc="7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yttäminen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57" name="object 57"/>
          <p:cNvSpPr txBox="1"/>
          <p:nvPr/>
        </p:nvSpPr>
        <p:spPr>
          <a:xfrm rot="20520000">
            <a:off x="12127329" y="6967517"/>
            <a:ext cx="240762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20">
                <a:solidFill>
                  <a:srgbClr val="020303"/>
                </a:solidFill>
                <a:latin typeface="Myriad Pro"/>
                <a:cs typeface="Myriad Pro"/>
              </a:rPr>
              <a:t>voi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olla</a:t>
            </a:r>
            <a:r>
              <a:rPr dirty="0" baseline="1736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sanallista,</a:t>
            </a:r>
            <a:r>
              <a:rPr dirty="0" baseline="3472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 spc="-22">
                <a:solidFill>
                  <a:srgbClr val="020303"/>
                </a:solidFill>
                <a:latin typeface="Myriad Pro"/>
                <a:cs typeface="Myriad Pro"/>
              </a:rPr>
              <a:t>sana</a:t>
            </a:r>
            <a:r>
              <a:rPr dirty="0" baseline="8680" sz="2400" spc="-22">
                <a:solidFill>
                  <a:srgbClr val="020303"/>
                </a:solidFill>
                <a:latin typeface="Myriad Pro"/>
                <a:cs typeface="Myriad Pro"/>
              </a:rPr>
              <a:t>ton</a:t>
            </a:r>
            <a:r>
              <a:rPr dirty="0" baseline="10416" sz="2400" spc="-22">
                <a:solidFill>
                  <a:srgbClr val="020303"/>
                </a:solidFill>
                <a:latin typeface="Myriad Pro"/>
                <a:cs typeface="Myriad Pro"/>
              </a:rPr>
              <a:t>ta,</a:t>
            </a:r>
            <a:endParaRPr baseline="10416" sz="2400">
              <a:latin typeface="Myriad Pro"/>
              <a:cs typeface="Myriad Pro"/>
            </a:endParaRPr>
          </a:p>
        </p:txBody>
      </p:sp>
      <p:sp>
        <p:nvSpPr>
          <p:cNvPr id="58" name="object 58"/>
          <p:cNvSpPr txBox="1"/>
          <p:nvPr/>
        </p:nvSpPr>
        <p:spPr>
          <a:xfrm rot="20520000">
            <a:off x="12699160" y="7194319"/>
            <a:ext cx="141924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sivuuttamista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tai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59" name="object 59"/>
          <p:cNvSpPr txBox="1"/>
          <p:nvPr/>
        </p:nvSpPr>
        <p:spPr>
          <a:xfrm rot="20520000">
            <a:off x="12542018" y="7426826"/>
            <a:ext cx="189307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välinpitämä</a:t>
            </a:r>
            <a:r>
              <a:rPr dirty="0" baseline="5208" sz="2400" spc="-15">
                <a:solidFill>
                  <a:srgbClr val="020303"/>
                </a:solidFill>
                <a:latin typeface="Myriad Pro"/>
                <a:cs typeface="Myriad Pro"/>
              </a:rPr>
              <a:t>ttöm</a:t>
            </a:r>
            <a:r>
              <a:rPr dirty="0" baseline="6944" sz="2400" spc="-15">
                <a:solidFill>
                  <a:srgbClr val="020303"/>
                </a:solidFill>
                <a:latin typeface="Myriad Pro"/>
                <a:cs typeface="Myriad Pro"/>
              </a:rPr>
              <a:t>yyttä.</a:t>
            </a:r>
            <a:endParaRPr baseline="6944" sz="2400">
              <a:latin typeface="Myriad Pro"/>
              <a:cs typeface="Myriad Pro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82993" y="1979129"/>
            <a:ext cx="14814550" cy="3362960"/>
            <a:chOff x="282993" y="1979129"/>
            <a:chExt cx="14814550" cy="3362960"/>
          </a:xfrm>
        </p:grpSpPr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993" y="1979129"/>
              <a:ext cx="14813965" cy="336259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766471" y="1979136"/>
              <a:ext cx="2499360" cy="1366520"/>
            </a:xfrm>
            <a:custGeom>
              <a:avLst/>
              <a:gdLst/>
              <a:ahLst/>
              <a:cxnLst/>
              <a:rect l="l" t="t" r="r" b="b"/>
              <a:pathLst>
                <a:path w="2499359" h="1366520">
                  <a:moveTo>
                    <a:pt x="1413624" y="0"/>
                  </a:moveTo>
                  <a:lnTo>
                    <a:pt x="1364988" y="820"/>
                  </a:lnTo>
                  <a:lnTo>
                    <a:pt x="1316764" y="3264"/>
                  </a:lnTo>
                  <a:lnTo>
                    <a:pt x="1268978" y="7304"/>
                  </a:lnTo>
                  <a:lnTo>
                    <a:pt x="1221656" y="12916"/>
                  </a:lnTo>
                  <a:lnTo>
                    <a:pt x="1174825" y="20072"/>
                  </a:lnTo>
                  <a:lnTo>
                    <a:pt x="1128510" y="28745"/>
                  </a:lnTo>
                  <a:lnTo>
                    <a:pt x="1082740" y="38910"/>
                  </a:lnTo>
                  <a:lnTo>
                    <a:pt x="1037539" y="50541"/>
                  </a:lnTo>
                  <a:lnTo>
                    <a:pt x="992934" y="63610"/>
                  </a:lnTo>
                  <a:lnTo>
                    <a:pt x="948951" y="78092"/>
                  </a:lnTo>
                  <a:lnTo>
                    <a:pt x="905617" y="93960"/>
                  </a:lnTo>
                  <a:lnTo>
                    <a:pt x="862959" y="111189"/>
                  </a:lnTo>
                  <a:lnTo>
                    <a:pt x="821002" y="129750"/>
                  </a:lnTo>
                  <a:lnTo>
                    <a:pt x="779772" y="149619"/>
                  </a:lnTo>
                  <a:lnTo>
                    <a:pt x="739297" y="170769"/>
                  </a:lnTo>
                  <a:lnTo>
                    <a:pt x="699603" y="193173"/>
                  </a:lnTo>
                  <a:lnTo>
                    <a:pt x="660715" y="216805"/>
                  </a:lnTo>
                  <a:lnTo>
                    <a:pt x="622661" y="241640"/>
                  </a:lnTo>
                  <a:lnTo>
                    <a:pt x="585466" y="267649"/>
                  </a:lnTo>
                  <a:lnTo>
                    <a:pt x="549158" y="294808"/>
                  </a:lnTo>
                  <a:lnTo>
                    <a:pt x="513761" y="323090"/>
                  </a:lnTo>
                  <a:lnTo>
                    <a:pt x="479303" y="352468"/>
                  </a:lnTo>
                  <a:lnTo>
                    <a:pt x="445810" y="382916"/>
                  </a:lnTo>
                  <a:lnTo>
                    <a:pt x="413309" y="414408"/>
                  </a:lnTo>
                  <a:lnTo>
                    <a:pt x="381825" y="446918"/>
                  </a:lnTo>
                  <a:lnTo>
                    <a:pt x="351386" y="480418"/>
                  </a:lnTo>
                  <a:lnTo>
                    <a:pt x="322016" y="514883"/>
                  </a:lnTo>
                  <a:lnTo>
                    <a:pt x="293744" y="550287"/>
                  </a:lnTo>
                  <a:lnTo>
                    <a:pt x="266594" y="586603"/>
                  </a:lnTo>
                  <a:lnTo>
                    <a:pt x="240595" y="623804"/>
                  </a:lnTo>
                  <a:lnTo>
                    <a:pt x="215770" y="661865"/>
                  </a:lnTo>
                  <a:lnTo>
                    <a:pt x="192149" y="700759"/>
                  </a:lnTo>
                  <a:lnTo>
                    <a:pt x="169755" y="740459"/>
                  </a:lnTo>
                  <a:lnTo>
                    <a:pt x="148617" y="780940"/>
                  </a:lnTo>
                  <a:lnTo>
                    <a:pt x="128759" y="822175"/>
                  </a:lnTo>
                  <a:lnTo>
                    <a:pt x="110210" y="864137"/>
                  </a:lnTo>
                  <a:lnTo>
                    <a:pt x="92994" y="906801"/>
                  </a:lnTo>
                  <a:lnTo>
                    <a:pt x="77138" y="950140"/>
                  </a:lnTo>
                  <a:lnTo>
                    <a:pt x="62670" y="994127"/>
                  </a:lnTo>
                  <a:lnTo>
                    <a:pt x="49614" y="1038737"/>
                  </a:lnTo>
                  <a:lnTo>
                    <a:pt x="37997" y="1083942"/>
                  </a:lnTo>
                  <a:lnTo>
                    <a:pt x="27846" y="1129717"/>
                  </a:lnTo>
                  <a:lnTo>
                    <a:pt x="19187" y="1176036"/>
                  </a:lnTo>
                  <a:lnTo>
                    <a:pt x="12047" y="1222871"/>
                  </a:lnTo>
                  <a:lnTo>
                    <a:pt x="6451" y="1270197"/>
                  </a:lnTo>
                  <a:lnTo>
                    <a:pt x="2427" y="1317987"/>
                  </a:lnTo>
                  <a:lnTo>
                    <a:pt x="0" y="1366215"/>
                  </a:lnTo>
                  <a:lnTo>
                    <a:pt x="2499029" y="507403"/>
                  </a:lnTo>
                  <a:lnTo>
                    <a:pt x="2467267" y="470728"/>
                  </a:lnTo>
                  <a:lnTo>
                    <a:pt x="2434286" y="435170"/>
                  </a:lnTo>
                  <a:lnTo>
                    <a:pt x="2400118" y="400762"/>
                  </a:lnTo>
                  <a:lnTo>
                    <a:pt x="2364796" y="367535"/>
                  </a:lnTo>
                  <a:lnTo>
                    <a:pt x="2328351" y="335522"/>
                  </a:lnTo>
                  <a:lnTo>
                    <a:pt x="2290816" y="304755"/>
                  </a:lnTo>
                  <a:lnTo>
                    <a:pt x="2252224" y="275267"/>
                  </a:lnTo>
                  <a:lnTo>
                    <a:pt x="2212607" y="247089"/>
                  </a:lnTo>
                  <a:lnTo>
                    <a:pt x="2171997" y="220255"/>
                  </a:lnTo>
                  <a:lnTo>
                    <a:pt x="2130427" y="194797"/>
                  </a:lnTo>
                  <a:lnTo>
                    <a:pt x="2087928" y="170747"/>
                  </a:lnTo>
                  <a:lnTo>
                    <a:pt x="2044534" y="148137"/>
                  </a:lnTo>
                  <a:lnTo>
                    <a:pt x="2000276" y="126999"/>
                  </a:lnTo>
                  <a:lnTo>
                    <a:pt x="1955188" y="107367"/>
                  </a:lnTo>
                  <a:lnTo>
                    <a:pt x="1909301" y="89272"/>
                  </a:lnTo>
                  <a:lnTo>
                    <a:pt x="1862647" y="72747"/>
                  </a:lnTo>
                  <a:lnTo>
                    <a:pt x="1815260" y="57824"/>
                  </a:lnTo>
                  <a:lnTo>
                    <a:pt x="1767171" y="44536"/>
                  </a:lnTo>
                  <a:lnTo>
                    <a:pt x="1718413" y="32914"/>
                  </a:lnTo>
                  <a:lnTo>
                    <a:pt x="1669018" y="22992"/>
                  </a:lnTo>
                  <a:lnTo>
                    <a:pt x="1619019" y="14801"/>
                  </a:lnTo>
                  <a:lnTo>
                    <a:pt x="1568447" y="8374"/>
                  </a:lnTo>
                  <a:lnTo>
                    <a:pt x="1517336" y="3743"/>
                  </a:lnTo>
                  <a:lnTo>
                    <a:pt x="1465718" y="941"/>
                  </a:lnTo>
                  <a:lnTo>
                    <a:pt x="1413624" y="0"/>
                  </a:lnTo>
                  <a:close/>
                </a:path>
              </a:pathLst>
            </a:custGeom>
            <a:solidFill>
              <a:srgbClr val="D752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 rot="20520000">
            <a:off x="3566948" y="2349360"/>
            <a:ext cx="1397621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15">
                <a:solidFill>
                  <a:srgbClr val="020303"/>
                </a:solidFill>
                <a:latin typeface="Myriad Pro"/>
                <a:cs typeface="Myriad Pro"/>
              </a:rPr>
              <a:t>PE</a:t>
            </a:r>
            <a:r>
              <a:rPr dirty="0" baseline="1157" sz="3600" spc="-22">
                <a:solidFill>
                  <a:srgbClr val="020303"/>
                </a:solidFill>
                <a:latin typeface="Myriad Pro"/>
                <a:cs typeface="Myriad Pro"/>
              </a:rPr>
              <a:t>TT</a:t>
            </a:r>
            <a:r>
              <a:rPr dirty="0" baseline="2314" sz="3600" spc="-22">
                <a:solidFill>
                  <a:srgbClr val="020303"/>
                </a:solidFill>
                <a:latin typeface="Myriad Pro"/>
                <a:cs typeface="Myriad Pro"/>
              </a:rPr>
              <a:t>YMY</a:t>
            </a:r>
            <a:r>
              <a:rPr dirty="0" baseline="3472" sz="3600" spc="-22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baseline="3472" sz="3600">
              <a:latin typeface="Myriad Pro"/>
              <a:cs typeface="Myriad Pro"/>
            </a:endParaRPr>
          </a:p>
        </p:txBody>
      </p:sp>
      <p:sp>
        <p:nvSpPr>
          <p:cNvPr id="64" name="object 64"/>
          <p:cNvSpPr txBox="1"/>
          <p:nvPr/>
        </p:nvSpPr>
        <p:spPr>
          <a:xfrm rot="20520000">
            <a:off x="3520839" y="2620518"/>
            <a:ext cx="161376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baseline="-4629" sz="18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baseline="-4629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4629" sz="1800" spc="-3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r>
              <a:rPr dirty="0" baseline="-4629" sz="1800">
                <a:solidFill>
                  <a:srgbClr val="020303"/>
                </a:solidFill>
                <a:latin typeface="Myriad Pro"/>
                <a:cs typeface="Myriad Pro"/>
              </a:rPr>
              <a:t>dotukset</a:t>
            </a:r>
            <a:r>
              <a:rPr dirty="0" baseline="-4629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-</a:t>
            </a:r>
            <a:r>
              <a:rPr dirty="0" sz="1200" spc="-95">
                <a:solidFill>
                  <a:srgbClr val="020303"/>
                </a:solidFill>
                <a:latin typeface="Myriad Pro"/>
                <a:cs typeface="Myriad Pro"/>
              </a:rPr>
              <a:t> T</a:t>
            </a: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odellisuus</a:t>
            </a:r>
            <a:endParaRPr sz="1200">
              <a:latin typeface="Myriad Pro"/>
              <a:cs typeface="Myriad Pro"/>
            </a:endParaRPr>
          </a:p>
        </p:txBody>
      </p:sp>
      <p:sp>
        <p:nvSpPr>
          <p:cNvPr id="65" name="object 65"/>
          <p:cNvSpPr txBox="1"/>
          <p:nvPr/>
        </p:nvSpPr>
        <p:spPr>
          <a:xfrm rot="20520000">
            <a:off x="6384570" y="2346771"/>
            <a:ext cx="1395142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35">
                <a:solidFill>
                  <a:srgbClr val="020303"/>
                </a:solidFill>
                <a:latin typeface="Myriad Pro"/>
                <a:cs typeface="Myriad Pro"/>
              </a:rPr>
              <a:t>VALIT</a:t>
            </a:r>
            <a:r>
              <a:rPr dirty="0" baseline="2314" sz="3600" spc="-52">
                <a:solidFill>
                  <a:srgbClr val="020303"/>
                </a:solidFill>
                <a:latin typeface="Myriad Pro"/>
                <a:cs typeface="Myriad Pro"/>
              </a:rPr>
              <a:t>TE</a:t>
            </a:r>
            <a:r>
              <a:rPr dirty="0" baseline="3472" sz="3600" spc="-52">
                <a:solidFill>
                  <a:srgbClr val="020303"/>
                </a:solidFill>
                <a:latin typeface="Myriad Pro"/>
                <a:cs typeface="Myriad Pro"/>
              </a:rPr>
              <a:t>LU</a:t>
            </a:r>
            <a:endParaRPr baseline="3472" sz="3600">
              <a:latin typeface="Myriad Pro"/>
              <a:cs typeface="Myriad Pro"/>
            </a:endParaRPr>
          </a:p>
        </p:txBody>
      </p:sp>
      <p:sp>
        <p:nvSpPr>
          <p:cNvPr id="66" name="object 66"/>
          <p:cNvSpPr txBox="1"/>
          <p:nvPr/>
        </p:nvSpPr>
        <p:spPr>
          <a:xfrm rot="20520000">
            <a:off x="6554596" y="2588898"/>
            <a:ext cx="13011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sz="1200" spc="-2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55">
                <a:solidFill>
                  <a:srgbClr val="020303"/>
                </a:solidFill>
                <a:latin typeface="Myriad Pro"/>
                <a:cs typeface="Myriad Pro"/>
              </a:rPr>
              <a:t>P</a:t>
            </a:r>
            <a:r>
              <a:rPr dirty="0" baseline="2314" sz="1800">
                <a:solidFill>
                  <a:srgbClr val="020303"/>
                </a:solidFill>
                <a:latin typeface="Myriad Pro"/>
                <a:cs typeface="Myriad Pro"/>
              </a:rPr>
              <a:t>et</a:t>
            </a:r>
            <a:r>
              <a:rPr dirty="0" baseline="2314" sz="1800" spc="-22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2314" sz="180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2314" sz="1800" spc="-60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baseline="2314" sz="1800" spc="-52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r>
              <a:rPr dirty="0" baseline="4629" sz="1800" spc="-3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dirty="0" baseline="4629" sz="1800" spc="-104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 spc="-97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astuu</a:t>
            </a:r>
            <a:endParaRPr baseline="4629" sz="1800">
              <a:latin typeface="Myriad Pro"/>
              <a:cs typeface="Myriad Pro"/>
            </a:endParaRPr>
          </a:p>
        </p:txBody>
      </p:sp>
      <p:sp>
        <p:nvSpPr>
          <p:cNvPr id="67" name="object 67"/>
          <p:cNvSpPr txBox="1"/>
          <p:nvPr/>
        </p:nvSpPr>
        <p:spPr>
          <a:xfrm rot="20520000">
            <a:off x="12313727" y="2132649"/>
            <a:ext cx="1056478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50">
                <a:solidFill>
                  <a:srgbClr val="231F20"/>
                </a:solidFill>
                <a:latin typeface="Myriad Pro"/>
                <a:cs typeface="Myriad Pro"/>
              </a:rPr>
              <a:t>MUS</a:t>
            </a:r>
            <a:r>
              <a:rPr dirty="0" baseline="2314" sz="3600" spc="-75">
                <a:solidFill>
                  <a:srgbClr val="231F20"/>
                </a:solidFill>
                <a:latin typeface="Myriad Pro"/>
                <a:cs typeface="Myriad Pro"/>
              </a:rPr>
              <a:t>TA-</a:t>
            </a:r>
            <a:endParaRPr baseline="2314" sz="3600">
              <a:latin typeface="Myriad Pro"/>
              <a:cs typeface="Myriad Pro"/>
            </a:endParaRPr>
          </a:p>
        </p:txBody>
      </p:sp>
      <p:sp>
        <p:nvSpPr>
          <p:cNvPr id="68" name="object 68"/>
          <p:cNvSpPr txBox="1"/>
          <p:nvPr/>
        </p:nvSpPr>
        <p:spPr>
          <a:xfrm rot="20520000">
            <a:off x="12101027" y="2398655"/>
            <a:ext cx="1669533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>
                <a:solidFill>
                  <a:srgbClr val="231F20"/>
                </a:solidFill>
                <a:latin typeface="Myriad Pro"/>
                <a:cs typeface="Myriad Pro"/>
              </a:rPr>
              <a:t>SUK</a:t>
            </a:r>
            <a:r>
              <a:rPr dirty="0" sz="2400" spc="-25">
                <a:solidFill>
                  <a:srgbClr val="231F20"/>
                </a:solidFill>
                <a:latin typeface="Myriad Pro"/>
                <a:cs typeface="Myriad Pro"/>
              </a:rPr>
              <a:t>K</a:t>
            </a:r>
            <a:r>
              <a:rPr dirty="0" baseline="2314" sz="3600">
                <a:solidFill>
                  <a:srgbClr val="231F20"/>
                </a:solidFill>
                <a:latin typeface="Myriad Pro"/>
                <a:cs typeface="Myriad Pro"/>
              </a:rPr>
              <a:t>AISUUS</a:t>
            </a:r>
            <a:endParaRPr baseline="2314" sz="3600">
              <a:latin typeface="Myriad Pro"/>
              <a:cs typeface="Myriad Pro"/>
            </a:endParaRPr>
          </a:p>
        </p:txBody>
      </p:sp>
      <p:sp>
        <p:nvSpPr>
          <p:cNvPr id="69" name="object 69"/>
          <p:cNvSpPr txBox="1"/>
          <p:nvPr/>
        </p:nvSpPr>
        <p:spPr>
          <a:xfrm rot="20520000">
            <a:off x="9365381" y="2394116"/>
            <a:ext cx="131471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40">
                <a:solidFill>
                  <a:srgbClr val="020303"/>
                </a:solidFill>
                <a:latin typeface="Myriad Pro"/>
                <a:cs typeface="Myriad Pro"/>
              </a:rPr>
              <a:t>KA</a:t>
            </a:r>
            <a:r>
              <a:rPr dirty="0" baseline="1157" sz="3600" spc="-60">
                <a:solidFill>
                  <a:srgbClr val="020303"/>
                </a:solidFill>
                <a:latin typeface="Myriad Pro"/>
                <a:cs typeface="Myriad Pro"/>
              </a:rPr>
              <a:t>TUMUS</a:t>
            </a:r>
            <a:endParaRPr baseline="1157" sz="3600">
              <a:latin typeface="Myriad Pro"/>
              <a:cs typeface="Myriad Pro"/>
            </a:endParaRPr>
          </a:p>
        </p:txBody>
      </p:sp>
      <p:sp>
        <p:nvSpPr>
          <p:cNvPr id="70" name="object 70"/>
          <p:cNvSpPr txBox="1"/>
          <p:nvPr/>
        </p:nvSpPr>
        <p:spPr>
          <a:xfrm rot="20520000">
            <a:off x="688358" y="2412777"/>
            <a:ext cx="1302976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80">
                <a:solidFill>
                  <a:srgbClr val="020303"/>
                </a:solidFill>
                <a:latin typeface="Myriad Pro"/>
                <a:cs typeface="Myriad Pro"/>
              </a:rPr>
              <a:t>EP</a:t>
            </a:r>
            <a:r>
              <a:rPr dirty="0" baseline="1157" sz="3600" spc="-120">
                <a:solidFill>
                  <a:srgbClr val="020303"/>
                </a:solidFill>
                <a:latin typeface="Myriad Pro"/>
                <a:cs typeface="Myriad Pro"/>
              </a:rPr>
              <a:t>ÄT</a:t>
            </a:r>
            <a:r>
              <a:rPr dirty="0" baseline="2314" sz="3600" spc="-120">
                <a:solidFill>
                  <a:srgbClr val="020303"/>
                </a:solidFill>
                <a:latin typeface="Myriad Pro"/>
                <a:cs typeface="Myriad Pro"/>
              </a:rPr>
              <a:t>OIVO</a:t>
            </a:r>
            <a:endParaRPr baseline="2314" sz="3600">
              <a:latin typeface="Myriad Pro"/>
              <a:cs typeface="Myriad Pro"/>
            </a:endParaRPr>
          </a:p>
        </p:txBody>
      </p:sp>
      <p:sp>
        <p:nvSpPr>
          <p:cNvPr id="71" name="object 71"/>
          <p:cNvSpPr txBox="1"/>
          <p:nvPr/>
        </p:nvSpPr>
        <p:spPr>
          <a:xfrm rot="20520000">
            <a:off x="703011" y="2696906"/>
            <a:ext cx="131757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solidFill>
                  <a:srgbClr val="020303"/>
                </a:solidFill>
                <a:latin typeface="Myriad Pro"/>
                <a:cs typeface="Myriad Pro"/>
              </a:rPr>
              <a:t>=Kärsim</a:t>
            </a:r>
            <a:r>
              <a:rPr dirty="0" baseline="2314" sz="1800" spc="-15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4629" sz="1800" spc="-15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r>
              <a:rPr dirty="0" baseline="4629" sz="18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>
                <a:solidFill>
                  <a:srgbClr val="020303"/>
                </a:solidFill>
                <a:latin typeface="Myriad Pro"/>
                <a:cs typeface="Myriad Pro"/>
              </a:rPr>
              <a:t>-</a:t>
            </a:r>
            <a:r>
              <a:rPr dirty="0" baseline="4629" sz="18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4629" sz="1800" spc="-22">
                <a:solidFill>
                  <a:srgbClr val="020303"/>
                </a:solidFill>
                <a:latin typeface="Myriad Pro"/>
                <a:cs typeface="Myriad Pro"/>
              </a:rPr>
              <a:t>Mer</a:t>
            </a:r>
            <a:r>
              <a:rPr dirty="0" baseline="6944" sz="1800" spc="-22">
                <a:solidFill>
                  <a:srgbClr val="020303"/>
                </a:solidFill>
                <a:latin typeface="Myriad Pro"/>
                <a:cs typeface="Myriad Pro"/>
              </a:rPr>
              <a:t>kitys</a:t>
            </a:r>
            <a:endParaRPr baseline="6944" sz="1800">
              <a:latin typeface="Myriad Pro"/>
              <a:cs typeface="Myriad Pro"/>
            </a:endParaRPr>
          </a:p>
        </p:txBody>
      </p:sp>
      <p:sp>
        <p:nvSpPr>
          <p:cNvPr id="72" name="object 72"/>
          <p:cNvSpPr txBox="1"/>
          <p:nvPr/>
        </p:nvSpPr>
        <p:spPr>
          <a:xfrm rot="20520000">
            <a:off x="3382983" y="3043056"/>
            <a:ext cx="226402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5"/>
              </a:lnSpc>
            </a:pPr>
            <a:r>
              <a:rPr dirty="0" baseline="-3472" sz="2400" spc="-37">
                <a:solidFill>
                  <a:srgbClr val="020303"/>
                </a:solidFill>
                <a:latin typeface="Myriad Pro"/>
                <a:cs typeface="Myriad Pro"/>
              </a:rPr>
              <a:t>Pett</a:t>
            </a:r>
            <a:r>
              <a:rPr dirty="0" baseline="-1736" sz="2400" spc="-37">
                <a:solidFill>
                  <a:srgbClr val="020303"/>
                </a:solidFill>
                <a:latin typeface="Myriad Pro"/>
                <a:cs typeface="Myriad Pro"/>
              </a:rPr>
              <a:t>ymy</a:t>
            </a:r>
            <a:r>
              <a:rPr dirty="0" sz="1600" spc="-25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tar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koittaa,</a:t>
            </a:r>
            <a:r>
              <a:rPr dirty="0" baseline="1736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että</a:t>
            </a:r>
            <a:r>
              <a:rPr dirty="0" baseline="3472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ei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73" name="object 73"/>
          <p:cNvSpPr txBox="1"/>
          <p:nvPr/>
        </p:nvSpPr>
        <p:spPr>
          <a:xfrm rot="20520000">
            <a:off x="3609167" y="3272508"/>
            <a:ext cx="196948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baseline="-5208" sz="2400">
                <a:solidFill>
                  <a:srgbClr val="020303"/>
                </a:solidFill>
                <a:latin typeface="Myriad Pro"/>
                <a:cs typeface="Myriad Pro"/>
              </a:rPr>
              <a:t>saanut</a:t>
            </a:r>
            <a:r>
              <a:rPr dirty="0" baseline="-5208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1736" sz="2400">
                <a:solidFill>
                  <a:srgbClr val="020303"/>
                </a:solidFill>
                <a:latin typeface="Myriad Pro"/>
                <a:cs typeface="Myriad Pro"/>
              </a:rPr>
              <a:t>mitä</a:t>
            </a:r>
            <a:r>
              <a:rPr dirty="0" baseline="-1736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halusi,</a:t>
            </a:r>
            <a:r>
              <a:rPr dirty="0" sz="1600" spc="-6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että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74" name="object 74"/>
          <p:cNvSpPr txBox="1"/>
          <p:nvPr/>
        </p:nvSpPr>
        <p:spPr>
          <a:xfrm rot="20520000">
            <a:off x="4037595" y="3500398"/>
            <a:ext cx="126922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jok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in</a:t>
            </a:r>
            <a:r>
              <a:rPr dirty="0" baseline="1736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baseline="1736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jo</a:t>
            </a:r>
            <a:r>
              <a:rPr dirty="0" baseline="3472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ohi.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75" name="object 75"/>
          <p:cNvSpPr txBox="1"/>
          <p:nvPr/>
        </p:nvSpPr>
        <p:spPr>
          <a:xfrm rot="20520000">
            <a:off x="4025565" y="3731759"/>
            <a:ext cx="145192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Siksi</a:t>
            </a:r>
            <a:r>
              <a:rPr dirty="0" sz="16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siihen</a:t>
            </a:r>
            <a:r>
              <a:rPr dirty="0" baseline="1736" sz="2400" spc="-11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7">
                <a:solidFill>
                  <a:srgbClr val="020303"/>
                </a:solidFill>
                <a:latin typeface="Myriad Pro"/>
                <a:cs typeface="Myriad Pro"/>
              </a:rPr>
              <a:t>liitt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yy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76" name="object 76"/>
          <p:cNvSpPr txBox="1"/>
          <p:nvPr/>
        </p:nvSpPr>
        <p:spPr>
          <a:xfrm rot="20520000">
            <a:off x="3945495" y="3963653"/>
            <a:ext cx="177127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usein</a:t>
            </a:r>
            <a:r>
              <a:rPr dirty="0" sz="16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tappion</a:t>
            </a:r>
            <a:r>
              <a:rPr dirty="0" baseline="1736" sz="2400" spc="-11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15">
                <a:solidFill>
                  <a:srgbClr val="020303"/>
                </a:solidFill>
                <a:latin typeface="Myriad Pro"/>
                <a:cs typeface="Myriad Pro"/>
              </a:rPr>
              <a:t>tunne</a:t>
            </a:r>
            <a:r>
              <a:rPr dirty="0" baseline="6944" sz="2400" spc="-15">
                <a:solidFill>
                  <a:srgbClr val="020303"/>
                </a:solidFill>
                <a:latin typeface="Myriad Pro"/>
                <a:cs typeface="Myriad Pro"/>
              </a:rPr>
              <a:t>.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77" name="object 77"/>
          <p:cNvSpPr txBox="1"/>
          <p:nvPr/>
        </p:nvSpPr>
        <p:spPr>
          <a:xfrm rot="20520000">
            <a:off x="6545114" y="3049902"/>
            <a:ext cx="172649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Valitt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elu</a:t>
            </a:r>
            <a:r>
              <a:rPr dirty="0" baseline="1736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30">
                <a:solidFill>
                  <a:srgbClr val="020303"/>
                </a:solidFill>
                <a:latin typeface="Myriad Pro"/>
                <a:cs typeface="Myriad Pro"/>
              </a:rPr>
              <a:t>ker</a:t>
            </a:r>
            <a:r>
              <a:rPr dirty="0" baseline="5208" sz="2400" spc="-30">
                <a:solidFill>
                  <a:srgbClr val="020303"/>
                </a:solidFill>
                <a:latin typeface="Myriad Pro"/>
                <a:cs typeface="Myriad Pro"/>
              </a:rPr>
              <a:t>too,</a:t>
            </a:r>
            <a:r>
              <a:rPr dirty="0" baseline="5208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että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78" name="object 78"/>
          <p:cNvSpPr txBox="1"/>
          <p:nvPr/>
        </p:nvSpPr>
        <p:spPr>
          <a:xfrm rot="20520000">
            <a:off x="6355133" y="3282622"/>
            <a:ext cx="226591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5"/>
              </a:lnSpc>
            </a:pPr>
            <a:r>
              <a:rPr dirty="0" baseline="-3472" sz="2400" spc="-3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-3472" sz="2400" spc="-22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-3472" sz="2400" spc="-3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-1736" sz="2400">
                <a:solidFill>
                  <a:srgbClr val="020303"/>
                </a:solidFill>
                <a:latin typeface="Myriad Pro"/>
                <a:cs typeface="Myriad Pro"/>
              </a:rPr>
              <a:t>ym</a:t>
            </a:r>
            <a:r>
              <a:rPr dirty="0" baseline="-1736" sz="2400" spc="-60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ö</a:t>
            </a:r>
            <a:r>
              <a:rPr dirty="0" sz="1600" spc="-55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1736" sz="2400" spc="-67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r>
              <a:rPr dirty="0" baseline="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tulokseen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79" name="object 79"/>
          <p:cNvSpPr txBox="1"/>
          <p:nvPr/>
        </p:nvSpPr>
        <p:spPr>
          <a:xfrm rot="20520000">
            <a:off x="6541206" y="3512460"/>
            <a:ext cx="2051612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baseline="-3472" sz="2400" spc="-30">
                <a:solidFill>
                  <a:srgbClr val="020303"/>
                </a:solidFill>
                <a:latin typeface="Myriad Pro"/>
                <a:cs typeface="Myriad Pro"/>
              </a:rPr>
              <a:t>voi</a:t>
            </a:r>
            <a:r>
              <a:rPr dirty="0" baseline="-3472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3472" sz="2400" spc="-15">
                <a:solidFill>
                  <a:srgbClr val="020303"/>
                </a:solidFill>
                <a:latin typeface="Myriad Pro"/>
                <a:cs typeface="Myriad Pro"/>
              </a:rPr>
              <a:t>joh</a:t>
            </a:r>
            <a:r>
              <a:rPr dirty="0" baseline="-1736" sz="2400" spc="-15">
                <a:solidFill>
                  <a:srgbClr val="020303"/>
                </a:solidFill>
                <a:latin typeface="Myriad Pro"/>
                <a:cs typeface="Myriad Pro"/>
              </a:rPr>
              <a:t>tua</a:t>
            </a:r>
            <a:r>
              <a:rPr dirty="0" baseline="-1736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onnett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omista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80" name="object 80"/>
          <p:cNvSpPr txBox="1"/>
          <p:nvPr/>
        </p:nvSpPr>
        <p:spPr>
          <a:xfrm rot="20520000">
            <a:off x="6561843" y="3743521"/>
            <a:ext cx="216917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40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alinnoista.</a:t>
            </a:r>
            <a:r>
              <a:rPr dirty="0" sz="1600" spc="-9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127">
                <a:solidFill>
                  <a:srgbClr val="020303"/>
                </a:solidFill>
                <a:latin typeface="Myriad Pro"/>
                <a:cs typeface="Myriad Pro"/>
              </a:rPr>
              <a:t>V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astuu</a:t>
            </a:r>
            <a:r>
              <a:rPr dirty="0" baseline="5208" sz="2400" spc="-6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tu</a:t>
            </a:r>
            <a:r>
              <a:rPr dirty="0" baseline="6944" sz="2400" spc="-6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dirty="0" baseline="8680" sz="2400" spc="-67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8680" sz="240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81" name="object 81"/>
          <p:cNvSpPr txBox="1"/>
          <p:nvPr/>
        </p:nvSpPr>
        <p:spPr>
          <a:xfrm rot="20520000">
            <a:off x="6840327" y="3972600"/>
            <a:ext cx="176938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erottaa</a:t>
            </a:r>
            <a:r>
              <a:rPr dirty="0" sz="1600" spc="-6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pett</a:t>
            </a:r>
            <a:r>
              <a:rPr dirty="0" baseline="5208" sz="2400" spc="-15">
                <a:solidFill>
                  <a:srgbClr val="020303"/>
                </a:solidFill>
                <a:latin typeface="Myriad Pro"/>
                <a:cs typeface="Myriad Pro"/>
              </a:rPr>
              <a:t>ymyksen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82" name="object 82"/>
          <p:cNvSpPr txBox="1"/>
          <p:nvPr/>
        </p:nvSpPr>
        <p:spPr>
          <a:xfrm rot="20520000">
            <a:off x="7304170" y="4200168"/>
            <a:ext cx="99816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valitt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elusta.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83" name="object 83"/>
          <p:cNvSpPr txBox="1"/>
          <p:nvPr/>
        </p:nvSpPr>
        <p:spPr>
          <a:xfrm rot="20520000">
            <a:off x="9327687" y="2648201"/>
            <a:ext cx="153223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baseline="-4629" sz="1800">
                <a:solidFill>
                  <a:srgbClr val="020303"/>
                </a:solidFill>
                <a:latin typeface="Myriad Pro"/>
                <a:cs typeface="Myriad Pro"/>
              </a:rPr>
              <a:t>=</a:t>
            </a:r>
            <a:r>
              <a:rPr dirty="0" baseline="-4629" sz="18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-4629" sz="1800" spc="-15">
                <a:solidFill>
                  <a:srgbClr val="020303"/>
                </a:solidFill>
                <a:latin typeface="Myriad Pro"/>
                <a:cs typeface="Myriad Pro"/>
              </a:rPr>
              <a:t>Pahoitt</a:t>
            </a:r>
            <a:r>
              <a:rPr dirty="0" baseline="-2314" sz="1800" spc="-15">
                <a:solidFill>
                  <a:srgbClr val="020303"/>
                </a:solidFill>
                <a:latin typeface="Myriad Pro"/>
                <a:cs typeface="Myriad Pro"/>
              </a:rPr>
              <a:t>elu</a:t>
            </a:r>
            <a:r>
              <a:rPr dirty="0" baseline="-2314" sz="18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dirty="0" sz="1200" spc="-4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200" spc="-1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r>
              <a:rPr dirty="0" baseline="2314" sz="1800" spc="-15">
                <a:solidFill>
                  <a:srgbClr val="020303"/>
                </a:solidFill>
                <a:latin typeface="Myriad Pro"/>
                <a:cs typeface="Myriad Pro"/>
              </a:rPr>
              <a:t>yyllisy</a:t>
            </a:r>
            <a:r>
              <a:rPr dirty="0" baseline="4629" sz="1800" spc="-15">
                <a:solidFill>
                  <a:srgbClr val="020303"/>
                </a:solidFill>
                <a:latin typeface="Myriad Pro"/>
                <a:cs typeface="Myriad Pro"/>
              </a:rPr>
              <a:t>ys</a:t>
            </a:r>
            <a:endParaRPr baseline="4629" sz="1800">
              <a:latin typeface="Myriad Pro"/>
              <a:cs typeface="Myriad Pro"/>
            </a:endParaRPr>
          </a:p>
        </p:txBody>
      </p:sp>
      <p:sp>
        <p:nvSpPr>
          <p:cNvPr id="84" name="object 84"/>
          <p:cNvSpPr txBox="1"/>
          <p:nvPr/>
        </p:nvSpPr>
        <p:spPr>
          <a:xfrm rot="20520000">
            <a:off x="9357734" y="2985599"/>
            <a:ext cx="181354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600" spc="-4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tumukseen</a:t>
            </a:r>
            <a:r>
              <a:rPr dirty="0" baseline="1736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44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uuluu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85" name="object 85"/>
          <p:cNvSpPr txBox="1"/>
          <p:nvPr/>
        </p:nvSpPr>
        <p:spPr>
          <a:xfrm rot="20520000">
            <a:off x="9638885" y="3214617"/>
            <a:ext cx="140918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omien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vi</a:t>
            </a:r>
            <a:r>
              <a:rPr dirty="0" baseline="3472" sz="2400" spc="-44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heiden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86" name="object 86"/>
          <p:cNvSpPr txBox="1"/>
          <p:nvPr/>
        </p:nvSpPr>
        <p:spPr>
          <a:xfrm rot="20520000">
            <a:off x="9307128" y="3448484"/>
            <a:ext cx="223303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tunnustaminen</a:t>
            </a:r>
            <a:r>
              <a:rPr dirty="0" sz="1600" spc="-6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ja</a:t>
            </a:r>
            <a:r>
              <a:rPr dirty="0" baseline="5208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 spc="-15">
                <a:solidFill>
                  <a:srgbClr val="020303"/>
                </a:solidFill>
                <a:latin typeface="Myriad Pro"/>
                <a:cs typeface="Myriad Pro"/>
              </a:rPr>
              <a:t>vastuun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87" name="object 87"/>
          <p:cNvSpPr txBox="1"/>
          <p:nvPr/>
        </p:nvSpPr>
        <p:spPr>
          <a:xfrm rot="20520000">
            <a:off x="9615687" y="3677359"/>
            <a:ext cx="177254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5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ottaminen</a:t>
            </a:r>
            <a:r>
              <a:rPr dirty="0" baseline="-3472" sz="2400" spc="-5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eoistaan.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88" name="object 88"/>
          <p:cNvSpPr txBox="1"/>
          <p:nvPr/>
        </p:nvSpPr>
        <p:spPr>
          <a:xfrm rot="20520000">
            <a:off x="9840794" y="3906887"/>
            <a:ext cx="147959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baseline="-3472" sz="2400" spc="-15">
                <a:solidFill>
                  <a:srgbClr val="020303"/>
                </a:solidFill>
                <a:latin typeface="Myriad Pro"/>
                <a:cs typeface="Myriad Pro"/>
              </a:rPr>
              <a:t>Katumus</a:t>
            </a:r>
            <a:r>
              <a:rPr dirty="0" baseline="-3472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kir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velee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89" name="object 89"/>
          <p:cNvSpPr txBox="1"/>
          <p:nvPr/>
        </p:nvSpPr>
        <p:spPr>
          <a:xfrm rot="20520000">
            <a:off x="10010741" y="4136807"/>
            <a:ext cx="129744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enemmän</a:t>
            </a:r>
            <a:r>
              <a:rPr dirty="0" sz="1600" spc="-3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44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uin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90" name="object 90"/>
          <p:cNvSpPr txBox="1"/>
          <p:nvPr/>
        </p:nvSpPr>
        <p:spPr>
          <a:xfrm rot="20520000">
            <a:off x="10264595" y="4366092"/>
            <a:ext cx="94724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pahoit</a:t>
            </a:r>
            <a:r>
              <a:rPr dirty="0" sz="1600" spc="-45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el</a:t>
            </a:r>
            <a:r>
              <a:rPr dirty="0" baseline="3472" sz="2400" spc="-67">
                <a:solidFill>
                  <a:srgbClr val="020303"/>
                </a:solidFill>
                <a:latin typeface="Myriad Pro"/>
                <a:cs typeface="Myriad Pro"/>
              </a:rPr>
              <a:t>u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.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91" name="object 91"/>
          <p:cNvSpPr txBox="1"/>
          <p:nvPr/>
        </p:nvSpPr>
        <p:spPr>
          <a:xfrm rot="20520000">
            <a:off x="12338092" y="2665168"/>
            <a:ext cx="138761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=</a:t>
            </a:r>
            <a:r>
              <a:rPr dirty="0" sz="1200" spc="-5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sz="1200">
                <a:solidFill>
                  <a:srgbClr val="231F20"/>
                </a:solidFill>
                <a:latin typeface="Myriad Pro"/>
                <a:cs typeface="Myriad Pro"/>
              </a:rPr>
              <a:t>Epäluulo</a:t>
            </a:r>
            <a:r>
              <a:rPr dirty="0" sz="1200" spc="-45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629" sz="1800">
                <a:solidFill>
                  <a:srgbClr val="231F20"/>
                </a:solidFill>
                <a:latin typeface="Myriad Pro"/>
                <a:cs typeface="Myriad Pro"/>
              </a:rPr>
              <a:t>/</a:t>
            </a:r>
            <a:r>
              <a:rPr dirty="0" baseline="4629" sz="1800" spc="-67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dirty="0" baseline="4629" sz="1800" spc="-15">
                <a:solidFill>
                  <a:srgbClr val="231F20"/>
                </a:solidFill>
                <a:latin typeface="Myriad Pro"/>
                <a:cs typeface="Myriad Pro"/>
              </a:rPr>
              <a:t>Itsetun</a:t>
            </a:r>
            <a:r>
              <a:rPr dirty="0" baseline="6944" sz="1800" spc="-15">
                <a:solidFill>
                  <a:srgbClr val="231F20"/>
                </a:solidFill>
                <a:latin typeface="Myriad Pro"/>
                <a:cs typeface="Myriad Pro"/>
              </a:rPr>
              <a:t>to</a:t>
            </a:r>
            <a:endParaRPr baseline="6944" sz="1800">
              <a:latin typeface="Myriad Pro"/>
              <a:cs typeface="Myriad Pro"/>
            </a:endParaRPr>
          </a:p>
        </p:txBody>
      </p:sp>
      <p:sp>
        <p:nvSpPr>
          <p:cNvPr id="92" name="object 92"/>
          <p:cNvSpPr txBox="1"/>
          <p:nvPr/>
        </p:nvSpPr>
        <p:spPr>
          <a:xfrm rot="20520000">
            <a:off x="12004116" y="2986687"/>
            <a:ext cx="233549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0"/>
              </a:lnSpc>
            </a:pPr>
            <a:r>
              <a:rPr dirty="0" baseline="-3472" sz="2400" spc="-7">
                <a:solidFill>
                  <a:srgbClr val="020303"/>
                </a:solidFill>
                <a:latin typeface="Myriad Pro"/>
                <a:cs typeface="Myriad Pro"/>
              </a:rPr>
              <a:t>Mustasuk</a:t>
            </a: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kaisuus</a:t>
            </a:r>
            <a:r>
              <a:rPr dirty="0" sz="16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on</a:t>
            </a:r>
            <a:r>
              <a:rPr dirty="0" baseline="3472" sz="2400" spc="-89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pelkoa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93" name="object 93"/>
          <p:cNvSpPr txBox="1"/>
          <p:nvPr/>
        </p:nvSpPr>
        <p:spPr>
          <a:xfrm rot="20520000">
            <a:off x="12240229" y="3216094"/>
            <a:ext cx="2020653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baseline="-3472" sz="2400">
                <a:solidFill>
                  <a:srgbClr val="020303"/>
                </a:solidFill>
                <a:latin typeface="Myriad Pro"/>
                <a:cs typeface="Myriad Pro"/>
              </a:rPr>
              <a:t>menettää</a:t>
            </a:r>
            <a:r>
              <a:rPr dirty="0" baseline="-3472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jotain</a:t>
            </a:r>
            <a:r>
              <a:rPr dirty="0" sz="16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jollek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in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94" name="object 94"/>
          <p:cNvSpPr txBox="1"/>
          <p:nvPr/>
        </p:nvSpPr>
        <p:spPr>
          <a:xfrm rot="20520000">
            <a:off x="12174106" y="3447906"/>
            <a:ext cx="231209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toiselle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,</a:t>
            </a:r>
            <a:r>
              <a:rPr dirty="0" baseline="3472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>
                <a:solidFill>
                  <a:srgbClr val="020303"/>
                </a:solidFill>
                <a:latin typeface="Myriad Pro"/>
                <a:cs typeface="Myriad Pro"/>
              </a:rPr>
              <a:t>usein</a:t>
            </a:r>
            <a:r>
              <a:rPr dirty="0" baseline="3472" sz="2400" spc="-6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15">
                <a:solidFill>
                  <a:srgbClr val="020303"/>
                </a:solidFill>
                <a:latin typeface="Myriad Pro"/>
                <a:cs typeface="Myriad Pro"/>
              </a:rPr>
              <a:t>roman</a:t>
            </a:r>
            <a:r>
              <a:rPr dirty="0" baseline="6944" sz="2400" spc="-15">
                <a:solidFill>
                  <a:srgbClr val="020303"/>
                </a:solidFill>
                <a:latin typeface="Myriad Pro"/>
                <a:cs typeface="Myriad Pro"/>
              </a:rPr>
              <a:t>ttisella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95" name="object 95"/>
          <p:cNvSpPr txBox="1"/>
          <p:nvPr/>
        </p:nvSpPr>
        <p:spPr>
          <a:xfrm rot="20520000">
            <a:off x="12624006" y="3675667"/>
            <a:ext cx="156833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tav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alla,</a:t>
            </a:r>
            <a:r>
              <a:rPr dirty="0" baseline="1736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7">
                <a:solidFill>
                  <a:srgbClr val="020303"/>
                </a:solidFill>
                <a:latin typeface="Myriad Pro"/>
                <a:cs typeface="Myriad Pro"/>
              </a:rPr>
              <a:t>kosk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baseline="5208" sz="2400" spc="-75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siinä</a:t>
            </a:r>
            <a:endParaRPr baseline="5208" sz="2400">
              <a:latin typeface="Myriad Pro"/>
              <a:cs typeface="Myriad Pro"/>
            </a:endParaRPr>
          </a:p>
        </p:txBody>
      </p:sp>
      <p:sp>
        <p:nvSpPr>
          <p:cNvPr id="96" name="object 96"/>
          <p:cNvSpPr txBox="1"/>
          <p:nvPr/>
        </p:nvSpPr>
        <p:spPr>
          <a:xfrm rot="20520000">
            <a:off x="12513751" y="4085074"/>
            <a:ext cx="88780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ilpaillaan</a:t>
            </a:r>
            <a:endParaRPr sz="1600">
              <a:latin typeface="Myriad Pro"/>
              <a:cs typeface="Myriad Pro"/>
            </a:endParaRPr>
          </a:p>
        </p:txBody>
      </p:sp>
      <p:sp>
        <p:nvSpPr>
          <p:cNvPr id="97" name="object 97"/>
          <p:cNvSpPr txBox="1"/>
          <p:nvPr/>
        </p:nvSpPr>
        <p:spPr>
          <a:xfrm rot="20520000">
            <a:off x="13364658" y="3757917"/>
            <a:ext cx="1098458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4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audesta.</a:t>
            </a:r>
            <a:endParaRPr baseline="1736" sz="2400">
              <a:latin typeface="Myriad Pro"/>
              <a:cs typeface="Myriad Pro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64006" y="2930207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05"/>
                </a:moveTo>
                <a:lnTo>
                  <a:pt x="730592" y="600405"/>
                </a:lnTo>
                <a:lnTo>
                  <a:pt x="693902" y="576859"/>
                </a:lnTo>
                <a:lnTo>
                  <a:pt x="684314" y="577545"/>
                </a:lnTo>
                <a:lnTo>
                  <a:pt x="658761" y="924928"/>
                </a:lnTo>
                <a:lnTo>
                  <a:pt x="656755" y="963307"/>
                </a:lnTo>
                <a:lnTo>
                  <a:pt x="636854" y="1025220"/>
                </a:lnTo>
                <a:lnTo>
                  <a:pt x="600798" y="1063434"/>
                </a:lnTo>
                <a:lnTo>
                  <a:pt x="555802" y="1081036"/>
                </a:lnTo>
                <a:lnTo>
                  <a:pt x="530148" y="1083310"/>
                </a:lnTo>
                <a:lnTo>
                  <a:pt x="509816" y="1082001"/>
                </a:lnTo>
                <a:lnTo>
                  <a:pt x="464705" y="1067092"/>
                </a:lnTo>
                <a:lnTo>
                  <a:pt x="427139" y="1028433"/>
                </a:lnTo>
                <a:lnTo>
                  <a:pt x="409206" y="968146"/>
                </a:lnTo>
                <a:lnTo>
                  <a:pt x="407517" y="600202"/>
                </a:lnTo>
                <a:lnTo>
                  <a:pt x="407225" y="598106"/>
                </a:lnTo>
                <a:lnTo>
                  <a:pt x="405752" y="594626"/>
                </a:lnTo>
                <a:lnTo>
                  <a:pt x="400469" y="587768"/>
                </a:lnTo>
                <a:lnTo>
                  <a:pt x="389610" y="581050"/>
                </a:lnTo>
                <a:lnTo>
                  <a:pt x="371360" y="578027"/>
                </a:lnTo>
                <a:lnTo>
                  <a:pt x="352044" y="581329"/>
                </a:lnTo>
                <a:lnTo>
                  <a:pt x="341998" y="588670"/>
                </a:lnTo>
                <a:lnTo>
                  <a:pt x="338175" y="596188"/>
                </a:lnTo>
                <a:lnTo>
                  <a:pt x="337566" y="600011"/>
                </a:lnTo>
                <a:lnTo>
                  <a:pt x="337566" y="942632"/>
                </a:lnTo>
                <a:lnTo>
                  <a:pt x="345605" y="1012901"/>
                </a:lnTo>
                <a:lnTo>
                  <a:pt x="366826" y="1065911"/>
                </a:lnTo>
                <a:lnTo>
                  <a:pt x="396849" y="1104087"/>
                </a:lnTo>
                <a:lnTo>
                  <a:pt x="431330" y="1129868"/>
                </a:lnTo>
                <a:lnTo>
                  <a:pt x="496189" y="1153972"/>
                </a:lnTo>
                <a:lnTo>
                  <a:pt x="526503" y="1157681"/>
                </a:lnTo>
                <a:lnTo>
                  <a:pt x="567220" y="1154150"/>
                </a:lnTo>
                <a:lnTo>
                  <a:pt x="604621" y="1143660"/>
                </a:lnTo>
                <a:lnTo>
                  <a:pt x="667473" y="1102626"/>
                </a:lnTo>
                <a:lnTo>
                  <a:pt x="694982" y="1067333"/>
                </a:lnTo>
                <a:lnTo>
                  <a:pt x="714870" y="1024483"/>
                </a:lnTo>
                <a:lnTo>
                  <a:pt x="726922" y="974725"/>
                </a:lnTo>
                <a:lnTo>
                  <a:pt x="730923" y="918705"/>
                </a:lnTo>
                <a:close/>
              </a:path>
              <a:path w="1533525" h="1606550">
                <a:moveTo>
                  <a:pt x="1195146" y="955509"/>
                </a:moveTo>
                <a:lnTo>
                  <a:pt x="1186218" y="906081"/>
                </a:lnTo>
                <a:lnTo>
                  <a:pt x="1165656" y="861872"/>
                </a:lnTo>
                <a:lnTo>
                  <a:pt x="1136167" y="824293"/>
                </a:lnTo>
                <a:lnTo>
                  <a:pt x="1126718" y="816457"/>
                </a:lnTo>
                <a:lnTo>
                  <a:pt x="1126718" y="957313"/>
                </a:lnTo>
                <a:lnTo>
                  <a:pt x="1115402" y="1006043"/>
                </a:lnTo>
                <a:lnTo>
                  <a:pt x="1086370" y="1045743"/>
                </a:lnTo>
                <a:lnTo>
                  <a:pt x="1046949" y="1072476"/>
                </a:lnTo>
                <a:lnTo>
                  <a:pt x="1004506" y="1082268"/>
                </a:lnTo>
                <a:lnTo>
                  <a:pt x="955116" y="1073200"/>
                </a:lnTo>
                <a:lnTo>
                  <a:pt x="916444" y="1047419"/>
                </a:lnTo>
                <a:lnTo>
                  <a:pt x="890549" y="1007046"/>
                </a:lnTo>
                <a:lnTo>
                  <a:pt x="879525" y="954227"/>
                </a:lnTo>
                <a:lnTo>
                  <a:pt x="880643" y="930122"/>
                </a:lnTo>
                <a:lnTo>
                  <a:pt x="897712" y="885482"/>
                </a:lnTo>
                <a:lnTo>
                  <a:pt x="943089" y="849287"/>
                </a:lnTo>
                <a:lnTo>
                  <a:pt x="1001801" y="837806"/>
                </a:lnTo>
                <a:lnTo>
                  <a:pt x="1046238" y="846582"/>
                </a:lnTo>
                <a:lnTo>
                  <a:pt x="1086408" y="871143"/>
                </a:lnTo>
                <a:lnTo>
                  <a:pt x="1115504" y="908926"/>
                </a:lnTo>
                <a:lnTo>
                  <a:pt x="1126718" y="957313"/>
                </a:lnTo>
                <a:lnTo>
                  <a:pt x="1126718" y="816457"/>
                </a:lnTo>
                <a:lnTo>
                  <a:pt x="1074496" y="781253"/>
                </a:lnTo>
                <a:lnTo>
                  <a:pt x="1021524" y="764984"/>
                </a:lnTo>
                <a:lnTo>
                  <a:pt x="992505" y="763651"/>
                </a:lnTo>
                <a:lnTo>
                  <a:pt x="967346" y="765657"/>
                </a:lnTo>
                <a:lnTo>
                  <a:pt x="944765" y="771398"/>
                </a:lnTo>
                <a:lnTo>
                  <a:pt x="923455" y="781253"/>
                </a:lnTo>
                <a:lnTo>
                  <a:pt x="949083" y="749147"/>
                </a:lnTo>
                <a:lnTo>
                  <a:pt x="984211" y="715137"/>
                </a:lnTo>
                <a:lnTo>
                  <a:pt x="1030046" y="681736"/>
                </a:lnTo>
                <a:lnTo>
                  <a:pt x="1087805" y="651459"/>
                </a:lnTo>
                <a:lnTo>
                  <a:pt x="1115860" y="640397"/>
                </a:lnTo>
                <a:lnTo>
                  <a:pt x="1122692" y="634873"/>
                </a:lnTo>
                <a:lnTo>
                  <a:pt x="1123950" y="593420"/>
                </a:lnTo>
                <a:lnTo>
                  <a:pt x="1097699" y="573582"/>
                </a:lnTo>
                <a:lnTo>
                  <a:pt x="1095019" y="574027"/>
                </a:lnTo>
                <a:lnTo>
                  <a:pt x="1048346" y="588467"/>
                </a:lnTo>
                <a:lnTo>
                  <a:pt x="999159" y="613905"/>
                </a:lnTo>
                <a:lnTo>
                  <a:pt x="952588" y="645655"/>
                </a:lnTo>
                <a:lnTo>
                  <a:pt x="913726" y="679056"/>
                </a:lnTo>
                <a:lnTo>
                  <a:pt x="864184" y="741718"/>
                </a:lnTo>
                <a:lnTo>
                  <a:pt x="841870" y="782332"/>
                </a:lnTo>
                <a:lnTo>
                  <a:pt x="823645" y="827900"/>
                </a:lnTo>
                <a:lnTo>
                  <a:pt x="811314" y="877493"/>
                </a:lnTo>
                <a:lnTo>
                  <a:pt x="806704" y="930186"/>
                </a:lnTo>
                <a:lnTo>
                  <a:pt x="810514" y="981430"/>
                </a:lnTo>
                <a:lnTo>
                  <a:pt x="822134" y="1027417"/>
                </a:lnTo>
                <a:lnTo>
                  <a:pt x="841324" y="1067536"/>
                </a:lnTo>
                <a:lnTo>
                  <a:pt x="867879" y="1101204"/>
                </a:lnTo>
                <a:lnTo>
                  <a:pt x="929043" y="1141399"/>
                </a:lnTo>
                <a:lnTo>
                  <a:pt x="1004506" y="1155128"/>
                </a:lnTo>
                <a:lnTo>
                  <a:pt x="1043647" y="1151356"/>
                </a:lnTo>
                <a:lnTo>
                  <a:pt x="1080287" y="1140244"/>
                </a:lnTo>
                <a:lnTo>
                  <a:pt x="1113586" y="1122172"/>
                </a:lnTo>
                <a:lnTo>
                  <a:pt x="1142695" y="1097483"/>
                </a:lnTo>
                <a:lnTo>
                  <a:pt x="1154531" y="1082268"/>
                </a:lnTo>
                <a:lnTo>
                  <a:pt x="1166444" y="1066990"/>
                </a:lnTo>
                <a:lnTo>
                  <a:pt x="1183309" y="1032586"/>
                </a:lnTo>
                <a:lnTo>
                  <a:pt x="1192987" y="995133"/>
                </a:lnTo>
                <a:lnTo>
                  <a:pt x="1195146" y="955509"/>
                </a:lnTo>
                <a:close/>
              </a:path>
              <a:path w="1533525" h="1606550">
                <a:moveTo>
                  <a:pt x="1532902" y="839558"/>
                </a:moveTo>
                <a:lnTo>
                  <a:pt x="1531391" y="791159"/>
                </a:lnTo>
                <a:lnTo>
                  <a:pt x="1526921" y="743546"/>
                </a:lnTo>
                <a:lnTo>
                  <a:pt x="1519580" y="696810"/>
                </a:lnTo>
                <a:lnTo>
                  <a:pt x="1509458" y="651052"/>
                </a:lnTo>
                <a:lnTo>
                  <a:pt x="1496644" y="606361"/>
                </a:lnTo>
                <a:lnTo>
                  <a:pt x="1481226" y="562813"/>
                </a:lnTo>
                <a:lnTo>
                  <a:pt x="1463306" y="520509"/>
                </a:lnTo>
                <a:lnTo>
                  <a:pt x="1442974" y="479539"/>
                </a:lnTo>
                <a:lnTo>
                  <a:pt x="1420304" y="439991"/>
                </a:lnTo>
                <a:lnTo>
                  <a:pt x="1395399" y="401955"/>
                </a:lnTo>
                <a:lnTo>
                  <a:pt x="1368348" y="365518"/>
                </a:lnTo>
                <a:lnTo>
                  <a:pt x="1339240" y="330784"/>
                </a:lnTo>
                <a:lnTo>
                  <a:pt x="1308163" y="297840"/>
                </a:lnTo>
                <a:lnTo>
                  <a:pt x="1275207" y="266763"/>
                </a:lnTo>
                <a:lnTo>
                  <a:pt x="1240472" y="237655"/>
                </a:lnTo>
                <a:lnTo>
                  <a:pt x="1204048" y="210604"/>
                </a:lnTo>
                <a:lnTo>
                  <a:pt x="1166012" y="185686"/>
                </a:lnTo>
                <a:lnTo>
                  <a:pt x="1126464" y="163029"/>
                </a:lnTo>
                <a:lnTo>
                  <a:pt x="1085494" y="142684"/>
                </a:lnTo>
                <a:lnTo>
                  <a:pt x="1043190" y="124764"/>
                </a:lnTo>
                <a:lnTo>
                  <a:pt x="999642" y="109347"/>
                </a:lnTo>
                <a:lnTo>
                  <a:pt x="954938" y="96532"/>
                </a:lnTo>
                <a:lnTo>
                  <a:pt x="909180" y="86410"/>
                </a:lnTo>
                <a:lnTo>
                  <a:pt x="862457" y="79070"/>
                </a:lnTo>
                <a:lnTo>
                  <a:pt x="814844" y="74599"/>
                </a:lnTo>
                <a:lnTo>
                  <a:pt x="766445" y="73088"/>
                </a:lnTo>
                <a:lnTo>
                  <a:pt x="740308" y="72847"/>
                </a:lnTo>
                <a:lnTo>
                  <a:pt x="759307" y="52324"/>
                </a:lnTo>
                <a:lnTo>
                  <a:pt x="765759" y="41770"/>
                </a:lnTo>
                <a:lnTo>
                  <a:pt x="767600" y="29946"/>
                </a:lnTo>
                <a:lnTo>
                  <a:pt x="764882" y="18288"/>
                </a:lnTo>
                <a:lnTo>
                  <a:pt x="757643" y="8229"/>
                </a:lnTo>
                <a:lnTo>
                  <a:pt x="747064" y="1816"/>
                </a:lnTo>
                <a:lnTo>
                  <a:pt x="735241" y="0"/>
                </a:lnTo>
                <a:lnTo>
                  <a:pt x="723607" y="2717"/>
                </a:lnTo>
                <a:lnTo>
                  <a:pt x="713574" y="9944"/>
                </a:lnTo>
                <a:lnTo>
                  <a:pt x="641832" y="87401"/>
                </a:lnTo>
                <a:lnTo>
                  <a:pt x="641667" y="88112"/>
                </a:lnTo>
                <a:lnTo>
                  <a:pt x="640829" y="89141"/>
                </a:lnTo>
                <a:lnTo>
                  <a:pt x="640257" y="89395"/>
                </a:lnTo>
                <a:lnTo>
                  <a:pt x="639127" y="90970"/>
                </a:lnTo>
                <a:lnTo>
                  <a:pt x="638911" y="92265"/>
                </a:lnTo>
                <a:lnTo>
                  <a:pt x="637552" y="94767"/>
                </a:lnTo>
                <a:lnTo>
                  <a:pt x="636447" y="95923"/>
                </a:lnTo>
                <a:lnTo>
                  <a:pt x="635685" y="98005"/>
                </a:lnTo>
                <a:lnTo>
                  <a:pt x="635774" y="98691"/>
                </a:lnTo>
                <a:lnTo>
                  <a:pt x="635025" y="101219"/>
                </a:lnTo>
                <a:lnTo>
                  <a:pt x="634542" y="106502"/>
                </a:lnTo>
                <a:lnTo>
                  <a:pt x="633971" y="107823"/>
                </a:lnTo>
                <a:lnTo>
                  <a:pt x="634047" y="109931"/>
                </a:lnTo>
                <a:lnTo>
                  <a:pt x="634415" y="110515"/>
                </a:lnTo>
                <a:lnTo>
                  <a:pt x="634542" y="111836"/>
                </a:lnTo>
                <a:lnTo>
                  <a:pt x="634301" y="112483"/>
                </a:lnTo>
                <a:lnTo>
                  <a:pt x="634644" y="114604"/>
                </a:lnTo>
                <a:lnTo>
                  <a:pt x="635482" y="115747"/>
                </a:lnTo>
                <a:lnTo>
                  <a:pt x="636282" y="118376"/>
                </a:lnTo>
                <a:lnTo>
                  <a:pt x="636270" y="119722"/>
                </a:lnTo>
                <a:lnTo>
                  <a:pt x="637082" y="121539"/>
                </a:lnTo>
                <a:lnTo>
                  <a:pt x="637933" y="122580"/>
                </a:lnTo>
                <a:lnTo>
                  <a:pt x="639089" y="124777"/>
                </a:lnTo>
                <a:lnTo>
                  <a:pt x="642874" y="129197"/>
                </a:lnTo>
                <a:lnTo>
                  <a:pt x="643229" y="130200"/>
                </a:lnTo>
                <a:lnTo>
                  <a:pt x="726909" y="207733"/>
                </a:lnTo>
                <a:lnTo>
                  <a:pt x="734517" y="210489"/>
                </a:lnTo>
                <a:lnTo>
                  <a:pt x="750506" y="210489"/>
                </a:lnTo>
                <a:lnTo>
                  <a:pt x="758863" y="207137"/>
                </a:lnTo>
                <a:lnTo>
                  <a:pt x="765009" y="200507"/>
                </a:lnTo>
                <a:lnTo>
                  <a:pt x="771448" y="189941"/>
                </a:lnTo>
                <a:lnTo>
                  <a:pt x="773264" y="178117"/>
                </a:lnTo>
                <a:lnTo>
                  <a:pt x="770534" y="166471"/>
                </a:lnTo>
                <a:lnTo>
                  <a:pt x="763308" y="156438"/>
                </a:lnTo>
                <a:lnTo>
                  <a:pt x="740448" y="135267"/>
                </a:lnTo>
                <a:lnTo>
                  <a:pt x="766445" y="135521"/>
                </a:lnTo>
                <a:lnTo>
                  <a:pt x="814578" y="137147"/>
                </a:lnTo>
                <a:lnTo>
                  <a:pt x="861847" y="141960"/>
                </a:lnTo>
                <a:lnTo>
                  <a:pt x="908151" y="149847"/>
                </a:lnTo>
                <a:lnTo>
                  <a:pt x="953389" y="160705"/>
                </a:lnTo>
                <a:lnTo>
                  <a:pt x="997445" y="174447"/>
                </a:lnTo>
                <a:lnTo>
                  <a:pt x="1040231" y="190931"/>
                </a:lnTo>
                <a:lnTo>
                  <a:pt x="1081620" y="210083"/>
                </a:lnTo>
                <a:lnTo>
                  <a:pt x="1121511" y="231775"/>
                </a:lnTo>
                <a:lnTo>
                  <a:pt x="1159802" y="255917"/>
                </a:lnTo>
                <a:lnTo>
                  <a:pt x="1196403" y="282397"/>
                </a:lnTo>
                <a:lnTo>
                  <a:pt x="1231176" y="311111"/>
                </a:lnTo>
                <a:lnTo>
                  <a:pt x="1264043" y="341960"/>
                </a:lnTo>
                <a:lnTo>
                  <a:pt x="1294879" y="374827"/>
                </a:lnTo>
                <a:lnTo>
                  <a:pt x="1323594" y="409600"/>
                </a:lnTo>
                <a:lnTo>
                  <a:pt x="1350086" y="446189"/>
                </a:lnTo>
                <a:lnTo>
                  <a:pt x="1374228" y="484492"/>
                </a:lnTo>
                <a:lnTo>
                  <a:pt x="1395920" y="524383"/>
                </a:lnTo>
                <a:lnTo>
                  <a:pt x="1415072" y="565772"/>
                </a:lnTo>
                <a:lnTo>
                  <a:pt x="1431556" y="608545"/>
                </a:lnTo>
                <a:lnTo>
                  <a:pt x="1445298" y="652614"/>
                </a:lnTo>
                <a:lnTo>
                  <a:pt x="1456156" y="697852"/>
                </a:lnTo>
                <a:lnTo>
                  <a:pt x="1464043" y="744156"/>
                </a:lnTo>
                <a:lnTo>
                  <a:pt x="1468856" y="791425"/>
                </a:lnTo>
                <a:lnTo>
                  <a:pt x="1470482" y="839558"/>
                </a:lnTo>
                <a:lnTo>
                  <a:pt x="1468856" y="887691"/>
                </a:lnTo>
                <a:lnTo>
                  <a:pt x="1464043" y="934961"/>
                </a:lnTo>
                <a:lnTo>
                  <a:pt x="1456156" y="981265"/>
                </a:lnTo>
                <a:lnTo>
                  <a:pt x="1445298" y="1026502"/>
                </a:lnTo>
                <a:lnTo>
                  <a:pt x="1431556" y="1070559"/>
                </a:lnTo>
                <a:lnTo>
                  <a:pt x="1415072" y="1113332"/>
                </a:lnTo>
                <a:lnTo>
                  <a:pt x="1395920" y="1154722"/>
                </a:lnTo>
                <a:lnTo>
                  <a:pt x="1374228" y="1194612"/>
                </a:lnTo>
                <a:lnTo>
                  <a:pt x="1350086" y="1232916"/>
                </a:lnTo>
                <a:lnTo>
                  <a:pt x="1323594" y="1269504"/>
                </a:lnTo>
                <a:lnTo>
                  <a:pt x="1294879" y="1304277"/>
                </a:lnTo>
                <a:lnTo>
                  <a:pt x="1264043" y="1337144"/>
                </a:lnTo>
                <a:lnTo>
                  <a:pt x="1231176" y="1367993"/>
                </a:lnTo>
                <a:lnTo>
                  <a:pt x="1196403" y="1396695"/>
                </a:lnTo>
                <a:lnTo>
                  <a:pt x="1159802" y="1423187"/>
                </a:lnTo>
                <a:lnTo>
                  <a:pt x="1121511" y="1447330"/>
                </a:lnTo>
                <a:lnTo>
                  <a:pt x="1081620" y="1469021"/>
                </a:lnTo>
                <a:lnTo>
                  <a:pt x="1040231" y="1488173"/>
                </a:lnTo>
                <a:lnTo>
                  <a:pt x="997445" y="1504657"/>
                </a:lnTo>
                <a:lnTo>
                  <a:pt x="953389" y="1518386"/>
                </a:lnTo>
                <a:lnTo>
                  <a:pt x="908151" y="1529257"/>
                </a:lnTo>
                <a:lnTo>
                  <a:pt x="861847" y="1537144"/>
                </a:lnTo>
                <a:lnTo>
                  <a:pt x="814578" y="1541957"/>
                </a:lnTo>
                <a:lnTo>
                  <a:pt x="766445" y="1543583"/>
                </a:lnTo>
                <a:lnTo>
                  <a:pt x="718312" y="1541957"/>
                </a:lnTo>
                <a:lnTo>
                  <a:pt x="671042" y="1537144"/>
                </a:lnTo>
                <a:lnTo>
                  <a:pt x="624738" y="1529257"/>
                </a:lnTo>
                <a:lnTo>
                  <a:pt x="579501" y="1518386"/>
                </a:lnTo>
                <a:lnTo>
                  <a:pt x="535444" y="1504657"/>
                </a:lnTo>
                <a:lnTo>
                  <a:pt x="492671" y="1488173"/>
                </a:lnTo>
                <a:lnTo>
                  <a:pt x="451281" y="1469021"/>
                </a:lnTo>
                <a:lnTo>
                  <a:pt x="411391" y="1447330"/>
                </a:lnTo>
                <a:lnTo>
                  <a:pt x="373087" y="1423187"/>
                </a:lnTo>
                <a:lnTo>
                  <a:pt x="336499" y="1396695"/>
                </a:lnTo>
                <a:lnTo>
                  <a:pt x="301713" y="1367993"/>
                </a:lnTo>
                <a:lnTo>
                  <a:pt x="268859" y="1337144"/>
                </a:lnTo>
                <a:lnTo>
                  <a:pt x="238010" y="1304277"/>
                </a:lnTo>
                <a:lnTo>
                  <a:pt x="209296" y="1269504"/>
                </a:lnTo>
                <a:lnTo>
                  <a:pt x="182816" y="1232916"/>
                </a:lnTo>
                <a:lnTo>
                  <a:pt x="158673" y="1194612"/>
                </a:lnTo>
                <a:lnTo>
                  <a:pt x="136969" y="1154722"/>
                </a:lnTo>
                <a:lnTo>
                  <a:pt x="117830" y="1113332"/>
                </a:lnTo>
                <a:lnTo>
                  <a:pt x="101333" y="1070559"/>
                </a:lnTo>
                <a:lnTo>
                  <a:pt x="87604" y="1026502"/>
                </a:lnTo>
                <a:lnTo>
                  <a:pt x="76746" y="981265"/>
                </a:lnTo>
                <a:lnTo>
                  <a:pt x="68846" y="934961"/>
                </a:lnTo>
                <a:lnTo>
                  <a:pt x="64033" y="887691"/>
                </a:lnTo>
                <a:lnTo>
                  <a:pt x="62407" y="839558"/>
                </a:lnTo>
                <a:lnTo>
                  <a:pt x="64338" y="787552"/>
                </a:lnTo>
                <a:lnTo>
                  <a:pt x="70027" y="736244"/>
                </a:lnTo>
                <a:lnTo>
                  <a:pt x="79413" y="685825"/>
                </a:lnTo>
                <a:lnTo>
                  <a:pt x="92379" y="636460"/>
                </a:lnTo>
                <a:lnTo>
                  <a:pt x="108839" y="588327"/>
                </a:lnTo>
                <a:lnTo>
                  <a:pt x="128689" y="541604"/>
                </a:lnTo>
                <a:lnTo>
                  <a:pt x="151853" y="496468"/>
                </a:lnTo>
                <a:lnTo>
                  <a:pt x="178206" y="453085"/>
                </a:lnTo>
                <a:lnTo>
                  <a:pt x="207683" y="411632"/>
                </a:lnTo>
                <a:lnTo>
                  <a:pt x="240169" y="372300"/>
                </a:lnTo>
                <a:lnTo>
                  <a:pt x="275577" y="335241"/>
                </a:lnTo>
                <a:lnTo>
                  <a:pt x="313804" y="300659"/>
                </a:lnTo>
                <a:lnTo>
                  <a:pt x="309321" y="339788"/>
                </a:lnTo>
                <a:lnTo>
                  <a:pt x="311645" y="347929"/>
                </a:lnTo>
                <a:lnTo>
                  <a:pt x="321995" y="360984"/>
                </a:lnTo>
                <a:lnTo>
                  <a:pt x="329425" y="365112"/>
                </a:lnTo>
                <a:lnTo>
                  <a:pt x="341249" y="366255"/>
                </a:lnTo>
                <a:lnTo>
                  <a:pt x="352425" y="364172"/>
                </a:lnTo>
                <a:lnTo>
                  <a:pt x="361911" y="358381"/>
                </a:lnTo>
                <a:lnTo>
                  <a:pt x="368808" y="349618"/>
                </a:lnTo>
                <a:lnTo>
                  <a:pt x="372211" y="338607"/>
                </a:lnTo>
                <a:lnTo>
                  <a:pt x="384213" y="233832"/>
                </a:lnTo>
                <a:lnTo>
                  <a:pt x="383946" y="233248"/>
                </a:lnTo>
                <a:lnTo>
                  <a:pt x="384136" y="229527"/>
                </a:lnTo>
                <a:lnTo>
                  <a:pt x="384048" y="226479"/>
                </a:lnTo>
                <a:lnTo>
                  <a:pt x="382828" y="221665"/>
                </a:lnTo>
                <a:lnTo>
                  <a:pt x="380466" y="216877"/>
                </a:lnTo>
                <a:lnTo>
                  <a:pt x="380187" y="215150"/>
                </a:lnTo>
                <a:lnTo>
                  <a:pt x="378917" y="213283"/>
                </a:lnTo>
                <a:lnTo>
                  <a:pt x="377964" y="212356"/>
                </a:lnTo>
                <a:lnTo>
                  <a:pt x="377901" y="211874"/>
                </a:lnTo>
                <a:lnTo>
                  <a:pt x="376212" y="209753"/>
                </a:lnTo>
                <a:lnTo>
                  <a:pt x="374319" y="208673"/>
                </a:lnTo>
                <a:lnTo>
                  <a:pt x="371627" y="206476"/>
                </a:lnTo>
                <a:lnTo>
                  <a:pt x="370801" y="205447"/>
                </a:lnTo>
                <a:lnTo>
                  <a:pt x="367436" y="203339"/>
                </a:lnTo>
                <a:lnTo>
                  <a:pt x="358165" y="200469"/>
                </a:lnTo>
                <a:lnTo>
                  <a:pt x="357517" y="199999"/>
                </a:lnTo>
                <a:lnTo>
                  <a:pt x="244271" y="187121"/>
                </a:lnTo>
                <a:lnTo>
                  <a:pt x="236131" y="189382"/>
                </a:lnTo>
                <a:lnTo>
                  <a:pt x="223075" y="199732"/>
                </a:lnTo>
                <a:lnTo>
                  <a:pt x="218948" y="207137"/>
                </a:lnTo>
                <a:lnTo>
                  <a:pt x="217043" y="223672"/>
                </a:lnTo>
                <a:lnTo>
                  <a:pt x="219379" y="231813"/>
                </a:lnTo>
                <a:lnTo>
                  <a:pt x="229743" y="244881"/>
                </a:lnTo>
                <a:lnTo>
                  <a:pt x="237159" y="249008"/>
                </a:lnTo>
                <a:lnTo>
                  <a:pt x="273380" y="253136"/>
                </a:lnTo>
                <a:lnTo>
                  <a:pt x="237566" y="285229"/>
                </a:lnTo>
                <a:lnTo>
                  <a:pt x="203987" y="319316"/>
                </a:lnTo>
                <a:lnTo>
                  <a:pt x="172720" y="355269"/>
                </a:lnTo>
                <a:lnTo>
                  <a:pt x="143827" y="392963"/>
                </a:lnTo>
                <a:lnTo>
                  <a:pt x="117386" y="432295"/>
                </a:lnTo>
                <a:lnTo>
                  <a:pt x="93446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53"/>
                </a:lnTo>
                <a:lnTo>
                  <a:pt x="24053" y="649097"/>
                </a:lnTo>
                <a:lnTo>
                  <a:pt x="13627" y="695655"/>
                </a:lnTo>
                <a:lnTo>
                  <a:pt x="6108" y="743000"/>
                </a:lnTo>
                <a:lnTo>
                  <a:pt x="1536" y="791006"/>
                </a:lnTo>
                <a:lnTo>
                  <a:pt x="0" y="839558"/>
                </a:lnTo>
                <a:lnTo>
                  <a:pt x="1511" y="887958"/>
                </a:lnTo>
                <a:lnTo>
                  <a:pt x="5981" y="935570"/>
                </a:lnTo>
                <a:lnTo>
                  <a:pt x="13335" y="982294"/>
                </a:lnTo>
                <a:lnTo>
                  <a:pt x="23456" y="1028052"/>
                </a:lnTo>
                <a:lnTo>
                  <a:pt x="36271" y="1072756"/>
                </a:lnTo>
                <a:lnTo>
                  <a:pt x="51676" y="1116304"/>
                </a:lnTo>
                <a:lnTo>
                  <a:pt x="69596" y="1158608"/>
                </a:lnTo>
                <a:lnTo>
                  <a:pt x="89941" y="1199578"/>
                </a:lnTo>
                <a:lnTo>
                  <a:pt x="112610" y="1239126"/>
                </a:lnTo>
                <a:lnTo>
                  <a:pt x="137515" y="1277162"/>
                </a:lnTo>
                <a:lnTo>
                  <a:pt x="164566" y="1313586"/>
                </a:lnTo>
                <a:lnTo>
                  <a:pt x="193675" y="1348320"/>
                </a:lnTo>
                <a:lnTo>
                  <a:pt x="224739" y="1381277"/>
                </a:lnTo>
                <a:lnTo>
                  <a:pt x="257695" y="1412341"/>
                </a:lnTo>
                <a:lnTo>
                  <a:pt x="292430" y="1441450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38" y="1516075"/>
                </a:lnTo>
                <a:lnTo>
                  <a:pt x="447408" y="1536420"/>
                </a:lnTo>
                <a:lnTo>
                  <a:pt x="489712" y="1554340"/>
                </a:lnTo>
                <a:lnTo>
                  <a:pt x="533260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45" y="1600034"/>
                </a:lnTo>
                <a:lnTo>
                  <a:pt x="718045" y="1604505"/>
                </a:lnTo>
                <a:lnTo>
                  <a:pt x="766445" y="1606016"/>
                </a:lnTo>
                <a:lnTo>
                  <a:pt x="814844" y="1604505"/>
                </a:lnTo>
                <a:lnTo>
                  <a:pt x="862457" y="1600034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42" y="1569758"/>
                </a:lnTo>
                <a:lnTo>
                  <a:pt x="1043190" y="1554340"/>
                </a:lnTo>
                <a:lnTo>
                  <a:pt x="1085494" y="1536420"/>
                </a:lnTo>
                <a:lnTo>
                  <a:pt x="1126464" y="1516075"/>
                </a:lnTo>
                <a:lnTo>
                  <a:pt x="1166012" y="1493418"/>
                </a:lnTo>
                <a:lnTo>
                  <a:pt x="1204048" y="1468513"/>
                </a:lnTo>
                <a:lnTo>
                  <a:pt x="1240472" y="1441450"/>
                </a:lnTo>
                <a:lnTo>
                  <a:pt x="1275207" y="1412341"/>
                </a:lnTo>
                <a:lnTo>
                  <a:pt x="1308163" y="1381277"/>
                </a:lnTo>
                <a:lnTo>
                  <a:pt x="1339240" y="1348320"/>
                </a:lnTo>
                <a:lnTo>
                  <a:pt x="1368348" y="1313586"/>
                </a:lnTo>
                <a:lnTo>
                  <a:pt x="1395399" y="1277162"/>
                </a:lnTo>
                <a:lnTo>
                  <a:pt x="1420304" y="1239126"/>
                </a:lnTo>
                <a:lnTo>
                  <a:pt x="1442974" y="1199578"/>
                </a:lnTo>
                <a:lnTo>
                  <a:pt x="1463306" y="1158608"/>
                </a:lnTo>
                <a:lnTo>
                  <a:pt x="1481226" y="1116304"/>
                </a:lnTo>
                <a:lnTo>
                  <a:pt x="1496644" y="1072756"/>
                </a:lnTo>
                <a:lnTo>
                  <a:pt x="1509458" y="1028052"/>
                </a:lnTo>
                <a:lnTo>
                  <a:pt x="1519580" y="982294"/>
                </a:lnTo>
                <a:lnTo>
                  <a:pt x="1526921" y="935570"/>
                </a:lnTo>
                <a:lnTo>
                  <a:pt x="1531391" y="887958"/>
                </a:lnTo>
                <a:lnTo>
                  <a:pt x="1532902" y="839558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 rot="20520000">
            <a:off x="765758" y="3011903"/>
            <a:ext cx="1752986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baseline="-3472" sz="2400" spc="-30">
                <a:solidFill>
                  <a:srgbClr val="020303"/>
                </a:solidFill>
                <a:latin typeface="Myriad Pro"/>
                <a:cs typeface="Myriad Pro"/>
              </a:rPr>
              <a:t>Epä</a:t>
            </a:r>
            <a:r>
              <a:rPr dirty="0" baseline="-1736" sz="2400" spc="-30">
                <a:solidFill>
                  <a:srgbClr val="020303"/>
                </a:solidFill>
                <a:latin typeface="Myriad Pro"/>
                <a:cs typeface="Myriad Pro"/>
              </a:rPr>
              <a:t>toiv</a:t>
            </a:r>
            <a:r>
              <a:rPr dirty="0" sz="1600" spc="-2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r>
              <a:rPr dirty="0" sz="1600" spc="-60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sz="1600" spc="-25">
                <a:solidFill>
                  <a:srgbClr val="020303"/>
                </a:solidFill>
                <a:latin typeface="Myriad Pro"/>
                <a:cs typeface="Myriad Pro"/>
              </a:rPr>
              <a:t>syn</a:t>
            </a:r>
            <a:r>
              <a:rPr dirty="0" baseline="1736" sz="2400" spc="-37">
                <a:solidFill>
                  <a:srgbClr val="020303"/>
                </a:solidFill>
                <a:latin typeface="Myriad Pro"/>
                <a:cs typeface="Myriad Pro"/>
              </a:rPr>
              <a:t>tyy,</a:t>
            </a:r>
            <a:r>
              <a:rPr dirty="0" baseline="1736" sz="2400" spc="-8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kun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100" name="object 100"/>
          <p:cNvSpPr txBox="1"/>
          <p:nvPr/>
        </p:nvSpPr>
        <p:spPr>
          <a:xfrm rot="20520000">
            <a:off x="901838" y="3242122"/>
            <a:ext cx="163888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5">
                <a:solidFill>
                  <a:srgbClr val="020303"/>
                </a:solidFill>
                <a:latin typeface="Myriad Pro"/>
                <a:cs typeface="Myriad Pro"/>
              </a:rPr>
              <a:t>kärsim</a:t>
            </a:r>
            <a:r>
              <a:rPr dirty="0" baseline="1736" sz="2400" spc="-7">
                <a:solidFill>
                  <a:srgbClr val="020303"/>
                </a:solidFill>
                <a:latin typeface="Myriad Pro"/>
                <a:cs typeface="Myriad Pro"/>
              </a:rPr>
              <a:t>yksellä</a:t>
            </a:r>
            <a:r>
              <a:rPr dirty="0" baseline="1736" sz="2400" spc="-11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>
                <a:solidFill>
                  <a:srgbClr val="020303"/>
                </a:solidFill>
                <a:latin typeface="Myriad Pro"/>
                <a:cs typeface="Myriad Pro"/>
              </a:rPr>
              <a:t>ei</a:t>
            </a:r>
            <a:r>
              <a:rPr dirty="0" baseline="5208" sz="2400" spc="-104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6944" sz="2400">
                <a:solidFill>
                  <a:srgbClr val="020303"/>
                </a:solidFill>
                <a:latin typeface="Myriad Pro"/>
                <a:cs typeface="Myriad Pro"/>
              </a:rPr>
              <a:t>ole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101" name="object 101"/>
          <p:cNvSpPr txBox="1"/>
          <p:nvPr/>
        </p:nvSpPr>
        <p:spPr>
          <a:xfrm rot="20520000">
            <a:off x="1318536" y="3470091"/>
            <a:ext cx="962137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0">
                <a:solidFill>
                  <a:srgbClr val="020303"/>
                </a:solidFill>
                <a:latin typeface="Myriad Pro"/>
                <a:cs typeface="Myriad Pro"/>
              </a:rPr>
              <a:t>mer</a:t>
            </a:r>
            <a:r>
              <a:rPr dirty="0" baseline="1736" sz="2400" spc="-15">
                <a:solidFill>
                  <a:srgbClr val="020303"/>
                </a:solidFill>
                <a:latin typeface="Myriad Pro"/>
                <a:cs typeface="Myriad Pro"/>
              </a:rPr>
              <a:t>kity</a:t>
            </a:r>
            <a:r>
              <a:rPr dirty="0" baseline="3472" sz="2400" spc="-15">
                <a:solidFill>
                  <a:srgbClr val="020303"/>
                </a:solidFill>
                <a:latin typeface="Myriad Pro"/>
                <a:cs typeface="Myriad Pro"/>
              </a:rPr>
              <a:t>stä.</a:t>
            </a:r>
            <a:endParaRPr baseline="3472" sz="2400">
              <a:latin typeface="Myriad Pro"/>
              <a:cs typeface="Myriad Pro"/>
            </a:endParaRPr>
          </a:p>
        </p:txBody>
      </p:sp>
      <p:sp>
        <p:nvSpPr>
          <p:cNvPr id="102" name="object 102"/>
          <p:cNvSpPr txBox="1"/>
          <p:nvPr/>
        </p:nvSpPr>
        <p:spPr>
          <a:xfrm rot="20520000">
            <a:off x="1002367" y="3703825"/>
            <a:ext cx="175487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 spc="-15">
                <a:solidFill>
                  <a:srgbClr val="020303"/>
                </a:solidFill>
                <a:latin typeface="Myriad Pro"/>
                <a:cs typeface="Myriad Pro"/>
              </a:rPr>
              <a:t>Epä</a:t>
            </a:r>
            <a:r>
              <a:rPr dirty="0" baseline="1736" sz="2400" spc="-22">
                <a:solidFill>
                  <a:srgbClr val="020303"/>
                </a:solidFill>
                <a:latin typeface="Myriad Pro"/>
                <a:cs typeface="Myriad Pro"/>
              </a:rPr>
              <a:t>toiv</a:t>
            </a:r>
            <a:r>
              <a:rPr dirty="0" baseline="3472" sz="2400" spc="-22">
                <a:solidFill>
                  <a:srgbClr val="020303"/>
                </a:solidFill>
                <a:latin typeface="Myriad Pro"/>
                <a:cs typeface="Myriad Pro"/>
              </a:rPr>
              <a:t>oon</a:t>
            </a:r>
            <a:r>
              <a:rPr dirty="0" baseline="3472" sz="2400" spc="-97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5208" sz="2400" spc="-22">
                <a:solidFill>
                  <a:srgbClr val="020303"/>
                </a:solidFill>
                <a:latin typeface="Myriad Pro"/>
                <a:cs typeface="Myriad Pro"/>
              </a:rPr>
              <a:t>hukk</a:t>
            </a:r>
            <a:r>
              <a:rPr dirty="0" baseline="6944" sz="2400" spc="-22">
                <a:solidFill>
                  <a:srgbClr val="020303"/>
                </a:solidFill>
                <a:latin typeface="Myriad Pro"/>
                <a:cs typeface="Myriad Pro"/>
              </a:rPr>
              <a:t>uva</a:t>
            </a:r>
            <a:endParaRPr baseline="6944" sz="2400">
              <a:latin typeface="Myriad Pro"/>
              <a:cs typeface="Myriad Pro"/>
            </a:endParaRPr>
          </a:p>
        </p:txBody>
      </p:sp>
      <p:sp>
        <p:nvSpPr>
          <p:cNvPr id="103" name="object 103"/>
          <p:cNvSpPr txBox="1"/>
          <p:nvPr/>
        </p:nvSpPr>
        <p:spPr>
          <a:xfrm rot="20520000">
            <a:off x="940666" y="3935540"/>
            <a:ext cx="2037711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600">
                <a:solidFill>
                  <a:srgbClr val="020303"/>
                </a:solidFill>
                <a:latin typeface="Myriad Pro"/>
                <a:cs typeface="Myriad Pro"/>
              </a:rPr>
              <a:t>tar</a:t>
            </a:r>
            <a:r>
              <a:rPr dirty="0" baseline="1736" sz="2400">
                <a:solidFill>
                  <a:srgbClr val="020303"/>
                </a:solidFill>
                <a:latin typeface="Myriad Pro"/>
                <a:cs typeface="Myriad Pro"/>
              </a:rPr>
              <a:t>ttuu</a:t>
            </a:r>
            <a:r>
              <a:rPr dirty="0" baseline="1736" sz="2400" spc="-112">
                <a:solidFill>
                  <a:srgbClr val="020303"/>
                </a:solidFill>
                <a:latin typeface="Myriad Pro"/>
                <a:cs typeface="Myriad Pro"/>
              </a:rPr>
              <a:t> </a:t>
            </a:r>
            <a:r>
              <a:rPr dirty="0" baseline="3472" sz="2400" spc="-7">
                <a:solidFill>
                  <a:srgbClr val="020303"/>
                </a:solidFill>
                <a:latin typeface="Myriad Pro"/>
                <a:cs typeface="Myriad Pro"/>
              </a:rPr>
              <a:t>oljenkor</a:t>
            </a:r>
            <a:r>
              <a:rPr dirty="0" baseline="5208" sz="2400" spc="-7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dirty="0" baseline="6944" sz="2400" spc="-7">
                <a:solidFill>
                  <a:srgbClr val="020303"/>
                </a:solidFill>
                <a:latin typeface="Myriad Pro"/>
                <a:cs typeface="Myriad Pro"/>
              </a:rPr>
              <a:t>eenk</a:t>
            </a:r>
            <a:r>
              <a:rPr dirty="0" baseline="8680" sz="2400" spc="-7">
                <a:solidFill>
                  <a:srgbClr val="020303"/>
                </a:solidFill>
                <a:latin typeface="Myriad Pro"/>
                <a:cs typeface="Myriad Pro"/>
              </a:rPr>
              <a:t>in.</a:t>
            </a:r>
            <a:endParaRPr baseline="8680" sz="2400">
              <a:latin typeface="Myriad Pro"/>
              <a:cs typeface="Myriad Pro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900525" y="2970529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05"/>
                </a:moveTo>
                <a:lnTo>
                  <a:pt x="730592" y="600405"/>
                </a:lnTo>
                <a:lnTo>
                  <a:pt x="693902" y="576859"/>
                </a:lnTo>
                <a:lnTo>
                  <a:pt x="684314" y="577545"/>
                </a:lnTo>
                <a:lnTo>
                  <a:pt x="658761" y="924928"/>
                </a:lnTo>
                <a:lnTo>
                  <a:pt x="656755" y="963307"/>
                </a:lnTo>
                <a:lnTo>
                  <a:pt x="636854" y="1025220"/>
                </a:lnTo>
                <a:lnTo>
                  <a:pt x="600798" y="1063434"/>
                </a:lnTo>
                <a:lnTo>
                  <a:pt x="555802" y="1081036"/>
                </a:lnTo>
                <a:lnTo>
                  <a:pt x="530148" y="1083310"/>
                </a:lnTo>
                <a:lnTo>
                  <a:pt x="509816" y="1082001"/>
                </a:lnTo>
                <a:lnTo>
                  <a:pt x="464705" y="1067092"/>
                </a:lnTo>
                <a:lnTo>
                  <a:pt x="427139" y="1028433"/>
                </a:lnTo>
                <a:lnTo>
                  <a:pt x="409206" y="968146"/>
                </a:lnTo>
                <a:lnTo>
                  <a:pt x="407517" y="600202"/>
                </a:lnTo>
                <a:lnTo>
                  <a:pt x="407225" y="598106"/>
                </a:lnTo>
                <a:lnTo>
                  <a:pt x="405752" y="594626"/>
                </a:lnTo>
                <a:lnTo>
                  <a:pt x="400469" y="587768"/>
                </a:lnTo>
                <a:lnTo>
                  <a:pt x="389610" y="581050"/>
                </a:lnTo>
                <a:lnTo>
                  <a:pt x="371360" y="578027"/>
                </a:lnTo>
                <a:lnTo>
                  <a:pt x="352044" y="581329"/>
                </a:lnTo>
                <a:lnTo>
                  <a:pt x="341998" y="588670"/>
                </a:lnTo>
                <a:lnTo>
                  <a:pt x="338175" y="596188"/>
                </a:lnTo>
                <a:lnTo>
                  <a:pt x="337566" y="600011"/>
                </a:lnTo>
                <a:lnTo>
                  <a:pt x="337566" y="942632"/>
                </a:lnTo>
                <a:lnTo>
                  <a:pt x="345605" y="1012901"/>
                </a:lnTo>
                <a:lnTo>
                  <a:pt x="366826" y="1065911"/>
                </a:lnTo>
                <a:lnTo>
                  <a:pt x="396849" y="1104087"/>
                </a:lnTo>
                <a:lnTo>
                  <a:pt x="431330" y="1129868"/>
                </a:lnTo>
                <a:lnTo>
                  <a:pt x="496189" y="1153972"/>
                </a:lnTo>
                <a:lnTo>
                  <a:pt x="526503" y="1157681"/>
                </a:lnTo>
                <a:lnTo>
                  <a:pt x="567220" y="1154150"/>
                </a:lnTo>
                <a:lnTo>
                  <a:pt x="604621" y="1143660"/>
                </a:lnTo>
                <a:lnTo>
                  <a:pt x="667473" y="1102626"/>
                </a:lnTo>
                <a:lnTo>
                  <a:pt x="694982" y="1067333"/>
                </a:lnTo>
                <a:lnTo>
                  <a:pt x="714870" y="1024483"/>
                </a:lnTo>
                <a:lnTo>
                  <a:pt x="726922" y="974725"/>
                </a:lnTo>
                <a:lnTo>
                  <a:pt x="730923" y="918705"/>
                </a:lnTo>
                <a:close/>
              </a:path>
              <a:path w="1533525" h="1606550">
                <a:moveTo>
                  <a:pt x="1195146" y="955509"/>
                </a:moveTo>
                <a:lnTo>
                  <a:pt x="1186218" y="906081"/>
                </a:lnTo>
                <a:lnTo>
                  <a:pt x="1165656" y="861885"/>
                </a:lnTo>
                <a:lnTo>
                  <a:pt x="1136167" y="824293"/>
                </a:lnTo>
                <a:lnTo>
                  <a:pt x="1126718" y="816457"/>
                </a:lnTo>
                <a:lnTo>
                  <a:pt x="1126718" y="957313"/>
                </a:lnTo>
                <a:lnTo>
                  <a:pt x="1115402" y="1006043"/>
                </a:lnTo>
                <a:lnTo>
                  <a:pt x="1086370" y="1045756"/>
                </a:lnTo>
                <a:lnTo>
                  <a:pt x="1046949" y="1072476"/>
                </a:lnTo>
                <a:lnTo>
                  <a:pt x="1004506" y="1082268"/>
                </a:lnTo>
                <a:lnTo>
                  <a:pt x="955116" y="1073200"/>
                </a:lnTo>
                <a:lnTo>
                  <a:pt x="916444" y="1047419"/>
                </a:lnTo>
                <a:lnTo>
                  <a:pt x="890549" y="1007059"/>
                </a:lnTo>
                <a:lnTo>
                  <a:pt x="879525" y="954227"/>
                </a:lnTo>
                <a:lnTo>
                  <a:pt x="880643" y="930122"/>
                </a:lnTo>
                <a:lnTo>
                  <a:pt x="897712" y="885482"/>
                </a:lnTo>
                <a:lnTo>
                  <a:pt x="943089" y="849299"/>
                </a:lnTo>
                <a:lnTo>
                  <a:pt x="1001801" y="837806"/>
                </a:lnTo>
                <a:lnTo>
                  <a:pt x="1046238" y="846582"/>
                </a:lnTo>
                <a:lnTo>
                  <a:pt x="1086408" y="871156"/>
                </a:lnTo>
                <a:lnTo>
                  <a:pt x="1115504" y="908926"/>
                </a:lnTo>
                <a:lnTo>
                  <a:pt x="1126718" y="957313"/>
                </a:lnTo>
                <a:lnTo>
                  <a:pt x="1126718" y="816457"/>
                </a:lnTo>
                <a:lnTo>
                  <a:pt x="1074496" y="781253"/>
                </a:lnTo>
                <a:lnTo>
                  <a:pt x="1021524" y="764984"/>
                </a:lnTo>
                <a:lnTo>
                  <a:pt x="992505" y="763663"/>
                </a:lnTo>
                <a:lnTo>
                  <a:pt x="967346" y="765657"/>
                </a:lnTo>
                <a:lnTo>
                  <a:pt x="944765" y="771398"/>
                </a:lnTo>
                <a:lnTo>
                  <a:pt x="923455" y="781253"/>
                </a:lnTo>
                <a:lnTo>
                  <a:pt x="949083" y="749147"/>
                </a:lnTo>
                <a:lnTo>
                  <a:pt x="984211" y="715137"/>
                </a:lnTo>
                <a:lnTo>
                  <a:pt x="1030046" y="681736"/>
                </a:lnTo>
                <a:lnTo>
                  <a:pt x="1087805" y="651459"/>
                </a:lnTo>
                <a:lnTo>
                  <a:pt x="1115860" y="640397"/>
                </a:lnTo>
                <a:lnTo>
                  <a:pt x="1122692" y="634873"/>
                </a:lnTo>
                <a:lnTo>
                  <a:pt x="1123950" y="593420"/>
                </a:lnTo>
                <a:lnTo>
                  <a:pt x="1097699" y="573582"/>
                </a:lnTo>
                <a:lnTo>
                  <a:pt x="1095019" y="574027"/>
                </a:lnTo>
                <a:lnTo>
                  <a:pt x="1048346" y="588479"/>
                </a:lnTo>
                <a:lnTo>
                  <a:pt x="999159" y="613905"/>
                </a:lnTo>
                <a:lnTo>
                  <a:pt x="952588" y="645655"/>
                </a:lnTo>
                <a:lnTo>
                  <a:pt x="913726" y="679056"/>
                </a:lnTo>
                <a:lnTo>
                  <a:pt x="864184" y="741718"/>
                </a:lnTo>
                <a:lnTo>
                  <a:pt x="841870" y="782332"/>
                </a:lnTo>
                <a:lnTo>
                  <a:pt x="823645" y="827900"/>
                </a:lnTo>
                <a:lnTo>
                  <a:pt x="811314" y="877493"/>
                </a:lnTo>
                <a:lnTo>
                  <a:pt x="806704" y="930186"/>
                </a:lnTo>
                <a:lnTo>
                  <a:pt x="810514" y="981430"/>
                </a:lnTo>
                <a:lnTo>
                  <a:pt x="822134" y="1027417"/>
                </a:lnTo>
                <a:lnTo>
                  <a:pt x="841311" y="1067536"/>
                </a:lnTo>
                <a:lnTo>
                  <a:pt x="867867" y="1101204"/>
                </a:lnTo>
                <a:lnTo>
                  <a:pt x="929043" y="1141399"/>
                </a:lnTo>
                <a:lnTo>
                  <a:pt x="1004506" y="1155128"/>
                </a:lnTo>
                <a:lnTo>
                  <a:pt x="1043647" y="1151356"/>
                </a:lnTo>
                <a:lnTo>
                  <a:pt x="1080287" y="1140256"/>
                </a:lnTo>
                <a:lnTo>
                  <a:pt x="1113586" y="1122172"/>
                </a:lnTo>
                <a:lnTo>
                  <a:pt x="1142695" y="1097483"/>
                </a:lnTo>
                <a:lnTo>
                  <a:pt x="1154531" y="1082268"/>
                </a:lnTo>
                <a:lnTo>
                  <a:pt x="1166444" y="1066990"/>
                </a:lnTo>
                <a:lnTo>
                  <a:pt x="1183309" y="1032586"/>
                </a:lnTo>
                <a:lnTo>
                  <a:pt x="1192987" y="995133"/>
                </a:lnTo>
                <a:lnTo>
                  <a:pt x="1195146" y="955509"/>
                </a:lnTo>
                <a:close/>
              </a:path>
              <a:path w="1533525" h="1606550">
                <a:moveTo>
                  <a:pt x="1532902" y="839546"/>
                </a:moveTo>
                <a:lnTo>
                  <a:pt x="1531391" y="791146"/>
                </a:lnTo>
                <a:lnTo>
                  <a:pt x="1526921" y="743534"/>
                </a:lnTo>
                <a:lnTo>
                  <a:pt x="1519580" y="696810"/>
                </a:lnTo>
                <a:lnTo>
                  <a:pt x="1509458" y="651052"/>
                </a:lnTo>
                <a:lnTo>
                  <a:pt x="1496644" y="606348"/>
                </a:lnTo>
                <a:lnTo>
                  <a:pt x="1481226" y="562813"/>
                </a:lnTo>
                <a:lnTo>
                  <a:pt x="1463306" y="520509"/>
                </a:lnTo>
                <a:lnTo>
                  <a:pt x="1442974" y="479539"/>
                </a:lnTo>
                <a:lnTo>
                  <a:pt x="1420304" y="439991"/>
                </a:lnTo>
                <a:lnTo>
                  <a:pt x="1395399" y="401955"/>
                </a:lnTo>
                <a:lnTo>
                  <a:pt x="1368348" y="365518"/>
                </a:lnTo>
                <a:lnTo>
                  <a:pt x="1339240" y="330784"/>
                </a:lnTo>
                <a:lnTo>
                  <a:pt x="1308163" y="297840"/>
                </a:lnTo>
                <a:lnTo>
                  <a:pt x="1275207" y="266763"/>
                </a:lnTo>
                <a:lnTo>
                  <a:pt x="1240472" y="237655"/>
                </a:lnTo>
                <a:lnTo>
                  <a:pt x="1204048" y="210604"/>
                </a:lnTo>
                <a:lnTo>
                  <a:pt x="1166012" y="185699"/>
                </a:lnTo>
                <a:lnTo>
                  <a:pt x="1126464" y="163029"/>
                </a:lnTo>
                <a:lnTo>
                  <a:pt x="1085494" y="142684"/>
                </a:lnTo>
                <a:lnTo>
                  <a:pt x="1043190" y="124764"/>
                </a:lnTo>
                <a:lnTo>
                  <a:pt x="999642" y="109347"/>
                </a:lnTo>
                <a:lnTo>
                  <a:pt x="954938" y="96532"/>
                </a:lnTo>
                <a:lnTo>
                  <a:pt x="909180" y="86410"/>
                </a:lnTo>
                <a:lnTo>
                  <a:pt x="862457" y="79070"/>
                </a:lnTo>
                <a:lnTo>
                  <a:pt x="814844" y="74599"/>
                </a:lnTo>
                <a:lnTo>
                  <a:pt x="766445" y="73088"/>
                </a:lnTo>
                <a:lnTo>
                  <a:pt x="740308" y="72847"/>
                </a:lnTo>
                <a:lnTo>
                  <a:pt x="759307" y="52324"/>
                </a:lnTo>
                <a:lnTo>
                  <a:pt x="765759" y="41770"/>
                </a:lnTo>
                <a:lnTo>
                  <a:pt x="767600" y="29946"/>
                </a:lnTo>
                <a:lnTo>
                  <a:pt x="764882" y="18288"/>
                </a:lnTo>
                <a:lnTo>
                  <a:pt x="757643" y="8229"/>
                </a:lnTo>
                <a:lnTo>
                  <a:pt x="747064" y="1816"/>
                </a:lnTo>
                <a:lnTo>
                  <a:pt x="735241" y="0"/>
                </a:lnTo>
                <a:lnTo>
                  <a:pt x="723607" y="2717"/>
                </a:lnTo>
                <a:lnTo>
                  <a:pt x="713574" y="9944"/>
                </a:lnTo>
                <a:lnTo>
                  <a:pt x="641832" y="87401"/>
                </a:lnTo>
                <a:lnTo>
                  <a:pt x="641667" y="88112"/>
                </a:lnTo>
                <a:lnTo>
                  <a:pt x="640829" y="89141"/>
                </a:lnTo>
                <a:lnTo>
                  <a:pt x="640257" y="89395"/>
                </a:lnTo>
                <a:lnTo>
                  <a:pt x="639127" y="90970"/>
                </a:lnTo>
                <a:lnTo>
                  <a:pt x="638911" y="92265"/>
                </a:lnTo>
                <a:lnTo>
                  <a:pt x="637552" y="94767"/>
                </a:lnTo>
                <a:lnTo>
                  <a:pt x="636435" y="95923"/>
                </a:lnTo>
                <a:lnTo>
                  <a:pt x="635685" y="98005"/>
                </a:lnTo>
                <a:lnTo>
                  <a:pt x="635774" y="98691"/>
                </a:lnTo>
                <a:lnTo>
                  <a:pt x="635025" y="101219"/>
                </a:lnTo>
                <a:lnTo>
                  <a:pt x="634542" y="106502"/>
                </a:lnTo>
                <a:lnTo>
                  <a:pt x="633971" y="107810"/>
                </a:lnTo>
                <a:lnTo>
                  <a:pt x="634047" y="109931"/>
                </a:lnTo>
                <a:lnTo>
                  <a:pt x="634415" y="110515"/>
                </a:lnTo>
                <a:lnTo>
                  <a:pt x="634542" y="111836"/>
                </a:lnTo>
                <a:lnTo>
                  <a:pt x="634301" y="112483"/>
                </a:lnTo>
                <a:lnTo>
                  <a:pt x="634644" y="114604"/>
                </a:lnTo>
                <a:lnTo>
                  <a:pt x="635482" y="115747"/>
                </a:lnTo>
                <a:lnTo>
                  <a:pt x="636282" y="118376"/>
                </a:lnTo>
                <a:lnTo>
                  <a:pt x="636270" y="119722"/>
                </a:lnTo>
                <a:lnTo>
                  <a:pt x="637082" y="121539"/>
                </a:lnTo>
                <a:lnTo>
                  <a:pt x="637933" y="122580"/>
                </a:lnTo>
                <a:lnTo>
                  <a:pt x="639089" y="124777"/>
                </a:lnTo>
                <a:lnTo>
                  <a:pt x="642874" y="129197"/>
                </a:lnTo>
                <a:lnTo>
                  <a:pt x="643229" y="130200"/>
                </a:lnTo>
                <a:lnTo>
                  <a:pt x="726909" y="207733"/>
                </a:lnTo>
                <a:lnTo>
                  <a:pt x="734517" y="210489"/>
                </a:lnTo>
                <a:lnTo>
                  <a:pt x="750506" y="210489"/>
                </a:lnTo>
                <a:lnTo>
                  <a:pt x="758863" y="207137"/>
                </a:lnTo>
                <a:lnTo>
                  <a:pt x="765009" y="200507"/>
                </a:lnTo>
                <a:lnTo>
                  <a:pt x="771448" y="189941"/>
                </a:lnTo>
                <a:lnTo>
                  <a:pt x="773264" y="178117"/>
                </a:lnTo>
                <a:lnTo>
                  <a:pt x="770534" y="166471"/>
                </a:lnTo>
                <a:lnTo>
                  <a:pt x="763308" y="156438"/>
                </a:lnTo>
                <a:lnTo>
                  <a:pt x="740448" y="135267"/>
                </a:lnTo>
                <a:lnTo>
                  <a:pt x="766445" y="135521"/>
                </a:lnTo>
                <a:lnTo>
                  <a:pt x="814578" y="137147"/>
                </a:lnTo>
                <a:lnTo>
                  <a:pt x="861847" y="141960"/>
                </a:lnTo>
                <a:lnTo>
                  <a:pt x="908151" y="149847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31" y="190931"/>
                </a:lnTo>
                <a:lnTo>
                  <a:pt x="1081620" y="210083"/>
                </a:lnTo>
                <a:lnTo>
                  <a:pt x="1121511" y="231775"/>
                </a:lnTo>
                <a:lnTo>
                  <a:pt x="1159802" y="255917"/>
                </a:lnTo>
                <a:lnTo>
                  <a:pt x="1196403" y="282397"/>
                </a:lnTo>
                <a:lnTo>
                  <a:pt x="1231176" y="311111"/>
                </a:lnTo>
                <a:lnTo>
                  <a:pt x="1264043" y="341960"/>
                </a:lnTo>
                <a:lnTo>
                  <a:pt x="1294879" y="374827"/>
                </a:lnTo>
                <a:lnTo>
                  <a:pt x="1323594" y="409600"/>
                </a:lnTo>
                <a:lnTo>
                  <a:pt x="1350086" y="446189"/>
                </a:lnTo>
                <a:lnTo>
                  <a:pt x="1374228" y="484492"/>
                </a:lnTo>
                <a:lnTo>
                  <a:pt x="1395920" y="524383"/>
                </a:lnTo>
                <a:lnTo>
                  <a:pt x="1415072" y="565772"/>
                </a:lnTo>
                <a:lnTo>
                  <a:pt x="1431556" y="608545"/>
                </a:lnTo>
                <a:lnTo>
                  <a:pt x="1445298" y="652602"/>
                </a:lnTo>
                <a:lnTo>
                  <a:pt x="1456156" y="697839"/>
                </a:lnTo>
                <a:lnTo>
                  <a:pt x="1464043" y="744143"/>
                </a:lnTo>
                <a:lnTo>
                  <a:pt x="1468856" y="791413"/>
                </a:lnTo>
                <a:lnTo>
                  <a:pt x="1470482" y="839546"/>
                </a:lnTo>
                <a:lnTo>
                  <a:pt x="1468856" y="887679"/>
                </a:lnTo>
                <a:lnTo>
                  <a:pt x="1464043" y="934948"/>
                </a:lnTo>
                <a:lnTo>
                  <a:pt x="1456156" y="981252"/>
                </a:lnTo>
                <a:lnTo>
                  <a:pt x="1445298" y="1026490"/>
                </a:lnTo>
                <a:lnTo>
                  <a:pt x="1431556" y="1070546"/>
                </a:lnTo>
                <a:lnTo>
                  <a:pt x="1415072" y="1113332"/>
                </a:lnTo>
                <a:lnTo>
                  <a:pt x="1395920" y="1154722"/>
                </a:lnTo>
                <a:lnTo>
                  <a:pt x="1374228" y="1194612"/>
                </a:lnTo>
                <a:lnTo>
                  <a:pt x="1350086" y="1232903"/>
                </a:lnTo>
                <a:lnTo>
                  <a:pt x="1323594" y="1269504"/>
                </a:lnTo>
                <a:lnTo>
                  <a:pt x="1294879" y="1304277"/>
                </a:lnTo>
                <a:lnTo>
                  <a:pt x="1264043" y="1337144"/>
                </a:lnTo>
                <a:lnTo>
                  <a:pt x="1231176" y="1367993"/>
                </a:lnTo>
                <a:lnTo>
                  <a:pt x="1196403" y="1396695"/>
                </a:lnTo>
                <a:lnTo>
                  <a:pt x="1159802" y="1423187"/>
                </a:lnTo>
                <a:lnTo>
                  <a:pt x="1121511" y="1447330"/>
                </a:lnTo>
                <a:lnTo>
                  <a:pt x="1081620" y="1469021"/>
                </a:lnTo>
                <a:lnTo>
                  <a:pt x="1040231" y="1488173"/>
                </a:lnTo>
                <a:lnTo>
                  <a:pt x="997445" y="1504657"/>
                </a:lnTo>
                <a:lnTo>
                  <a:pt x="953389" y="1518386"/>
                </a:lnTo>
                <a:lnTo>
                  <a:pt x="908151" y="1529257"/>
                </a:lnTo>
                <a:lnTo>
                  <a:pt x="861847" y="1537144"/>
                </a:lnTo>
                <a:lnTo>
                  <a:pt x="814578" y="1541957"/>
                </a:lnTo>
                <a:lnTo>
                  <a:pt x="766445" y="1543583"/>
                </a:lnTo>
                <a:lnTo>
                  <a:pt x="718312" y="1541957"/>
                </a:lnTo>
                <a:lnTo>
                  <a:pt x="671042" y="1537144"/>
                </a:lnTo>
                <a:lnTo>
                  <a:pt x="624738" y="1529257"/>
                </a:lnTo>
                <a:lnTo>
                  <a:pt x="579501" y="1518386"/>
                </a:lnTo>
                <a:lnTo>
                  <a:pt x="535444" y="1504657"/>
                </a:lnTo>
                <a:lnTo>
                  <a:pt x="492671" y="1488173"/>
                </a:lnTo>
                <a:lnTo>
                  <a:pt x="451281" y="1469021"/>
                </a:lnTo>
                <a:lnTo>
                  <a:pt x="411391" y="1447330"/>
                </a:lnTo>
                <a:lnTo>
                  <a:pt x="373087" y="1423187"/>
                </a:lnTo>
                <a:lnTo>
                  <a:pt x="336499" y="1396695"/>
                </a:lnTo>
                <a:lnTo>
                  <a:pt x="301713" y="1367993"/>
                </a:lnTo>
                <a:lnTo>
                  <a:pt x="268859" y="1337144"/>
                </a:lnTo>
                <a:lnTo>
                  <a:pt x="238010" y="1304277"/>
                </a:lnTo>
                <a:lnTo>
                  <a:pt x="209296" y="1269504"/>
                </a:lnTo>
                <a:lnTo>
                  <a:pt x="182816" y="1232903"/>
                </a:lnTo>
                <a:lnTo>
                  <a:pt x="158673" y="1194612"/>
                </a:lnTo>
                <a:lnTo>
                  <a:pt x="136969" y="1154722"/>
                </a:lnTo>
                <a:lnTo>
                  <a:pt x="117830" y="1113332"/>
                </a:lnTo>
                <a:lnTo>
                  <a:pt x="101333" y="1070546"/>
                </a:lnTo>
                <a:lnTo>
                  <a:pt x="87604" y="1026490"/>
                </a:lnTo>
                <a:lnTo>
                  <a:pt x="76746" y="981252"/>
                </a:lnTo>
                <a:lnTo>
                  <a:pt x="68846" y="934948"/>
                </a:lnTo>
                <a:lnTo>
                  <a:pt x="64033" y="887679"/>
                </a:lnTo>
                <a:lnTo>
                  <a:pt x="62407" y="839546"/>
                </a:lnTo>
                <a:lnTo>
                  <a:pt x="64338" y="787539"/>
                </a:lnTo>
                <a:lnTo>
                  <a:pt x="70027" y="736244"/>
                </a:lnTo>
                <a:lnTo>
                  <a:pt x="79413" y="685825"/>
                </a:lnTo>
                <a:lnTo>
                  <a:pt x="92379" y="636460"/>
                </a:lnTo>
                <a:lnTo>
                  <a:pt x="108839" y="588327"/>
                </a:lnTo>
                <a:lnTo>
                  <a:pt x="128689" y="541604"/>
                </a:lnTo>
                <a:lnTo>
                  <a:pt x="151853" y="496468"/>
                </a:lnTo>
                <a:lnTo>
                  <a:pt x="178206" y="453085"/>
                </a:lnTo>
                <a:lnTo>
                  <a:pt x="207683" y="411632"/>
                </a:lnTo>
                <a:lnTo>
                  <a:pt x="240169" y="372300"/>
                </a:lnTo>
                <a:lnTo>
                  <a:pt x="275577" y="335254"/>
                </a:lnTo>
                <a:lnTo>
                  <a:pt x="313804" y="300659"/>
                </a:lnTo>
                <a:lnTo>
                  <a:pt x="309321" y="339788"/>
                </a:lnTo>
                <a:lnTo>
                  <a:pt x="311645" y="347929"/>
                </a:lnTo>
                <a:lnTo>
                  <a:pt x="321995" y="360984"/>
                </a:lnTo>
                <a:lnTo>
                  <a:pt x="329425" y="365112"/>
                </a:lnTo>
                <a:lnTo>
                  <a:pt x="341249" y="366255"/>
                </a:lnTo>
                <a:lnTo>
                  <a:pt x="352425" y="364172"/>
                </a:lnTo>
                <a:lnTo>
                  <a:pt x="361911" y="358381"/>
                </a:lnTo>
                <a:lnTo>
                  <a:pt x="368808" y="349618"/>
                </a:lnTo>
                <a:lnTo>
                  <a:pt x="372211" y="338607"/>
                </a:lnTo>
                <a:lnTo>
                  <a:pt x="384200" y="233832"/>
                </a:lnTo>
                <a:lnTo>
                  <a:pt x="383946" y="233248"/>
                </a:lnTo>
                <a:lnTo>
                  <a:pt x="384136" y="229527"/>
                </a:lnTo>
                <a:lnTo>
                  <a:pt x="384048" y="226479"/>
                </a:lnTo>
                <a:lnTo>
                  <a:pt x="382828" y="221665"/>
                </a:lnTo>
                <a:lnTo>
                  <a:pt x="380466" y="216877"/>
                </a:lnTo>
                <a:lnTo>
                  <a:pt x="380187" y="215150"/>
                </a:lnTo>
                <a:lnTo>
                  <a:pt x="378917" y="213283"/>
                </a:lnTo>
                <a:lnTo>
                  <a:pt x="377964" y="212356"/>
                </a:lnTo>
                <a:lnTo>
                  <a:pt x="377901" y="211874"/>
                </a:lnTo>
                <a:lnTo>
                  <a:pt x="376212" y="209753"/>
                </a:lnTo>
                <a:lnTo>
                  <a:pt x="374319" y="208673"/>
                </a:lnTo>
                <a:lnTo>
                  <a:pt x="371627" y="206476"/>
                </a:lnTo>
                <a:lnTo>
                  <a:pt x="370801" y="205447"/>
                </a:lnTo>
                <a:lnTo>
                  <a:pt x="367436" y="203339"/>
                </a:lnTo>
                <a:lnTo>
                  <a:pt x="358165" y="200469"/>
                </a:lnTo>
                <a:lnTo>
                  <a:pt x="357517" y="199999"/>
                </a:lnTo>
                <a:lnTo>
                  <a:pt x="244271" y="187121"/>
                </a:lnTo>
                <a:lnTo>
                  <a:pt x="236131" y="189382"/>
                </a:lnTo>
                <a:lnTo>
                  <a:pt x="223075" y="199732"/>
                </a:lnTo>
                <a:lnTo>
                  <a:pt x="218948" y="207137"/>
                </a:lnTo>
                <a:lnTo>
                  <a:pt x="217043" y="223672"/>
                </a:lnTo>
                <a:lnTo>
                  <a:pt x="219379" y="231813"/>
                </a:lnTo>
                <a:lnTo>
                  <a:pt x="229743" y="244881"/>
                </a:lnTo>
                <a:lnTo>
                  <a:pt x="237159" y="249008"/>
                </a:lnTo>
                <a:lnTo>
                  <a:pt x="273380" y="253136"/>
                </a:lnTo>
                <a:lnTo>
                  <a:pt x="237566" y="285229"/>
                </a:lnTo>
                <a:lnTo>
                  <a:pt x="203987" y="319316"/>
                </a:lnTo>
                <a:lnTo>
                  <a:pt x="172720" y="355269"/>
                </a:lnTo>
                <a:lnTo>
                  <a:pt x="143827" y="392963"/>
                </a:lnTo>
                <a:lnTo>
                  <a:pt x="117386" y="432295"/>
                </a:lnTo>
                <a:lnTo>
                  <a:pt x="93446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40"/>
                </a:lnTo>
                <a:lnTo>
                  <a:pt x="24053" y="649097"/>
                </a:lnTo>
                <a:lnTo>
                  <a:pt x="13627" y="695655"/>
                </a:lnTo>
                <a:lnTo>
                  <a:pt x="6108" y="743000"/>
                </a:lnTo>
                <a:lnTo>
                  <a:pt x="1536" y="790994"/>
                </a:lnTo>
                <a:lnTo>
                  <a:pt x="0" y="839546"/>
                </a:lnTo>
                <a:lnTo>
                  <a:pt x="1511" y="887945"/>
                </a:lnTo>
                <a:lnTo>
                  <a:pt x="5981" y="935558"/>
                </a:lnTo>
                <a:lnTo>
                  <a:pt x="13335" y="982294"/>
                </a:lnTo>
                <a:lnTo>
                  <a:pt x="23456" y="1028052"/>
                </a:lnTo>
                <a:lnTo>
                  <a:pt x="36271" y="1072743"/>
                </a:lnTo>
                <a:lnTo>
                  <a:pt x="51676" y="1116291"/>
                </a:lnTo>
                <a:lnTo>
                  <a:pt x="69596" y="1158595"/>
                </a:lnTo>
                <a:lnTo>
                  <a:pt x="89941" y="1199578"/>
                </a:lnTo>
                <a:lnTo>
                  <a:pt x="112610" y="1239126"/>
                </a:lnTo>
                <a:lnTo>
                  <a:pt x="137515" y="1277150"/>
                </a:lnTo>
                <a:lnTo>
                  <a:pt x="164566" y="1313586"/>
                </a:lnTo>
                <a:lnTo>
                  <a:pt x="193675" y="1348320"/>
                </a:lnTo>
                <a:lnTo>
                  <a:pt x="224739" y="1381277"/>
                </a:lnTo>
                <a:lnTo>
                  <a:pt x="257695" y="1412341"/>
                </a:lnTo>
                <a:lnTo>
                  <a:pt x="292430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38" y="1516075"/>
                </a:lnTo>
                <a:lnTo>
                  <a:pt x="447408" y="1536420"/>
                </a:lnTo>
                <a:lnTo>
                  <a:pt x="489712" y="1554340"/>
                </a:lnTo>
                <a:lnTo>
                  <a:pt x="533260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45" y="1600034"/>
                </a:lnTo>
                <a:lnTo>
                  <a:pt x="718045" y="1604505"/>
                </a:lnTo>
                <a:lnTo>
                  <a:pt x="766445" y="1606016"/>
                </a:lnTo>
                <a:lnTo>
                  <a:pt x="814844" y="1604505"/>
                </a:lnTo>
                <a:lnTo>
                  <a:pt x="862457" y="1600034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42" y="1569758"/>
                </a:lnTo>
                <a:lnTo>
                  <a:pt x="1043190" y="1554340"/>
                </a:lnTo>
                <a:lnTo>
                  <a:pt x="1085494" y="1536420"/>
                </a:lnTo>
                <a:lnTo>
                  <a:pt x="1126464" y="1516075"/>
                </a:lnTo>
                <a:lnTo>
                  <a:pt x="1166012" y="1493418"/>
                </a:lnTo>
                <a:lnTo>
                  <a:pt x="1204048" y="1468513"/>
                </a:lnTo>
                <a:lnTo>
                  <a:pt x="1240472" y="1441462"/>
                </a:lnTo>
                <a:lnTo>
                  <a:pt x="1275207" y="1412341"/>
                </a:lnTo>
                <a:lnTo>
                  <a:pt x="1308163" y="1381277"/>
                </a:lnTo>
                <a:lnTo>
                  <a:pt x="1339240" y="1348320"/>
                </a:lnTo>
                <a:lnTo>
                  <a:pt x="1368348" y="1313586"/>
                </a:lnTo>
                <a:lnTo>
                  <a:pt x="1395399" y="1277150"/>
                </a:lnTo>
                <a:lnTo>
                  <a:pt x="1420304" y="1239126"/>
                </a:lnTo>
                <a:lnTo>
                  <a:pt x="1442974" y="1199578"/>
                </a:lnTo>
                <a:lnTo>
                  <a:pt x="1463306" y="1158595"/>
                </a:lnTo>
                <a:lnTo>
                  <a:pt x="1481226" y="1116291"/>
                </a:lnTo>
                <a:lnTo>
                  <a:pt x="1496644" y="1072743"/>
                </a:lnTo>
                <a:lnTo>
                  <a:pt x="1509458" y="1028052"/>
                </a:lnTo>
                <a:lnTo>
                  <a:pt x="1519580" y="982294"/>
                </a:lnTo>
                <a:lnTo>
                  <a:pt x="1526921" y="935558"/>
                </a:lnTo>
                <a:lnTo>
                  <a:pt x="1531391" y="887945"/>
                </a:lnTo>
                <a:lnTo>
                  <a:pt x="1532902" y="839546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754622" y="2995929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05"/>
                </a:moveTo>
                <a:lnTo>
                  <a:pt x="730592" y="600405"/>
                </a:lnTo>
                <a:lnTo>
                  <a:pt x="693902" y="576859"/>
                </a:lnTo>
                <a:lnTo>
                  <a:pt x="684314" y="577545"/>
                </a:lnTo>
                <a:lnTo>
                  <a:pt x="658761" y="924928"/>
                </a:lnTo>
                <a:lnTo>
                  <a:pt x="656742" y="963307"/>
                </a:lnTo>
                <a:lnTo>
                  <a:pt x="636854" y="1025220"/>
                </a:lnTo>
                <a:lnTo>
                  <a:pt x="600798" y="1063434"/>
                </a:lnTo>
                <a:lnTo>
                  <a:pt x="555802" y="1081036"/>
                </a:lnTo>
                <a:lnTo>
                  <a:pt x="530148" y="1083310"/>
                </a:lnTo>
                <a:lnTo>
                  <a:pt x="509816" y="1082001"/>
                </a:lnTo>
                <a:lnTo>
                  <a:pt x="464705" y="1067092"/>
                </a:lnTo>
                <a:lnTo>
                  <a:pt x="427126" y="1028433"/>
                </a:lnTo>
                <a:lnTo>
                  <a:pt x="409206" y="968146"/>
                </a:lnTo>
                <a:lnTo>
                  <a:pt x="407517" y="600202"/>
                </a:lnTo>
                <a:lnTo>
                  <a:pt x="407225" y="598106"/>
                </a:lnTo>
                <a:lnTo>
                  <a:pt x="405752" y="594626"/>
                </a:lnTo>
                <a:lnTo>
                  <a:pt x="400469" y="587768"/>
                </a:lnTo>
                <a:lnTo>
                  <a:pt x="389597" y="581050"/>
                </a:lnTo>
                <a:lnTo>
                  <a:pt x="371360" y="578027"/>
                </a:lnTo>
                <a:lnTo>
                  <a:pt x="352044" y="581329"/>
                </a:lnTo>
                <a:lnTo>
                  <a:pt x="341985" y="588670"/>
                </a:lnTo>
                <a:lnTo>
                  <a:pt x="338175" y="596188"/>
                </a:lnTo>
                <a:lnTo>
                  <a:pt x="337566" y="600011"/>
                </a:lnTo>
                <a:lnTo>
                  <a:pt x="337566" y="942632"/>
                </a:lnTo>
                <a:lnTo>
                  <a:pt x="345605" y="1012901"/>
                </a:lnTo>
                <a:lnTo>
                  <a:pt x="366826" y="1065911"/>
                </a:lnTo>
                <a:lnTo>
                  <a:pt x="396849" y="1104087"/>
                </a:lnTo>
                <a:lnTo>
                  <a:pt x="431330" y="1129868"/>
                </a:lnTo>
                <a:lnTo>
                  <a:pt x="496189" y="1153972"/>
                </a:lnTo>
                <a:lnTo>
                  <a:pt x="526503" y="1157681"/>
                </a:lnTo>
                <a:lnTo>
                  <a:pt x="567220" y="1154150"/>
                </a:lnTo>
                <a:lnTo>
                  <a:pt x="604608" y="1143660"/>
                </a:lnTo>
                <a:lnTo>
                  <a:pt x="667473" y="1102626"/>
                </a:lnTo>
                <a:lnTo>
                  <a:pt x="694982" y="1067333"/>
                </a:lnTo>
                <a:lnTo>
                  <a:pt x="714870" y="1024483"/>
                </a:lnTo>
                <a:lnTo>
                  <a:pt x="726922" y="974725"/>
                </a:lnTo>
                <a:lnTo>
                  <a:pt x="730923" y="918705"/>
                </a:lnTo>
                <a:close/>
              </a:path>
              <a:path w="1533525" h="1606550">
                <a:moveTo>
                  <a:pt x="1195133" y="955509"/>
                </a:moveTo>
                <a:lnTo>
                  <a:pt x="1186218" y="906081"/>
                </a:lnTo>
                <a:lnTo>
                  <a:pt x="1165656" y="861885"/>
                </a:lnTo>
                <a:lnTo>
                  <a:pt x="1136167" y="824293"/>
                </a:lnTo>
                <a:lnTo>
                  <a:pt x="1126705" y="816457"/>
                </a:lnTo>
                <a:lnTo>
                  <a:pt x="1126705" y="957313"/>
                </a:lnTo>
                <a:lnTo>
                  <a:pt x="1115402" y="1006043"/>
                </a:lnTo>
                <a:lnTo>
                  <a:pt x="1086370" y="1045756"/>
                </a:lnTo>
                <a:lnTo>
                  <a:pt x="1046949" y="1072476"/>
                </a:lnTo>
                <a:lnTo>
                  <a:pt x="1004493" y="1082268"/>
                </a:lnTo>
                <a:lnTo>
                  <a:pt x="955116" y="1073200"/>
                </a:lnTo>
                <a:lnTo>
                  <a:pt x="916444" y="1047419"/>
                </a:lnTo>
                <a:lnTo>
                  <a:pt x="890549" y="1007059"/>
                </a:lnTo>
                <a:lnTo>
                  <a:pt x="879513" y="954227"/>
                </a:lnTo>
                <a:lnTo>
                  <a:pt x="880643" y="930122"/>
                </a:lnTo>
                <a:lnTo>
                  <a:pt x="897699" y="885482"/>
                </a:lnTo>
                <a:lnTo>
                  <a:pt x="943089" y="849299"/>
                </a:lnTo>
                <a:lnTo>
                  <a:pt x="1001788" y="837806"/>
                </a:lnTo>
                <a:lnTo>
                  <a:pt x="1046238" y="846582"/>
                </a:lnTo>
                <a:lnTo>
                  <a:pt x="1086408" y="871156"/>
                </a:lnTo>
                <a:lnTo>
                  <a:pt x="1115504" y="908926"/>
                </a:lnTo>
                <a:lnTo>
                  <a:pt x="1126705" y="957313"/>
                </a:lnTo>
                <a:lnTo>
                  <a:pt x="1126705" y="816457"/>
                </a:lnTo>
                <a:lnTo>
                  <a:pt x="1074496" y="781253"/>
                </a:lnTo>
                <a:lnTo>
                  <a:pt x="1021511" y="764984"/>
                </a:lnTo>
                <a:lnTo>
                  <a:pt x="992492" y="763663"/>
                </a:lnTo>
                <a:lnTo>
                  <a:pt x="967346" y="765657"/>
                </a:lnTo>
                <a:lnTo>
                  <a:pt x="944765" y="771398"/>
                </a:lnTo>
                <a:lnTo>
                  <a:pt x="923442" y="781253"/>
                </a:lnTo>
                <a:lnTo>
                  <a:pt x="949071" y="749147"/>
                </a:lnTo>
                <a:lnTo>
                  <a:pt x="984199" y="715137"/>
                </a:lnTo>
                <a:lnTo>
                  <a:pt x="1030033" y="681736"/>
                </a:lnTo>
                <a:lnTo>
                  <a:pt x="1087793" y="651459"/>
                </a:lnTo>
                <a:lnTo>
                  <a:pt x="1115847" y="640397"/>
                </a:lnTo>
                <a:lnTo>
                  <a:pt x="1122680" y="634873"/>
                </a:lnTo>
                <a:lnTo>
                  <a:pt x="1123937" y="593420"/>
                </a:lnTo>
                <a:lnTo>
                  <a:pt x="1097686" y="573582"/>
                </a:lnTo>
                <a:lnTo>
                  <a:pt x="1095006" y="574027"/>
                </a:lnTo>
                <a:lnTo>
                  <a:pt x="1048334" y="588479"/>
                </a:lnTo>
                <a:lnTo>
                  <a:pt x="999159" y="613905"/>
                </a:lnTo>
                <a:lnTo>
                  <a:pt x="952576" y="645655"/>
                </a:lnTo>
                <a:lnTo>
                  <a:pt x="913714" y="679056"/>
                </a:lnTo>
                <a:lnTo>
                  <a:pt x="864171" y="741718"/>
                </a:lnTo>
                <a:lnTo>
                  <a:pt x="841870" y="782332"/>
                </a:lnTo>
                <a:lnTo>
                  <a:pt x="823645" y="827900"/>
                </a:lnTo>
                <a:lnTo>
                  <a:pt x="811301" y="877493"/>
                </a:lnTo>
                <a:lnTo>
                  <a:pt x="806691" y="930186"/>
                </a:lnTo>
                <a:lnTo>
                  <a:pt x="810514" y="981430"/>
                </a:lnTo>
                <a:lnTo>
                  <a:pt x="822121" y="1027417"/>
                </a:lnTo>
                <a:lnTo>
                  <a:pt x="841311" y="1067536"/>
                </a:lnTo>
                <a:lnTo>
                  <a:pt x="867867" y="1101204"/>
                </a:lnTo>
                <a:lnTo>
                  <a:pt x="929043" y="1141399"/>
                </a:lnTo>
                <a:lnTo>
                  <a:pt x="1004493" y="1155128"/>
                </a:lnTo>
                <a:lnTo>
                  <a:pt x="1043635" y="1151356"/>
                </a:lnTo>
                <a:lnTo>
                  <a:pt x="1080287" y="1140256"/>
                </a:lnTo>
                <a:lnTo>
                  <a:pt x="1113574" y="1122172"/>
                </a:lnTo>
                <a:lnTo>
                  <a:pt x="1142682" y="1097483"/>
                </a:lnTo>
                <a:lnTo>
                  <a:pt x="1154531" y="1082268"/>
                </a:lnTo>
                <a:lnTo>
                  <a:pt x="1166431" y="1066990"/>
                </a:lnTo>
                <a:lnTo>
                  <a:pt x="1183309" y="1032586"/>
                </a:lnTo>
                <a:lnTo>
                  <a:pt x="1192987" y="995133"/>
                </a:lnTo>
                <a:lnTo>
                  <a:pt x="1195133" y="955509"/>
                </a:lnTo>
                <a:close/>
              </a:path>
              <a:path w="1533525" h="1606550">
                <a:moveTo>
                  <a:pt x="1532915" y="839546"/>
                </a:moveTo>
                <a:lnTo>
                  <a:pt x="1531404" y="791146"/>
                </a:lnTo>
                <a:lnTo>
                  <a:pt x="1526933" y="743534"/>
                </a:lnTo>
                <a:lnTo>
                  <a:pt x="1519593" y="696810"/>
                </a:lnTo>
                <a:lnTo>
                  <a:pt x="1509471" y="651052"/>
                </a:lnTo>
                <a:lnTo>
                  <a:pt x="1496656" y="606348"/>
                </a:lnTo>
                <a:lnTo>
                  <a:pt x="1481239" y="562813"/>
                </a:lnTo>
                <a:lnTo>
                  <a:pt x="1463319" y="520509"/>
                </a:lnTo>
                <a:lnTo>
                  <a:pt x="1442974" y="479539"/>
                </a:lnTo>
                <a:lnTo>
                  <a:pt x="1420304" y="439991"/>
                </a:lnTo>
                <a:lnTo>
                  <a:pt x="1395399" y="401955"/>
                </a:lnTo>
                <a:lnTo>
                  <a:pt x="1368348" y="365518"/>
                </a:lnTo>
                <a:lnTo>
                  <a:pt x="1339240" y="330784"/>
                </a:lnTo>
                <a:lnTo>
                  <a:pt x="1308163" y="297840"/>
                </a:lnTo>
                <a:lnTo>
                  <a:pt x="1275207" y="266763"/>
                </a:lnTo>
                <a:lnTo>
                  <a:pt x="1240472" y="237655"/>
                </a:lnTo>
                <a:lnTo>
                  <a:pt x="1204048" y="210604"/>
                </a:lnTo>
                <a:lnTo>
                  <a:pt x="1166012" y="185699"/>
                </a:lnTo>
                <a:lnTo>
                  <a:pt x="1126464" y="163029"/>
                </a:lnTo>
                <a:lnTo>
                  <a:pt x="1085494" y="142684"/>
                </a:lnTo>
                <a:lnTo>
                  <a:pt x="1043190" y="124764"/>
                </a:lnTo>
                <a:lnTo>
                  <a:pt x="999642" y="109347"/>
                </a:lnTo>
                <a:lnTo>
                  <a:pt x="954938" y="96532"/>
                </a:lnTo>
                <a:lnTo>
                  <a:pt x="909180" y="86410"/>
                </a:lnTo>
                <a:lnTo>
                  <a:pt x="862457" y="79070"/>
                </a:lnTo>
                <a:lnTo>
                  <a:pt x="814844" y="74599"/>
                </a:lnTo>
                <a:lnTo>
                  <a:pt x="766445" y="73088"/>
                </a:lnTo>
                <a:lnTo>
                  <a:pt x="740308" y="72847"/>
                </a:lnTo>
                <a:lnTo>
                  <a:pt x="759307" y="52324"/>
                </a:lnTo>
                <a:lnTo>
                  <a:pt x="765759" y="41770"/>
                </a:lnTo>
                <a:lnTo>
                  <a:pt x="767600" y="29946"/>
                </a:lnTo>
                <a:lnTo>
                  <a:pt x="764870" y="18288"/>
                </a:lnTo>
                <a:lnTo>
                  <a:pt x="757643" y="8229"/>
                </a:lnTo>
                <a:lnTo>
                  <a:pt x="747064" y="1816"/>
                </a:lnTo>
                <a:lnTo>
                  <a:pt x="735253" y="0"/>
                </a:lnTo>
                <a:lnTo>
                  <a:pt x="723620" y="2717"/>
                </a:lnTo>
                <a:lnTo>
                  <a:pt x="713574" y="9944"/>
                </a:lnTo>
                <a:lnTo>
                  <a:pt x="641832" y="87401"/>
                </a:lnTo>
                <a:lnTo>
                  <a:pt x="641667" y="88112"/>
                </a:lnTo>
                <a:lnTo>
                  <a:pt x="640829" y="89141"/>
                </a:lnTo>
                <a:lnTo>
                  <a:pt x="640257" y="89395"/>
                </a:lnTo>
                <a:lnTo>
                  <a:pt x="639127" y="90970"/>
                </a:lnTo>
                <a:lnTo>
                  <a:pt x="638911" y="92265"/>
                </a:lnTo>
                <a:lnTo>
                  <a:pt x="637552" y="94767"/>
                </a:lnTo>
                <a:lnTo>
                  <a:pt x="636447" y="95923"/>
                </a:lnTo>
                <a:lnTo>
                  <a:pt x="635685" y="98005"/>
                </a:lnTo>
                <a:lnTo>
                  <a:pt x="635774" y="98691"/>
                </a:lnTo>
                <a:lnTo>
                  <a:pt x="635025" y="101219"/>
                </a:lnTo>
                <a:lnTo>
                  <a:pt x="634555" y="106502"/>
                </a:lnTo>
                <a:lnTo>
                  <a:pt x="633971" y="107810"/>
                </a:lnTo>
                <a:lnTo>
                  <a:pt x="634047" y="109931"/>
                </a:lnTo>
                <a:lnTo>
                  <a:pt x="634415" y="110515"/>
                </a:lnTo>
                <a:lnTo>
                  <a:pt x="634542" y="111836"/>
                </a:lnTo>
                <a:lnTo>
                  <a:pt x="634301" y="112483"/>
                </a:lnTo>
                <a:lnTo>
                  <a:pt x="634644" y="114604"/>
                </a:lnTo>
                <a:lnTo>
                  <a:pt x="635482" y="115747"/>
                </a:lnTo>
                <a:lnTo>
                  <a:pt x="636282" y="118376"/>
                </a:lnTo>
                <a:lnTo>
                  <a:pt x="636270" y="119722"/>
                </a:lnTo>
                <a:lnTo>
                  <a:pt x="637082" y="121539"/>
                </a:lnTo>
                <a:lnTo>
                  <a:pt x="637933" y="122580"/>
                </a:lnTo>
                <a:lnTo>
                  <a:pt x="639089" y="124777"/>
                </a:lnTo>
                <a:lnTo>
                  <a:pt x="642874" y="129197"/>
                </a:lnTo>
                <a:lnTo>
                  <a:pt x="643229" y="130200"/>
                </a:lnTo>
                <a:lnTo>
                  <a:pt x="726909" y="207733"/>
                </a:lnTo>
                <a:lnTo>
                  <a:pt x="734517" y="210489"/>
                </a:lnTo>
                <a:lnTo>
                  <a:pt x="750506" y="210489"/>
                </a:lnTo>
                <a:lnTo>
                  <a:pt x="758863" y="207137"/>
                </a:lnTo>
                <a:lnTo>
                  <a:pt x="765009" y="200507"/>
                </a:lnTo>
                <a:lnTo>
                  <a:pt x="771436" y="189941"/>
                </a:lnTo>
                <a:lnTo>
                  <a:pt x="773264" y="178117"/>
                </a:lnTo>
                <a:lnTo>
                  <a:pt x="770534" y="166471"/>
                </a:lnTo>
                <a:lnTo>
                  <a:pt x="763308" y="156438"/>
                </a:lnTo>
                <a:lnTo>
                  <a:pt x="740448" y="135267"/>
                </a:lnTo>
                <a:lnTo>
                  <a:pt x="766445" y="135521"/>
                </a:lnTo>
                <a:lnTo>
                  <a:pt x="814578" y="137147"/>
                </a:lnTo>
                <a:lnTo>
                  <a:pt x="861847" y="141960"/>
                </a:lnTo>
                <a:lnTo>
                  <a:pt x="908151" y="149847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31"/>
                </a:lnTo>
                <a:lnTo>
                  <a:pt x="1081608" y="210083"/>
                </a:lnTo>
                <a:lnTo>
                  <a:pt x="1121511" y="231775"/>
                </a:lnTo>
                <a:lnTo>
                  <a:pt x="1159802" y="255917"/>
                </a:lnTo>
                <a:lnTo>
                  <a:pt x="1196390" y="282397"/>
                </a:lnTo>
                <a:lnTo>
                  <a:pt x="1231176" y="311111"/>
                </a:lnTo>
                <a:lnTo>
                  <a:pt x="1264043" y="341960"/>
                </a:lnTo>
                <a:lnTo>
                  <a:pt x="1294879" y="374827"/>
                </a:lnTo>
                <a:lnTo>
                  <a:pt x="1323594" y="409600"/>
                </a:lnTo>
                <a:lnTo>
                  <a:pt x="1350073" y="446189"/>
                </a:lnTo>
                <a:lnTo>
                  <a:pt x="1374216" y="484492"/>
                </a:lnTo>
                <a:lnTo>
                  <a:pt x="1395920" y="524383"/>
                </a:lnTo>
                <a:lnTo>
                  <a:pt x="1415072" y="565772"/>
                </a:lnTo>
                <a:lnTo>
                  <a:pt x="1431556" y="608545"/>
                </a:lnTo>
                <a:lnTo>
                  <a:pt x="1445285" y="652602"/>
                </a:lnTo>
                <a:lnTo>
                  <a:pt x="1456156" y="697839"/>
                </a:lnTo>
                <a:lnTo>
                  <a:pt x="1464043" y="744143"/>
                </a:lnTo>
                <a:lnTo>
                  <a:pt x="1468856" y="791413"/>
                </a:lnTo>
                <a:lnTo>
                  <a:pt x="1470482" y="839546"/>
                </a:lnTo>
                <a:lnTo>
                  <a:pt x="1468856" y="887679"/>
                </a:lnTo>
                <a:lnTo>
                  <a:pt x="1464043" y="934948"/>
                </a:lnTo>
                <a:lnTo>
                  <a:pt x="1456156" y="981252"/>
                </a:lnTo>
                <a:lnTo>
                  <a:pt x="1445285" y="1026490"/>
                </a:lnTo>
                <a:lnTo>
                  <a:pt x="1431556" y="1070546"/>
                </a:lnTo>
                <a:lnTo>
                  <a:pt x="1415072" y="1113332"/>
                </a:lnTo>
                <a:lnTo>
                  <a:pt x="1395920" y="1154722"/>
                </a:lnTo>
                <a:lnTo>
                  <a:pt x="1374216" y="1194612"/>
                </a:lnTo>
                <a:lnTo>
                  <a:pt x="1350073" y="1232903"/>
                </a:lnTo>
                <a:lnTo>
                  <a:pt x="1323594" y="1269504"/>
                </a:lnTo>
                <a:lnTo>
                  <a:pt x="1294879" y="1304277"/>
                </a:lnTo>
                <a:lnTo>
                  <a:pt x="1264043" y="1337144"/>
                </a:lnTo>
                <a:lnTo>
                  <a:pt x="1231176" y="1367993"/>
                </a:lnTo>
                <a:lnTo>
                  <a:pt x="1196390" y="1396695"/>
                </a:lnTo>
                <a:lnTo>
                  <a:pt x="1159802" y="1423187"/>
                </a:lnTo>
                <a:lnTo>
                  <a:pt x="1121511" y="1447330"/>
                </a:lnTo>
                <a:lnTo>
                  <a:pt x="1081608" y="1469021"/>
                </a:lnTo>
                <a:lnTo>
                  <a:pt x="1040218" y="1488173"/>
                </a:lnTo>
                <a:lnTo>
                  <a:pt x="997445" y="1504657"/>
                </a:lnTo>
                <a:lnTo>
                  <a:pt x="953389" y="1518386"/>
                </a:lnTo>
                <a:lnTo>
                  <a:pt x="908151" y="1529257"/>
                </a:lnTo>
                <a:lnTo>
                  <a:pt x="861847" y="1537144"/>
                </a:lnTo>
                <a:lnTo>
                  <a:pt x="814578" y="1541957"/>
                </a:lnTo>
                <a:lnTo>
                  <a:pt x="766445" y="1543583"/>
                </a:lnTo>
                <a:lnTo>
                  <a:pt x="718312" y="1541957"/>
                </a:lnTo>
                <a:lnTo>
                  <a:pt x="671042" y="1537144"/>
                </a:lnTo>
                <a:lnTo>
                  <a:pt x="624738" y="1529257"/>
                </a:lnTo>
                <a:lnTo>
                  <a:pt x="579501" y="1518386"/>
                </a:lnTo>
                <a:lnTo>
                  <a:pt x="535444" y="1504657"/>
                </a:lnTo>
                <a:lnTo>
                  <a:pt x="492671" y="1488173"/>
                </a:lnTo>
                <a:lnTo>
                  <a:pt x="451281" y="1469021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99" y="1396695"/>
                </a:lnTo>
                <a:lnTo>
                  <a:pt x="301713" y="1367993"/>
                </a:lnTo>
                <a:lnTo>
                  <a:pt x="268846" y="1337144"/>
                </a:lnTo>
                <a:lnTo>
                  <a:pt x="238010" y="1304277"/>
                </a:lnTo>
                <a:lnTo>
                  <a:pt x="209296" y="1269504"/>
                </a:lnTo>
                <a:lnTo>
                  <a:pt x="182816" y="1232903"/>
                </a:lnTo>
                <a:lnTo>
                  <a:pt x="158673" y="1194612"/>
                </a:lnTo>
                <a:lnTo>
                  <a:pt x="136969" y="1154722"/>
                </a:lnTo>
                <a:lnTo>
                  <a:pt x="117817" y="1113332"/>
                </a:lnTo>
                <a:lnTo>
                  <a:pt x="101333" y="1070546"/>
                </a:lnTo>
                <a:lnTo>
                  <a:pt x="87604" y="1026490"/>
                </a:lnTo>
                <a:lnTo>
                  <a:pt x="76733" y="981252"/>
                </a:lnTo>
                <a:lnTo>
                  <a:pt x="68846" y="934948"/>
                </a:lnTo>
                <a:lnTo>
                  <a:pt x="64033" y="887679"/>
                </a:lnTo>
                <a:lnTo>
                  <a:pt x="62407" y="839546"/>
                </a:lnTo>
                <a:lnTo>
                  <a:pt x="64325" y="787539"/>
                </a:lnTo>
                <a:lnTo>
                  <a:pt x="70027" y="736244"/>
                </a:lnTo>
                <a:lnTo>
                  <a:pt x="79413" y="685825"/>
                </a:lnTo>
                <a:lnTo>
                  <a:pt x="92379" y="636460"/>
                </a:lnTo>
                <a:lnTo>
                  <a:pt x="108839" y="588327"/>
                </a:lnTo>
                <a:lnTo>
                  <a:pt x="128689" y="541604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83" y="411632"/>
                </a:lnTo>
                <a:lnTo>
                  <a:pt x="240169" y="372300"/>
                </a:lnTo>
                <a:lnTo>
                  <a:pt x="275577" y="335254"/>
                </a:lnTo>
                <a:lnTo>
                  <a:pt x="313804" y="300659"/>
                </a:lnTo>
                <a:lnTo>
                  <a:pt x="309321" y="339788"/>
                </a:lnTo>
                <a:lnTo>
                  <a:pt x="311645" y="347929"/>
                </a:lnTo>
                <a:lnTo>
                  <a:pt x="321995" y="360984"/>
                </a:lnTo>
                <a:lnTo>
                  <a:pt x="329425" y="365112"/>
                </a:lnTo>
                <a:lnTo>
                  <a:pt x="341249" y="366255"/>
                </a:lnTo>
                <a:lnTo>
                  <a:pt x="352425" y="364172"/>
                </a:lnTo>
                <a:lnTo>
                  <a:pt x="361911" y="358381"/>
                </a:lnTo>
                <a:lnTo>
                  <a:pt x="368808" y="349618"/>
                </a:lnTo>
                <a:lnTo>
                  <a:pt x="372211" y="338607"/>
                </a:lnTo>
                <a:lnTo>
                  <a:pt x="384213" y="233832"/>
                </a:lnTo>
                <a:lnTo>
                  <a:pt x="383946" y="233248"/>
                </a:lnTo>
                <a:lnTo>
                  <a:pt x="384136" y="229527"/>
                </a:lnTo>
                <a:lnTo>
                  <a:pt x="384060" y="226479"/>
                </a:lnTo>
                <a:lnTo>
                  <a:pt x="382828" y="221665"/>
                </a:lnTo>
                <a:lnTo>
                  <a:pt x="380466" y="216877"/>
                </a:lnTo>
                <a:lnTo>
                  <a:pt x="380187" y="215150"/>
                </a:lnTo>
                <a:lnTo>
                  <a:pt x="378917" y="213283"/>
                </a:lnTo>
                <a:lnTo>
                  <a:pt x="377964" y="212356"/>
                </a:lnTo>
                <a:lnTo>
                  <a:pt x="377901" y="211874"/>
                </a:lnTo>
                <a:lnTo>
                  <a:pt x="376212" y="209753"/>
                </a:lnTo>
                <a:lnTo>
                  <a:pt x="374319" y="208673"/>
                </a:lnTo>
                <a:lnTo>
                  <a:pt x="371627" y="206476"/>
                </a:lnTo>
                <a:lnTo>
                  <a:pt x="370801" y="205447"/>
                </a:lnTo>
                <a:lnTo>
                  <a:pt x="367436" y="203339"/>
                </a:lnTo>
                <a:lnTo>
                  <a:pt x="358165" y="200469"/>
                </a:lnTo>
                <a:lnTo>
                  <a:pt x="357517" y="199999"/>
                </a:lnTo>
                <a:lnTo>
                  <a:pt x="244271" y="187121"/>
                </a:lnTo>
                <a:lnTo>
                  <a:pt x="236131" y="189382"/>
                </a:lnTo>
                <a:lnTo>
                  <a:pt x="223075" y="199732"/>
                </a:lnTo>
                <a:lnTo>
                  <a:pt x="218948" y="207137"/>
                </a:lnTo>
                <a:lnTo>
                  <a:pt x="217043" y="223672"/>
                </a:lnTo>
                <a:lnTo>
                  <a:pt x="219379" y="231813"/>
                </a:lnTo>
                <a:lnTo>
                  <a:pt x="229743" y="244881"/>
                </a:lnTo>
                <a:lnTo>
                  <a:pt x="237159" y="249008"/>
                </a:lnTo>
                <a:lnTo>
                  <a:pt x="273380" y="253136"/>
                </a:lnTo>
                <a:lnTo>
                  <a:pt x="237553" y="285229"/>
                </a:lnTo>
                <a:lnTo>
                  <a:pt x="203974" y="319316"/>
                </a:lnTo>
                <a:lnTo>
                  <a:pt x="172720" y="355269"/>
                </a:lnTo>
                <a:lnTo>
                  <a:pt x="143827" y="392963"/>
                </a:lnTo>
                <a:lnTo>
                  <a:pt x="117386" y="432295"/>
                </a:lnTo>
                <a:lnTo>
                  <a:pt x="93433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40"/>
                </a:lnTo>
                <a:lnTo>
                  <a:pt x="24053" y="649097"/>
                </a:lnTo>
                <a:lnTo>
                  <a:pt x="13627" y="695655"/>
                </a:lnTo>
                <a:lnTo>
                  <a:pt x="6096" y="743000"/>
                </a:lnTo>
                <a:lnTo>
                  <a:pt x="1536" y="790994"/>
                </a:lnTo>
                <a:lnTo>
                  <a:pt x="0" y="839546"/>
                </a:lnTo>
                <a:lnTo>
                  <a:pt x="1511" y="887945"/>
                </a:lnTo>
                <a:lnTo>
                  <a:pt x="5981" y="935558"/>
                </a:lnTo>
                <a:lnTo>
                  <a:pt x="13322" y="982294"/>
                </a:lnTo>
                <a:lnTo>
                  <a:pt x="23444" y="1028052"/>
                </a:lnTo>
                <a:lnTo>
                  <a:pt x="36258" y="1072743"/>
                </a:lnTo>
                <a:lnTo>
                  <a:pt x="51676" y="1116291"/>
                </a:lnTo>
                <a:lnTo>
                  <a:pt x="69596" y="1158595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50"/>
                </a:lnTo>
                <a:lnTo>
                  <a:pt x="164553" y="1313586"/>
                </a:lnTo>
                <a:lnTo>
                  <a:pt x="193662" y="1348320"/>
                </a:lnTo>
                <a:lnTo>
                  <a:pt x="224739" y="1381277"/>
                </a:lnTo>
                <a:lnTo>
                  <a:pt x="257695" y="1412341"/>
                </a:lnTo>
                <a:lnTo>
                  <a:pt x="292430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38" y="1516075"/>
                </a:lnTo>
                <a:lnTo>
                  <a:pt x="447408" y="1536420"/>
                </a:lnTo>
                <a:lnTo>
                  <a:pt x="489712" y="1554340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34"/>
                </a:lnTo>
                <a:lnTo>
                  <a:pt x="718045" y="1604505"/>
                </a:lnTo>
                <a:lnTo>
                  <a:pt x="766445" y="1606016"/>
                </a:lnTo>
                <a:lnTo>
                  <a:pt x="814844" y="1604505"/>
                </a:lnTo>
                <a:lnTo>
                  <a:pt x="862457" y="1600034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42" y="1569758"/>
                </a:lnTo>
                <a:lnTo>
                  <a:pt x="1043190" y="1554340"/>
                </a:lnTo>
                <a:lnTo>
                  <a:pt x="1085494" y="1536420"/>
                </a:lnTo>
                <a:lnTo>
                  <a:pt x="1126464" y="1516075"/>
                </a:lnTo>
                <a:lnTo>
                  <a:pt x="1166012" y="1493418"/>
                </a:lnTo>
                <a:lnTo>
                  <a:pt x="1204048" y="1468513"/>
                </a:lnTo>
                <a:lnTo>
                  <a:pt x="1240472" y="1441462"/>
                </a:lnTo>
                <a:lnTo>
                  <a:pt x="1275207" y="1412341"/>
                </a:lnTo>
                <a:lnTo>
                  <a:pt x="1308163" y="1381277"/>
                </a:lnTo>
                <a:lnTo>
                  <a:pt x="1339240" y="1348320"/>
                </a:lnTo>
                <a:lnTo>
                  <a:pt x="1368348" y="1313586"/>
                </a:lnTo>
                <a:lnTo>
                  <a:pt x="1395399" y="1277150"/>
                </a:lnTo>
                <a:lnTo>
                  <a:pt x="1420304" y="1239126"/>
                </a:lnTo>
                <a:lnTo>
                  <a:pt x="1442974" y="1199578"/>
                </a:lnTo>
                <a:lnTo>
                  <a:pt x="1463319" y="1158595"/>
                </a:lnTo>
                <a:lnTo>
                  <a:pt x="1481239" y="1116291"/>
                </a:lnTo>
                <a:lnTo>
                  <a:pt x="1496656" y="1072743"/>
                </a:lnTo>
                <a:lnTo>
                  <a:pt x="1509471" y="1028052"/>
                </a:lnTo>
                <a:lnTo>
                  <a:pt x="1519593" y="982294"/>
                </a:lnTo>
                <a:lnTo>
                  <a:pt x="1526933" y="935558"/>
                </a:lnTo>
                <a:lnTo>
                  <a:pt x="1531404" y="887945"/>
                </a:lnTo>
                <a:lnTo>
                  <a:pt x="1532915" y="839546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666643" y="2932429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05"/>
                </a:moveTo>
                <a:lnTo>
                  <a:pt x="730592" y="600405"/>
                </a:lnTo>
                <a:lnTo>
                  <a:pt x="693902" y="576859"/>
                </a:lnTo>
                <a:lnTo>
                  <a:pt x="684301" y="577545"/>
                </a:lnTo>
                <a:lnTo>
                  <a:pt x="658761" y="924928"/>
                </a:lnTo>
                <a:lnTo>
                  <a:pt x="656742" y="963307"/>
                </a:lnTo>
                <a:lnTo>
                  <a:pt x="636841" y="1025220"/>
                </a:lnTo>
                <a:lnTo>
                  <a:pt x="600786" y="1063434"/>
                </a:lnTo>
                <a:lnTo>
                  <a:pt x="555802" y="1081036"/>
                </a:lnTo>
                <a:lnTo>
                  <a:pt x="530148" y="1083310"/>
                </a:lnTo>
                <a:lnTo>
                  <a:pt x="509803" y="1082001"/>
                </a:lnTo>
                <a:lnTo>
                  <a:pt x="464705" y="1067092"/>
                </a:lnTo>
                <a:lnTo>
                  <a:pt x="427126" y="1028433"/>
                </a:lnTo>
                <a:lnTo>
                  <a:pt x="409194" y="968146"/>
                </a:lnTo>
                <a:lnTo>
                  <a:pt x="407517" y="600202"/>
                </a:lnTo>
                <a:lnTo>
                  <a:pt x="407225" y="598106"/>
                </a:lnTo>
                <a:lnTo>
                  <a:pt x="405739" y="594626"/>
                </a:lnTo>
                <a:lnTo>
                  <a:pt x="400469" y="587768"/>
                </a:lnTo>
                <a:lnTo>
                  <a:pt x="389597" y="581050"/>
                </a:lnTo>
                <a:lnTo>
                  <a:pt x="371360" y="578027"/>
                </a:lnTo>
                <a:lnTo>
                  <a:pt x="352031" y="581329"/>
                </a:lnTo>
                <a:lnTo>
                  <a:pt x="341985" y="588670"/>
                </a:lnTo>
                <a:lnTo>
                  <a:pt x="338175" y="596188"/>
                </a:lnTo>
                <a:lnTo>
                  <a:pt x="337566" y="600011"/>
                </a:lnTo>
                <a:lnTo>
                  <a:pt x="337566" y="942632"/>
                </a:lnTo>
                <a:lnTo>
                  <a:pt x="345605" y="1012901"/>
                </a:lnTo>
                <a:lnTo>
                  <a:pt x="366814" y="1065911"/>
                </a:lnTo>
                <a:lnTo>
                  <a:pt x="396849" y="1104087"/>
                </a:lnTo>
                <a:lnTo>
                  <a:pt x="431330" y="1129868"/>
                </a:lnTo>
                <a:lnTo>
                  <a:pt x="496189" y="1153972"/>
                </a:lnTo>
                <a:lnTo>
                  <a:pt x="526503" y="1157681"/>
                </a:lnTo>
                <a:lnTo>
                  <a:pt x="567220" y="1154150"/>
                </a:lnTo>
                <a:lnTo>
                  <a:pt x="604608" y="1143660"/>
                </a:lnTo>
                <a:lnTo>
                  <a:pt x="667473" y="1102626"/>
                </a:lnTo>
                <a:lnTo>
                  <a:pt x="694982" y="1067333"/>
                </a:lnTo>
                <a:lnTo>
                  <a:pt x="714870" y="1024483"/>
                </a:lnTo>
                <a:lnTo>
                  <a:pt x="726922" y="974725"/>
                </a:lnTo>
                <a:lnTo>
                  <a:pt x="730923" y="918705"/>
                </a:lnTo>
                <a:close/>
              </a:path>
              <a:path w="1533525" h="1606550">
                <a:moveTo>
                  <a:pt x="1195133" y="955509"/>
                </a:moveTo>
                <a:lnTo>
                  <a:pt x="1186218" y="906081"/>
                </a:lnTo>
                <a:lnTo>
                  <a:pt x="1165644" y="861885"/>
                </a:lnTo>
                <a:lnTo>
                  <a:pt x="1146759" y="837806"/>
                </a:lnTo>
                <a:lnTo>
                  <a:pt x="1136167" y="824293"/>
                </a:lnTo>
                <a:lnTo>
                  <a:pt x="1126705" y="816457"/>
                </a:lnTo>
                <a:lnTo>
                  <a:pt x="1126705" y="957313"/>
                </a:lnTo>
                <a:lnTo>
                  <a:pt x="1115390" y="1006043"/>
                </a:lnTo>
                <a:lnTo>
                  <a:pt x="1086358" y="1045756"/>
                </a:lnTo>
                <a:lnTo>
                  <a:pt x="1046949" y="1072476"/>
                </a:lnTo>
                <a:lnTo>
                  <a:pt x="1004493" y="1082268"/>
                </a:lnTo>
                <a:lnTo>
                  <a:pt x="955116" y="1073200"/>
                </a:lnTo>
                <a:lnTo>
                  <a:pt x="916432" y="1047419"/>
                </a:lnTo>
                <a:lnTo>
                  <a:pt x="890536" y="1007059"/>
                </a:lnTo>
                <a:lnTo>
                  <a:pt x="879513" y="954227"/>
                </a:lnTo>
                <a:lnTo>
                  <a:pt x="880643" y="930122"/>
                </a:lnTo>
                <a:lnTo>
                  <a:pt x="897699" y="885482"/>
                </a:lnTo>
                <a:lnTo>
                  <a:pt x="943089" y="849299"/>
                </a:lnTo>
                <a:lnTo>
                  <a:pt x="1001788" y="837806"/>
                </a:lnTo>
                <a:lnTo>
                  <a:pt x="1046238" y="846582"/>
                </a:lnTo>
                <a:lnTo>
                  <a:pt x="1086408" y="871156"/>
                </a:lnTo>
                <a:lnTo>
                  <a:pt x="1115491" y="908926"/>
                </a:lnTo>
                <a:lnTo>
                  <a:pt x="1126705" y="957313"/>
                </a:lnTo>
                <a:lnTo>
                  <a:pt x="1126705" y="816457"/>
                </a:lnTo>
                <a:lnTo>
                  <a:pt x="1074496" y="781253"/>
                </a:lnTo>
                <a:lnTo>
                  <a:pt x="1021511" y="764984"/>
                </a:lnTo>
                <a:lnTo>
                  <a:pt x="992492" y="763663"/>
                </a:lnTo>
                <a:lnTo>
                  <a:pt x="967346" y="765657"/>
                </a:lnTo>
                <a:lnTo>
                  <a:pt x="944753" y="771398"/>
                </a:lnTo>
                <a:lnTo>
                  <a:pt x="923442" y="781253"/>
                </a:lnTo>
                <a:lnTo>
                  <a:pt x="949071" y="749147"/>
                </a:lnTo>
                <a:lnTo>
                  <a:pt x="984199" y="715137"/>
                </a:lnTo>
                <a:lnTo>
                  <a:pt x="1030033" y="681736"/>
                </a:lnTo>
                <a:lnTo>
                  <a:pt x="1087793" y="651459"/>
                </a:lnTo>
                <a:lnTo>
                  <a:pt x="1115847" y="640397"/>
                </a:lnTo>
                <a:lnTo>
                  <a:pt x="1122680" y="634873"/>
                </a:lnTo>
                <a:lnTo>
                  <a:pt x="1123937" y="593420"/>
                </a:lnTo>
                <a:lnTo>
                  <a:pt x="1097686" y="573582"/>
                </a:lnTo>
                <a:lnTo>
                  <a:pt x="1095006" y="574027"/>
                </a:lnTo>
                <a:lnTo>
                  <a:pt x="1048334" y="588479"/>
                </a:lnTo>
                <a:lnTo>
                  <a:pt x="999159" y="613905"/>
                </a:lnTo>
                <a:lnTo>
                  <a:pt x="952576" y="645655"/>
                </a:lnTo>
                <a:lnTo>
                  <a:pt x="913714" y="679056"/>
                </a:lnTo>
                <a:lnTo>
                  <a:pt x="864171" y="741718"/>
                </a:lnTo>
                <a:lnTo>
                  <a:pt x="841870" y="782332"/>
                </a:lnTo>
                <a:lnTo>
                  <a:pt x="823633" y="827900"/>
                </a:lnTo>
                <a:lnTo>
                  <a:pt x="811301" y="877493"/>
                </a:lnTo>
                <a:lnTo>
                  <a:pt x="806691" y="930186"/>
                </a:lnTo>
                <a:lnTo>
                  <a:pt x="810514" y="981430"/>
                </a:lnTo>
                <a:lnTo>
                  <a:pt x="822121" y="1027417"/>
                </a:lnTo>
                <a:lnTo>
                  <a:pt x="841311" y="1067536"/>
                </a:lnTo>
                <a:lnTo>
                  <a:pt x="867867" y="1101204"/>
                </a:lnTo>
                <a:lnTo>
                  <a:pt x="929043" y="1141399"/>
                </a:lnTo>
                <a:lnTo>
                  <a:pt x="1004493" y="1155128"/>
                </a:lnTo>
                <a:lnTo>
                  <a:pt x="1043635" y="1151356"/>
                </a:lnTo>
                <a:lnTo>
                  <a:pt x="1080274" y="1140256"/>
                </a:lnTo>
                <a:lnTo>
                  <a:pt x="1113574" y="1122172"/>
                </a:lnTo>
                <a:lnTo>
                  <a:pt x="1142682" y="1097483"/>
                </a:lnTo>
                <a:lnTo>
                  <a:pt x="1154531" y="1082268"/>
                </a:lnTo>
                <a:lnTo>
                  <a:pt x="1166431" y="1066990"/>
                </a:lnTo>
                <a:lnTo>
                  <a:pt x="1183309" y="1032586"/>
                </a:lnTo>
                <a:lnTo>
                  <a:pt x="1192974" y="995133"/>
                </a:lnTo>
                <a:lnTo>
                  <a:pt x="1195133" y="955509"/>
                </a:lnTo>
                <a:close/>
              </a:path>
              <a:path w="1533525" h="1606550">
                <a:moveTo>
                  <a:pt x="1532902" y="839546"/>
                </a:moveTo>
                <a:lnTo>
                  <a:pt x="1531391" y="791146"/>
                </a:lnTo>
                <a:lnTo>
                  <a:pt x="1526921" y="743534"/>
                </a:lnTo>
                <a:lnTo>
                  <a:pt x="1519567" y="696810"/>
                </a:lnTo>
                <a:lnTo>
                  <a:pt x="1509445" y="651052"/>
                </a:lnTo>
                <a:lnTo>
                  <a:pt x="1496631" y="606348"/>
                </a:lnTo>
                <a:lnTo>
                  <a:pt x="1481226" y="562813"/>
                </a:lnTo>
                <a:lnTo>
                  <a:pt x="1463306" y="520509"/>
                </a:lnTo>
                <a:lnTo>
                  <a:pt x="1442961" y="479539"/>
                </a:lnTo>
                <a:lnTo>
                  <a:pt x="1420291" y="439991"/>
                </a:lnTo>
                <a:lnTo>
                  <a:pt x="1395387" y="401955"/>
                </a:lnTo>
                <a:lnTo>
                  <a:pt x="1368336" y="365518"/>
                </a:lnTo>
                <a:lnTo>
                  <a:pt x="1339227" y="330784"/>
                </a:lnTo>
                <a:lnTo>
                  <a:pt x="1308150" y="297840"/>
                </a:lnTo>
                <a:lnTo>
                  <a:pt x="1275207" y="266763"/>
                </a:lnTo>
                <a:lnTo>
                  <a:pt x="1240459" y="237655"/>
                </a:lnTo>
                <a:lnTo>
                  <a:pt x="1204036" y="210604"/>
                </a:lnTo>
                <a:lnTo>
                  <a:pt x="1165999" y="185699"/>
                </a:lnTo>
                <a:lnTo>
                  <a:pt x="1126451" y="163029"/>
                </a:lnTo>
                <a:lnTo>
                  <a:pt x="1085481" y="142684"/>
                </a:lnTo>
                <a:lnTo>
                  <a:pt x="1043178" y="124764"/>
                </a:lnTo>
                <a:lnTo>
                  <a:pt x="999629" y="109347"/>
                </a:lnTo>
                <a:lnTo>
                  <a:pt x="954938" y="96532"/>
                </a:lnTo>
                <a:lnTo>
                  <a:pt x="909180" y="86410"/>
                </a:lnTo>
                <a:lnTo>
                  <a:pt x="862444" y="79070"/>
                </a:lnTo>
                <a:lnTo>
                  <a:pt x="814844" y="74599"/>
                </a:lnTo>
                <a:lnTo>
                  <a:pt x="766445" y="73088"/>
                </a:lnTo>
                <a:lnTo>
                  <a:pt x="740308" y="72847"/>
                </a:lnTo>
                <a:lnTo>
                  <a:pt x="759307" y="52324"/>
                </a:lnTo>
                <a:lnTo>
                  <a:pt x="765759" y="41770"/>
                </a:lnTo>
                <a:lnTo>
                  <a:pt x="767588" y="29946"/>
                </a:lnTo>
                <a:lnTo>
                  <a:pt x="764870" y="18288"/>
                </a:lnTo>
                <a:lnTo>
                  <a:pt x="757643" y="8229"/>
                </a:lnTo>
                <a:lnTo>
                  <a:pt x="747052" y="1816"/>
                </a:lnTo>
                <a:lnTo>
                  <a:pt x="735241" y="0"/>
                </a:lnTo>
                <a:lnTo>
                  <a:pt x="723607" y="2717"/>
                </a:lnTo>
                <a:lnTo>
                  <a:pt x="713574" y="9944"/>
                </a:lnTo>
                <a:lnTo>
                  <a:pt x="641832" y="87401"/>
                </a:lnTo>
                <a:lnTo>
                  <a:pt x="641667" y="88112"/>
                </a:lnTo>
                <a:lnTo>
                  <a:pt x="640829" y="89141"/>
                </a:lnTo>
                <a:lnTo>
                  <a:pt x="640257" y="89395"/>
                </a:lnTo>
                <a:lnTo>
                  <a:pt x="639127" y="90970"/>
                </a:lnTo>
                <a:lnTo>
                  <a:pt x="638911" y="92265"/>
                </a:lnTo>
                <a:lnTo>
                  <a:pt x="637552" y="94767"/>
                </a:lnTo>
                <a:lnTo>
                  <a:pt x="636435" y="95923"/>
                </a:lnTo>
                <a:lnTo>
                  <a:pt x="635685" y="98005"/>
                </a:lnTo>
                <a:lnTo>
                  <a:pt x="635774" y="98691"/>
                </a:lnTo>
                <a:lnTo>
                  <a:pt x="635025" y="101219"/>
                </a:lnTo>
                <a:lnTo>
                  <a:pt x="634542" y="106502"/>
                </a:lnTo>
                <a:lnTo>
                  <a:pt x="633971" y="107810"/>
                </a:lnTo>
                <a:lnTo>
                  <a:pt x="634047" y="109931"/>
                </a:lnTo>
                <a:lnTo>
                  <a:pt x="634415" y="110515"/>
                </a:lnTo>
                <a:lnTo>
                  <a:pt x="634542" y="111836"/>
                </a:lnTo>
                <a:lnTo>
                  <a:pt x="634301" y="112483"/>
                </a:lnTo>
                <a:lnTo>
                  <a:pt x="634644" y="114604"/>
                </a:lnTo>
                <a:lnTo>
                  <a:pt x="635469" y="115747"/>
                </a:lnTo>
                <a:lnTo>
                  <a:pt x="636282" y="118376"/>
                </a:lnTo>
                <a:lnTo>
                  <a:pt x="636270" y="119722"/>
                </a:lnTo>
                <a:lnTo>
                  <a:pt x="637082" y="121539"/>
                </a:lnTo>
                <a:lnTo>
                  <a:pt x="637933" y="122580"/>
                </a:lnTo>
                <a:lnTo>
                  <a:pt x="639089" y="124777"/>
                </a:lnTo>
                <a:lnTo>
                  <a:pt x="642874" y="129197"/>
                </a:lnTo>
                <a:lnTo>
                  <a:pt x="643229" y="130200"/>
                </a:lnTo>
                <a:lnTo>
                  <a:pt x="726909" y="207733"/>
                </a:lnTo>
                <a:lnTo>
                  <a:pt x="734517" y="210489"/>
                </a:lnTo>
                <a:lnTo>
                  <a:pt x="750506" y="210489"/>
                </a:lnTo>
                <a:lnTo>
                  <a:pt x="758863" y="207137"/>
                </a:lnTo>
                <a:lnTo>
                  <a:pt x="765009" y="200507"/>
                </a:lnTo>
                <a:lnTo>
                  <a:pt x="771436" y="189941"/>
                </a:lnTo>
                <a:lnTo>
                  <a:pt x="773252" y="178117"/>
                </a:lnTo>
                <a:lnTo>
                  <a:pt x="770521" y="166471"/>
                </a:lnTo>
                <a:lnTo>
                  <a:pt x="763308" y="156438"/>
                </a:lnTo>
                <a:lnTo>
                  <a:pt x="740448" y="135267"/>
                </a:lnTo>
                <a:lnTo>
                  <a:pt x="766445" y="135521"/>
                </a:lnTo>
                <a:lnTo>
                  <a:pt x="814578" y="137147"/>
                </a:lnTo>
                <a:lnTo>
                  <a:pt x="861847" y="141960"/>
                </a:lnTo>
                <a:lnTo>
                  <a:pt x="908151" y="149847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31"/>
                </a:lnTo>
                <a:lnTo>
                  <a:pt x="1081608" y="210083"/>
                </a:lnTo>
                <a:lnTo>
                  <a:pt x="1121498" y="231775"/>
                </a:lnTo>
                <a:lnTo>
                  <a:pt x="1159802" y="255917"/>
                </a:lnTo>
                <a:lnTo>
                  <a:pt x="1196390" y="282397"/>
                </a:lnTo>
                <a:lnTo>
                  <a:pt x="1231176" y="311111"/>
                </a:lnTo>
                <a:lnTo>
                  <a:pt x="1264031" y="341960"/>
                </a:lnTo>
                <a:lnTo>
                  <a:pt x="1294879" y="374827"/>
                </a:lnTo>
                <a:lnTo>
                  <a:pt x="1323594" y="409600"/>
                </a:lnTo>
                <a:lnTo>
                  <a:pt x="1350073" y="446189"/>
                </a:lnTo>
                <a:lnTo>
                  <a:pt x="1374216" y="484492"/>
                </a:lnTo>
                <a:lnTo>
                  <a:pt x="1395920" y="524383"/>
                </a:lnTo>
                <a:lnTo>
                  <a:pt x="1415059" y="565772"/>
                </a:lnTo>
                <a:lnTo>
                  <a:pt x="1431556" y="608545"/>
                </a:lnTo>
                <a:lnTo>
                  <a:pt x="1445285" y="652602"/>
                </a:lnTo>
                <a:lnTo>
                  <a:pt x="1456143" y="697839"/>
                </a:lnTo>
                <a:lnTo>
                  <a:pt x="1464043" y="744143"/>
                </a:lnTo>
                <a:lnTo>
                  <a:pt x="1468856" y="791413"/>
                </a:lnTo>
                <a:lnTo>
                  <a:pt x="1470482" y="839546"/>
                </a:lnTo>
                <a:lnTo>
                  <a:pt x="1468856" y="887679"/>
                </a:lnTo>
                <a:lnTo>
                  <a:pt x="1464043" y="934948"/>
                </a:lnTo>
                <a:lnTo>
                  <a:pt x="1456143" y="981252"/>
                </a:lnTo>
                <a:lnTo>
                  <a:pt x="1445285" y="1026490"/>
                </a:lnTo>
                <a:lnTo>
                  <a:pt x="1431556" y="1070546"/>
                </a:lnTo>
                <a:lnTo>
                  <a:pt x="1415059" y="1113332"/>
                </a:lnTo>
                <a:lnTo>
                  <a:pt x="1395920" y="1154722"/>
                </a:lnTo>
                <a:lnTo>
                  <a:pt x="1374216" y="1194612"/>
                </a:lnTo>
                <a:lnTo>
                  <a:pt x="1350073" y="1232903"/>
                </a:lnTo>
                <a:lnTo>
                  <a:pt x="1323594" y="1269504"/>
                </a:lnTo>
                <a:lnTo>
                  <a:pt x="1294879" y="1304277"/>
                </a:lnTo>
                <a:lnTo>
                  <a:pt x="1264031" y="1337144"/>
                </a:lnTo>
                <a:lnTo>
                  <a:pt x="1231176" y="1367993"/>
                </a:lnTo>
                <a:lnTo>
                  <a:pt x="1196390" y="1396695"/>
                </a:lnTo>
                <a:lnTo>
                  <a:pt x="1159802" y="1423187"/>
                </a:lnTo>
                <a:lnTo>
                  <a:pt x="1121498" y="1447330"/>
                </a:lnTo>
                <a:lnTo>
                  <a:pt x="1081608" y="1469021"/>
                </a:lnTo>
                <a:lnTo>
                  <a:pt x="1040218" y="1488173"/>
                </a:lnTo>
                <a:lnTo>
                  <a:pt x="997445" y="1504657"/>
                </a:lnTo>
                <a:lnTo>
                  <a:pt x="953389" y="1518386"/>
                </a:lnTo>
                <a:lnTo>
                  <a:pt x="908151" y="1529257"/>
                </a:lnTo>
                <a:lnTo>
                  <a:pt x="861847" y="1537144"/>
                </a:lnTo>
                <a:lnTo>
                  <a:pt x="814578" y="1541957"/>
                </a:lnTo>
                <a:lnTo>
                  <a:pt x="766445" y="1543583"/>
                </a:lnTo>
                <a:lnTo>
                  <a:pt x="718312" y="1541957"/>
                </a:lnTo>
                <a:lnTo>
                  <a:pt x="671042" y="1537144"/>
                </a:lnTo>
                <a:lnTo>
                  <a:pt x="624738" y="1529257"/>
                </a:lnTo>
                <a:lnTo>
                  <a:pt x="579501" y="1518386"/>
                </a:lnTo>
                <a:lnTo>
                  <a:pt x="535444" y="1504657"/>
                </a:lnTo>
                <a:lnTo>
                  <a:pt x="492658" y="1488173"/>
                </a:lnTo>
                <a:lnTo>
                  <a:pt x="451269" y="1469021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86" y="1396695"/>
                </a:lnTo>
                <a:lnTo>
                  <a:pt x="301713" y="1367993"/>
                </a:lnTo>
                <a:lnTo>
                  <a:pt x="268846" y="1337144"/>
                </a:lnTo>
                <a:lnTo>
                  <a:pt x="238010" y="1304277"/>
                </a:lnTo>
                <a:lnTo>
                  <a:pt x="209296" y="1269504"/>
                </a:lnTo>
                <a:lnTo>
                  <a:pt x="182803" y="1232903"/>
                </a:lnTo>
                <a:lnTo>
                  <a:pt x="158661" y="1194612"/>
                </a:lnTo>
                <a:lnTo>
                  <a:pt x="136969" y="1154722"/>
                </a:lnTo>
                <a:lnTo>
                  <a:pt x="117817" y="1113332"/>
                </a:lnTo>
                <a:lnTo>
                  <a:pt x="101333" y="1070546"/>
                </a:lnTo>
                <a:lnTo>
                  <a:pt x="87591" y="1026490"/>
                </a:lnTo>
                <a:lnTo>
                  <a:pt x="76733" y="981252"/>
                </a:lnTo>
                <a:lnTo>
                  <a:pt x="68846" y="934948"/>
                </a:lnTo>
                <a:lnTo>
                  <a:pt x="64033" y="887679"/>
                </a:lnTo>
                <a:lnTo>
                  <a:pt x="62407" y="839546"/>
                </a:lnTo>
                <a:lnTo>
                  <a:pt x="64325" y="787539"/>
                </a:lnTo>
                <a:lnTo>
                  <a:pt x="70027" y="736244"/>
                </a:lnTo>
                <a:lnTo>
                  <a:pt x="79400" y="685825"/>
                </a:lnTo>
                <a:lnTo>
                  <a:pt x="92367" y="636460"/>
                </a:lnTo>
                <a:lnTo>
                  <a:pt x="108826" y="588327"/>
                </a:lnTo>
                <a:lnTo>
                  <a:pt x="128689" y="541604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70" y="411632"/>
                </a:lnTo>
                <a:lnTo>
                  <a:pt x="240157" y="372300"/>
                </a:lnTo>
                <a:lnTo>
                  <a:pt x="275564" y="335254"/>
                </a:lnTo>
                <a:lnTo>
                  <a:pt x="313804" y="300659"/>
                </a:lnTo>
                <a:lnTo>
                  <a:pt x="309321" y="339788"/>
                </a:lnTo>
                <a:lnTo>
                  <a:pt x="311645" y="347929"/>
                </a:lnTo>
                <a:lnTo>
                  <a:pt x="321995" y="360984"/>
                </a:lnTo>
                <a:lnTo>
                  <a:pt x="329425" y="365112"/>
                </a:lnTo>
                <a:lnTo>
                  <a:pt x="341249" y="366255"/>
                </a:lnTo>
                <a:lnTo>
                  <a:pt x="352425" y="364172"/>
                </a:lnTo>
                <a:lnTo>
                  <a:pt x="361911" y="358381"/>
                </a:lnTo>
                <a:lnTo>
                  <a:pt x="368808" y="349618"/>
                </a:lnTo>
                <a:lnTo>
                  <a:pt x="372211" y="338607"/>
                </a:lnTo>
                <a:lnTo>
                  <a:pt x="384200" y="233832"/>
                </a:lnTo>
                <a:lnTo>
                  <a:pt x="383946" y="233248"/>
                </a:lnTo>
                <a:lnTo>
                  <a:pt x="384136" y="229527"/>
                </a:lnTo>
                <a:lnTo>
                  <a:pt x="384048" y="226479"/>
                </a:lnTo>
                <a:lnTo>
                  <a:pt x="382828" y="221665"/>
                </a:lnTo>
                <a:lnTo>
                  <a:pt x="380466" y="216877"/>
                </a:lnTo>
                <a:lnTo>
                  <a:pt x="380187" y="215150"/>
                </a:lnTo>
                <a:lnTo>
                  <a:pt x="378917" y="213283"/>
                </a:lnTo>
                <a:lnTo>
                  <a:pt x="377964" y="212356"/>
                </a:lnTo>
                <a:lnTo>
                  <a:pt x="377901" y="211874"/>
                </a:lnTo>
                <a:lnTo>
                  <a:pt x="376212" y="209753"/>
                </a:lnTo>
                <a:lnTo>
                  <a:pt x="374319" y="208673"/>
                </a:lnTo>
                <a:lnTo>
                  <a:pt x="371627" y="206476"/>
                </a:lnTo>
                <a:lnTo>
                  <a:pt x="370801" y="205447"/>
                </a:lnTo>
                <a:lnTo>
                  <a:pt x="367436" y="203339"/>
                </a:lnTo>
                <a:lnTo>
                  <a:pt x="358165" y="200469"/>
                </a:lnTo>
                <a:lnTo>
                  <a:pt x="357517" y="199999"/>
                </a:lnTo>
                <a:lnTo>
                  <a:pt x="244271" y="187121"/>
                </a:lnTo>
                <a:lnTo>
                  <a:pt x="236131" y="189382"/>
                </a:lnTo>
                <a:lnTo>
                  <a:pt x="223075" y="199732"/>
                </a:lnTo>
                <a:lnTo>
                  <a:pt x="218948" y="207137"/>
                </a:lnTo>
                <a:lnTo>
                  <a:pt x="217043" y="223672"/>
                </a:lnTo>
                <a:lnTo>
                  <a:pt x="219379" y="231813"/>
                </a:lnTo>
                <a:lnTo>
                  <a:pt x="229743" y="244881"/>
                </a:lnTo>
                <a:lnTo>
                  <a:pt x="237147" y="249008"/>
                </a:lnTo>
                <a:lnTo>
                  <a:pt x="273380" y="253136"/>
                </a:lnTo>
                <a:lnTo>
                  <a:pt x="237553" y="285229"/>
                </a:lnTo>
                <a:lnTo>
                  <a:pt x="203974" y="319316"/>
                </a:lnTo>
                <a:lnTo>
                  <a:pt x="172707" y="355269"/>
                </a:lnTo>
                <a:lnTo>
                  <a:pt x="143827" y="392963"/>
                </a:lnTo>
                <a:lnTo>
                  <a:pt x="117373" y="432295"/>
                </a:lnTo>
                <a:lnTo>
                  <a:pt x="93433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40"/>
                </a:lnTo>
                <a:lnTo>
                  <a:pt x="24053" y="649097"/>
                </a:lnTo>
                <a:lnTo>
                  <a:pt x="13627" y="695655"/>
                </a:lnTo>
                <a:lnTo>
                  <a:pt x="6096" y="743000"/>
                </a:lnTo>
                <a:lnTo>
                  <a:pt x="1536" y="790994"/>
                </a:lnTo>
                <a:lnTo>
                  <a:pt x="0" y="839546"/>
                </a:lnTo>
                <a:lnTo>
                  <a:pt x="1511" y="887945"/>
                </a:lnTo>
                <a:lnTo>
                  <a:pt x="5981" y="935558"/>
                </a:lnTo>
                <a:lnTo>
                  <a:pt x="13322" y="982294"/>
                </a:lnTo>
                <a:lnTo>
                  <a:pt x="23444" y="1028052"/>
                </a:lnTo>
                <a:lnTo>
                  <a:pt x="36258" y="1072743"/>
                </a:lnTo>
                <a:lnTo>
                  <a:pt x="51676" y="1116291"/>
                </a:lnTo>
                <a:lnTo>
                  <a:pt x="69596" y="1158595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50"/>
                </a:lnTo>
                <a:lnTo>
                  <a:pt x="164553" y="1313586"/>
                </a:lnTo>
                <a:lnTo>
                  <a:pt x="193662" y="1348320"/>
                </a:lnTo>
                <a:lnTo>
                  <a:pt x="224739" y="1381277"/>
                </a:lnTo>
                <a:lnTo>
                  <a:pt x="257683" y="1412341"/>
                </a:lnTo>
                <a:lnTo>
                  <a:pt x="292417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25" y="1516075"/>
                </a:lnTo>
                <a:lnTo>
                  <a:pt x="447395" y="1536420"/>
                </a:lnTo>
                <a:lnTo>
                  <a:pt x="489699" y="1554340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34"/>
                </a:lnTo>
                <a:lnTo>
                  <a:pt x="718045" y="1604505"/>
                </a:lnTo>
                <a:lnTo>
                  <a:pt x="766445" y="1606016"/>
                </a:lnTo>
                <a:lnTo>
                  <a:pt x="814844" y="1604505"/>
                </a:lnTo>
                <a:lnTo>
                  <a:pt x="862444" y="1600034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29" y="1569758"/>
                </a:lnTo>
                <a:lnTo>
                  <a:pt x="1043178" y="1554340"/>
                </a:lnTo>
                <a:lnTo>
                  <a:pt x="1085481" y="1536420"/>
                </a:lnTo>
                <a:lnTo>
                  <a:pt x="1126451" y="1516075"/>
                </a:lnTo>
                <a:lnTo>
                  <a:pt x="1165999" y="1493418"/>
                </a:lnTo>
                <a:lnTo>
                  <a:pt x="1204036" y="1468513"/>
                </a:lnTo>
                <a:lnTo>
                  <a:pt x="1240459" y="1441462"/>
                </a:lnTo>
                <a:lnTo>
                  <a:pt x="1275207" y="1412341"/>
                </a:lnTo>
                <a:lnTo>
                  <a:pt x="1308150" y="1381277"/>
                </a:lnTo>
                <a:lnTo>
                  <a:pt x="1339227" y="1348320"/>
                </a:lnTo>
                <a:lnTo>
                  <a:pt x="1368336" y="1313586"/>
                </a:lnTo>
                <a:lnTo>
                  <a:pt x="1395387" y="1277150"/>
                </a:lnTo>
                <a:lnTo>
                  <a:pt x="1420291" y="1239126"/>
                </a:lnTo>
                <a:lnTo>
                  <a:pt x="1442961" y="1199578"/>
                </a:lnTo>
                <a:lnTo>
                  <a:pt x="1463306" y="1158595"/>
                </a:lnTo>
                <a:lnTo>
                  <a:pt x="1481226" y="1116291"/>
                </a:lnTo>
                <a:lnTo>
                  <a:pt x="1496631" y="1072743"/>
                </a:lnTo>
                <a:lnTo>
                  <a:pt x="1509445" y="1028052"/>
                </a:lnTo>
                <a:lnTo>
                  <a:pt x="1519567" y="982294"/>
                </a:lnTo>
                <a:lnTo>
                  <a:pt x="1526921" y="935558"/>
                </a:lnTo>
                <a:lnTo>
                  <a:pt x="1531391" y="887945"/>
                </a:lnTo>
                <a:lnTo>
                  <a:pt x="1532902" y="839546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2524144" y="2894329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05"/>
                </a:moveTo>
                <a:lnTo>
                  <a:pt x="730592" y="600405"/>
                </a:lnTo>
                <a:lnTo>
                  <a:pt x="693902" y="576859"/>
                </a:lnTo>
                <a:lnTo>
                  <a:pt x="684301" y="577545"/>
                </a:lnTo>
                <a:lnTo>
                  <a:pt x="658761" y="924928"/>
                </a:lnTo>
                <a:lnTo>
                  <a:pt x="656742" y="963307"/>
                </a:lnTo>
                <a:lnTo>
                  <a:pt x="636841" y="1025220"/>
                </a:lnTo>
                <a:lnTo>
                  <a:pt x="600786" y="1063434"/>
                </a:lnTo>
                <a:lnTo>
                  <a:pt x="555802" y="1081036"/>
                </a:lnTo>
                <a:lnTo>
                  <a:pt x="530148" y="1083310"/>
                </a:lnTo>
                <a:lnTo>
                  <a:pt x="509803" y="1082001"/>
                </a:lnTo>
                <a:lnTo>
                  <a:pt x="464705" y="1067092"/>
                </a:lnTo>
                <a:lnTo>
                  <a:pt x="427126" y="1028433"/>
                </a:lnTo>
                <a:lnTo>
                  <a:pt x="409194" y="968146"/>
                </a:lnTo>
                <a:lnTo>
                  <a:pt x="407517" y="600202"/>
                </a:lnTo>
                <a:lnTo>
                  <a:pt x="407225" y="598106"/>
                </a:lnTo>
                <a:lnTo>
                  <a:pt x="405739" y="594626"/>
                </a:lnTo>
                <a:lnTo>
                  <a:pt x="400469" y="587768"/>
                </a:lnTo>
                <a:lnTo>
                  <a:pt x="389597" y="581050"/>
                </a:lnTo>
                <a:lnTo>
                  <a:pt x="371360" y="578027"/>
                </a:lnTo>
                <a:lnTo>
                  <a:pt x="352031" y="581329"/>
                </a:lnTo>
                <a:lnTo>
                  <a:pt x="341985" y="588670"/>
                </a:lnTo>
                <a:lnTo>
                  <a:pt x="338175" y="596188"/>
                </a:lnTo>
                <a:lnTo>
                  <a:pt x="337566" y="600011"/>
                </a:lnTo>
                <a:lnTo>
                  <a:pt x="337566" y="942632"/>
                </a:lnTo>
                <a:lnTo>
                  <a:pt x="345605" y="1012901"/>
                </a:lnTo>
                <a:lnTo>
                  <a:pt x="366814" y="1065911"/>
                </a:lnTo>
                <a:lnTo>
                  <a:pt x="396849" y="1104087"/>
                </a:lnTo>
                <a:lnTo>
                  <a:pt x="431330" y="1129868"/>
                </a:lnTo>
                <a:lnTo>
                  <a:pt x="496189" y="1153972"/>
                </a:lnTo>
                <a:lnTo>
                  <a:pt x="526503" y="1157681"/>
                </a:lnTo>
                <a:lnTo>
                  <a:pt x="567220" y="1154150"/>
                </a:lnTo>
                <a:lnTo>
                  <a:pt x="604608" y="1143660"/>
                </a:lnTo>
                <a:lnTo>
                  <a:pt x="667473" y="1102626"/>
                </a:lnTo>
                <a:lnTo>
                  <a:pt x="694982" y="1067333"/>
                </a:lnTo>
                <a:lnTo>
                  <a:pt x="714870" y="1024483"/>
                </a:lnTo>
                <a:lnTo>
                  <a:pt x="726922" y="974725"/>
                </a:lnTo>
                <a:lnTo>
                  <a:pt x="730923" y="918705"/>
                </a:lnTo>
                <a:close/>
              </a:path>
              <a:path w="1533525" h="1606550">
                <a:moveTo>
                  <a:pt x="1195133" y="955509"/>
                </a:moveTo>
                <a:lnTo>
                  <a:pt x="1186218" y="906081"/>
                </a:lnTo>
                <a:lnTo>
                  <a:pt x="1165644" y="861885"/>
                </a:lnTo>
                <a:lnTo>
                  <a:pt x="1136167" y="824293"/>
                </a:lnTo>
                <a:lnTo>
                  <a:pt x="1126705" y="816457"/>
                </a:lnTo>
                <a:lnTo>
                  <a:pt x="1126705" y="957313"/>
                </a:lnTo>
                <a:lnTo>
                  <a:pt x="1115390" y="1006043"/>
                </a:lnTo>
                <a:lnTo>
                  <a:pt x="1086358" y="1045756"/>
                </a:lnTo>
                <a:lnTo>
                  <a:pt x="1046937" y="1072476"/>
                </a:lnTo>
                <a:lnTo>
                  <a:pt x="1004481" y="1082268"/>
                </a:lnTo>
                <a:lnTo>
                  <a:pt x="955116" y="1073200"/>
                </a:lnTo>
                <a:lnTo>
                  <a:pt x="916432" y="1047419"/>
                </a:lnTo>
                <a:lnTo>
                  <a:pt x="890549" y="1007059"/>
                </a:lnTo>
                <a:lnTo>
                  <a:pt x="879513" y="954227"/>
                </a:lnTo>
                <a:lnTo>
                  <a:pt x="880643" y="930122"/>
                </a:lnTo>
                <a:lnTo>
                  <a:pt x="897699" y="885482"/>
                </a:lnTo>
                <a:lnTo>
                  <a:pt x="943089" y="849299"/>
                </a:lnTo>
                <a:lnTo>
                  <a:pt x="1001788" y="837806"/>
                </a:lnTo>
                <a:lnTo>
                  <a:pt x="1046238" y="846582"/>
                </a:lnTo>
                <a:lnTo>
                  <a:pt x="1086408" y="871156"/>
                </a:lnTo>
                <a:lnTo>
                  <a:pt x="1115491" y="908926"/>
                </a:lnTo>
                <a:lnTo>
                  <a:pt x="1126705" y="957313"/>
                </a:lnTo>
                <a:lnTo>
                  <a:pt x="1126705" y="816457"/>
                </a:lnTo>
                <a:lnTo>
                  <a:pt x="1074496" y="781253"/>
                </a:lnTo>
                <a:lnTo>
                  <a:pt x="1021511" y="764984"/>
                </a:lnTo>
                <a:lnTo>
                  <a:pt x="992492" y="763663"/>
                </a:lnTo>
                <a:lnTo>
                  <a:pt x="967346" y="765657"/>
                </a:lnTo>
                <a:lnTo>
                  <a:pt x="944765" y="771398"/>
                </a:lnTo>
                <a:lnTo>
                  <a:pt x="923442" y="781253"/>
                </a:lnTo>
                <a:lnTo>
                  <a:pt x="949071" y="749147"/>
                </a:lnTo>
                <a:lnTo>
                  <a:pt x="984199" y="715137"/>
                </a:lnTo>
                <a:lnTo>
                  <a:pt x="1030033" y="681736"/>
                </a:lnTo>
                <a:lnTo>
                  <a:pt x="1087793" y="651459"/>
                </a:lnTo>
                <a:lnTo>
                  <a:pt x="1115847" y="640397"/>
                </a:lnTo>
                <a:lnTo>
                  <a:pt x="1122680" y="634873"/>
                </a:lnTo>
                <a:lnTo>
                  <a:pt x="1123937" y="593420"/>
                </a:lnTo>
                <a:lnTo>
                  <a:pt x="1097686" y="573582"/>
                </a:lnTo>
                <a:lnTo>
                  <a:pt x="1095006" y="574027"/>
                </a:lnTo>
                <a:lnTo>
                  <a:pt x="1048334" y="588479"/>
                </a:lnTo>
                <a:lnTo>
                  <a:pt x="999159" y="613905"/>
                </a:lnTo>
                <a:lnTo>
                  <a:pt x="952576" y="645655"/>
                </a:lnTo>
                <a:lnTo>
                  <a:pt x="913714" y="679056"/>
                </a:lnTo>
                <a:lnTo>
                  <a:pt x="864171" y="741718"/>
                </a:lnTo>
                <a:lnTo>
                  <a:pt x="841870" y="782332"/>
                </a:lnTo>
                <a:lnTo>
                  <a:pt x="823633" y="827900"/>
                </a:lnTo>
                <a:lnTo>
                  <a:pt x="811301" y="877493"/>
                </a:lnTo>
                <a:lnTo>
                  <a:pt x="806691" y="930186"/>
                </a:lnTo>
                <a:lnTo>
                  <a:pt x="810514" y="981430"/>
                </a:lnTo>
                <a:lnTo>
                  <a:pt x="822121" y="1027417"/>
                </a:lnTo>
                <a:lnTo>
                  <a:pt x="841311" y="1067536"/>
                </a:lnTo>
                <a:lnTo>
                  <a:pt x="867867" y="1101204"/>
                </a:lnTo>
                <a:lnTo>
                  <a:pt x="929043" y="1141399"/>
                </a:lnTo>
                <a:lnTo>
                  <a:pt x="1004481" y="1155128"/>
                </a:lnTo>
                <a:lnTo>
                  <a:pt x="1043635" y="1151356"/>
                </a:lnTo>
                <a:lnTo>
                  <a:pt x="1080274" y="1140256"/>
                </a:lnTo>
                <a:lnTo>
                  <a:pt x="1113574" y="1122172"/>
                </a:lnTo>
                <a:lnTo>
                  <a:pt x="1142682" y="1097483"/>
                </a:lnTo>
                <a:lnTo>
                  <a:pt x="1154531" y="1082268"/>
                </a:lnTo>
                <a:lnTo>
                  <a:pt x="1166431" y="1066990"/>
                </a:lnTo>
                <a:lnTo>
                  <a:pt x="1183309" y="1032586"/>
                </a:lnTo>
                <a:lnTo>
                  <a:pt x="1192974" y="995133"/>
                </a:lnTo>
                <a:lnTo>
                  <a:pt x="1195133" y="955509"/>
                </a:lnTo>
                <a:close/>
              </a:path>
              <a:path w="1533525" h="1606550">
                <a:moveTo>
                  <a:pt x="1532902" y="839546"/>
                </a:moveTo>
                <a:lnTo>
                  <a:pt x="1531391" y="791146"/>
                </a:lnTo>
                <a:lnTo>
                  <a:pt x="1526921" y="743534"/>
                </a:lnTo>
                <a:lnTo>
                  <a:pt x="1519567" y="696810"/>
                </a:lnTo>
                <a:lnTo>
                  <a:pt x="1509445" y="651052"/>
                </a:lnTo>
                <a:lnTo>
                  <a:pt x="1496631" y="606348"/>
                </a:lnTo>
                <a:lnTo>
                  <a:pt x="1481226" y="562813"/>
                </a:lnTo>
                <a:lnTo>
                  <a:pt x="1463306" y="520509"/>
                </a:lnTo>
                <a:lnTo>
                  <a:pt x="1442961" y="479539"/>
                </a:lnTo>
                <a:lnTo>
                  <a:pt x="1420291" y="439991"/>
                </a:lnTo>
                <a:lnTo>
                  <a:pt x="1395387" y="401955"/>
                </a:lnTo>
                <a:lnTo>
                  <a:pt x="1368336" y="365518"/>
                </a:lnTo>
                <a:lnTo>
                  <a:pt x="1339227" y="330784"/>
                </a:lnTo>
                <a:lnTo>
                  <a:pt x="1308150" y="297840"/>
                </a:lnTo>
                <a:lnTo>
                  <a:pt x="1275207" y="266763"/>
                </a:lnTo>
                <a:lnTo>
                  <a:pt x="1240459" y="237655"/>
                </a:lnTo>
                <a:lnTo>
                  <a:pt x="1204036" y="210604"/>
                </a:lnTo>
                <a:lnTo>
                  <a:pt x="1165999" y="185699"/>
                </a:lnTo>
                <a:lnTo>
                  <a:pt x="1126451" y="163029"/>
                </a:lnTo>
                <a:lnTo>
                  <a:pt x="1085481" y="142684"/>
                </a:lnTo>
                <a:lnTo>
                  <a:pt x="1043178" y="124764"/>
                </a:lnTo>
                <a:lnTo>
                  <a:pt x="999629" y="109347"/>
                </a:lnTo>
                <a:lnTo>
                  <a:pt x="954938" y="96532"/>
                </a:lnTo>
                <a:lnTo>
                  <a:pt x="909180" y="86410"/>
                </a:lnTo>
                <a:lnTo>
                  <a:pt x="862444" y="79070"/>
                </a:lnTo>
                <a:lnTo>
                  <a:pt x="814844" y="74599"/>
                </a:lnTo>
                <a:lnTo>
                  <a:pt x="766445" y="73088"/>
                </a:lnTo>
                <a:lnTo>
                  <a:pt x="740308" y="72847"/>
                </a:lnTo>
                <a:lnTo>
                  <a:pt x="759307" y="52324"/>
                </a:lnTo>
                <a:lnTo>
                  <a:pt x="765759" y="41770"/>
                </a:lnTo>
                <a:lnTo>
                  <a:pt x="767588" y="29946"/>
                </a:lnTo>
                <a:lnTo>
                  <a:pt x="764870" y="18288"/>
                </a:lnTo>
                <a:lnTo>
                  <a:pt x="757643" y="8229"/>
                </a:lnTo>
                <a:lnTo>
                  <a:pt x="747052" y="1816"/>
                </a:lnTo>
                <a:lnTo>
                  <a:pt x="735241" y="0"/>
                </a:lnTo>
                <a:lnTo>
                  <a:pt x="723607" y="2717"/>
                </a:lnTo>
                <a:lnTo>
                  <a:pt x="713574" y="9944"/>
                </a:lnTo>
                <a:lnTo>
                  <a:pt x="641832" y="87401"/>
                </a:lnTo>
                <a:lnTo>
                  <a:pt x="641667" y="88112"/>
                </a:lnTo>
                <a:lnTo>
                  <a:pt x="640829" y="89141"/>
                </a:lnTo>
                <a:lnTo>
                  <a:pt x="640257" y="89395"/>
                </a:lnTo>
                <a:lnTo>
                  <a:pt x="639127" y="90970"/>
                </a:lnTo>
                <a:lnTo>
                  <a:pt x="638911" y="92265"/>
                </a:lnTo>
                <a:lnTo>
                  <a:pt x="637552" y="94767"/>
                </a:lnTo>
                <a:lnTo>
                  <a:pt x="636435" y="95923"/>
                </a:lnTo>
                <a:lnTo>
                  <a:pt x="635685" y="98005"/>
                </a:lnTo>
                <a:lnTo>
                  <a:pt x="635774" y="98691"/>
                </a:lnTo>
                <a:lnTo>
                  <a:pt x="635025" y="101219"/>
                </a:lnTo>
                <a:lnTo>
                  <a:pt x="634555" y="106502"/>
                </a:lnTo>
                <a:lnTo>
                  <a:pt x="633971" y="107810"/>
                </a:lnTo>
                <a:lnTo>
                  <a:pt x="634047" y="109931"/>
                </a:lnTo>
                <a:lnTo>
                  <a:pt x="634415" y="110515"/>
                </a:lnTo>
                <a:lnTo>
                  <a:pt x="634542" y="111836"/>
                </a:lnTo>
                <a:lnTo>
                  <a:pt x="634301" y="112483"/>
                </a:lnTo>
                <a:lnTo>
                  <a:pt x="634644" y="114604"/>
                </a:lnTo>
                <a:lnTo>
                  <a:pt x="635469" y="115747"/>
                </a:lnTo>
                <a:lnTo>
                  <a:pt x="636282" y="118376"/>
                </a:lnTo>
                <a:lnTo>
                  <a:pt x="636270" y="119722"/>
                </a:lnTo>
                <a:lnTo>
                  <a:pt x="637082" y="121539"/>
                </a:lnTo>
                <a:lnTo>
                  <a:pt x="637933" y="122580"/>
                </a:lnTo>
                <a:lnTo>
                  <a:pt x="639089" y="124777"/>
                </a:lnTo>
                <a:lnTo>
                  <a:pt x="642874" y="129197"/>
                </a:lnTo>
                <a:lnTo>
                  <a:pt x="643229" y="130200"/>
                </a:lnTo>
                <a:lnTo>
                  <a:pt x="726909" y="207733"/>
                </a:lnTo>
                <a:lnTo>
                  <a:pt x="734517" y="210489"/>
                </a:lnTo>
                <a:lnTo>
                  <a:pt x="750506" y="210489"/>
                </a:lnTo>
                <a:lnTo>
                  <a:pt x="758863" y="207137"/>
                </a:lnTo>
                <a:lnTo>
                  <a:pt x="765009" y="200507"/>
                </a:lnTo>
                <a:lnTo>
                  <a:pt x="771436" y="189941"/>
                </a:lnTo>
                <a:lnTo>
                  <a:pt x="773252" y="178117"/>
                </a:lnTo>
                <a:lnTo>
                  <a:pt x="770521" y="166471"/>
                </a:lnTo>
                <a:lnTo>
                  <a:pt x="763308" y="156438"/>
                </a:lnTo>
                <a:lnTo>
                  <a:pt x="740448" y="135267"/>
                </a:lnTo>
                <a:lnTo>
                  <a:pt x="766445" y="135521"/>
                </a:lnTo>
                <a:lnTo>
                  <a:pt x="814578" y="137147"/>
                </a:lnTo>
                <a:lnTo>
                  <a:pt x="861847" y="141960"/>
                </a:lnTo>
                <a:lnTo>
                  <a:pt x="908151" y="149847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31"/>
                </a:lnTo>
                <a:lnTo>
                  <a:pt x="1081608" y="210083"/>
                </a:lnTo>
                <a:lnTo>
                  <a:pt x="1121498" y="231775"/>
                </a:lnTo>
                <a:lnTo>
                  <a:pt x="1159802" y="255917"/>
                </a:lnTo>
                <a:lnTo>
                  <a:pt x="1196390" y="282397"/>
                </a:lnTo>
                <a:lnTo>
                  <a:pt x="1231176" y="311111"/>
                </a:lnTo>
                <a:lnTo>
                  <a:pt x="1264031" y="341960"/>
                </a:lnTo>
                <a:lnTo>
                  <a:pt x="1294879" y="374827"/>
                </a:lnTo>
                <a:lnTo>
                  <a:pt x="1323594" y="409600"/>
                </a:lnTo>
                <a:lnTo>
                  <a:pt x="1350073" y="446189"/>
                </a:lnTo>
                <a:lnTo>
                  <a:pt x="1374216" y="484492"/>
                </a:lnTo>
                <a:lnTo>
                  <a:pt x="1395920" y="524383"/>
                </a:lnTo>
                <a:lnTo>
                  <a:pt x="1415059" y="565772"/>
                </a:lnTo>
                <a:lnTo>
                  <a:pt x="1431556" y="608545"/>
                </a:lnTo>
                <a:lnTo>
                  <a:pt x="1445285" y="652602"/>
                </a:lnTo>
                <a:lnTo>
                  <a:pt x="1456143" y="697839"/>
                </a:lnTo>
                <a:lnTo>
                  <a:pt x="1464043" y="744143"/>
                </a:lnTo>
                <a:lnTo>
                  <a:pt x="1468856" y="791413"/>
                </a:lnTo>
                <a:lnTo>
                  <a:pt x="1470482" y="839546"/>
                </a:lnTo>
                <a:lnTo>
                  <a:pt x="1468856" y="887679"/>
                </a:lnTo>
                <a:lnTo>
                  <a:pt x="1464043" y="934948"/>
                </a:lnTo>
                <a:lnTo>
                  <a:pt x="1456143" y="981252"/>
                </a:lnTo>
                <a:lnTo>
                  <a:pt x="1445285" y="1026490"/>
                </a:lnTo>
                <a:lnTo>
                  <a:pt x="1431556" y="1070546"/>
                </a:lnTo>
                <a:lnTo>
                  <a:pt x="1415059" y="1113332"/>
                </a:lnTo>
                <a:lnTo>
                  <a:pt x="1395920" y="1154722"/>
                </a:lnTo>
                <a:lnTo>
                  <a:pt x="1374216" y="1194612"/>
                </a:lnTo>
                <a:lnTo>
                  <a:pt x="1350073" y="1232903"/>
                </a:lnTo>
                <a:lnTo>
                  <a:pt x="1323594" y="1269504"/>
                </a:lnTo>
                <a:lnTo>
                  <a:pt x="1294879" y="1304277"/>
                </a:lnTo>
                <a:lnTo>
                  <a:pt x="1264031" y="1337144"/>
                </a:lnTo>
                <a:lnTo>
                  <a:pt x="1231176" y="1367993"/>
                </a:lnTo>
                <a:lnTo>
                  <a:pt x="1196390" y="1396695"/>
                </a:lnTo>
                <a:lnTo>
                  <a:pt x="1159802" y="1423187"/>
                </a:lnTo>
                <a:lnTo>
                  <a:pt x="1121498" y="1447330"/>
                </a:lnTo>
                <a:lnTo>
                  <a:pt x="1081608" y="1469021"/>
                </a:lnTo>
                <a:lnTo>
                  <a:pt x="1040218" y="1488173"/>
                </a:lnTo>
                <a:lnTo>
                  <a:pt x="997445" y="1504657"/>
                </a:lnTo>
                <a:lnTo>
                  <a:pt x="953389" y="1518386"/>
                </a:lnTo>
                <a:lnTo>
                  <a:pt x="908151" y="1529257"/>
                </a:lnTo>
                <a:lnTo>
                  <a:pt x="861847" y="1537144"/>
                </a:lnTo>
                <a:lnTo>
                  <a:pt x="814578" y="1541957"/>
                </a:lnTo>
                <a:lnTo>
                  <a:pt x="766445" y="1543583"/>
                </a:lnTo>
                <a:lnTo>
                  <a:pt x="718312" y="1541957"/>
                </a:lnTo>
                <a:lnTo>
                  <a:pt x="671042" y="1537144"/>
                </a:lnTo>
                <a:lnTo>
                  <a:pt x="624738" y="1529257"/>
                </a:lnTo>
                <a:lnTo>
                  <a:pt x="579501" y="1518386"/>
                </a:lnTo>
                <a:lnTo>
                  <a:pt x="535444" y="1504657"/>
                </a:lnTo>
                <a:lnTo>
                  <a:pt x="492658" y="1488173"/>
                </a:lnTo>
                <a:lnTo>
                  <a:pt x="451269" y="1469021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86" y="1396695"/>
                </a:lnTo>
                <a:lnTo>
                  <a:pt x="301713" y="1367993"/>
                </a:lnTo>
                <a:lnTo>
                  <a:pt x="268846" y="1337144"/>
                </a:lnTo>
                <a:lnTo>
                  <a:pt x="238010" y="1304277"/>
                </a:lnTo>
                <a:lnTo>
                  <a:pt x="209296" y="1269504"/>
                </a:lnTo>
                <a:lnTo>
                  <a:pt x="182803" y="1232903"/>
                </a:lnTo>
                <a:lnTo>
                  <a:pt x="158661" y="1194612"/>
                </a:lnTo>
                <a:lnTo>
                  <a:pt x="136969" y="1154722"/>
                </a:lnTo>
                <a:lnTo>
                  <a:pt x="117817" y="1113332"/>
                </a:lnTo>
                <a:lnTo>
                  <a:pt x="101333" y="1070546"/>
                </a:lnTo>
                <a:lnTo>
                  <a:pt x="87591" y="1026490"/>
                </a:lnTo>
                <a:lnTo>
                  <a:pt x="76733" y="981252"/>
                </a:lnTo>
                <a:lnTo>
                  <a:pt x="68846" y="934948"/>
                </a:lnTo>
                <a:lnTo>
                  <a:pt x="64033" y="887679"/>
                </a:lnTo>
                <a:lnTo>
                  <a:pt x="62407" y="839546"/>
                </a:lnTo>
                <a:lnTo>
                  <a:pt x="64325" y="787539"/>
                </a:lnTo>
                <a:lnTo>
                  <a:pt x="70027" y="736244"/>
                </a:lnTo>
                <a:lnTo>
                  <a:pt x="79400" y="685825"/>
                </a:lnTo>
                <a:lnTo>
                  <a:pt x="92367" y="636460"/>
                </a:lnTo>
                <a:lnTo>
                  <a:pt x="108826" y="588327"/>
                </a:lnTo>
                <a:lnTo>
                  <a:pt x="128689" y="541604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70" y="411632"/>
                </a:lnTo>
                <a:lnTo>
                  <a:pt x="240157" y="372300"/>
                </a:lnTo>
                <a:lnTo>
                  <a:pt x="275564" y="335254"/>
                </a:lnTo>
                <a:lnTo>
                  <a:pt x="313804" y="300659"/>
                </a:lnTo>
                <a:lnTo>
                  <a:pt x="309321" y="339788"/>
                </a:lnTo>
                <a:lnTo>
                  <a:pt x="311645" y="347929"/>
                </a:lnTo>
                <a:lnTo>
                  <a:pt x="321995" y="360984"/>
                </a:lnTo>
                <a:lnTo>
                  <a:pt x="329425" y="365112"/>
                </a:lnTo>
                <a:lnTo>
                  <a:pt x="341249" y="366255"/>
                </a:lnTo>
                <a:lnTo>
                  <a:pt x="352425" y="364172"/>
                </a:lnTo>
                <a:lnTo>
                  <a:pt x="361911" y="358381"/>
                </a:lnTo>
                <a:lnTo>
                  <a:pt x="368808" y="349618"/>
                </a:lnTo>
                <a:lnTo>
                  <a:pt x="372211" y="338607"/>
                </a:lnTo>
                <a:lnTo>
                  <a:pt x="384200" y="233832"/>
                </a:lnTo>
                <a:lnTo>
                  <a:pt x="383946" y="233248"/>
                </a:lnTo>
                <a:lnTo>
                  <a:pt x="384136" y="229527"/>
                </a:lnTo>
                <a:lnTo>
                  <a:pt x="384048" y="226479"/>
                </a:lnTo>
                <a:lnTo>
                  <a:pt x="382828" y="221665"/>
                </a:lnTo>
                <a:lnTo>
                  <a:pt x="380466" y="216877"/>
                </a:lnTo>
                <a:lnTo>
                  <a:pt x="380187" y="215150"/>
                </a:lnTo>
                <a:lnTo>
                  <a:pt x="378917" y="213283"/>
                </a:lnTo>
                <a:lnTo>
                  <a:pt x="377964" y="212356"/>
                </a:lnTo>
                <a:lnTo>
                  <a:pt x="377901" y="211874"/>
                </a:lnTo>
                <a:lnTo>
                  <a:pt x="376212" y="209753"/>
                </a:lnTo>
                <a:lnTo>
                  <a:pt x="374319" y="208673"/>
                </a:lnTo>
                <a:lnTo>
                  <a:pt x="371627" y="206476"/>
                </a:lnTo>
                <a:lnTo>
                  <a:pt x="370801" y="205447"/>
                </a:lnTo>
                <a:lnTo>
                  <a:pt x="367436" y="203339"/>
                </a:lnTo>
                <a:lnTo>
                  <a:pt x="358165" y="200469"/>
                </a:lnTo>
                <a:lnTo>
                  <a:pt x="357517" y="199999"/>
                </a:lnTo>
                <a:lnTo>
                  <a:pt x="244271" y="187121"/>
                </a:lnTo>
                <a:lnTo>
                  <a:pt x="236131" y="189382"/>
                </a:lnTo>
                <a:lnTo>
                  <a:pt x="223075" y="199732"/>
                </a:lnTo>
                <a:lnTo>
                  <a:pt x="218948" y="207137"/>
                </a:lnTo>
                <a:lnTo>
                  <a:pt x="217043" y="223672"/>
                </a:lnTo>
                <a:lnTo>
                  <a:pt x="219379" y="231813"/>
                </a:lnTo>
                <a:lnTo>
                  <a:pt x="229743" y="244881"/>
                </a:lnTo>
                <a:lnTo>
                  <a:pt x="237147" y="249008"/>
                </a:lnTo>
                <a:lnTo>
                  <a:pt x="273380" y="253136"/>
                </a:lnTo>
                <a:lnTo>
                  <a:pt x="237553" y="285229"/>
                </a:lnTo>
                <a:lnTo>
                  <a:pt x="203974" y="319316"/>
                </a:lnTo>
                <a:lnTo>
                  <a:pt x="172707" y="355269"/>
                </a:lnTo>
                <a:lnTo>
                  <a:pt x="143827" y="392963"/>
                </a:lnTo>
                <a:lnTo>
                  <a:pt x="117373" y="432295"/>
                </a:lnTo>
                <a:lnTo>
                  <a:pt x="93433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40"/>
                </a:lnTo>
                <a:lnTo>
                  <a:pt x="24053" y="649097"/>
                </a:lnTo>
                <a:lnTo>
                  <a:pt x="13627" y="695655"/>
                </a:lnTo>
                <a:lnTo>
                  <a:pt x="6096" y="743000"/>
                </a:lnTo>
                <a:lnTo>
                  <a:pt x="1536" y="790994"/>
                </a:lnTo>
                <a:lnTo>
                  <a:pt x="0" y="839546"/>
                </a:lnTo>
                <a:lnTo>
                  <a:pt x="1511" y="887945"/>
                </a:lnTo>
                <a:lnTo>
                  <a:pt x="5981" y="935558"/>
                </a:lnTo>
                <a:lnTo>
                  <a:pt x="13322" y="982294"/>
                </a:lnTo>
                <a:lnTo>
                  <a:pt x="23444" y="1028052"/>
                </a:lnTo>
                <a:lnTo>
                  <a:pt x="36258" y="1072743"/>
                </a:lnTo>
                <a:lnTo>
                  <a:pt x="51676" y="1116291"/>
                </a:lnTo>
                <a:lnTo>
                  <a:pt x="69596" y="1158595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50"/>
                </a:lnTo>
                <a:lnTo>
                  <a:pt x="164553" y="1313586"/>
                </a:lnTo>
                <a:lnTo>
                  <a:pt x="193662" y="1348320"/>
                </a:lnTo>
                <a:lnTo>
                  <a:pt x="224739" y="1381277"/>
                </a:lnTo>
                <a:lnTo>
                  <a:pt x="257683" y="1412341"/>
                </a:lnTo>
                <a:lnTo>
                  <a:pt x="292417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25" y="1516075"/>
                </a:lnTo>
                <a:lnTo>
                  <a:pt x="447395" y="1536420"/>
                </a:lnTo>
                <a:lnTo>
                  <a:pt x="489699" y="1554340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34"/>
                </a:lnTo>
                <a:lnTo>
                  <a:pt x="718045" y="1604505"/>
                </a:lnTo>
                <a:lnTo>
                  <a:pt x="766445" y="1606016"/>
                </a:lnTo>
                <a:lnTo>
                  <a:pt x="814844" y="1604505"/>
                </a:lnTo>
                <a:lnTo>
                  <a:pt x="862444" y="1600034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29" y="1569758"/>
                </a:lnTo>
                <a:lnTo>
                  <a:pt x="1043178" y="1554340"/>
                </a:lnTo>
                <a:lnTo>
                  <a:pt x="1085481" y="1536420"/>
                </a:lnTo>
                <a:lnTo>
                  <a:pt x="1126451" y="1516075"/>
                </a:lnTo>
                <a:lnTo>
                  <a:pt x="1165999" y="1493418"/>
                </a:lnTo>
                <a:lnTo>
                  <a:pt x="1204036" y="1468513"/>
                </a:lnTo>
                <a:lnTo>
                  <a:pt x="1240459" y="1441462"/>
                </a:lnTo>
                <a:lnTo>
                  <a:pt x="1275207" y="1412341"/>
                </a:lnTo>
                <a:lnTo>
                  <a:pt x="1308150" y="1381277"/>
                </a:lnTo>
                <a:lnTo>
                  <a:pt x="1339227" y="1348320"/>
                </a:lnTo>
                <a:lnTo>
                  <a:pt x="1368336" y="1313586"/>
                </a:lnTo>
                <a:lnTo>
                  <a:pt x="1395387" y="1277150"/>
                </a:lnTo>
                <a:lnTo>
                  <a:pt x="1420291" y="1239126"/>
                </a:lnTo>
                <a:lnTo>
                  <a:pt x="1442961" y="1199578"/>
                </a:lnTo>
                <a:lnTo>
                  <a:pt x="1463306" y="1158595"/>
                </a:lnTo>
                <a:lnTo>
                  <a:pt x="1481226" y="1116291"/>
                </a:lnTo>
                <a:lnTo>
                  <a:pt x="1496631" y="1072743"/>
                </a:lnTo>
                <a:lnTo>
                  <a:pt x="1509445" y="1028052"/>
                </a:lnTo>
                <a:lnTo>
                  <a:pt x="1519567" y="982294"/>
                </a:lnTo>
                <a:lnTo>
                  <a:pt x="1526921" y="935558"/>
                </a:lnTo>
                <a:lnTo>
                  <a:pt x="1531391" y="887945"/>
                </a:lnTo>
                <a:lnTo>
                  <a:pt x="1532902" y="839546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2524144" y="6450329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05"/>
                </a:moveTo>
                <a:lnTo>
                  <a:pt x="730592" y="600405"/>
                </a:lnTo>
                <a:lnTo>
                  <a:pt x="693902" y="576859"/>
                </a:lnTo>
                <a:lnTo>
                  <a:pt x="684301" y="577545"/>
                </a:lnTo>
                <a:lnTo>
                  <a:pt x="658761" y="924928"/>
                </a:lnTo>
                <a:lnTo>
                  <a:pt x="656742" y="963307"/>
                </a:lnTo>
                <a:lnTo>
                  <a:pt x="636841" y="1025220"/>
                </a:lnTo>
                <a:lnTo>
                  <a:pt x="600786" y="1063434"/>
                </a:lnTo>
                <a:lnTo>
                  <a:pt x="555802" y="1081036"/>
                </a:lnTo>
                <a:lnTo>
                  <a:pt x="530148" y="1083310"/>
                </a:lnTo>
                <a:lnTo>
                  <a:pt x="509803" y="1082001"/>
                </a:lnTo>
                <a:lnTo>
                  <a:pt x="464705" y="1067092"/>
                </a:lnTo>
                <a:lnTo>
                  <a:pt x="427126" y="1028433"/>
                </a:lnTo>
                <a:lnTo>
                  <a:pt x="409194" y="968146"/>
                </a:lnTo>
                <a:lnTo>
                  <a:pt x="407517" y="600202"/>
                </a:lnTo>
                <a:lnTo>
                  <a:pt x="407225" y="598106"/>
                </a:lnTo>
                <a:lnTo>
                  <a:pt x="405739" y="594626"/>
                </a:lnTo>
                <a:lnTo>
                  <a:pt x="400469" y="587768"/>
                </a:lnTo>
                <a:lnTo>
                  <a:pt x="389597" y="581050"/>
                </a:lnTo>
                <a:lnTo>
                  <a:pt x="371360" y="578027"/>
                </a:lnTo>
                <a:lnTo>
                  <a:pt x="352031" y="581329"/>
                </a:lnTo>
                <a:lnTo>
                  <a:pt x="341985" y="588670"/>
                </a:lnTo>
                <a:lnTo>
                  <a:pt x="338175" y="596188"/>
                </a:lnTo>
                <a:lnTo>
                  <a:pt x="337566" y="600011"/>
                </a:lnTo>
                <a:lnTo>
                  <a:pt x="337566" y="942632"/>
                </a:lnTo>
                <a:lnTo>
                  <a:pt x="345605" y="1012901"/>
                </a:lnTo>
                <a:lnTo>
                  <a:pt x="366814" y="1065911"/>
                </a:lnTo>
                <a:lnTo>
                  <a:pt x="396849" y="1104087"/>
                </a:lnTo>
                <a:lnTo>
                  <a:pt x="431330" y="1129868"/>
                </a:lnTo>
                <a:lnTo>
                  <a:pt x="496189" y="1153972"/>
                </a:lnTo>
                <a:lnTo>
                  <a:pt x="526503" y="1157681"/>
                </a:lnTo>
                <a:lnTo>
                  <a:pt x="567220" y="1154150"/>
                </a:lnTo>
                <a:lnTo>
                  <a:pt x="604608" y="1143660"/>
                </a:lnTo>
                <a:lnTo>
                  <a:pt x="667473" y="1102626"/>
                </a:lnTo>
                <a:lnTo>
                  <a:pt x="694982" y="1067333"/>
                </a:lnTo>
                <a:lnTo>
                  <a:pt x="714870" y="1024483"/>
                </a:lnTo>
                <a:lnTo>
                  <a:pt x="726922" y="974725"/>
                </a:lnTo>
                <a:lnTo>
                  <a:pt x="730923" y="918705"/>
                </a:lnTo>
                <a:close/>
              </a:path>
              <a:path w="1533525" h="1606550">
                <a:moveTo>
                  <a:pt x="1195133" y="955509"/>
                </a:moveTo>
                <a:lnTo>
                  <a:pt x="1186218" y="906081"/>
                </a:lnTo>
                <a:lnTo>
                  <a:pt x="1165644" y="861885"/>
                </a:lnTo>
                <a:lnTo>
                  <a:pt x="1136167" y="824293"/>
                </a:lnTo>
                <a:lnTo>
                  <a:pt x="1126705" y="816457"/>
                </a:lnTo>
                <a:lnTo>
                  <a:pt x="1126705" y="957313"/>
                </a:lnTo>
                <a:lnTo>
                  <a:pt x="1115390" y="1006043"/>
                </a:lnTo>
                <a:lnTo>
                  <a:pt x="1086358" y="1045756"/>
                </a:lnTo>
                <a:lnTo>
                  <a:pt x="1046937" y="1072476"/>
                </a:lnTo>
                <a:lnTo>
                  <a:pt x="1004481" y="1082268"/>
                </a:lnTo>
                <a:lnTo>
                  <a:pt x="955116" y="1073200"/>
                </a:lnTo>
                <a:lnTo>
                  <a:pt x="916432" y="1047419"/>
                </a:lnTo>
                <a:lnTo>
                  <a:pt x="890549" y="1007059"/>
                </a:lnTo>
                <a:lnTo>
                  <a:pt x="879513" y="954227"/>
                </a:lnTo>
                <a:lnTo>
                  <a:pt x="880643" y="930122"/>
                </a:lnTo>
                <a:lnTo>
                  <a:pt x="897699" y="885482"/>
                </a:lnTo>
                <a:lnTo>
                  <a:pt x="943089" y="849299"/>
                </a:lnTo>
                <a:lnTo>
                  <a:pt x="1001788" y="837806"/>
                </a:lnTo>
                <a:lnTo>
                  <a:pt x="1046238" y="846582"/>
                </a:lnTo>
                <a:lnTo>
                  <a:pt x="1086408" y="871156"/>
                </a:lnTo>
                <a:lnTo>
                  <a:pt x="1115491" y="908926"/>
                </a:lnTo>
                <a:lnTo>
                  <a:pt x="1126705" y="957313"/>
                </a:lnTo>
                <a:lnTo>
                  <a:pt x="1126705" y="816457"/>
                </a:lnTo>
                <a:lnTo>
                  <a:pt x="1074496" y="781253"/>
                </a:lnTo>
                <a:lnTo>
                  <a:pt x="1021511" y="764984"/>
                </a:lnTo>
                <a:lnTo>
                  <a:pt x="992492" y="763663"/>
                </a:lnTo>
                <a:lnTo>
                  <a:pt x="967346" y="765657"/>
                </a:lnTo>
                <a:lnTo>
                  <a:pt x="944765" y="771398"/>
                </a:lnTo>
                <a:lnTo>
                  <a:pt x="923442" y="781253"/>
                </a:lnTo>
                <a:lnTo>
                  <a:pt x="949071" y="749147"/>
                </a:lnTo>
                <a:lnTo>
                  <a:pt x="984199" y="715137"/>
                </a:lnTo>
                <a:lnTo>
                  <a:pt x="1030033" y="681736"/>
                </a:lnTo>
                <a:lnTo>
                  <a:pt x="1087793" y="651459"/>
                </a:lnTo>
                <a:lnTo>
                  <a:pt x="1115847" y="640397"/>
                </a:lnTo>
                <a:lnTo>
                  <a:pt x="1122680" y="634873"/>
                </a:lnTo>
                <a:lnTo>
                  <a:pt x="1123937" y="593420"/>
                </a:lnTo>
                <a:lnTo>
                  <a:pt x="1097686" y="573582"/>
                </a:lnTo>
                <a:lnTo>
                  <a:pt x="1095006" y="574027"/>
                </a:lnTo>
                <a:lnTo>
                  <a:pt x="1048334" y="588479"/>
                </a:lnTo>
                <a:lnTo>
                  <a:pt x="999159" y="613905"/>
                </a:lnTo>
                <a:lnTo>
                  <a:pt x="952576" y="645655"/>
                </a:lnTo>
                <a:lnTo>
                  <a:pt x="913714" y="679056"/>
                </a:lnTo>
                <a:lnTo>
                  <a:pt x="864171" y="741718"/>
                </a:lnTo>
                <a:lnTo>
                  <a:pt x="841870" y="782332"/>
                </a:lnTo>
                <a:lnTo>
                  <a:pt x="823633" y="827900"/>
                </a:lnTo>
                <a:lnTo>
                  <a:pt x="811301" y="877493"/>
                </a:lnTo>
                <a:lnTo>
                  <a:pt x="806691" y="930186"/>
                </a:lnTo>
                <a:lnTo>
                  <a:pt x="810514" y="981430"/>
                </a:lnTo>
                <a:lnTo>
                  <a:pt x="822121" y="1027417"/>
                </a:lnTo>
                <a:lnTo>
                  <a:pt x="841311" y="1067536"/>
                </a:lnTo>
                <a:lnTo>
                  <a:pt x="867867" y="1101204"/>
                </a:lnTo>
                <a:lnTo>
                  <a:pt x="929043" y="1141399"/>
                </a:lnTo>
                <a:lnTo>
                  <a:pt x="1004481" y="1155128"/>
                </a:lnTo>
                <a:lnTo>
                  <a:pt x="1043635" y="1151356"/>
                </a:lnTo>
                <a:lnTo>
                  <a:pt x="1080274" y="1140256"/>
                </a:lnTo>
                <a:lnTo>
                  <a:pt x="1113574" y="1122172"/>
                </a:lnTo>
                <a:lnTo>
                  <a:pt x="1142682" y="1097483"/>
                </a:lnTo>
                <a:lnTo>
                  <a:pt x="1154531" y="1082268"/>
                </a:lnTo>
                <a:lnTo>
                  <a:pt x="1166431" y="1066990"/>
                </a:lnTo>
                <a:lnTo>
                  <a:pt x="1183309" y="1032586"/>
                </a:lnTo>
                <a:lnTo>
                  <a:pt x="1192974" y="995133"/>
                </a:lnTo>
                <a:lnTo>
                  <a:pt x="1195133" y="955509"/>
                </a:lnTo>
                <a:close/>
              </a:path>
              <a:path w="1533525" h="1606550">
                <a:moveTo>
                  <a:pt x="1532902" y="839546"/>
                </a:moveTo>
                <a:lnTo>
                  <a:pt x="1531391" y="791146"/>
                </a:lnTo>
                <a:lnTo>
                  <a:pt x="1526921" y="743534"/>
                </a:lnTo>
                <a:lnTo>
                  <a:pt x="1519567" y="696810"/>
                </a:lnTo>
                <a:lnTo>
                  <a:pt x="1509445" y="651052"/>
                </a:lnTo>
                <a:lnTo>
                  <a:pt x="1496631" y="606348"/>
                </a:lnTo>
                <a:lnTo>
                  <a:pt x="1481226" y="562813"/>
                </a:lnTo>
                <a:lnTo>
                  <a:pt x="1463306" y="520509"/>
                </a:lnTo>
                <a:lnTo>
                  <a:pt x="1442961" y="479539"/>
                </a:lnTo>
                <a:lnTo>
                  <a:pt x="1420291" y="439991"/>
                </a:lnTo>
                <a:lnTo>
                  <a:pt x="1395387" y="401955"/>
                </a:lnTo>
                <a:lnTo>
                  <a:pt x="1368336" y="365518"/>
                </a:lnTo>
                <a:lnTo>
                  <a:pt x="1339227" y="330784"/>
                </a:lnTo>
                <a:lnTo>
                  <a:pt x="1308150" y="297840"/>
                </a:lnTo>
                <a:lnTo>
                  <a:pt x="1275207" y="266763"/>
                </a:lnTo>
                <a:lnTo>
                  <a:pt x="1240459" y="237655"/>
                </a:lnTo>
                <a:lnTo>
                  <a:pt x="1204036" y="210604"/>
                </a:lnTo>
                <a:lnTo>
                  <a:pt x="1165999" y="185699"/>
                </a:lnTo>
                <a:lnTo>
                  <a:pt x="1126451" y="163029"/>
                </a:lnTo>
                <a:lnTo>
                  <a:pt x="1085481" y="142684"/>
                </a:lnTo>
                <a:lnTo>
                  <a:pt x="1043178" y="124764"/>
                </a:lnTo>
                <a:lnTo>
                  <a:pt x="999629" y="109347"/>
                </a:lnTo>
                <a:lnTo>
                  <a:pt x="954938" y="96532"/>
                </a:lnTo>
                <a:lnTo>
                  <a:pt x="909180" y="86410"/>
                </a:lnTo>
                <a:lnTo>
                  <a:pt x="862444" y="79070"/>
                </a:lnTo>
                <a:lnTo>
                  <a:pt x="814844" y="74599"/>
                </a:lnTo>
                <a:lnTo>
                  <a:pt x="766445" y="73088"/>
                </a:lnTo>
                <a:lnTo>
                  <a:pt x="740308" y="72847"/>
                </a:lnTo>
                <a:lnTo>
                  <a:pt x="759307" y="52324"/>
                </a:lnTo>
                <a:lnTo>
                  <a:pt x="765759" y="41770"/>
                </a:lnTo>
                <a:lnTo>
                  <a:pt x="767588" y="29946"/>
                </a:lnTo>
                <a:lnTo>
                  <a:pt x="764870" y="18288"/>
                </a:lnTo>
                <a:lnTo>
                  <a:pt x="757643" y="8229"/>
                </a:lnTo>
                <a:lnTo>
                  <a:pt x="747052" y="1816"/>
                </a:lnTo>
                <a:lnTo>
                  <a:pt x="735241" y="0"/>
                </a:lnTo>
                <a:lnTo>
                  <a:pt x="723607" y="2717"/>
                </a:lnTo>
                <a:lnTo>
                  <a:pt x="713574" y="9944"/>
                </a:lnTo>
                <a:lnTo>
                  <a:pt x="641832" y="87401"/>
                </a:lnTo>
                <a:lnTo>
                  <a:pt x="641667" y="88112"/>
                </a:lnTo>
                <a:lnTo>
                  <a:pt x="640829" y="89141"/>
                </a:lnTo>
                <a:lnTo>
                  <a:pt x="640257" y="89395"/>
                </a:lnTo>
                <a:lnTo>
                  <a:pt x="639127" y="90970"/>
                </a:lnTo>
                <a:lnTo>
                  <a:pt x="638911" y="92265"/>
                </a:lnTo>
                <a:lnTo>
                  <a:pt x="637552" y="94767"/>
                </a:lnTo>
                <a:lnTo>
                  <a:pt x="636435" y="95923"/>
                </a:lnTo>
                <a:lnTo>
                  <a:pt x="635685" y="98005"/>
                </a:lnTo>
                <a:lnTo>
                  <a:pt x="635774" y="98691"/>
                </a:lnTo>
                <a:lnTo>
                  <a:pt x="635025" y="101219"/>
                </a:lnTo>
                <a:lnTo>
                  <a:pt x="634555" y="106502"/>
                </a:lnTo>
                <a:lnTo>
                  <a:pt x="633971" y="107823"/>
                </a:lnTo>
                <a:lnTo>
                  <a:pt x="634047" y="109931"/>
                </a:lnTo>
                <a:lnTo>
                  <a:pt x="634415" y="110515"/>
                </a:lnTo>
                <a:lnTo>
                  <a:pt x="634542" y="111836"/>
                </a:lnTo>
                <a:lnTo>
                  <a:pt x="634301" y="112471"/>
                </a:lnTo>
                <a:lnTo>
                  <a:pt x="634644" y="114604"/>
                </a:lnTo>
                <a:lnTo>
                  <a:pt x="635469" y="115747"/>
                </a:lnTo>
                <a:lnTo>
                  <a:pt x="636282" y="118376"/>
                </a:lnTo>
                <a:lnTo>
                  <a:pt x="636270" y="119710"/>
                </a:lnTo>
                <a:lnTo>
                  <a:pt x="637082" y="121539"/>
                </a:lnTo>
                <a:lnTo>
                  <a:pt x="637933" y="122580"/>
                </a:lnTo>
                <a:lnTo>
                  <a:pt x="639089" y="124777"/>
                </a:lnTo>
                <a:lnTo>
                  <a:pt x="642874" y="129197"/>
                </a:lnTo>
                <a:lnTo>
                  <a:pt x="643229" y="130200"/>
                </a:lnTo>
                <a:lnTo>
                  <a:pt x="726909" y="207733"/>
                </a:lnTo>
                <a:lnTo>
                  <a:pt x="734517" y="210489"/>
                </a:lnTo>
                <a:lnTo>
                  <a:pt x="750506" y="210489"/>
                </a:lnTo>
                <a:lnTo>
                  <a:pt x="758863" y="207137"/>
                </a:lnTo>
                <a:lnTo>
                  <a:pt x="765009" y="200507"/>
                </a:lnTo>
                <a:lnTo>
                  <a:pt x="771436" y="189941"/>
                </a:lnTo>
                <a:lnTo>
                  <a:pt x="773252" y="178117"/>
                </a:lnTo>
                <a:lnTo>
                  <a:pt x="770521" y="166471"/>
                </a:lnTo>
                <a:lnTo>
                  <a:pt x="763308" y="156438"/>
                </a:lnTo>
                <a:lnTo>
                  <a:pt x="740448" y="135267"/>
                </a:lnTo>
                <a:lnTo>
                  <a:pt x="766445" y="135521"/>
                </a:lnTo>
                <a:lnTo>
                  <a:pt x="814578" y="137147"/>
                </a:lnTo>
                <a:lnTo>
                  <a:pt x="861847" y="141960"/>
                </a:lnTo>
                <a:lnTo>
                  <a:pt x="908151" y="149847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31"/>
                </a:lnTo>
                <a:lnTo>
                  <a:pt x="1081608" y="210083"/>
                </a:lnTo>
                <a:lnTo>
                  <a:pt x="1121498" y="231775"/>
                </a:lnTo>
                <a:lnTo>
                  <a:pt x="1159802" y="255917"/>
                </a:lnTo>
                <a:lnTo>
                  <a:pt x="1196390" y="282397"/>
                </a:lnTo>
                <a:lnTo>
                  <a:pt x="1231176" y="311111"/>
                </a:lnTo>
                <a:lnTo>
                  <a:pt x="1264031" y="341960"/>
                </a:lnTo>
                <a:lnTo>
                  <a:pt x="1294879" y="374827"/>
                </a:lnTo>
                <a:lnTo>
                  <a:pt x="1323594" y="409600"/>
                </a:lnTo>
                <a:lnTo>
                  <a:pt x="1350073" y="446189"/>
                </a:lnTo>
                <a:lnTo>
                  <a:pt x="1374216" y="484492"/>
                </a:lnTo>
                <a:lnTo>
                  <a:pt x="1395920" y="524383"/>
                </a:lnTo>
                <a:lnTo>
                  <a:pt x="1415059" y="565772"/>
                </a:lnTo>
                <a:lnTo>
                  <a:pt x="1431556" y="608545"/>
                </a:lnTo>
                <a:lnTo>
                  <a:pt x="1445285" y="652602"/>
                </a:lnTo>
                <a:lnTo>
                  <a:pt x="1456143" y="697839"/>
                </a:lnTo>
                <a:lnTo>
                  <a:pt x="1464043" y="744143"/>
                </a:lnTo>
                <a:lnTo>
                  <a:pt x="1468856" y="791413"/>
                </a:lnTo>
                <a:lnTo>
                  <a:pt x="1470482" y="839546"/>
                </a:lnTo>
                <a:lnTo>
                  <a:pt x="1468856" y="887679"/>
                </a:lnTo>
                <a:lnTo>
                  <a:pt x="1464043" y="934948"/>
                </a:lnTo>
                <a:lnTo>
                  <a:pt x="1456143" y="981252"/>
                </a:lnTo>
                <a:lnTo>
                  <a:pt x="1445285" y="1026490"/>
                </a:lnTo>
                <a:lnTo>
                  <a:pt x="1431556" y="1070546"/>
                </a:lnTo>
                <a:lnTo>
                  <a:pt x="1415059" y="1113332"/>
                </a:lnTo>
                <a:lnTo>
                  <a:pt x="1395920" y="1154722"/>
                </a:lnTo>
                <a:lnTo>
                  <a:pt x="1374216" y="1194612"/>
                </a:lnTo>
                <a:lnTo>
                  <a:pt x="1350073" y="1232903"/>
                </a:lnTo>
                <a:lnTo>
                  <a:pt x="1323594" y="1269504"/>
                </a:lnTo>
                <a:lnTo>
                  <a:pt x="1294879" y="1304277"/>
                </a:lnTo>
                <a:lnTo>
                  <a:pt x="1264031" y="1337144"/>
                </a:lnTo>
                <a:lnTo>
                  <a:pt x="1231176" y="1367993"/>
                </a:lnTo>
                <a:lnTo>
                  <a:pt x="1196390" y="1396695"/>
                </a:lnTo>
                <a:lnTo>
                  <a:pt x="1159802" y="1423187"/>
                </a:lnTo>
                <a:lnTo>
                  <a:pt x="1121498" y="1447330"/>
                </a:lnTo>
                <a:lnTo>
                  <a:pt x="1081608" y="1469021"/>
                </a:lnTo>
                <a:lnTo>
                  <a:pt x="1040218" y="1488173"/>
                </a:lnTo>
                <a:lnTo>
                  <a:pt x="997445" y="1504657"/>
                </a:lnTo>
                <a:lnTo>
                  <a:pt x="953389" y="1518386"/>
                </a:lnTo>
                <a:lnTo>
                  <a:pt x="908151" y="1529257"/>
                </a:lnTo>
                <a:lnTo>
                  <a:pt x="861847" y="1537144"/>
                </a:lnTo>
                <a:lnTo>
                  <a:pt x="814578" y="1541957"/>
                </a:lnTo>
                <a:lnTo>
                  <a:pt x="766445" y="1543583"/>
                </a:lnTo>
                <a:lnTo>
                  <a:pt x="718312" y="1541957"/>
                </a:lnTo>
                <a:lnTo>
                  <a:pt x="671042" y="1537144"/>
                </a:lnTo>
                <a:lnTo>
                  <a:pt x="624738" y="1529257"/>
                </a:lnTo>
                <a:lnTo>
                  <a:pt x="579501" y="1518386"/>
                </a:lnTo>
                <a:lnTo>
                  <a:pt x="535444" y="1504657"/>
                </a:lnTo>
                <a:lnTo>
                  <a:pt x="492658" y="1488173"/>
                </a:lnTo>
                <a:lnTo>
                  <a:pt x="451269" y="1469021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86" y="1396695"/>
                </a:lnTo>
                <a:lnTo>
                  <a:pt x="301713" y="1367993"/>
                </a:lnTo>
                <a:lnTo>
                  <a:pt x="268846" y="1337144"/>
                </a:lnTo>
                <a:lnTo>
                  <a:pt x="238010" y="1304277"/>
                </a:lnTo>
                <a:lnTo>
                  <a:pt x="209296" y="1269504"/>
                </a:lnTo>
                <a:lnTo>
                  <a:pt x="182803" y="1232903"/>
                </a:lnTo>
                <a:lnTo>
                  <a:pt x="158661" y="1194612"/>
                </a:lnTo>
                <a:lnTo>
                  <a:pt x="136969" y="1154722"/>
                </a:lnTo>
                <a:lnTo>
                  <a:pt x="117817" y="1113332"/>
                </a:lnTo>
                <a:lnTo>
                  <a:pt x="101333" y="1070546"/>
                </a:lnTo>
                <a:lnTo>
                  <a:pt x="87591" y="1026490"/>
                </a:lnTo>
                <a:lnTo>
                  <a:pt x="76733" y="981252"/>
                </a:lnTo>
                <a:lnTo>
                  <a:pt x="68846" y="934948"/>
                </a:lnTo>
                <a:lnTo>
                  <a:pt x="64033" y="887679"/>
                </a:lnTo>
                <a:lnTo>
                  <a:pt x="62407" y="839546"/>
                </a:lnTo>
                <a:lnTo>
                  <a:pt x="64325" y="787539"/>
                </a:lnTo>
                <a:lnTo>
                  <a:pt x="70027" y="736244"/>
                </a:lnTo>
                <a:lnTo>
                  <a:pt x="79400" y="685825"/>
                </a:lnTo>
                <a:lnTo>
                  <a:pt x="92367" y="636460"/>
                </a:lnTo>
                <a:lnTo>
                  <a:pt x="108826" y="588327"/>
                </a:lnTo>
                <a:lnTo>
                  <a:pt x="128689" y="541604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70" y="411632"/>
                </a:lnTo>
                <a:lnTo>
                  <a:pt x="240157" y="372300"/>
                </a:lnTo>
                <a:lnTo>
                  <a:pt x="275564" y="335254"/>
                </a:lnTo>
                <a:lnTo>
                  <a:pt x="313804" y="300659"/>
                </a:lnTo>
                <a:lnTo>
                  <a:pt x="309321" y="339788"/>
                </a:lnTo>
                <a:lnTo>
                  <a:pt x="311645" y="347929"/>
                </a:lnTo>
                <a:lnTo>
                  <a:pt x="321995" y="360984"/>
                </a:lnTo>
                <a:lnTo>
                  <a:pt x="329425" y="365112"/>
                </a:lnTo>
                <a:lnTo>
                  <a:pt x="341249" y="366255"/>
                </a:lnTo>
                <a:lnTo>
                  <a:pt x="352425" y="364172"/>
                </a:lnTo>
                <a:lnTo>
                  <a:pt x="361911" y="358381"/>
                </a:lnTo>
                <a:lnTo>
                  <a:pt x="368808" y="349618"/>
                </a:lnTo>
                <a:lnTo>
                  <a:pt x="372211" y="338607"/>
                </a:lnTo>
                <a:lnTo>
                  <a:pt x="384200" y="233832"/>
                </a:lnTo>
                <a:lnTo>
                  <a:pt x="383946" y="233248"/>
                </a:lnTo>
                <a:lnTo>
                  <a:pt x="384136" y="229527"/>
                </a:lnTo>
                <a:lnTo>
                  <a:pt x="384048" y="226479"/>
                </a:lnTo>
                <a:lnTo>
                  <a:pt x="382828" y="221665"/>
                </a:lnTo>
                <a:lnTo>
                  <a:pt x="380466" y="216877"/>
                </a:lnTo>
                <a:lnTo>
                  <a:pt x="380187" y="215150"/>
                </a:lnTo>
                <a:lnTo>
                  <a:pt x="378917" y="213283"/>
                </a:lnTo>
                <a:lnTo>
                  <a:pt x="377964" y="212356"/>
                </a:lnTo>
                <a:lnTo>
                  <a:pt x="377901" y="211874"/>
                </a:lnTo>
                <a:lnTo>
                  <a:pt x="376212" y="209753"/>
                </a:lnTo>
                <a:lnTo>
                  <a:pt x="374319" y="208673"/>
                </a:lnTo>
                <a:lnTo>
                  <a:pt x="371627" y="206476"/>
                </a:lnTo>
                <a:lnTo>
                  <a:pt x="370801" y="205447"/>
                </a:lnTo>
                <a:lnTo>
                  <a:pt x="367436" y="203339"/>
                </a:lnTo>
                <a:lnTo>
                  <a:pt x="358165" y="200469"/>
                </a:lnTo>
                <a:lnTo>
                  <a:pt x="357517" y="199999"/>
                </a:lnTo>
                <a:lnTo>
                  <a:pt x="244271" y="187121"/>
                </a:lnTo>
                <a:lnTo>
                  <a:pt x="236131" y="189382"/>
                </a:lnTo>
                <a:lnTo>
                  <a:pt x="223075" y="199732"/>
                </a:lnTo>
                <a:lnTo>
                  <a:pt x="218948" y="207137"/>
                </a:lnTo>
                <a:lnTo>
                  <a:pt x="217043" y="223672"/>
                </a:lnTo>
                <a:lnTo>
                  <a:pt x="219379" y="231813"/>
                </a:lnTo>
                <a:lnTo>
                  <a:pt x="229743" y="244881"/>
                </a:lnTo>
                <a:lnTo>
                  <a:pt x="237147" y="249008"/>
                </a:lnTo>
                <a:lnTo>
                  <a:pt x="273380" y="253136"/>
                </a:lnTo>
                <a:lnTo>
                  <a:pt x="237553" y="285229"/>
                </a:lnTo>
                <a:lnTo>
                  <a:pt x="203974" y="319316"/>
                </a:lnTo>
                <a:lnTo>
                  <a:pt x="172707" y="355269"/>
                </a:lnTo>
                <a:lnTo>
                  <a:pt x="143827" y="392963"/>
                </a:lnTo>
                <a:lnTo>
                  <a:pt x="117373" y="432295"/>
                </a:lnTo>
                <a:lnTo>
                  <a:pt x="93433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40"/>
                </a:lnTo>
                <a:lnTo>
                  <a:pt x="24053" y="649097"/>
                </a:lnTo>
                <a:lnTo>
                  <a:pt x="13627" y="695655"/>
                </a:lnTo>
                <a:lnTo>
                  <a:pt x="6096" y="743000"/>
                </a:lnTo>
                <a:lnTo>
                  <a:pt x="1536" y="790994"/>
                </a:lnTo>
                <a:lnTo>
                  <a:pt x="0" y="839546"/>
                </a:lnTo>
                <a:lnTo>
                  <a:pt x="1511" y="887945"/>
                </a:lnTo>
                <a:lnTo>
                  <a:pt x="5981" y="935558"/>
                </a:lnTo>
                <a:lnTo>
                  <a:pt x="13322" y="982294"/>
                </a:lnTo>
                <a:lnTo>
                  <a:pt x="23444" y="1028052"/>
                </a:lnTo>
                <a:lnTo>
                  <a:pt x="36258" y="1072743"/>
                </a:lnTo>
                <a:lnTo>
                  <a:pt x="51676" y="1116291"/>
                </a:lnTo>
                <a:lnTo>
                  <a:pt x="69596" y="1158595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50"/>
                </a:lnTo>
                <a:lnTo>
                  <a:pt x="164553" y="1313586"/>
                </a:lnTo>
                <a:lnTo>
                  <a:pt x="193662" y="1348320"/>
                </a:lnTo>
                <a:lnTo>
                  <a:pt x="224739" y="1381277"/>
                </a:lnTo>
                <a:lnTo>
                  <a:pt x="257683" y="1412341"/>
                </a:lnTo>
                <a:lnTo>
                  <a:pt x="292417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25" y="1516075"/>
                </a:lnTo>
                <a:lnTo>
                  <a:pt x="447395" y="1536420"/>
                </a:lnTo>
                <a:lnTo>
                  <a:pt x="489699" y="1554340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34"/>
                </a:lnTo>
                <a:lnTo>
                  <a:pt x="718045" y="1604505"/>
                </a:lnTo>
                <a:lnTo>
                  <a:pt x="766445" y="1606016"/>
                </a:lnTo>
                <a:lnTo>
                  <a:pt x="814844" y="1604505"/>
                </a:lnTo>
                <a:lnTo>
                  <a:pt x="862444" y="1600034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29" y="1569758"/>
                </a:lnTo>
                <a:lnTo>
                  <a:pt x="1043178" y="1554340"/>
                </a:lnTo>
                <a:lnTo>
                  <a:pt x="1085481" y="1536420"/>
                </a:lnTo>
                <a:lnTo>
                  <a:pt x="1126451" y="1516075"/>
                </a:lnTo>
                <a:lnTo>
                  <a:pt x="1165999" y="1493418"/>
                </a:lnTo>
                <a:lnTo>
                  <a:pt x="1204036" y="1468513"/>
                </a:lnTo>
                <a:lnTo>
                  <a:pt x="1240459" y="1441462"/>
                </a:lnTo>
                <a:lnTo>
                  <a:pt x="1275207" y="1412341"/>
                </a:lnTo>
                <a:lnTo>
                  <a:pt x="1308150" y="1381277"/>
                </a:lnTo>
                <a:lnTo>
                  <a:pt x="1339227" y="1348320"/>
                </a:lnTo>
                <a:lnTo>
                  <a:pt x="1368336" y="1313586"/>
                </a:lnTo>
                <a:lnTo>
                  <a:pt x="1395387" y="1277150"/>
                </a:lnTo>
                <a:lnTo>
                  <a:pt x="1420291" y="1239126"/>
                </a:lnTo>
                <a:lnTo>
                  <a:pt x="1442961" y="1199578"/>
                </a:lnTo>
                <a:lnTo>
                  <a:pt x="1463306" y="1158595"/>
                </a:lnTo>
                <a:lnTo>
                  <a:pt x="1481226" y="1116291"/>
                </a:lnTo>
                <a:lnTo>
                  <a:pt x="1496631" y="1072743"/>
                </a:lnTo>
                <a:lnTo>
                  <a:pt x="1509445" y="1028052"/>
                </a:lnTo>
                <a:lnTo>
                  <a:pt x="1519567" y="982294"/>
                </a:lnTo>
                <a:lnTo>
                  <a:pt x="1526921" y="935558"/>
                </a:lnTo>
                <a:lnTo>
                  <a:pt x="1531391" y="887945"/>
                </a:lnTo>
                <a:lnTo>
                  <a:pt x="1532902" y="839546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666643" y="6450329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05"/>
                </a:moveTo>
                <a:lnTo>
                  <a:pt x="730592" y="600405"/>
                </a:lnTo>
                <a:lnTo>
                  <a:pt x="693902" y="576859"/>
                </a:lnTo>
                <a:lnTo>
                  <a:pt x="684301" y="577545"/>
                </a:lnTo>
                <a:lnTo>
                  <a:pt x="658761" y="924928"/>
                </a:lnTo>
                <a:lnTo>
                  <a:pt x="656742" y="963307"/>
                </a:lnTo>
                <a:lnTo>
                  <a:pt x="636841" y="1025220"/>
                </a:lnTo>
                <a:lnTo>
                  <a:pt x="600786" y="1063434"/>
                </a:lnTo>
                <a:lnTo>
                  <a:pt x="555802" y="1081036"/>
                </a:lnTo>
                <a:lnTo>
                  <a:pt x="530148" y="1083310"/>
                </a:lnTo>
                <a:lnTo>
                  <a:pt x="509803" y="1082001"/>
                </a:lnTo>
                <a:lnTo>
                  <a:pt x="464705" y="1067092"/>
                </a:lnTo>
                <a:lnTo>
                  <a:pt x="427126" y="1028433"/>
                </a:lnTo>
                <a:lnTo>
                  <a:pt x="409194" y="968146"/>
                </a:lnTo>
                <a:lnTo>
                  <a:pt x="407517" y="600202"/>
                </a:lnTo>
                <a:lnTo>
                  <a:pt x="407225" y="598106"/>
                </a:lnTo>
                <a:lnTo>
                  <a:pt x="405739" y="594626"/>
                </a:lnTo>
                <a:lnTo>
                  <a:pt x="400469" y="587768"/>
                </a:lnTo>
                <a:lnTo>
                  <a:pt x="389597" y="581050"/>
                </a:lnTo>
                <a:lnTo>
                  <a:pt x="371360" y="578027"/>
                </a:lnTo>
                <a:lnTo>
                  <a:pt x="352031" y="581329"/>
                </a:lnTo>
                <a:lnTo>
                  <a:pt x="341985" y="588670"/>
                </a:lnTo>
                <a:lnTo>
                  <a:pt x="338175" y="596188"/>
                </a:lnTo>
                <a:lnTo>
                  <a:pt x="337566" y="600011"/>
                </a:lnTo>
                <a:lnTo>
                  <a:pt x="337566" y="942632"/>
                </a:lnTo>
                <a:lnTo>
                  <a:pt x="345605" y="1012901"/>
                </a:lnTo>
                <a:lnTo>
                  <a:pt x="366814" y="1065911"/>
                </a:lnTo>
                <a:lnTo>
                  <a:pt x="396849" y="1104087"/>
                </a:lnTo>
                <a:lnTo>
                  <a:pt x="431330" y="1129868"/>
                </a:lnTo>
                <a:lnTo>
                  <a:pt x="496189" y="1153972"/>
                </a:lnTo>
                <a:lnTo>
                  <a:pt x="526503" y="1157681"/>
                </a:lnTo>
                <a:lnTo>
                  <a:pt x="567220" y="1154150"/>
                </a:lnTo>
                <a:lnTo>
                  <a:pt x="604608" y="1143660"/>
                </a:lnTo>
                <a:lnTo>
                  <a:pt x="667473" y="1102626"/>
                </a:lnTo>
                <a:lnTo>
                  <a:pt x="694982" y="1067333"/>
                </a:lnTo>
                <a:lnTo>
                  <a:pt x="714870" y="1024483"/>
                </a:lnTo>
                <a:lnTo>
                  <a:pt x="726922" y="974725"/>
                </a:lnTo>
                <a:lnTo>
                  <a:pt x="730923" y="918705"/>
                </a:lnTo>
                <a:close/>
              </a:path>
              <a:path w="1533525" h="1606550">
                <a:moveTo>
                  <a:pt x="1195133" y="955509"/>
                </a:moveTo>
                <a:lnTo>
                  <a:pt x="1186218" y="906081"/>
                </a:lnTo>
                <a:lnTo>
                  <a:pt x="1165644" y="861885"/>
                </a:lnTo>
                <a:lnTo>
                  <a:pt x="1146759" y="837806"/>
                </a:lnTo>
                <a:lnTo>
                  <a:pt x="1136167" y="824293"/>
                </a:lnTo>
                <a:lnTo>
                  <a:pt x="1126705" y="816457"/>
                </a:lnTo>
                <a:lnTo>
                  <a:pt x="1126705" y="957313"/>
                </a:lnTo>
                <a:lnTo>
                  <a:pt x="1115390" y="1006043"/>
                </a:lnTo>
                <a:lnTo>
                  <a:pt x="1086358" y="1045756"/>
                </a:lnTo>
                <a:lnTo>
                  <a:pt x="1046949" y="1072476"/>
                </a:lnTo>
                <a:lnTo>
                  <a:pt x="1004493" y="1082268"/>
                </a:lnTo>
                <a:lnTo>
                  <a:pt x="955116" y="1073200"/>
                </a:lnTo>
                <a:lnTo>
                  <a:pt x="916432" y="1047419"/>
                </a:lnTo>
                <a:lnTo>
                  <a:pt x="890536" y="1007059"/>
                </a:lnTo>
                <a:lnTo>
                  <a:pt x="879513" y="954227"/>
                </a:lnTo>
                <a:lnTo>
                  <a:pt x="880643" y="930122"/>
                </a:lnTo>
                <a:lnTo>
                  <a:pt x="897699" y="885482"/>
                </a:lnTo>
                <a:lnTo>
                  <a:pt x="943089" y="849299"/>
                </a:lnTo>
                <a:lnTo>
                  <a:pt x="1001788" y="837806"/>
                </a:lnTo>
                <a:lnTo>
                  <a:pt x="1046238" y="846582"/>
                </a:lnTo>
                <a:lnTo>
                  <a:pt x="1086408" y="871156"/>
                </a:lnTo>
                <a:lnTo>
                  <a:pt x="1115491" y="908926"/>
                </a:lnTo>
                <a:lnTo>
                  <a:pt x="1126705" y="957313"/>
                </a:lnTo>
                <a:lnTo>
                  <a:pt x="1126705" y="816457"/>
                </a:lnTo>
                <a:lnTo>
                  <a:pt x="1074496" y="781253"/>
                </a:lnTo>
                <a:lnTo>
                  <a:pt x="1021511" y="764984"/>
                </a:lnTo>
                <a:lnTo>
                  <a:pt x="992492" y="763663"/>
                </a:lnTo>
                <a:lnTo>
                  <a:pt x="967346" y="765657"/>
                </a:lnTo>
                <a:lnTo>
                  <a:pt x="944753" y="771398"/>
                </a:lnTo>
                <a:lnTo>
                  <a:pt x="923442" y="781253"/>
                </a:lnTo>
                <a:lnTo>
                  <a:pt x="949071" y="749147"/>
                </a:lnTo>
                <a:lnTo>
                  <a:pt x="984199" y="715137"/>
                </a:lnTo>
                <a:lnTo>
                  <a:pt x="1030033" y="681736"/>
                </a:lnTo>
                <a:lnTo>
                  <a:pt x="1087793" y="651459"/>
                </a:lnTo>
                <a:lnTo>
                  <a:pt x="1115847" y="640397"/>
                </a:lnTo>
                <a:lnTo>
                  <a:pt x="1122680" y="634873"/>
                </a:lnTo>
                <a:lnTo>
                  <a:pt x="1123937" y="593420"/>
                </a:lnTo>
                <a:lnTo>
                  <a:pt x="1097686" y="573582"/>
                </a:lnTo>
                <a:lnTo>
                  <a:pt x="1095006" y="574027"/>
                </a:lnTo>
                <a:lnTo>
                  <a:pt x="1048334" y="588479"/>
                </a:lnTo>
                <a:lnTo>
                  <a:pt x="999159" y="613905"/>
                </a:lnTo>
                <a:lnTo>
                  <a:pt x="952576" y="645655"/>
                </a:lnTo>
                <a:lnTo>
                  <a:pt x="913714" y="679056"/>
                </a:lnTo>
                <a:lnTo>
                  <a:pt x="864171" y="741718"/>
                </a:lnTo>
                <a:lnTo>
                  <a:pt x="841870" y="782332"/>
                </a:lnTo>
                <a:lnTo>
                  <a:pt x="823633" y="827900"/>
                </a:lnTo>
                <a:lnTo>
                  <a:pt x="811301" y="877493"/>
                </a:lnTo>
                <a:lnTo>
                  <a:pt x="806691" y="930186"/>
                </a:lnTo>
                <a:lnTo>
                  <a:pt x="810514" y="981430"/>
                </a:lnTo>
                <a:lnTo>
                  <a:pt x="822121" y="1027417"/>
                </a:lnTo>
                <a:lnTo>
                  <a:pt x="841311" y="1067536"/>
                </a:lnTo>
                <a:lnTo>
                  <a:pt x="867867" y="1101204"/>
                </a:lnTo>
                <a:lnTo>
                  <a:pt x="929043" y="1141399"/>
                </a:lnTo>
                <a:lnTo>
                  <a:pt x="1004493" y="1155128"/>
                </a:lnTo>
                <a:lnTo>
                  <a:pt x="1043635" y="1151356"/>
                </a:lnTo>
                <a:lnTo>
                  <a:pt x="1080274" y="1140256"/>
                </a:lnTo>
                <a:lnTo>
                  <a:pt x="1113574" y="1122172"/>
                </a:lnTo>
                <a:lnTo>
                  <a:pt x="1142682" y="1097483"/>
                </a:lnTo>
                <a:lnTo>
                  <a:pt x="1154531" y="1082268"/>
                </a:lnTo>
                <a:lnTo>
                  <a:pt x="1166431" y="1066990"/>
                </a:lnTo>
                <a:lnTo>
                  <a:pt x="1183309" y="1032586"/>
                </a:lnTo>
                <a:lnTo>
                  <a:pt x="1192974" y="995133"/>
                </a:lnTo>
                <a:lnTo>
                  <a:pt x="1195133" y="955509"/>
                </a:lnTo>
                <a:close/>
              </a:path>
              <a:path w="1533525" h="1606550">
                <a:moveTo>
                  <a:pt x="1532902" y="839546"/>
                </a:moveTo>
                <a:lnTo>
                  <a:pt x="1531391" y="791146"/>
                </a:lnTo>
                <a:lnTo>
                  <a:pt x="1526921" y="743534"/>
                </a:lnTo>
                <a:lnTo>
                  <a:pt x="1519567" y="696810"/>
                </a:lnTo>
                <a:lnTo>
                  <a:pt x="1509445" y="651052"/>
                </a:lnTo>
                <a:lnTo>
                  <a:pt x="1496631" y="606348"/>
                </a:lnTo>
                <a:lnTo>
                  <a:pt x="1481226" y="562813"/>
                </a:lnTo>
                <a:lnTo>
                  <a:pt x="1463306" y="520509"/>
                </a:lnTo>
                <a:lnTo>
                  <a:pt x="1442961" y="479539"/>
                </a:lnTo>
                <a:lnTo>
                  <a:pt x="1420291" y="439991"/>
                </a:lnTo>
                <a:lnTo>
                  <a:pt x="1395387" y="401955"/>
                </a:lnTo>
                <a:lnTo>
                  <a:pt x="1368336" y="365518"/>
                </a:lnTo>
                <a:lnTo>
                  <a:pt x="1339227" y="330784"/>
                </a:lnTo>
                <a:lnTo>
                  <a:pt x="1308150" y="297840"/>
                </a:lnTo>
                <a:lnTo>
                  <a:pt x="1275207" y="266763"/>
                </a:lnTo>
                <a:lnTo>
                  <a:pt x="1240459" y="237655"/>
                </a:lnTo>
                <a:lnTo>
                  <a:pt x="1204036" y="210604"/>
                </a:lnTo>
                <a:lnTo>
                  <a:pt x="1165999" y="185699"/>
                </a:lnTo>
                <a:lnTo>
                  <a:pt x="1126451" y="163029"/>
                </a:lnTo>
                <a:lnTo>
                  <a:pt x="1085481" y="142684"/>
                </a:lnTo>
                <a:lnTo>
                  <a:pt x="1043178" y="124764"/>
                </a:lnTo>
                <a:lnTo>
                  <a:pt x="999629" y="109347"/>
                </a:lnTo>
                <a:lnTo>
                  <a:pt x="954938" y="96532"/>
                </a:lnTo>
                <a:lnTo>
                  <a:pt x="909180" y="86410"/>
                </a:lnTo>
                <a:lnTo>
                  <a:pt x="862444" y="79070"/>
                </a:lnTo>
                <a:lnTo>
                  <a:pt x="814844" y="74599"/>
                </a:lnTo>
                <a:lnTo>
                  <a:pt x="766445" y="73088"/>
                </a:lnTo>
                <a:lnTo>
                  <a:pt x="740308" y="72847"/>
                </a:lnTo>
                <a:lnTo>
                  <a:pt x="759307" y="52324"/>
                </a:lnTo>
                <a:lnTo>
                  <a:pt x="765759" y="41770"/>
                </a:lnTo>
                <a:lnTo>
                  <a:pt x="767588" y="29946"/>
                </a:lnTo>
                <a:lnTo>
                  <a:pt x="764870" y="18288"/>
                </a:lnTo>
                <a:lnTo>
                  <a:pt x="757643" y="8229"/>
                </a:lnTo>
                <a:lnTo>
                  <a:pt x="747052" y="1816"/>
                </a:lnTo>
                <a:lnTo>
                  <a:pt x="735241" y="0"/>
                </a:lnTo>
                <a:lnTo>
                  <a:pt x="723607" y="2717"/>
                </a:lnTo>
                <a:lnTo>
                  <a:pt x="713574" y="9944"/>
                </a:lnTo>
                <a:lnTo>
                  <a:pt x="641832" y="87401"/>
                </a:lnTo>
                <a:lnTo>
                  <a:pt x="641667" y="88112"/>
                </a:lnTo>
                <a:lnTo>
                  <a:pt x="640829" y="89141"/>
                </a:lnTo>
                <a:lnTo>
                  <a:pt x="640257" y="89395"/>
                </a:lnTo>
                <a:lnTo>
                  <a:pt x="639127" y="90970"/>
                </a:lnTo>
                <a:lnTo>
                  <a:pt x="638911" y="92265"/>
                </a:lnTo>
                <a:lnTo>
                  <a:pt x="637552" y="94767"/>
                </a:lnTo>
                <a:lnTo>
                  <a:pt x="636435" y="95923"/>
                </a:lnTo>
                <a:lnTo>
                  <a:pt x="635685" y="98005"/>
                </a:lnTo>
                <a:lnTo>
                  <a:pt x="635774" y="98691"/>
                </a:lnTo>
                <a:lnTo>
                  <a:pt x="635025" y="101219"/>
                </a:lnTo>
                <a:lnTo>
                  <a:pt x="634542" y="106502"/>
                </a:lnTo>
                <a:lnTo>
                  <a:pt x="633971" y="107823"/>
                </a:lnTo>
                <a:lnTo>
                  <a:pt x="634047" y="109931"/>
                </a:lnTo>
                <a:lnTo>
                  <a:pt x="634415" y="110515"/>
                </a:lnTo>
                <a:lnTo>
                  <a:pt x="634542" y="111836"/>
                </a:lnTo>
                <a:lnTo>
                  <a:pt x="634301" y="112471"/>
                </a:lnTo>
                <a:lnTo>
                  <a:pt x="634644" y="114604"/>
                </a:lnTo>
                <a:lnTo>
                  <a:pt x="635469" y="115747"/>
                </a:lnTo>
                <a:lnTo>
                  <a:pt x="636282" y="118376"/>
                </a:lnTo>
                <a:lnTo>
                  <a:pt x="636270" y="119710"/>
                </a:lnTo>
                <a:lnTo>
                  <a:pt x="637082" y="121539"/>
                </a:lnTo>
                <a:lnTo>
                  <a:pt x="637933" y="122580"/>
                </a:lnTo>
                <a:lnTo>
                  <a:pt x="639089" y="124777"/>
                </a:lnTo>
                <a:lnTo>
                  <a:pt x="642874" y="129197"/>
                </a:lnTo>
                <a:lnTo>
                  <a:pt x="643229" y="130200"/>
                </a:lnTo>
                <a:lnTo>
                  <a:pt x="726909" y="207733"/>
                </a:lnTo>
                <a:lnTo>
                  <a:pt x="734517" y="210489"/>
                </a:lnTo>
                <a:lnTo>
                  <a:pt x="750506" y="210489"/>
                </a:lnTo>
                <a:lnTo>
                  <a:pt x="758863" y="207137"/>
                </a:lnTo>
                <a:lnTo>
                  <a:pt x="765009" y="200507"/>
                </a:lnTo>
                <a:lnTo>
                  <a:pt x="771436" y="189941"/>
                </a:lnTo>
                <a:lnTo>
                  <a:pt x="773252" y="178117"/>
                </a:lnTo>
                <a:lnTo>
                  <a:pt x="770521" y="166471"/>
                </a:lnTo>
                <a:lnTo>
                  <a:pt x="763308" y="156438"/>
                </a:lnTo>
                <a:lnTo>
                  <a:pt x="740448" y="135267"/>
                </a:lnTo>
                <a:lnTo>
                  <a:pt x="766445" y="135521"/>
                </a:lnTo>
                <a:lnTo>
                  <a:pt x="814578" y="137147"/>
                </a:lnTo>
                <a:lnTo>
                  <a:pt x="861847" y="141960"/>
                </a:lnTo>
                <a:lnTo>
                  <a:pt x="908151" y="149847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31"/>
                </a:lnTo>
                <a:lnTo>
                  <a:pt x="1081608" y="210083"/>
                </a:lnTo>
                <a:lnTo>
                  <a:pt x="1121498" y="231775"/>
                </a:lnTo>
                <a:lnTo>
                  <a:pt x="1159802" y="255917"/>
                </a:lnTo>
                <a:lnTo>
                  <a:pt x="1196390" y="282397"/>
                </a:lnTo>
                <a:lnTo>
                  <a:pt x="1231176" y="311111"/>
                </a:lnTo>
                <a:lnTo>
                  <a:pt x="1264031" y="341960"/>
                </a:lnTo>
                <a:lnTo>
                  <a:pt x="1294879" y="374827"/>
                </a:lnTo>
                <a:lnTo>
                  <a:pt x="1323594" y="409600"/>
                </a:lnTo>
                <a:lnTo>
                  <a:pt x="1350073" y="446189"/>
                </a:lnTo>
                <a:lnTo>
                  <a:pt x="1374216" y="484492"/>
                </a:lnTo>
                <a:lnTo>
                  <a:pt x="1395920" y="524383"/>
                </a:lnTo>
                <a:lnTo>
                  <a:pt x="1415059" y="565772"/>
                </a:lnTo>
                <a:lnTo>
                  <a:pt x="1431556" y="608545"/>
                </a:lnTo>
                <a:lnTo>
                  <a:pt x="1445285" y="652602"/>
                </a:lnTo>
                <a:lnTo>
                  <a:pt x="1456143" y="697839"/>
                </a:lnTo>
                <a:lnTo>
                  <a:pt x="1464043" y="744143"/>
                </a:lnTo>
                <a:lnTo>
                  <a:pt x="1468856" y="791413"/>
                </a:lnTo>
                <a:lnTo>
                  <a:pt x="1470482" y="839546"/>
                </a:lnTo>
                <a:lnTo>
                  <a:pt x="1468856" y="887679"/>
                </a:lnTo>
                <a:lnTo>
                  <a:pt x="1464043" y="934948"/>
                </a:lnTo>
                <a:lnTo>
                  <a:pt x="1456143" y="981252"/>
                </a:lnTo>
                <a:lnTo>
                  <a:pt x="1445285" y="1026490"/>
                </a:lnTo>
                <a:lnTo>
                  <a:pt x="1431556" y="1070546"/>
                </a:lnTo>
                <a:lnTo>
                  <a:pt x="1415059" y="1113332"/>
                </a:lnTo>
                <a:lnTo>
                  <a:pt x="1395920" y="1154722"/>
                </a:lnTo>
                <a:lnTo>
                  <a:pt x="1374216" y="1194612"/>
                </a:lnTo>
                <a:lnTo>
                  <a:pt x="1350073" y="1232903"/>
                </a:lnTo>
                <a:lnTo>
                  <a:pt x="1323594" y="1269504"/>
                </a:lnTo>
                <a:lnTo>
                  <a:pt x="1294879" y="1304277"/>
                </a:lnTo>
                <a:lnTo>
                  <a:pt x="1264031" y="1337144"/>
                </a:lnTo>
                <a:lnTo>
                  <a:pt x="1231176" y="1367993"/>
                </a:lnTo>
                <a:lnTo>
                  <a:pt x="1196390" y="1396695"/>
                </a:lnTo>
                <a:lnTo>
                  <a:pt x="1159802" y="1423187"/>
                </a:lnTo>
                <a:lnTo>
                  <a:pt x="1121498" y="1447330"/>
                </a:lnTo>
                <a:lnTo>
                  <a:pt x="1081608" y="1469021"/>
                </a:lnTo>
                <a:lnTo>
                  <a:pt x="1040218" y="1488173"/>
                </a:lnTo>
                <a:lnTo>
                  <a:pt x="997445" y="1504657"/>
                </a:lnTo>
                <a:lnTo>
                  <a:pt x="953389" y="1518386"/>
                </a:lnTo>
                <a:lnTo>
                  <a:pt x="908151" y="1529257"/>
                </a:lnTo>
                <a:lnTo>
                  <a:pt x="861847" y="1537144"/>
                </a:lnTo>
                <a:lnTo>
                  <a:pt x="814578" y="1541957"/>
                </a:lnTo>
                <a:lnTo>
                  <a:pt x="766445" y="1543583"/>
                </a:lnTo>
                <a:lnTo>
                  <a:pt x="718312" y="1541957"/>
                </a:lnTo>
                <a:lnTo>
                  <a:pt x="671042" y="1537144"/>
                </a:lnTo>
                <a:lnTo>
                  <a:pt x="624738" y="1529257"/>
                </a:lnTo>
                <a:lnTo>
                  <a:pt x="579501" y="1518386"/>
                </a:lnTo>
                <a:lnTo>
                  <a:pt x="535444" y="1504657"/>
                </a:lnTo>
                <a:lnTo>
                  <a:pt x="492658" y="1488173"/>
                </a:lnTo>
                <a:lnTo>
                  <a:pt x="451269" y="1469021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86" y="1396695"/>
                </a:lnTo>
                <a:lnTo>
                  <a:pt x="301713" y="1367993"/>
                </a:lnTo>
                <a:lnTo>
                  <a:pt x="268846" y="1337144"/>
                </a:lnTo>
                <a:lnTo>
                  <a:pt x="238010" y="1304277"/>
                </a:lnTo>
                <a:lnTo>
                  <a:pt x="209296" y="1269504"/>
                </a:lnTo>
                <a:lnTo>
                  <a:pt x="182803" y="1232903"/>
                </a:lnTo>
                <a:lnTo>
                  <a:pt x="158661" y="1194612"/>
                </a:lnTo>
                <a:lnTo>
                  <a:pt x="136969" y="1154722"/>
                </a:lnTo>
                <a:lnTo>
                  <a:pt x="117817" y="1113332"/>
                </a:lnTo>
                <a:lnTo>
                  <a:pt x="101333" y="1070546"/>
                </a:lnTo>
                <a:lnTo>
                  <a:pt x="87591" y="1026490"/>
                </a:lnTo>
                <a:lnTo>
                  <a:pt x="76733" y="981252"/>
                </a:lnTo>
                <a:lnTo>
                  <a:pt x="68846" y="934948"/>
                </a:lnTo>
                <a:lnTo>
                  <a:pt x="64033" y="887679"/>
                </a:lnTo>
                <a:lnTo>
                  <a:pt x="62407" y="839546"/>
                </a:lnTo>
                <a:lnTo>
                  <a:pt x="64325" y="787539"/>
                </a:lnTo>
                <a:lnTo>
                  <a:pt x="70027" y="736244"/>
                </a:lnTo>
                <a:lnTo>
                  <a:pt x="79400" y="685825"/>
                </a:lnTo>
                <a:lnTo>
                  <a:pt x="92367" y="636460"/>
                </a:lnTo>
                <a:lnTo>
                  <a:pt x="108826" y="588327"/>
                </a:lnTo>
                <a:lnTo>
                  <a:pt x="128689" y="541604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70" y="411632"/>
                </a:lnTo>
                <a:lnTo>
                  <a:pt x="240157" y="372300"/>
                </a:lnTo>
                <a:lnTo>
                  <a:pt x="275564" y="335254"/>
                </a:lnTo>
                <a:lnTo>
                  <a:pt x="313804" y="300659"/>
                </a:lnTo>
                <a:lnTo>
                  <a:pt x="309321" y="339788"/>
                </a:lnTo>
                <a:lnTo>
                  <a:pt x="311645" y="347929"/>
                </a:lnTo>
                <a:lnTo>
                  <a:pt x="321995" y="360984"/>
                </a:lnTo>
                <a:lnTo>
                  <a:pt x="329425" y="365112"/>
                </a:lnTo>
                <a:lnTo>
                  <a:pt x="341249" y="366255"/>
                </a:lnTo>
                <a:lnTo>
                  <a:pt x="352425" y="364172"/>
                </a:lnTo>
                <a:lnTo>
                  <a:pt x="361911" y="358381"/>
                </a:lnTo>
                <a:lnTo>
                  <a:pt x="368808" y="349618"/>
                </a:lnTo>
                <a:lnTo>
                  <a:pt x="372211" y="338607"/>
                </a:lnTo>
                <a:lnTo>
                  <a:pt x="384200" y="233832"/>
                </a:lnTo>
                <a:lnTo>
                  <a:pt x="383946" y="233248"/>
                </a:lnTo>
                <a:lnTo>
                  <a:pt x="384136" y="229527"/>
                </a:lnTo>
                <a:lnTo>
                  <a:pt x="384048" y="226479"/>
                </a:lnTo>
                <a:lnTo>
                  <a:pt x="382828" y="221665"/>
                </a:lnTo>
                <a:lnTo>
                  <a:pt x="380466" y="216877"/>
                </a:lnTo>
                <a:lnTo>
                  <a:pt x="380187" y="215150"/>
                </a:lnTo>
                <a:lnTo>
                  <a:pt x="378917" y="213283"/>
                </a:lnTo>
                <a:lnTo>
                  <a:pt x="377964" y="212356"/>
                </a:lnTo>
                <a:lnTo>
                  <a:pt x="377901" y="211874"/>
                </a:lnTo>
                <a:lnTo>
                  <a:pt x="376212" y="209753"/>
                </a:lnTo>
                <a:lnTo>
                  <a:pt x="374319" y="208673"/>
                </a:lnTo>
                <a:lnTo>
                  <a:pt x="371627" y="206476"/>
                </a:lnTo>
                <a:lnTo>
                  <a:pt x="370801" y="205447"/>
                </a:lnTo>
                <a:lnTo>
                  <a:pt x="367436" y="203339"/>
                </a:lnTo>
                <a:lnTo>
                  <a:pt x="358165" y="200469"/>
                </a:lnTo>
                <a:lnTo>
                  <a:pt x="357517" y="199999"/>
                </a:lnTo>
                <a:lnTo>
                  <a:pt x="244271" y="187121"/>
                </a:lnTo>
                <a:lnTo>
                  <a:pt x="236131" y="189382"/>
                </a:lnTo>
                <a:lnTo>
                  <a:pt x="223075" y="199732"/>
                </a:lnTo>
                <a:lnTo>
                  <a:pt x="218948" y="207137"/>
                </a:lnTo>
                <a:lnTo>
                  <a:pt x="217043" y="223672"/>
                </a:lnTo>
                <a:lnTo>
                  <a:pt x="219379" y="231813"/>
                </a:lnTo>
                <a:lnTo>
                  <a:pt x="229743" y="244881"/>
                </a:lnTo>
                <a:lnTo>
                  <a:pt x="237147" y="249008"/>
                </a:lnTo>
                <a:lnTo>
                  <a:pt x="273380" y="253136"/>
                </a:lnTo>
                <a:lnTo>
                  <a:pt x="237553" y="285229"/>
                </a:lnTo>
                <a:lnTo>
                  <a:pt x="203974" y="319316"/>
                </a:lnTo>
                <a:lnTo>
                  <a:pt x="172707" y="355269"/>
                </a:lnTo>
                <a:lnTo>
                  <a:pt x="143827" y="392963"/>
                </a:lnTo>
                <a:lnTo>
                  <a:pt x="117373" y="432295"/>
                </a:lnTo>
                <a:lnTo>
                  <a:pt x="93433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40"/>
                </a:lnTo>
                <a:lnTo>
                  <a:pt x="24053" y="649097"/>
                </a:lnTo>
                <a:lnTo>
                  <a:pt x="13627" y="695655"/>
                </a:lnTo>
                <a:lnTo>
                  <a:pt x="6096" y="743000"/>
                </a:lnTo>
                <a:lnTo>
                  <a:pt x="1536" y="790994"/>
                </a:lnTo>
                <a:lnTo>
                  <a:pt x="0" y="839546"/>
                </a:lnTo>
                <a:lnTo>
                  <a:pt x="1511" y="887945"/>
                </a:lnTo>
                <a:lnTo>
                  <a:pt x="5981" y="935558"/>
                </a:lnTo>
                <a:lnTo>
                  <a:pt x="13322" y="982294"/>
                </a:lnTo>
                <a:lnTo>
                  <a:pt x="23444" y="1028052"/>
                </a:lnTo>
                <a:lnTo>
                  <a:pt x="36258" y="1072743"/>
                </a:lnTo>
                <a:lnTo>
                  <a:pt x="51676" y="1116291"/>
                </a:lnTo>
                <a:lnTo>
                  <a:pt x="69596" y="1158595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50"/>
                </a:lnTo>
                <a:lnTo>
                  <a:pt x="164553" y="1313586"/>
                </a:lnTo>
                <a:lnTo>
                  <a:pt x="193662" y="1348320"/>
                </a:lnTo>
                <a:lnTo>
                  <a:pt x="224739" y="1381277"/>
                </a:lnTo>
                <a:lnTo>
                  <a:pt x="257683" y="1412341"/>
                </a:lnTo>
                <a:lnTo>
                  <a:pt x="292417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25" y="1516075"/>
                </a:lnTo>
                <a:lnTo>
                  <a:pt x="447395" y="1536420"/>
                </a:lnTo>
                <a:lnTo>
                  <a:pt x="489699" y="1554340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34"/>
                </a:lnTo>
                <a:lnTo>
                  <a:pt x="718045" y="1604505"/>
                </a:lnTo>
                <a:lnTo>
                  <a:pt x="766445" y="1606016"/>
                </a:lnTo>
                <a:lnTo>
                  <a:pt x="814844" y="1604505"/>
                </a:lnTo>
                <a:lnTo>
                  <a:pt x="862444" y="1600034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29" y="1569758"/>
                </a:lnTo>
                <a:lnTo>
                  <a:pt x="1043178" y="1554340"/>
                </a:lnTo>
                <a:lnTo>
                  <a:pt x="1085481" y="1536420"/>
                </a:lnTo>
                <a:lnTo>
                  <a:pt x="1126451" y="1516075"/>
                </a:lnTo>
                <a:lnTo>
                  <a:pt x="1165999" y="1493418"/>
                </a:lnTo>
                <a:lnTo>
                  <a:pt x="1204036" y="1468513"/>
                </a:lnTo>
                <a:lnTo>
                  <a:pt x="1240459" y="1441462"/>
                </a:lnTo>
                <a:lnTo>
                  <a:pt x="1275207" y="1412341"/>
                </a:lnTo>
                <a:lnTo>
                  <a:pt x="1308150" y="1381277"/>
                </a:lnTo>
                <a:lnTo>
                  <a:pt x="1339227" y="1348320"/>
                </a:lnTo>
                <a:lnTo>
                  <a:pt x="1368336" y="1313586"/>
                </a:lnTo>
                <a:lnTo>
                  <a:pt x="1395387" y="1277150"/>
                </a:lnTo>
                <a:lnTo>
                  <a:pt x="1420291" y="1239126"/>
                </a:lnTo>
                <a:lnTo>
                  <a:pt x="1442961" y="1199578"/>
                </a:lnTo>
                <a:lnTo>
                  <a:pt x="1463306" y="1158595"/>
                </a:lnTo>
                <a:lnTo>
                  <a:pt x="1481226" y="1116291"/>
                </a:lnTo>
                <a:lnTo>
                  <a:pt x="1496631" y="1072743"/>
                </a:lnTo>
                <a:lnTo>
                  <a:pt x="1509445" y="1028052"/>
                </a:lnTo>
                <a:lnTo>
                  <a:pt x="1519567" y="982294"/>
                </a:lnTo>
                <a:lnTo>
                  <a:pt x="1526921" y="935558"/>
                </a:lnTo>
                <a:lnTo>
                  <a:pt x="1531391" y="887945"/>
                </a:lnTo>
                <a:lnTo>
                  <a:pt x="1532902" y="839546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09143" y="6450329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05"/>
                </a:moveTo>
                <a:lnTo>
                  <a:pt x="730592" y="600405"/>
                </a:lnTo>
                <a:lnTo>
                  <a:pt x="693902" y="576859"/>
                </a:lnTo>
                <a:lnTo>
                  <a:pt x="684301" y="577545"/>
                </a:lnTo>
                <a:lnTo>
                  <a:pt x="658761" y="924928"/>
                </a:lnTo>
                <a:lnTo>
                  <a:pt x="656742" y="963307"/>
                </a:lnTo>
                <a:lnTo>
                  <a:pt x="636841" y="1025220"/>
                </a:lnTo>
                <a:lnTo>
                  <a:pt x="600786" y="1063434"/>
                </a:lnTo>
                <a:lnTo>
                  <a:pt x="555802" y="1081036"/>
                </a:lnTo>
                <a:lnTo>
                  <a:pt x="530148" y="1083310"/>
                </a:lnTo>
                <a:lnTo>
                  <a:pt x="509803" y="1082001"/>
                </a:lnTo>
                <a:lnTo>
                  <a:pt x="464705" y="1067092"/>
                </a:lnTo>
                <a:lnTo>
                  <a:pt x="427126" y="1028433"/>
                </a:lnTo>
                <a:lnTo>
                  <a:pt x="409194" y="968146"/>
                </a:lnTo>
                <a:lnTo>
                  <a:pt x="407517" y="600202"/>
                </a:lnTo>
                <a:lnTo>
                  <a:pt x="407225" y="598106"/>
                </a:lnTo>
                <a:lnTo>
                  <a:pt x="405739" y="594626"/>
                </a:lnTo>
                <a:lnTo>
                  <a:pt x="400469" y="587768"/>
                </a:lnTo>
                <a:lnTo>
                  <a:pt x="389597" y="581050"/>
                </a:lnTo>
                <a:lnTo>
                  <a:pt x="371360" y="578027"/>
                </a:lnTo>
                <a:lnTo>
                  <a:pt x="352031" y="581329"/>
                </a:lnTo>
                <a:lnTo>
                  <a:pt x="341985" y="588670"/>
                </a:lnTo>
                <a:lnTo>
                  <a:pt x="338175" y="596188"/>
                </a:lnTo>
                <a:lnTo>
                  <a:pt x="337566" y="600011"/>
                </a:lnTo>
                <a:lnTo>
                  <a:pt x="337566" y="942632"/>
                </a:lnTo>
                <a:lnTo>
                  <a:pt x="345605" y="1012901"/>
                </a:lnTo>
                <a:lnTo>
                  <a:pt x="366814" y="1065911"/>
                </a:lnTo>
                <a:lnTo>
                  <a:pt x="396849" y="1104087"/>
                </a:lnTo>
                <a:lnTo>
                  <a:pt x="431330" y="1129868"/>
                </a:lnTo>
                <a:lnTo>
                  <a:pt x="496189" y="1153972"/>
                </a:lnTo>
                <a:lnTo>
                  <a:pt x="526503" y="1157681"/>
                </a:lnTo>
                <a:lnTo>
                  <a:pt x="567220" y="1154150"/>
                </a:lnTo>
                <a:lnTo>
                  <a:pt x="604608" y="1143660"/>
                </a:lnTo>
                <a:lnTo>
                  <a:pt x="667473" y="1102626"/>
                </a:lnTo>
                <a:lnTo>
                  <a:pt x="694982" y="1067333"/>
                </a:lnTo>
                <a:lnTo>
                  <a:pt x="714870" y="1024483"/>
                </a:lnTo>
                <a:lnTo>
                  <a:pt x="726922" y="974725"/>
                </a:lnTo>
                <a:lnTo>
                  <a:pt x="730923" y="918705"/>
                </a:lnTo>
                <a:close/>
              </a:path>
              <a:path w="1533525" h="1606550">
                <a:moveTo>
                  <a:pt x="1195133" y="955509"/>
                </a:moveTo>
                <a:lnTo>
                  <a:pt x="1186218" y="906081"/>
                </a:lnTo>
                <a:lnTo>
                  <a:pt x="1165644" y="861885"/>
                </a:lnTo>
                <a:lnTo>
                  <a:pt x="1146759" y="837806"/>
                </a:lnTo>
                <a:lnTo>
                  <a:pt x="1136167" y="824293"/>
                </a:lnTo>
                <a:lnTo>
                  <a:pt x="1126705" y="816457"/>
                </a:lnTo>
                <a:lnTo>
                  <a:pt x="1126705" y="957313"/>
                </a:lnTo>
                <a:lnTo>
                  <a:pt x="1115390" y="1006043"/>
                </a:lnTo>
                <a:lnTo>
                  <a:pt x="1086358" y="1045756"/>
                </a:lnTo>
                <a:lnTo>
                  <a:pt x="1046949" y="1072476"/>
                </a:lnTo>
                <a:lnTo>
                  <a:pt x="1004493" y="1082268"/>
                </a:lnTo>
                <a:lnTo>
                  <a:pt x="955116" y="1073200"/>
                </a:lnTo>
                <a:lnTo>
                  <a:pt x="916432" y="1047419"/>
                </a:lnTo>
                <a:lnTo>
                  <a:pt x="890536" y="1007059"/>
                </a:lnTo>
                <a:lnTo>
                  <a:pt x="879513" y="954227"/>
                </a:lnTo>
                <a:lnTo>
                  <a:pt x="880643" y="930122"/>
                </a:lnTo>
                <a:lnTo>
                  <a:pt x="897699" y="885482"/>
                </a:lnTo>
                <a:lnTo>
                  <a:pt x="943089" y="849299"/>
                </a:lnTo>
                <a:lnTo>
                  <a:pt x="1001788" y="837806"/>
                </a:lnTo>
                <a:lnTo>
                  <a:pt x="1046238" y="846582"/>
                </a:lnTo>
                <a:lnTo>
                  <a:pt x="1086408" y="871156"/>
                </a:lnTo>
                <a:lnTo>
                  <a:pt x="1115491" y="908926"/>
                </a:lnTo>
                <a:lnTo>
                  <a:pt x="1126705" y="957313"/>
                </a:lnTo>
                <a:lnTo>
                  <a:pt x="1126705" y="816457"/>
                </a:lnTo>
                <a:lnTo>
                  <a:pt x="1074496" y="781253"/>
                </a:lnTo>
                <a:lnTo>
                  <a:pt x="1021511" y="764984"/>
                </a:lnTo>
                <a:lnTo>
                  <a:pt x="992492" y="763663"/>
                </a:lnTo>
                <a:lnTo>
                  <a:pt x="967346" y="765657"/>
                </a:lnTo>
                <a:lnTo>
                  <a:pt x="944753" y="771398"/>
                </a:lnTo>
                <a:lnTo>
                  <a:pt x="923442" y="781253"/>
                </a:lnTo>
                <a:lnTo>
                  <a:pt x="949071" y="749147"/>
                </a:lnTo>
                <a:lnTo>
                  <a:pt x="984199" y="715137"/>
                </a:lnTo>
                <a:lnTo>
                  <a:pt x="1030033" y="681736"/>
                </a:lnTo>
                <a:lnTo>
                  <a:pt x="1087793" y="651459"/>
                </a:lnTo>
                <a:lnTo>
                  <a:pt x="1115847" y="640397"/>
                </a:lnTo>
                <a:lnTo>
                  <a:pt x="1122680" y="634873"/>
                </a:lnTo>
                <a:lnTo>
                  <a:pt x="1123937" y="593420"/>
                </a:lnTo>
                <a:lnTo>
                  <a:pt x="1097686" y="573582"/>
                </a:lnTo>
                <a:lnTo>
                  <a:pt x="1095006" y="574027"/>
                </a:lnTo>
                <a:lnTo>
                  <a:pt x="1048334" y="588479"/>
                </a:lnTo>
                <a:lnTo>
                  <a:pt x="999159" y="613905"/>
                </a:lnTo>
                <a:lnTo>
                  <a:pt x="952576" y="645655"/>
                </a:lnTo>
                <a:lnTo>
                  <a:pt x="913714" y="679056"/>
                </a:lnTo>
                <a:lnTo>
                  <a:pt x="864171" y="741718"/>
                </a:lnTo>
                <a:lnTo>
                  <a:pt x="841870" y="782332"/>
                </a:lnTo>
                <a:lnTo>
                  <a:pt x="823633" y="827900"/>
                </a:lnTo>
                <a:lnTo>
                  <a:pt x="811301" y="877493"/>
                </a:lnTo>
                <a:lnTo>
                  <a:pt x="806691" y="930186"/>
                </a:lnTo>
                <a:lnTo>
                  <a:pt x="810514" y="981430"/>
                </a:lnTo>
                <a:lnTo>
                  <a:pt x="822121" y="1027417"/>
                </a:lnTo>
                <a:lnTo>
                  <a:pt x="841311" y="1067536"/>
                </a:lnTo>
                <a:lnTo>
                  <a:pt x="867867" y="1101204"/>
                </a:lnTo>
                <a:lnTo>
                  <a:pt x="929043" y="1141399"/>
                </a:lnTo>
                <a:lnTo>
                  <a:pt x="1004493" y="1155128"/>
                </a:lnTo>
                <a:lnTo>
                  <a:pt x="1043635" y="1151356"/>
                </a:lnTo>
                <a:lnTo>
                  <a:pt x="1080274" y="1140256"/>
                </a:lnTo>
                <a:lnTo>
                  <a:pt x="1113574" y="1122172"/>
                </a:lnTo>
                <a:lnTo>
                  <a:pt x="1142682" y="1097483"/>
                </a:lnTo>
                <a:lnTo>
                  <a:pt x="1154531" y="1082268"/>
                </a:lnTo>
                <a:lnTo>
                  <a:pt x="1166431" y="1066990"/>
                </a:lnTo>
                <a:lnTo>
                  <a:pt x="1183309" y="1032586"/>
                </a:lnTo>
                <a:lnTo>
                  <a:pt x="1192974" y="995133"/>
                </a:lnTo>
                <a:lnTo>
                  <a:pt x="1195133" y="955509"/>
                </a:lnTo>
                <a:close/>
              </a:path>
              <a:path w="1533525" h="1606550">
                <a:moveTo>
                  <a:pt x="1532902" y="839546"/>
                </a:moveTo>
                <a:lnTo>
                  <a:pt x="1531391" y="791146"/>
                </a:lnTo>
                <a:lnTo>
                  <a:pt x="1526921" y="743534"/>
                </a:lnTo>
                <a:lnTo>
                  <a:pt x="1519567" y="696810"/>
                </a:lnTo>
                <a:lnTo>
                  <a:pt x="1509445" y="651052"/>
                </a:lnTo>
                <a:lnTo>
                  <a:pt x="1496631" y="606348"/>
                </a:lnTo>
                <a:lnTo>
                  <a:pt x="1481226" y="562813"/>
                </a:lnTo>
                <a:lnTo>
                  <a:pt x="1463306" y="520509"/>
                </a:lnTo>
                <a:lnTo>
                  <a:pt x="1442961" y="479539"/>
                </a:lnTo>
                <a:lnTo>
                  <a:pt x="1420291" y="439991"/>
                </a:lnTo>
                <a:lnTo>
                  <a:pt x="1395387" y="401955"/>
                </a:lnTo>
                <a:lnTo>
                  <a:pt x="1368336" y="365518"/>
                </a:lnTo>
                <a:lnTo>
                  <a:pt x="1339227" y="330784"/>
                </a:lnTo>
                <a:lnTo>
                  <a:pt x="1308150" y="297840"/>
                </a:lnTo>
                <a:lnTo>
                  <a:pt x="1275207" y="266763"/>
                </a:lnTo>
                <a:lnTo>
                  <a:pt x="1240459" y="237655"/>
                </a:lnTo>
                <a:lnTo>
                  <a:pt x="1204036" y="210604"/>
                </a:lnTo>
                <a:lnTo>
                  <a:pt x="1165999" y="185699"/>
                </a:lnTo>
                <a:lnTo>
                  <a:pt x="1126451" y="163029"/>
                </a:lnTo>
                <a:lnTo>
                  <a:pt x="1085481" y="142684"/>
                </a:lnTo>
                <a:lnTo>
                  <a:pt x="1043178" y="124764"/>
                </a:lnTo>
                <a:lnTo>
                  <a:pt x="999629" y="109347"/>
                </a:lnTo>
                <a:lnTo>
                  <a:pt x="954938" y="96532"/>
                </a:lnTo>
                <a:lnTo>
                  <a:pt x="909180" y="86410"/>
                </a:lnTo>
                <a:lnTo>
                  <a:pt x="862444" y="79070"/>
                </a:lnTo>
                <a:lnTo>
                  <a:pt x="814844" y="74599"/>
                </a:lnTo>
                <a:lnTo>
                  <a:pt x="766445" y="73088"/>
                </a:lnTo>
                <a:lnTo>
                  <a:pt x="740308" y="72847"/>
                </a:lnTo>
                <a:lnTo>
                  <a:pt x="759307" y="52324"/>
                </a:lnTo>
                <a:lnTo>
                  <a:pt x="765759" y="41770"/>
                </a:lnTo>
                <a:lnTo>
                  <a:pt x="767588" y="29946"/>
                </a:lnTo>
                <a:lnTo>
                  <a:pt x="764870" y="18288"/>
                </a:lnTo>
                <a:lnTo>
                  <a:pt x="757643" y="8229"/>
                </a:lnTo>
                <a:lnTo>
                  <a:pt x="747052" y="1816"/>
                </a:lnTo>
                <a:lnTo>
                  <a:pt x="735241" y="0"/>
                </a:lnTo>
                <a:lnTo>
                  <a:pt x="723607" y="2717"/>
                </a:lnTo>
                <a:lnTo>
                  <a:pt x="713574" y="9944"/>
                </a:lnTo>
                <a:lnTo>
                  <a:pt x="641832" y="87401"/>
                </a:lnTo>
                <a:lnTo>
                  <a:pt x="641667" y="88112"/>
                </a:lnTo>
                <a:lnTo>
                  <a:pt x="640829" y="89141"/>
                </a:lnTo>
                <a:lnTo>
                  <a:pt x="640257" y="89395"/>
                </a:lnTo>
                <a:lnTo>
                  <a:pt x="639127" y="90970"/>
                </a:lnTo>
                <a:lnTo>
                  <a:pt x="638911" y="92265"/>
                </a:lnTo>
                <a:lnTo>
                  <a:pt x="637552" y="94767"/>
                </a:lnTo>
                <a:lnTo>
                  <a:pt x="636435" y="95923"/>
                </a:lnTo>
                <a:lnTo>
                  <a:pt x="635685" y="98005"/>
                </a:lnTo>
                <a:lnTo>
                  <a:pt x="635774" y="98691"/>
                </a:lnTo>
                <a:lnTo>
                  <a:pt x="635025" y="101219"/>
                </a:lnTo>
                <a:lnTo>
                  <a:pt x="634542" y="106502"/>
                </a:lnTo>
                <a:lnTo>
                  <a:pt x="633971" y="107823"/>
                </a:lnTo>
                <a:lnTo>
                  <a:pt x="634047" y="109931"/>
                </a:lnTo>
                <a:lnTo>
                  <a:pt x="634415" y="110515"/>
                </a:lnTo>
                <a:lnTo>
                  <a:pt x="634542" y="111836"/>
                </a:lnTo>
                <a:lnTo>
                  <a:pt x="634301" y="112471"/>
                </a:lnTo>
                <a:lnTo>
                  <a:pt x="634644" y="114604"/>
                </a:lnTo>
                <a:lnTo>
                  <a:pt x="635469" y="115747"/>
                </a:lnTo>
                <a:lnTo>
                  <a:pt x="636282" y="118376"/>
                </a:lnTo>
                <a:lnTo>
                  <a:pt x="636270" y="119710"/>
                </a:lnTo>
                <a:lnTo>
                  <a:pt x="637082" y="121539"/>
                </a:lnTo>
                <a:lnTo>
                  <a:pt x="637933" y="122580"/>
                </a:lnTo>
                <a:lnTo>
                  <a:pt x="639089" y="124777"/>
                </a:lnTo>
                <a:lnTo>
                  <a:pt x="642874" y="129197"/>
                </a:lnTo>
                <a:lnTo>
                  <a:pt x="643229" y="130200"/>
                </a:lnTo>
                <a:lnTo>
                  <a:pt x="726909" y="207733"/>
                </a:lnTo>
                <a:lnTo>
                  <a:pt x="734517" y="210489"/>
                </a:lnTo>
                <a:lnTo>
                  <a:pt x="750506" y="210489"/>
                </a:lnTo>
                <a:lnTo>
                  <a:pt x="758863" y="207137"/>
                </a:lnTo>
                <a:lnTo>
                  <a:pt x="765009" y="200507"/>
                </a:lnTo>
                <a:lnTo>
                  <a:pt x="771436" y="189941"/>
                </a:lnTo>
                <a:lnTo>
                  <a:pt x="773252" y="178117"/>
                </a:lnTo>
                <a:lnTo>
                  <a:pt x="770521" y="166471"/>
                </a:lnTo>
                <a:lnTo>
                  <a:pt x="763308" y="156438"/>
                </a:lnTo>
                <a:lnTo>
                  <a:pt x="740448" y="135267"/>
                </a:lnTo>
                <a:lnTo>
                  <a:pt x="766445" y="135521"/>
                </a:lnTo>
                <a:lnTo>
                  <a:pt x="814578" y="137147"/>
                </a:lnTo>
                <a:lnTo>
                  <a:pt x="861847" y="141960"/>
                </a:lnTo>
                <a:lnTo>
                  <a:pt x="908151" y="149847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31"/>
                </a:lnTo>
                <a:lnTo>
                  <a:pt x="1081608" y="210083"/>
                </a:lnTo>
                <a:lnTo>
                  <a:pt x="1121498" y="231775"/>
                </a:lnTo>
                <a:lnTo>
                  <a:pt x="1159802" y="255917"/>
                </a:lnTo>
                <a:lnTo>
                  <a:pt x="1196390" y="282397"/>
                </a:lnTo>
                <a:lnTo>
                  <a:pt x="1231176" y="311111"/>
                </a:lnTo>
                <a:lnTo>
                  <a:pt x="1264031" y="341960"/>
                </a:lnTo>
                <a:lnTo>
                  <a:pt x="1294879" y="374827"/>
                </a:lnTo>
                <a:lnTo>
                  <a:pt x="1323594" y="409600"/>
                </a:lnTo>
                <a:lnTo>
                  <a:pt x="1350073" y="446189"/>
                </a:lnTo>
                <a:lnTo>
                  <a:pt x="1374216" y="484492"/>
                </a:lnTo>
                <a:lnTo>
                  <a:pt x="1395920" y="524383"/>
                </a:lnTo>
                <a:lnTo>
                  <a:pt x="1415059" y="565772"/>
                </a:lnTo>
                <a:lnTo>
                  <a:pt x="1431556" y="608545"/>
                </a:lnTo>
                <a:lnTo>
                  <a:pt x="1445285" y="652602"/>
                </a:lnTo>
                <a:lnTo>
                  <a:pt x="1456143" y="697839"/>
                </a:lnTo>
                <a:lnTo>
                  <a:pt x="1464043" y="744143"/>
                </a:lnTo>
                <a:lnTo>
                  <a:pt x="1468856" y="791413"/>
                </a:lnTo>
                <a:lnTo>
                  <a:pt x="1470482" y="839546"/>
                </a:lnTo>
                <a:lnTo>
                  <a:pt x="1468856" y="887679"/>
                </a:lnTo>
                <a:lnTo>
                  <a:pt x="1464043" y="934948"/>
                </a:lnTo>
                <a:lnTo>
                  <a:pt x="1456143" y="981252"/>
                </a:lnTo>
                <a:lnTo>
                  <a:pt x="1445285" y="1026490"/>
                </a:lnTo>
                <a:lnTo>
                  <a:pt x="1431556" y="1070546"/>
                </a:lnTo>
                <a:lnTo>
                  <a:pt x="1415059" y="1113332"/>
                </a:lnTo>
                <a:lnTo>
                  <a:pt x="1395920" y="1154722"/>
                </a:lnTo>
                <a:lnTo>
                  <a:pt x="1374216" y="1194612"/>
                </a:lnTo>
                <a:lnTo>
                  <a:pt x="1350073" y="1232903"/>
                </a:lnTo>
                <a:lnTo>
                  <a:pt x="1323594" y="1269504"/>
                </a:lnTo>
                <a:lnTo>
                  <a:pt x="1294879" y="1304277"/>
                </a:lnTo>
                <a:lnTo>
                  <a:pt x="1264031" y="1337144"/>
                </a:lnTo>
                <a:lnTo>
                  <a:pt x="1231176" y="1367993"/>
                </a:lnTo>
                <a:lnTo>
                  <a:pt x="1196390" y="1396695"/>
                </a:lnTo>
                <a:lnTo>
                  <a:pt x="1159802" y="1423187"/>
                </a:lnTo>
                <a:lnTo>
                  <a:pt x="1121498" y="1447330"/>
                </a:lnTo>
                <a:lnTo>
                  <a:pt x="1081608" y="1469021"/>
                </a:lnTo>
                <a:lnTo>
                  <a:pt x="1040218" y="1488173"/>
                </a:lnTo>
                <a:lnTo>
                  <a:pt x="997445" y="1504657"/>
                </a:lnTo>
                <a:lnTo>
                  <a:pt x="953389" y="1518386"/>
                </a:lnTo>
                <a:lnTo>
                  <a:pt x="908151" y="1529257"/>
                </a:lnTo>
                <a:lnTo>
                  <a:pt x="861847" y="1537144"/>
                </a:lnTo>
                <a:lnTo>
                  <a:pt x="814578" y="1541957"/>
                </a:lnTo>
                <a:lnTo>
                  <a:pt x="766445" y="1543583"/>
                </a:lnTo>
                <a:lnTo>
                  <a:pt x="718312" y="1541957"/>
                </a:lnTo>
                <a:lnTo>
                  <a:pt x="671042" y="1537144"/>
                </a:lnTo>
                <a:lnTo>
                  <a:pt x="624738" y="1529257"/>
                </a:lnTo>
                <a:lnTo>
                  <a:pt x="579501" y="1518386"/>
                </a:lnTo>
                <a:lnTo>
                  <a:pt x="535444" y="1504657"/>
                </a:lnTo>
                <a:lnTo>
                  <a:pt x="492658" y="1488173"/>
                </a:lnTo>
                <a:lnTo>
                  <a:pt x="451269" y="1469021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86" y="1396695"/>
                </a:lnTo>
                <a:lnTo>
                  <a:pt x="301713" y="1367993"/>
                </a:lnTo>
                <a:lnTo>
                  <a:pt x="268846" y="1337144"/>
                </a:lnTo>
                <a:lnTo>
                  <a:pt x="238010" y="1304277"/>
                </a:lnTo>
                <a:lnTo>
                  <a:pt x="209296" y="1269504"/>
                </a:lnTo>
                <a:lnTo>
                  <a:pt x="182803" y="1232903"/>
                </a:lnTo>
                <a:lnTo>
                  <a:pt x="158661" y="1194612"/>
                </a:lnTo>
                <a:lnTo>
                  <a:pt x="136969" y="1154722"/>
                </a:lnTo>
                <a:lnTo>
                  <a:pt x="117817" y="1113332"/>
                </a:lnTo>
                <a:lnTo>
                  <a:pt x="101333" y="1070546"/>
                </a:lnTo>
                <a:lnTo>
                  <a:pt x="87591" y="1026490"/>
                </a:lnTo>
                <a:lnTo>
                  <a:pt x="76733" y="981252"/>
                </a:lnTo>
                <a:lnTo>
                  <a:pt x="68846" y="934948"/>
                </a:lnTo>
                <a:lnTo>
                  <a:pt x="64033" y="887679"/>
                </a:lnTo>
                <a:lnTo>
                  <a:pt x="62407" y="839546"/>
                </a:lnTo>
                <a:lnTo>
                  <a:pt x="64325" y="787539"/>
                </a:lnTo>
                <a:lnTo>
                  <a:pt x="70027" y="736244"/>
                </a:lnTo>
                <a:lnTo>
                  <a:pt x="79400" y="685825"/>
                </a:lnTo>
                <a:lnTo>
                  <a:pt x="92367" y="636460"/>
                </a:lnTo>
                <a:lnTo>
                  <a:pt x="108826" y="588327"/>
                </a:lnTo>
                <a:lnTo>
                  <a:pt x="128689" y="541604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70" y="411632"/>
                </a:lnTo>
                <a:lnTo>
                  <a:pt x="240157" y="372300"/>
                </a:lnTo>
                <a:lnTo>
                  <a:pt x="275564" y="335254"/>
                </a:lnTo>
                <a:lnTo>
                  <a:pt x="313804" y="300659"/>
                </a:lnTo>
                <a:lnTo>
                  <a:pt x="309321" y="339788"/>
                </a:lnTo>
                <a:lnTo>
                  <a:pt x="311645" y="347929"/>
                </a:lnTo>
                <a:lnTo>
                  <a:pt x="321995" y="360984"/>
                </a:lnTo>
                <a:lnTo>
                  <a:pt x="329425" y="365112"/>
                </a:lnTo>
                <a:lnTo>
                  <a:pt x="341249" y="366255"/>
                </a:lnTo>
                <a:lnTo>
                  <a:pt x="352425" y="364172"/>
                </a:lnTo>
                <a:lnTo>
                  <a:pt x="361911" y="358381"/>
                </a:lnTo>
                <a:lnTo>
                  <a:pt x="368808" y="349618"/>
                </a:lnTo>
                <a:lnTo>
                  <a:pt x="372211" y="338607"/>
                </a:lnTo>
                <a:lnTo>
                  <a:pt x="384200" y="233832"/>
                </a:lnTo>
                <a:lnTo>
                  <a:pt x="383946" y="233248"/>
                </a:lnTo>
                <a:lnTo>
                  <a:pt x="384136" y="229527"/>
                </a:lnTo>
                <a:lnTo>
                  <a:pt x="384048" y="226479"/>
                </a:lnTo>
                <a:lnTo>
                  <a:pt x="382828" y="221665"/>
                </a:lnTo>
                <a:lnTo>
                  <a:pt x="380466" y="216877"/>
                </a:lnTo>
                <a:lnTo>
                  <a:pt x="380187" y="215150"/>
                </a:lnTo>
                <a:lnTo>
                  <a:pt x="378917" y="213283"/>
                </a:lnTo>
                <a:lnTo>
                  <a:pt x="377964" y="212356"/>
                </a:lnTo>
                <a:lnTo>
                  <a:pt x="377901" y="211874"/>
                </a:lnTo>
                <a:lnTo>
                  <a:pt x="376212" y="209753"/>
                </a:lnTo>
                <a:lnTo>
                  <a:pt x="374319" y="208673"/>
                </a:lnTo>
                <a:lnTo>
                  <a:pt x="371627" y="206476"/>
                </a:lnTo>
                <a:lnTo>
                  <a:pt x="370801" y="205447"/>
                </a:lnTo>
                <a:lnTo>
                  <a:pt x="367436" y="203339"/>
                </a:lnTo>
                <a:lnTo>
                  <a:pt x="358165" y="200469"/>
                </a:lnTo>
                <a:lnTo>
                  <a:pt x="357517" y="199999"/>
                </a:lnTo>
                <a:lnTo>
                  <a:pt x="244271" y="187121"/>
                </a:lnTo>
                <a:lnTo>
                  <a:pt x="236131" y="189382"/>
                </a:lnTo>
                <a:lnTo>
                  <a:pt x="223075" y="199732"/>
                </a:lnTo>
                <a:lnTo>
                  <a:pt x="218948" y="207137"/>
                </a:lnTo>
                <a:lnTo>
                  <a:pt x="217043" y="223672"/>
                </a:lnTo>
                <a:lnTo>
                  <a:pt x="219379" y="231813"/>
                </a:lnTo>
                <a:lnTo>
                  <a:pt x="229743" y="244881"/>
                </a:lnTo>
                <a:lnTo>
                  <a:pt x="237147" y="249008"/>
                </a:lnTo>
                <a:lnTo>
                  <a:pt x="273380" y="253136"/>
                </a:lnTo>
                <a:lnTo>
                  <a:pt x="237553" y="285229"/>
                </a:lnTo>
                <a:lnTo>
                  <a:pt x="203974" y="319316"/>
                </a:lnTo>
                <a:lnTo>
                  <a:pt x="172707" y="355269"/>
                </a:lnTo>
                <a:lnTo>
                  <a:pt x="143827" y="392963"/>
                </a:lnTo>
                <a:lnTo>
                  <a:pt x="117373" y="432295"/>
                </a:lnTo>
                <a:lnTo>
                  <a:pt x="93433" y="473125"/>
                </a:lnTo>
                <a:lnTo>
                  <a:pt x="72072" y="515340"/>
                </a:lnTo>
                <a:lnTo>
                  <a:pt x="53340" y="558825"/>
                </a:lnTo>
                <a:lnTo>
                  <a:pt x="37312" y="603440"/>
                </a:lnTo>
                <a:lnTo>
                  <a:pt x="24053" y="649097"/>
                </a:lnTo>
                <a:lnTo>
                  <a:pt x="13627" y="695655"/>
                </a:lnTo>
                <a:lnTo>
                  <a:pt x="6096" y="743000"/>
                </a:lnTo>
                <a:lnTo>
                  <a:pt x="1536" y="790994"/>
                </a:lnTo>
                <a:lnTo>
                  <a:pt x="0" y="839546"/>
                </a:lnTo>
                <a:lnTo>
                  <a:pt x="1511" y="887945"/>
                </a:lnTo>
                <a:lnTo>
                  <a:pt x="5981" y="935558"/>
                </a:lnTo>
                <a:lnTo>
                  <a:pt x="13322" y="982294"/>
                </a:lnTo>
                <a:lnTo>
                  <a:pt x="23444" y="1028052"/>
                </a:lnTo>
                <a:lnTo>
                  <a:pt x="36258" y="1072743"/>
                </a:lnTo>
                <a:lnTo>
                  <a:pt x="51676" y="1116291"/>
                </a:lnTo>
                <a:lnTo>
                  <a:pt x="69596" y="1158595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50"/>
                </a:lnTo>
                <a:lnTo>
                  <a:pt x="164553" y="1313586"/>
                </a:lnTo>
                <a:lnTo>
                  <a:pt x="193662" y="1348320"/>
                </a:lnTo>
                <a:lnTo>
                  <a:pt x="224739" y="1381277"/>
                </a:lnTo>
                <a:lnTo>
                  <a:pt x="257683" y="1412341"/>
                </a:lnTo>
                <a:lnTo>
                  <a:pt x="292417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25" y="1516075"/>
                </a:lnTo>
                <a:lnTo>
                  <a:pt x="447395" y="1536420"/>
                </a:lnTo>
                <a:lnTo>
                  <a:pt x="489699" y="1554340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34"/>
                </a:lnTo>
                <a:lnTo>
                  <a:pt x="718045" y="1604505"/>
                </a:lnTo>
                <a:lnTo>
                  <a:pt x="766445" y="1606016"/>
                </a:lnTo>
                <a:lnTo>
                  <a:pt x="814844" y="1604505"/>
                </a:lnTo>
                <a:lnTo>
                  <a:pt x="862444" y="1600034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29" y="1569758"/>
                </a:lnTo>
                <a:lnTo>
                  <a:pt x="1043178" y="1554340"/>
                </a:lnTo>
                <a:lnTo>
                  <a:pt x="1085481" y="1536420"/>
                </a:lnTo>
                <a:lnTo>
                  <a:pt x="1126451" y="1516075"/>
                </a:lnTo>
                <a:lnTo>
                  <a:pt x="1165999" y="1493418"/>
                </a:lnTo>
                <a:lnTo>
                  <a:pt x="1204036" y="1468513"/>
                </a:lnTo>
                <a:lnTo>
                  <a:pt x="1240459" y="1441462"/>
                </a:lnTo>
                <a:lnTo>
                  <a:pt x="1275207" y="1412341"/>
                </a:lnTo>
                <a:lnTo>
                  <a:pt x="1308150" y="1381277"/>
                </a:lnTo>
                <a:lnTo>
                  <a:pt x="1339227" y="1348320"/>
                </a:lnTo>
                <a:lnTo>
                  <a:pt x="1368336" y="1313586"/>
                </a:lnTo>
                <a:lnTo>
                  <a:pt x="1395387" y="1277150"/>
                </a:lnTo>
                <a:lnTo>
                  <a:pt x="1420291" y="1239126"/>
                </a:lnTo>
                <a:lnTo>
                  <a:pt x="1442961" y="1199578"/>
                </a:lnTo>
                <a:lnTo>
                  <a:pt x="1463306" y="1158595"/>
                </a:lnTo>
                <a:lnTo>
                  <a:pt x="1481226" y="1116291"/>
                </a:lnTo>
                <a:lnTo>
                  <a:pt x="1496631" y="1072743"/>
                </a:lnTo>
                <a:lnTo>
                  <a:pt x="1509445" y="1028052"/>
                </a:lnTo>
                <a:lnTo>
                  <a:pt x="1519567" y="982294"/>
                </a:lnTo>
                <a:lnTo>
                  <a:pt x="1526921" y="935558"/>
                </a:lnTo>
                <a:lnTo>
                  <a:pt x="1531391" y="887945"/>
                </a:lnTo>
                <a:lnTo>
                  <a:pt x="1532902" y="839546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912920" y="6400762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18"/>
                </a:moveTo>
                <a:lnTo>
                  <a:pt x="730592" y="600417"/>
                </a:lnTo>
                <a:lnTo>
                  <a:pt x="693902" y="576872"/>
                </a:lnTo>
                <a:lnTo>
                  <a:pt x="684314" y="577545"/>
                </a:lnTo>
                <a:lnTo>
                  <a:pt x="658761" y="924941"/>
                </a:lnTo>
                <a:lnTo>
                  <a:pt x="656742" y="963320"/>
                </a:lnTo>
                <a:lnTo>
                  <a:pt x="636854" y="1025232"/>
                </a:lnTo>
                <a:lnTo>
                  <a:pt x="600798" y="1063447"/>
                </a:lnTo>
                <a:lnTo>
                  <a:pt x="555802" y="1081036"/>
                </a:lnTo>
                <a:lnTo>
                  <a:pt x="530148" y="1083322"/>
                </a:lnTo>
                <a:lnTo>
                  <a:pt x="509816" y="1082014"/>
                </a:lnTo>
                <a:lnTo>
                  <a:pt x="464705" y="1067092"/>
                </a:lnTo>
                <a:lnTo>
                  <a:pt x="427126" y="1028446"/>
                </a:lnTo>
                <a:lnTo>
                  <a:pt x="409206" y="968159"/>
                </a:lnTo>
                <a:lnTo>
                  <a:pt x="407517" y="600214"/>
                </a:lnTo>
                <a:lnTo>
                  <a:pt x="407225" y="598119"/>
                </a:lnTo>
                <a:lnTo>
                  <a:pt x="405752" y="594639"/>
                </a:lnTo>
                <a:lnTo>
                  <a:pt x="400469" y="587768"/>
                </a:lnTo>
                <a:lnTo>
                  <a:pt x="389597" y="581063"/>
                </a:lnTo>
                <a:lnTo>
                  <a:pt x="371360" y="578040"/>
                </a:lnTo>
                <a:lnTo>
                  <a:pt x="352044" y="581342"/>
                </a:lnTo>
                <a:lnTo>
                  <a:pt x="341985" y="588683"/>
                </a:lnTo>
                <a:lnTo>
                  <a:pt x="338175" y="596201"/>
                </a:lnTo>
                <a:lnTo>
                  <a:pt x="337566" y="600024"/>
                </a:lnTo>
                <a:lnTo>
                  <a:pt x="337566" y="942644"/>
                </a:lnTo>
                <a:lnTo>
                  <a:pt x="345605" y="1012913"/>
                </a:lnTo>
                <a:lnTo>
                  <a:pt x="366826" y="1065923"/>
                </a:lnTo>
                <a:lnTo>
                  <a:pt x="396849" y="1104099"/>
                </a:lnTo>
                <a:lnTo>
                  <a:pt x="431330" y="1129880"/>
                </a:lnTo>
                <a:lnTo>
                  <a:pt x="496189" y="1153985"/>
                </a:lnTo>
                <a:lnTo>
                  <a:pt x="526503" y="1157693"/>
                </a:lnTo>
                <a:lnTo>
                  <a:pt x="567220" y="1154150"/>
                </a:lnTo>
                <a:lnTo>
                  <a:pt x="604608" y="1143673"/>
                </a:lnTo>
                <a:lnTo>
                  <a:pt x="667473" y="1102639"/>
                </a:lnTo>
                <a:lnTo>
                  <a:pt x="694982" y="1067333"/>
                </a:lnTo>
                <a:lnTo>
                  <a:pt x="714870" y="1024496"/>
                </a:lnTo>
                <a:lnTo>
                  <a:pt x="726922" y="974737"/>
                </a:lnTo>
                <a:lnTo>
                  <a:pt x="730923" y="918718"/>
                </a:lnTo>
                <a:close/>
              </a:path>
              <a:path w="1533525" h="1606550">
                <a:moveTo>
                  <a:pt x="1195133" y="955522"/>
                </a:moveTo>
                <a:lnTo>
                  <a:pt x="1186218" y="906081"/>
                </a:lnTo>
                <a:lnTo>
                  <a:pt x="1165644" y="861885"/>
                </a:lnTo>
                <a:lnTo>
                  <a:pt x="1136167" y="824306"/>
                </a:lnTo>
                <a:lnTo>
                  <a:pt x="1126705" y="816457"/>
                </a:lnTo>
                <a:lnTo>
                  <a:pt x="1126705" y="957326"/>
                </a:lnTo>
                <a:lnTo>
                  <a:pt x="1115402" y="1006043"/>
                </a:lnTo>
                <a:lnTo>
                  <a:pt x="1086370" y="1045756"/>
                </a:lnTo>
                <a:lnTo>
                  <a:pt x="1046949" y="1072489"/>
                </a:lnTo>
                <a:lnTo>
                  <a:pt x="1004493" y="1082281"/>
                </a:lnTo>
                <a:lnTo>
                  <a:pt x="955116" y="1073213"/>
                </a:lnTo>
                <a:lnTo>
                  <a:pt x="916444" y="1047432"/>
                </a:lnTo>
                <a:lnTo>
                  <a:pt x="890549" y="1007059"/>
                </a:lnTo>
                <a:lnTo>
                  <a:pt x="879513" y="954239"/>
                </a:lnTo>
                <a:lnTo>
                  <a:pt x="880643" y="930122"/>
                </a:lnTo>
                <a:lnTo>
                  <a:pt x="897699" y="885494"/>
                </a:lnTo>
                <a:lnTo>
                  <a:pt x="943089" y="849299"/>
                </a:lnTo>
                <a:lnTo>
                  <a:pt x="1001788" y="837819"/>
                </a:lnTo>
                <a:lnTo>
                  <a:pt x="1046238" y="846582"/>
                </a:lnTo>
                <a:lnTo>
                  <a:pt x="1086408" y="871156"/>
                </a:lnTo>
                <a:lnTo>
                  <a:pt x="1115504" y="908939"/>
                </a:lnTo>
                <a:lnTo>
                  <a:pt x="1126705" y="957326"/>
                </a:lnTo>
                <a:lnTo>
                  <a:pt x="1126705" y="816457"/>
                </a:lnTo>
                <a:lnTo>
                  <a:pt x="1074496" y="781265"/>
                </a:lnTo>
                <a:lnTo>
                  <a:pt x="1021511" y="764997"/>
                </a:lnTo>
                <a:lnTo>
                  <a:pt x="992492" y="763663"/>
                </a:lnTo>
                <a:lnTo>
                  <a:pt x="967346" y="765670"/>
                </a:lnTo>
                <a:lnTo>
                  <a:pt x="944765" y="771398"/>
                </a:lnTo>
                <a:lnTo>
                  <a:pt x="923442" y="781265"/>
                </a:lnTo>
                <a:lnTo>
                  <a:pt x="949071" y="749160"/>
                </a:lnTo>
                <a:lnTo>
                  <a:pt x="984199" y="715149"/>
                </a:lnTo>
                <a:lnTo>
                  <a:pt x="1030033" y="681748"/>
                </a:lnTo>
                <a:lnTo>
                  <a:pt x="1087793" y="651471"/>
                </a:lnTo>
                <a:lnTo>
                  <a:pt x="1115847" y="640410"/>
                </a:lnTo>
                <a:lnTo>
                  <a:pt x="1122680" y="634885"/>
                </a:lnTo>
                <a:lnTo>
                  <a:pt x="1123937" y="593432"/>
                </a:lnTo>
                <a:lnTo>
                  <a:pt x="1097686" y="573595"/>
                </a:lnTo>
                <a:lnTo>
                  <a:pt x="1095006" y="574040"/>
                </a:lnTo>
                <a:lnTo>
                  <a:pt x="1048334" y="588479"/>
                </a:lnTo>
                <a:lnTo>
                  <a:pt x="999159" y="613918"/>
                </a:lnTo>
                <a:lnTo>
                  <a:pt x="952576" y="645668"/>
                </a:lnTo>
                <a:lnTo>
                  <a:pt x="913714" y="679069"/>
                </a:lnTo>
                <a:lnTo>
                  <a:pt x="864171" y="741730"/>
                </a:lnTo>
                <a:lnTo>
                  <a:pt x="841870" y="782345"/>
                </a:lnTo>
                <a:lnTo>
                  <a:pt x="823633" y="827913"/>
                </a:lnTo>
                <a:lnTo>
                  <a:pt x="811301" y="877506"/>
                </a:lnTo>
                <a:lnTo>
                  <a:pt x="806691" y="930198"/>
                </a:lnTo>
                <a:lnTo>
                  <a:pt x="810514" y="981443"/>
                </a:lnTo>
                <a:lnTo>
                  <a:pt x="822121" y="1027417"/>
                </a:lnTo>
                <a:lnTo>
                  <a:pt x="841311" y="1067549"/>
                </a:lnTo>
                <a:lnTo>
                  <a:pt x="867867" y="1101217"/>
                </a:lnTo>
                <a:lnTo>
                  <a:pt x="929043" y="1141399"/>
                </a:lnTo>
                <a:lnTo>
                  <a:pt x="1004493" y="1155141"/>
                </a:lnTo>
                <a:lnTo>
                  <a:pt x="1043635" y="1151356"/>
                </a:lnTo>
                <a:lnTo>
                  <a:pt x="1080274" y="1140256"/>
                </a:lnTo>
                <a:lnTo>
                  <a:pt x="1113574" y="1122184"/>
                </a:lnTo>
                <a:lnTo>
                  <a:pt x="1142682" y="1097495"/>
                </a:lnTo>
                <a:lnTo>
                  <a:pt x="1154531" y="1082281"/>
                </a:lnTo>
                <a:lnTo>
                  <a:pt x="1166431" y="1067003"/>
                </a:lnTo>
                <a:lnTo>
                  <a:pt x="1183309" y="1032598"/>
                </a:lnTo>
                <a:lnTo>
                  <a:pt x="1192987" y="995146"/>
                </a:lnTo>
                <a:lnTo>
                  <a:pt x="1195133" y="955522"/>
                </a:lnTo>
                <a:close/>
              </a:path>
              <a:path w="1533525" h="1606550">
                <a:moveTo>
                  <a:pt x="1532902" y="839558"/>
                </a:moveTo>
                <a:lnTo>
                  <a:pt x="1531391" y="791159"/>
                </a:lnTo>
                <a:lnTo>
                  <a:pt x="1526921" y="743559"/>
                </a:lnTo>
                <a:lnTo>
                  <a:pt x="1519580" y="696823"/>
                </a:lnTo>
                <a:lnTo>
                  <a:pt x="1509445" y="651065"/>
                </a:lnTo>
                <a:lnTo>
                  <a:pt x="1496644" y="606361"/>
                </a:lnTo>
                <a:lnTo>
                  <a:pt x="1481226" y="562825"/>
                </a:lnTo>
                <a:lnTo>
                  <a:pt x="1463306" y="520509"/>
                </a:lnTo>
                <a:lnTo>
                  <a:pt x="1442961" y="479539"/>
                </a:lnTo>
                <a:lnTo>
                  <a:pt x="1420291" y="439991"/>
                </a:lnTo>
                <a:lnTo>
                  <a:pt x="1395387" y="401955"/>
                </a:lnTo>
                <a:lnTo>
                  <a:pt x="1368336" y="365531"/>
                </a:lnTo>
                <a:lnTo>
                  <a:pt x="1339227" y="330796"/>
                </a:lnTo>
                <a:lnTo>
                  <a:pt x="1308150" y="297840"/>
                </a:lnTo>
                <a:lnTo>
                  <a:pt x="1275207" y="266763"/>
                </a:lnTo>
                <a:lnTo>
                  <a:pt x="1240472" y="237655"/>
                </a:lnTo>
                <a:lnTo>
                  <a:pt x="1204036" y="210604"/>
                </a:lnTo>
                <a:lnTo>
                  <a:pt x="1165999" y="185699"/>
                </a:lnTo>
                <a:lnTo>
                  <a:pt x="1126451" y="163029"/>
                </a:lnTo>
                <a:lnTo>
                  <a:pt x="1085481" y="142697"/>
                </a:lnTo>
                <a:lnTo>
                  <a:pt x="1043178" y="124764"/>
                </a:lnTo>
                <a:lnTo>
                  <a:pt x="999642" y="109359"/>
                </a:lnTo>
                <a:lnTo>
                  <a:pt x="954938" y="96545"/>
                </a:lnTo>
                <a:lnTo>
                  <a:pt x="909180" y="86423"/>
                </a:lnTo>
                <a:lnTo>
                  <a:pt x="862457" y="79082"/>
                </a:lnTo>
                <a:lnTo>
                  <a:pt x="814844" y="74599"/>
                </a:lnTo>
                <a:lnTo>
                  <a:pt x="766445" y="73088"/>
                </a:lnTo>
                <a:lnTo>
                  <a:pt x="740308" y="72847"/>
                </a:lnTo>
                <a:lnTo>
                  <a:pt x="759307" y="52324"/>
                </a:lnTo>
                <a:lnTo>
                  <a:pt x="765759" y="41770"/>
                </a:lnTo>
                <a:lnTo>
                  <a:pt x="767600" y="29959"/>
                </a:lnTo>
                <a:lnTo>
                  <a:pt x="764870" y="18300"/>
                </a:lnTo>
                <a:lnTo>
                  <a:pt x="757643" y="8229"/>
                </a:lnTo>
                <a:lnTo>
                  <a:pt x="747052" y="1816"/>
                </a:lnTo>
                <a:lnTo>
                  <a:pt x="735241" y="0"/>
                </a:lnTo>
                <a:lnTo>
                  <a:pt x="723607" y="2730"/>
                </a:lnTo>
                <a:lnTo>
                  <a:pt x="713574" y="9944"/>
                </a:lnTo>
                <a:lnTo>
                  <a:pt x="641832" y="87401"/>
                </a:lnTo>
                <a:lnTo>
                  <a:pt x="641667" y="88112"/>
                </a:lnTo>
                <a:lnTo>
                  <a:pt x="640829" y="89141"/>
                </a:lnTo>
                <a:lnTo>
                  <a:pt x="640257" y="89395"/>
                </a:lnTo>
                <a:lnTo>
                  <a:pt x="639127" y="90970"/>
                </a:lnTo>
                <a:lnTo>
                  <a:pt x="638911" y="92265"/>
                </a:lnTo>
                <a:lnTo>
                  <a:pt x="637552" y="94767"/>
                </a:lnTo>
                <a:lnTo>
                  <a:pt x="636435" y="95923"/>
                </a:lnTo>
                <a:lnTo>
                  <a:pt x="635685" y="98005"/>
                </a:lnTo>
                <a:lnTo>
                  <a:pt x="635774" y="98691"/>
                </a:lnTo>
                <a:lnTo>
                  <a:pt x="635025" y="101219"/>
                </a:lnTo>
                <a:lnTo>
                  <a:pt x="634542" y="106502"/>
                </a:lnTo>
                <a:lnTo>
                  <a:pt x="633971" y="107823"/>
                </a:lnTo>
                <a:lnTo>
                  <a:pt x="634047" y="109931"/>
                </a:lnTo>
                <a:lnTo>
                  <a:pt x="634415" y="110515"/>
                </a:lnTo>
                <a:lnTo>
                  <a:pt x="634542" y="111836"/>
                </a:lnTo>
                <a:lnTo>
                  <a:pt x="634301" y="112483"/>
                </a:lnTo>
                <a:lnTo>
                  <a:pt x="634644" y="114604"/>
                </a:lnTo>
                <a:lnTo>
                  <a:pt x="635482" y="115747"/>
                </a:lnTo>
                <a:lnTo>
                  <a:pt x="636282" y="118376"/>
                </a:lnTo>
                <a:lnTo>
                  <a:pt x="636270" y="119722"/>
                </a:lnTo>
                <a:lnTo>
                  <a:pt x="637082" y="121539"/>
                </a:lnTo>
                <a:lnTo>
                  <a:pt x="637933" y="122580"/>
                </a:lnTo>
                <a:lnTo>
                  <a:pt x="639089" y="124777"/>
                </a:lnTo>
                <a:lnTo>
                  <a:pt x="642874" y="129197"/>
                </a:lnTo>
                <a:lnTo>
                  <a:pt x="643229" y="130200"/>
                </a:lnTo>
                <a:lnTo>
                  <a:pt x="726909" y="207733"/>
                </a:lnTo>
                <a:lnTo>
                  <a:pt x="734517" y="210489"/>
                </a:lnTo>
                <a:lnTo>
                  <a:pt x="750506" y="210489"/>
                </a:lnTo>
                <a:lnTo>
                  <a:pt x="758863" y="207137"/>
                </a:lnTo>
                <a:lnTo>
                  <a:pt x="765009" y="200507"/>
                </a:lnTo>
                <a:lnTo>
                  <a:pt x="771436" y="189941"/>
                </a:lnTo>
                <a:lnTo>
                  <a:pt x="773264" y="178117"/>
                </a:lnTo>
                <a:lnTo>
                  <a:pt x="770534" y="166484"/>
                </a:lnTo>
                <a:lnTo>
                  <a:pt x="763308" y="156438"/>
                </a:lnTo>
                <a:lnTo>
                  <a:pt x="740448" y="135267"/>
                </a:lnTo>
                <a:lnTo>
                  <a:pt x="766445" y="135521"/>
                </a:lnTo>
                <a:lnTo>
                  <a:pt x="814578" y="137160"/>
                </a:lnTo>
                <a:lnTo>
                  <a:pt x="861847" y="141960"/>
                </a:lnTo>
                <a:lnTo>
                  <a:pt x="908151" y="149860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44"/>
                </a:lnTo>
                <a:lnTo>
                  <a:pt x="1081608" y="210083"/>
                </a:lnTo>
                <a:lnTo>
                  <a:pt x="1121511" y="231787"/>
                </a:lnTo>
                <a:lnTo>
                  <a:pt x="1159802" y="255930"/>
                </a:lnTo>
                <a:lnTo>
                  <a:pt x="1196390" y="282409"/>
                </a:lnTo>
                <a:lnTo>
                  <a:pt x="1231176" y="311124"/>
                </a:lnTo>
                <a:lnTo>
                  <a:pt x="1264043" y="341960"/>
                </a:lnTo>
                <a:lnTo>
                  <a:pt x="1294879" y="374827"/>
                </a:lnTo>
                <a:lnTo>
                  <a:pt x="1323594" y="409613"/>
                </a:lnTo>
                <a:lnTo>
                  <a:pt x="1350073" y="446201"/>
                </a:lnTo>
                <a:lnTo>
                  <a:pt x="1374216" y="484492"/>
                </a:lnTo>
                <a:lnTo>
                  <a:pt x="1395920" y="524395"/>
                </a:lnTo>
                <a:lnTo>
                  <a:pt x="1415072" y="565785"/>
                </a:lnTo>
                <a:lnTo>
                  <a:pt x="1431556" y="608558"/>
                </a:lnTo>
                <a:lnTo>
                  <a:pt x="1445285" y="652614"/>
                </a:lnTo>
                <a:lnTo>
                  <a:pt x="1456156" y="697852"/>
                </a:lnTo>
                <a:lnTo>
                  <a:pt x="1464043" y="744156"/>
                </a:lnTo>
                <a:lnTo>
                  <a:pt x="1468856" y="791438"/>
                </a:lnTo>
                <a:lnTo>
                  <a:pt x="1470482" y="839558"/>
                </a:lnTo>
                <a:lnTo>
                  <a:pt x="1468856" y="887691"/>
                </a:lnTo>
                <a:lnTo>
                  <a:pt x="1464043" y="934961"/>
                </a:lnTo>
                <a:lnTo>
                  <a:pt x="1456156" y="981278"/>
                </a:lnTo>
                <a:lnTo>
                  <a:pt x="1445285" y="1026502"/>
                </a:lnTo>
                <a:lnTo>
                  <a:pt x="1431556" y="1070559"/>
                </a:lnTo>
                <a:lnTo>
                  <a:pt x="1415072" y="1113345"/>
                </a:lnTo>
                <a:lnTo>
                  <a:pt x="1395920" y="1154734"/>
                </a:lnTo>
                <a:lnTo>
                  <a:pt x="1374216" y="1194625"/>
                </a:lnTo>
                <a:lnTo>
                  <a:pt x="1350073" y="1232916"/>
                </a:lnTo>
                <a:lnTo>
                  <a:pt x="1323594" y="1269504"/>
                </a:lnTo>
                <a:lnTo>
                  <a:pt x="1294879" y="1304290"/>
                </a:lnTo>
                <a:lnTo>
                  <a:pt x="1264043" y="1337157"/>
                </a:lnTo>
                <a:lnTo>
                  <a:pt x="1231176" y="1367993"/>
                </a:lnTo>
                <a:lnTo>
                  <a:pt x="1196390" y="1396707"/>
                </a:lnTo>
                <a:lnTo>
                  <a:pt x="1159802" y="1423187"/>
                </a:lnTo>
                <a:lnTo>
                  <a:pt x="1121511" y="1447330"/>
                </a:lnTo>
                <a:lnTo>
                  <a:pt x="1081608" y="1469034"/>
                </a:lnTo>
                <a:lnTo>
                  <a:pt x="1040218" y="1488173"/>
                </a:lnTo>
                <a:lnTo>
                  <a:pt x="997445" y="1504670"/>
                </a:lnTo>
                <a:lnTo>
                  <a:pt x="953389" y="1518399"/>
                </a:lnTo>
                <a:lnTo>
                  <a:pt x="908151" y="1529257"/>
                </a:lnTo>
                <a:lnTo>
                  <a:pt x="861847" y="1537157"/>
                </a:lnTo>
                <a:lnTo>
                  <a:pt x="814578" y="1541957"/>
                </a:lnTo>
                <a:lnTo>
                  <a:pt x="766445" y="1543583"/>
                </a:lnTo>
                <a:lnTo>
                  <a:pt x="718312" y="1541957"/>
                </a:lnTo>
                <a:lnTo>
                  <a:pt x="671042" y="1537157"/>
                </a:lnTo>
                <a:lnTo>
                  <a:pt x="624738" y="1529257"/>
                </a:lnTo>
                <a:lnTo>
                  <a:pt x="579501" y="1518399"/>
                </a:lnTo>
                <a:lnTo>
                  <a:pt x="535444" y="1504670"/>
                </a:lnTo>
                <a:lnTo>
                  <a:pt x="492671" y="1488173"/>
                </a:lnTo>
                <a:lnTo>
                  <a:pt x="451281" y="1469034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99" y="1396707"/>
                </a:lnTo>
                <a:lnTo>
                  <a:pt x="301713" y="1367993"/>
                </a:lnTo>
                <a:lnTo>
                  <a:pt x="268846" y="1337157"/>
                </a:lnTo>
                <a:lnTo>
                  <a:pt x="238010" y="1304290"/>
                </a:lnTo>
                <a:lnTo>
                  <a:pt x="209296" y="1269504"/>
                </a:lnTo>
                <a:lnTo>
                  <a:pt x="182816" y="1232916"/>
                </a:lnTo>
                <a:lnTo>
                  <a:pt x="158673" y="1194625"/>
                </a:lnTo>
                <a:lnTo>
                  <a:pt x="136969" y="1154734"/>
                </a:lnTo>
                <a:lnTo>
                  <a:pt x="117817" y="1113345"/>
                </a:lnTo>
                <a:lnTo>
                  <a:pt x="101333" y="1070559"/>
                </a:lnTo>
                <a:lnTo>
                  <a:pt x="87604" y="1026502"/>
                </a:lnTo>
                <a:lnTo>
                  <a:pt x="76733" y="981278"/>
                </a:lnTo>
                <a:lnTo>
                  <a:pt x="68846" y="934961"/>
                </a:lnTo>
                <a:lnTo>
                  <a:pt x="64033" y="887691"/>
                </a:lnTo>
                <a:lnTo>
                  <a:pt x="62407" y="839558"/>
                </a:lnTo>
                <a:lnTo>
                  <a:pt x="64325" y="787552"/>
                </a:lnTo>
                <a:lnTo>
                  <a:pt x="70027" y="736257"/>
                </a:lnTo>
                <a:lnTo>
                  <a:pt x="79400" y="685838"/>
                </a:lnTo>
                <a:lnTo>
                  <a:pt x="92367" y="636473"/>
                </a:lnTo>
                <a:lnTo>
                  <a:pt x="108826" y="588340"/>
                </a:lnTo>
                <a:lnTo>
                  <a:pt x="128689" y="541616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83" y="411645"/>
                </a:lnTo>
                <a:lnTo>
                  <a:pt x="240169" y="372300"/>
                </a:lnTo>
                <a:lnTo>
                  <a:pt x="275577" y="335254"/>
                </a:lnTo>
                <a:lnTo>
                  <a:pt x="313804" y="300659"/>
                </a:lnTo>
                <a:lnTo>
                  <a:pt x="309321" y="339788"/>
                </a:lnTo>
                <a:lnTo>
                  <a:pt x="311645" y="347929"/>
                </a:lnTo>
                <a:lnTo>
                  <a:pt x="321995" y="360984"/>
                </a:lnTo>
                <a:lnTo>
                  <a:pt x="329425" y="365112"/>
                </a:lnTo>
                <a:lnTo>
                  <a:pt x="341249" y="366255"/>
                </a:lnTo>
                <a:lnTo>
                  <a:pt x="352425" y="364172"/>
                </a:lnTo>
                <a:lnTo>
                  <a:pt x="361911" y="358394"/>
                </a:lnTo>
                <a:lnTo>
                  <a:pt x="368808" y="349631"/>
                </a:lnTo>
                <a:lnTo>
                  <a:pt x="372211" y="338607"/>
                </a:lnTo>
                <a:lnTo>
                  <a:pt x="384200" y="233832"/>
                </a:lnTo>
                <a:lnTo>
                  <a:pt x="383946" y="233248"/>
                </a:lnTo>
                <a:lnTo>
                  <a:pt x="384136" y="229527"/>
                </a:lnTo>
                <a:lnTo>
                  <a:pt x="384048" y="226479"/>
                </a:lnTo>
                <a:lnTo>
                  <a:pt x="382828" y="221665"/>
                </a:lnTo>
                <a:lnTo>
                  <a:pt x="380466" y="216877"/>
                </a:lnTo>
                <a:lnTo>
                  <a:pt x="380187" y="215150"/>
                </a:lnTo>
                <a:lnTo>
                  <a:pt x="378917" y="213283"/>
                </a:lnTo>
                <a:lnTo>
                  <a:pt x="377964" y="212356"/>
                </a:lnTo>
                <a:lnTo>
                  <a:pt x="377901" y="211874"/>
                </a:lnTo>
                <a:lnTo>
                  <a:pt x="376212" y="209753"/>
                </a:lnTo>
                <a:lnTo>
                  <a:pt x="374319" y="208673"/>
                </a:lnTo>
                <a:lnTo>
                  <a:pt x="371627" y="206476"/>
                </a:lnTo>
                <a:lnTo>
                  <a:pt x="370801" y="205447"/>
                </a:lnTo>
                <a:lnTo>
                  <a:pt x="367436" y="203339"/>
                </a:lnTo>
                <a:lnTo>
                  <a:pt x="358165" y="200469"/>
                </a:lnTo>
                <a:lnTo>
                  <a:pt x="357517" y="199999"/>
                </a:lnTo>
                <a:lnTo>
                  <a:pt x="244271" y="187134"/>
                </a:lnTo>
                <a:lnTo>
                  <a:pt x="236131" y="189382"/>
                </a:lnTo>
                <a:lnTo>
                  <a:pt x="223075" y="199732"/>
                </a:lnTo>
                <a:lnTo>
                  <a:pt x="218948" y="207137"/>
                </a:lnTo>
                <a:lnTo>
                  <a:pt x="217043" y="223672"/>
                </a:lnTo>
                <a:lnTo>
                  <a:pt x="219379" y="231813"/>
                </a:lnTo>
                <a:lnTo>
                  <a:pt x="229743" y="244881"/>
                </a:lnTo>
                <a:lnTo>
                  <a:pt x="237159" y="249008"/>
                </a:lnTo>
                <a:lnTo>
                  <a:pt x="273380" y="253136"/>
                </a:lnTo>
                <a:lnTo>
                  <a:pt x="237553" y="285242"/>
                </a:lnTo>
                <a:lnTo>
                  <a:pt x="203974" y="319328"/>
                </a:lnTo>
                <a:lnTo>
                  <a:pt x="172720" y="355282"/>
                </a:lnTo>
                <a:lnTo>
                  <a:pt x="143827" y="392976"/>
                </a:lnTo>
                <a:lnTo>
                  <a:pt x="117373" y="432308"/>
                </a:lnTo>
                <a:lnTo>
                  <a:pt x="93433" y="473138"/>
                </a:lnTo>
                <a:lnTo>
                  <a:pt x="72072" y="515353"/>
                </a:lnTo>
                <a:lnTo>
                  <a:pt x="53340" y="558838"/>
                </a:lnTo>
                <a:lnTo>
                  <a:pt x="37312" y="603453"/>
                </a:lnTo>
                <a:lnTo>
                  <a:pt x="24053" y="649109"/>
                </a:lnTo>
                <a:lnTo>
                  <a:pt x="13627" y="695667"/>
                </a:lnTo>
                <a:lnTo>
                  <a:pt x="6096" y="743013"/>
                </a:lnTo>
                <a:lnTo>
                  <a:pt x="1536" y="791019"/>
                </a:lnTo>
                <a:lnTo>
                  <a:pt x="0" y="839558"/>
                </a:lnTo>
                <a:lnTo>
                  <a:pt x="1511" y="887971"/>
                </a:lnTo>
                <a:lnTo>
                  <a:pt x="5981" y="935570"/>
                </a:lnTo>
                <a:lnTo>
                  <a:pt x="13322" y="982306"/>
                </a:lnTo>
                <a:lnTo>
                  <a:pt x="23444" y="1028065"/>
                </a:lnTo>
                <a:lnTo>
                  <a:pt x="36258" y="1072769"/>
                </a:lnTo>
                <a:lnTo>
                  <a:pt x="51676" y="1116304"/>
                </a:lnTo>
                <a:lnTo>
                  <a:pt x="69596" y="1158608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62"/>
                </a:lnTo>
                <a:lnTo>
                  <a:pt x="164553" y="1313599"/>
                </a:lnTo>
                <a:lnTo>
                  <a:pt x="193662" y="1348333"/>
                </a:lnTo>
                <a:lnTo>
                  <a:pt x="224739" y="1381277"/>
                </a:lnTo>
                <a:lnTo>
                  <a:pt x="257683" y="1412354"/>
                </a:lnTo>
                <a:lnTo>
                  <a:pt x="292430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38" y="1516087"/>
                </a:lnTo>
                <a:lnTo>
                  <a:pt x="447408" y="1536433"/>
                </a:lnTo>
                <a:lnTo>
                  <a:pt x="489712" y="1554353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34"/>
                </a:lnTo>
                <a:lnTo>
                  <a:pt x="718045" y="1604518"/>
                </a:lnTo>
                <a:lnTo>
                  <a:pt x="766445" y="1606016"/>
                </a:lnTo>
                <a:lnTo>
                  <a:pt x="814844" y="1604518"/>
                </a:lnTo>
                <a:lnTo>
                  <a:pt x="862457" y="1600034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42" y="1569758"/>
                </a:lnTo>
                <a:lnTo>
                  <a:pt x="1043178" y="1554353"/>
                </a:lnTo>
                <a:lnTo>
                  <a:pt x="1085481" y="1536433"/>
                </a:lnTo>
                <a:lnTo>
                  <a:pt x="1126451" y="1516087"/>
                </a:lnTo>
                <a:lnTo>
                  <a:pt x="1165999" y="1493418"/>
                </a:lnTo>
                <a:lnTo>
                  <a:pt x="1204036" y="1468513"/>
                </a:lnTo>
                <a:lnTo>
                  <a:pt x="1240472" y="1441462"/>
                </a:lnTo>
                <a:lnTo>
                  <a:pt x="1275207" y="1412354"/>
                </a:lnTo>
                <a:lnTo>
                  <a:pt x="1308150" y="1381277"/>
                </a:lnTo>
                <a:lnTo>
                  <a:pt x="1339227" y="1348333"/>
                </a:lnTo>
                <a:lnTo>
                  <a:pt x="1368336" y="1313599"/>
                </a:lnTo>
                <a:lnTo>
                  <a:pt x="1395387" y="1277162"/>
                </a:lnTo>
                <a:lnTo>
                  <a:pt x="1420291" y="1239126"/>
                </a:lnTo>
                <a:lnTo>
                  <a:pt x="1442961" y="1199578"/>
                </a:lnTo>
                <a:lnTo>
                  <a:pt x="1463306" y="1158608"/>
                </a:lnTo>
                <a:lnTo>
                  <a:pt x="1481226" y="1116304"/>
                </a:lnTo>
                <a:lnTo>
                  <a:pt x="1496644" y="1072769"/>
                </a:lnTo>
                <a:lnTo>
                  <a:pt x="1509445" y="1028065"/>
                </a:lnTo>
                <a:lnTo>
                  <a:pt x="1519580" y="982306"/>
                </a:lnTo>
                <a:lnTo>
                  <a:pt x="1526921" y="935570"/>
                </a:lnTo>
                <a:lnTo>
                  <a:pt x="1531391" y="887971"/>
                </a:lnTo>
                <a:lnTo>
                  <a:pt x="1532902" y="839558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80820" y="6413462"/>
            <a:ext cx="1533525" cy="1606550"/>
          </a:xfrm>
          <a:custGeom>
            <a:avLst/>
            <a:gdLst/>
            <a:ahLst/>
            <a:cxnLst/>
            <a:rect l="l" t="t" r="r" b="b"/>
            <a:pathLst>
              <a:path w="1533525" h="1606550">
                <a:moveTo>
                  <a:pt x="730923" y="918718"/>
                </a:moveTo>
                <a:lnTo>
                  <a:pt x="730592" y="600417"/>
                </a:lnTo>
                <a:lnTo>
                  <a:pt x="693902" y="576872"/>
                </a:lnTo>
                <a:lnTo>
                  <a:pt x="684314" y="577545"/>
                </a:lnTo>
                <a:lnTo>
                  <a:pt x="658761" y="924941"/>
                </a:lnTo>
                <a:lnTo>
                  <a:pt x="656742" y="963320"/>
                </a:lnTo>
                <a:lnTo>
                  <a:pt x="636854" y="1025232"/>
                </a:lnTo>
                <a:lnTo>
                  <a:pt x="600798" y="1063447"/>
                </a:lnTo>
                <a:lnTo>
                  <a:pt x="555802" y="1081036"/>
                </a:lnTo>
                <a:lnTo>
                  <a:pt x="530148" y="1083322"/>
                </a:lnTo>
                <a:lnTo>
                  <a:pt x="509816" y="1082014"/>
                </a:lnTo>
                <a:lnTo>
                  <a:pt x="464705" y="1067092"/>
                </a:lnTo>
                <a:lnTo>
                  <a:pt x="427126" y="1028446"/>
                </a:lnTo>
                <a:lnTo>
                  <a:pt x="409206" y="968159"/>
                </a:lnTo>
                <a:lnTo>
                  <a:pt x="407517" y="600214"/>
                </a:lnTo>
                <a:lnTo>
                  <a:pt x="407225" y="598119"/>
                </a:lnTo>
                <a:lnTo>
                  <a:pt x="405752" y="594639"/>
                </a:lnTo>
                <a:lnTo>
                  <a:pt x="400469" y="587768"/>
                </a:lnTo>
                <a:lnTo>
                  <a:pt x="389597" y="581063"/>
                </a:lnTo>
                <a:lnTo>
                  <a:pt x="371360" y="578040"/>
                </a:lnTo>
                <a:lnTo>
                  <a:pt x="352044" y="581342"/>
                </a:lnTo>
                <a:lnTo>
                  <a:pt x="341985" y="588683"/>
                </a:lnTo>
                <a:lnTo>
                  <a:pt x="338175" y="596201"/>
                </a:lnTo>
                <a:lnTo>
                  <a:pt x="337566" y="600024"/>
                </a:lnTo>
                <a:lnTo>
                  <a:pt x="337566" y="942644"/>
                </a:lnTo>
                <a:lnTo>
                  <a:pt x="345605" y="1012913"/>
                </a:lnTo>
                <a:lnTo>
                  <a:pt x="366826" y="1065923"/>
                </a:lnTo>
                <a:lnTo>
                  <a:pt x="396849" y="1104099"/>
                </a:lnTo>
                <a:lnTo>
                  <a:pt x="431330" y="1129880"/>
                </a:lnTo>
                <a:lnTo>
                  <a:pt x="496189" y="1153985"/>
                </a:lnTo>
                <a:lnTo>
                  <a:pt x="526503" y="1157693"/>
                </a:lnTo>
                <a:lnTo>
                  <a:pt x="567220" y="1154150"/>
                </a:lnTo>
                <a:lnTo>
                  <a:pt x="604608" y="1143673"/>
                </a:lnTo>
                <a:lnTo>
                  <a:pt x="667473" y="1102639"/>
                </a:lnTo>
                <a:lnTo>
                  <a:pt x="694982" y="1067333"/>
                </a:lnTo>
                <a:lnTo>
                  <a:pt x="714870" y="1024496"/>
                </a:lnTo>
                <a:lnTo>
                  <a:pt x="726922" y="974737"/>
                </a:lnTo>
                <a:lnTo>
                  <a:pt x="730923" y="918718"/>
                </a:lnTo>
                <a:close/>
              </a:path>
              <a:path w="1533525" h="1606550">
                <a:moveTo>
                  <a:pt x="1195133" y="955522"/>
                </a:moveTo>
                <a:lnTo>
                  <a:pt x="1186218" y="906081"/>
                </a:lnTo>
                <a:lnTo>
                  <a:pt x="1165644" y="861885"/>
                </a:lnTo>
                <a:lnTo>
                  <a:pt x="1136167" y="824306"/>
                </a:lnTo>
                <a:lnTo>
                  <a:pt x="1126705" y="816457"/>
                </a:lnTo>
                <a:lnTo>
                  <a:pt x="1126705" y="957326"/>
                </a:lnTo>
                <a:lnTo>
                  <a:pt x="1115402" y="1006043"/>
                </a:lnTo>
                <a:lnTo>
                  <a:pt x="1086370" y="1045756"/>
                </a:lnTo>
                <a:lnTo>
                  <a:pt x="1046949" y="1072489"/>
                </a:lnTo>
                <a:lnTo>
                  <a:pt x="1004493" y="1082281"/>
                </a:lnTo>
                <a:lnTo>
                  <a:pt x="955116" y="1073213"/>
                </a:lnTo>
                <a:lnTo>
                  <a:pt x="916444" y="1047432"/>
                </a:lnTo>
                <a:lnTo>
                  <a:pt x="890549" y="1007059"/>
                </a:lnTo>
                <a:lnTo>
                  <a:pt x="879513" y="954239"/>
                </a:lnTo>
                <a:lnTo>
                  <a:pt x="880643" y="930122"/>
                </a:lnTo>
                <a:lnTo>
                  <a:pt x="897699" y="885494"/>
                </a:lnTo>
                <a:lnTo>
                  <a:pt x="943089" y="849299"/>
                </a:lnTo>
                <a:lnTo>
                  <a:pt x="1001788" y="837819"/>
                </a:lnTo>
                <a:lnTo>
                  <a:pt x="1046238" y="846582"/>
                </a:lnTo>
                <a:lnTo>
                  <a:pt x="1086408" y="871156"/>
                </a:lnTo>
                <a:lnTo>
                  <a:pt x="1115504" y="908939"/>
                </a:lnTo>
                <a:lnTo>
                  <a:pt x="1126705" y="957326"/>
                </a:lnTo>
                <a:lnTo>
                  <a:pt x="1126705" y="816457"/>
                </a:lnTo>
                <a:lnTo>
                  <a:pt x="1074496" y="781265"/>
                </a:lnTo>
                <a:lnTo>
                  <a:pt x="1021511" y="764997"/>
                </a:lnTo>
                <a:lnTo>
                  <a:pt x="992492" y="763663"/>
                </a:lnTo>
                <a:lnTo>
                  <a:pt x="967346" y="765670"/>
                </a:lnTo>
                <a:lnTo>
                  <a:pt x="944765" y="771398"/>
                </a:lnTo>
                <a:lnTo>
                  <a:pt x="923442" y="781265"/>
                </a:lnTo>
                <a:lnTo>
                  <a:pt x="949071" y="749160"/>
                </a:lnTo>
                <a:lnTo>
                  <a:pt x="984199" y="715149"/>
                </a:lnTo>
                <a:lnTo>
                  <a:pt x="1030033" y="681748"/>
                </a:lnTo>
                <a:lnTo>
                  <a:pt x="1087793" y="651471"/>
                </a:lnTo>
                <a:lnTo>
                  <a:pt x="1115847" y="640410"/>
                </a:lnTo>
                <a:lnTo>
                  <a:pt x="1122680" y="634885"/>
                </a:lnTo>
                <a:lnTo>
                  <a:pt x="1123937" y="593432"/>
                </a:lnTo>
                <a:lnTo>
                  <a:pt x="1097686" y="573595"/>
                </a:lnTo>
                <a:lnTo>
                  <a:pt x="1095006" y="574040"/>
                </a:lnTo>
                <a:lnTo>
                  <a:pt x="1048334" y="588479"/>
                </a:lnTo>
                <a:lnTo>
                  <a:pt x="999159" y="613918"/>
                </a:lnTo>
                <a:lnTo>
                  <a:pt x="952576" y="645668"/>
                </a:lnTo>
                <a:lnTo>
                  <a:pt x="913714" y="679069"/>
                </a:lnTo>
                <a:lnTo>
                  <a:pt x="864171" y="741730"/>
                </a:lnTo>
                <a:lnTo>
                  <a:pt x="841870" y="782345"/>
                </a:lnTo>
                <a:lnTo>
                  <a:pt x="823633" y="827913"/>
                </a:lnTo>
                <a:lnTo>
                  <a:pt x="811301" y="877506"/>
                </a:lnTo>
                <a:lnTo>
                  <a:pt x="806691" y="930198"/>
                </a:lnTo>
                <a:lnTo>
                  <a:pt x="810514" y="981443"/>
                </a:lnTo>
                <a:lnTo>
                  <a:pt x="822121" y="1027417"/>
                </a:lnTo>
                <a:lnTo>
                  <a:pt x="841311" y="1067549"/>
                </a:lnTo>
                <a:lnTo>
                  <a:pt x="867867" y="1101217"/>
                </a:lnTo>
                <a:lnTo>
                  <a:pt x="929043" y="1141399"/>
                </a:lnTo>
                <a:lnTo>
                  <a:pt x="1004493" y="1155141"/>
                </a:lnTo>
                <a:lnTo>
                  <a:pt x="1043635" y="1151356"/>
                </a:lnTo>
                <a:lnTo>
                  <a:pt x="1080274" y="1140256"/>
                </a:lnTo>
                <a:lnTo>
                  <a:pt x="1113574" y="1122184"/>
                </a:lnTo>
                <a:lnTo>
                  <a:pt x="1142682" y="1097495"/>
                </a:lnTo>
                <a:lnTo>
                  <a:pt x="1154531" y="1082281"/>
                </a:lnTo>
                <a:lnTo>
                  <a:pt x="1166431" y="1067003"/>
                </a:lnTo>
                <a:lnTo>
                  <a:pt x="1183309" y="1032598"/>
                </a:lnTo>
                <a:lnTo>
                  <a:pt x="1192987" y="995146"/>
                </a:lnTo>
                <a:lnTo>
                  <a:pt x="1195133" y="955522"/>
                </a:lnTo>
                <a:close/>
              </a:path>
              <a:path w="1533525" h="1606550">
                <a:moveTo>
                  <a:pt x="1532902" y="839558"/>
                </a:moveTo>
                <a:lnTo>
                  <a:pt x="1531391" y="791159"/>
                </a:lnTo>
                <a:lnTo>
                  <a:pt x="1526921" y="743559"/>
                </a:lnTo>
                <a:lnTo>
                  <a:pt x="1519580" y="696823"/>
                </a:lnTo>
                <a:lnTo>
                  <a:pt x="1509445" y="651065"/>
                </a:lnTo>
                <a:lnTo>
                  <a:pt x="1496644" y="606361"/>
                </a:lnTo>
                <a:lnTo>
                  <a:pt x="1481226" y="562825"/>
                </a:lnTo>
                <a:lnTo>
                  <a:pt x="1463306" y="520509"/>
                </a:lnTo>
                <a:lnTo>
                  <a:pt x="1442961" y="479539"/>
                </a:lnTo>
                <a:lnTo>
                  <a:pt x="1420291" y="439991"/>
                </a:lnTo>
                <a:lnTo>
                  <a:pt x="1395387" y="401955"/>
                </a:lnTo>
                <a:lnTo>
                  <a:pt x="1368336" y="365531"/>
                </a:lnTo>
                <a:lnTo>
                  <a:pt x="1339227" y="330796"/>
                </a:lnTo>
                <a:lnTo>
                  <a:pt x="1308150" y="297840"/>
                </a:lnTo>
                <a:lnTo>
                  <a:pt x="1275207" y="266763"/>
                </a:lnTo>
                <a:lnTo>
                  <a:pt x="1240472" y="237655"/>
                </a:lnTo>
                <a:lnTo>
                  <a:pt x="1204036" y="210604"/>
                </a:lnTo>
                <a:lnTo>
                  <a:pt x="1165999" y="185699"/>
                </a:lnTo>
                <a:lnTo>
                  <a:pt x="1126451" y="163029"/>
                </a:lnTo>
                <a:lnTo>
                  <a:pt x="1085481" y="142697"/>
                </a:lnTo>
                <a:lnTo>
                  <a:pt x="1043178" y="124764"/>
                </a:lnTo>
                <a:lnTo>
                  <a:pt x="999642" y="109359"/>
                </a:lnTo>
                <a:lnTo>
                  <a:pt x="954938" y="96545"/>
                </a:lnTo>
                <a:lnTo>
                  <a:pt x="909180" y="86423"/>
                </a:lnTo>
                <a:lnTo>
                  <a:pt x="862457" y="79082"/>
                </a:lnTo>
                <a:lnTo>
                  <a:pt x="814844" y="74599"/>
                </a:lnTo>
                <a:lnTo>
                  <a:pt x="766445" y="73088"/>
                </a:lnTo>
                <a:lnTo>
                  <a:pt x="740308" y="72847"/>
                </a:lnTo>
                <a:lnTo>
                  <a:pt x="759307" y="52324"/>
                </a:lnTo>
                <a:lnTo>
                  <a:pt x="765759" y="41770"/>
                </a:lnTo>
                <a:lnTo>
                  <a:pt x="767600" y="29959"/>
                </a:lnTo>
                <a:lnTo>
                  <a:pt x="764870" y="18300"/>
                </a:lnTo>
                <a:lnTo>
                  <a:pt x="757643" y="8229"/>
                </a:lnTo>
                <a:lnTo>
                  <a:pt x="747052" y="1816"/>
                </a:lnTo>
                <a:lnTo>
                  <a:pt x="735241" y="0"/>
                </a:lnTo>
                <a:lnTo>
                  <a:pt x="723607" y="2730"/>
                </a:lnTo>
                <a:lnTo>
                  <a:pt x="713574" y="9944"/>
                </a:lnTo>
                <a:lnTo>
                  <a:pt x="641832" y="87401"/>
                </a:lnTo>
                <a:lnTo>
                  <a:pt x="641667" y="88112"/>
                </a:lnTo>
                <a:lnTo>
                  <a:pt x="640829" y="89141"/>
                </a:lnTo>
                <a:lnTo>
                  <a:pt x="640257" y="89395"/>
                </a:lnTo>
                <a:lnTo>
                  <a:pt x="639127" y="90970"/>
                </a:lnTo>
                <a:lnTo>
                  <a:pt x="638911" y="92265"/>
                </a:lnTo>
                <a:lnTo>
                  <a:pt x="637552" y="94767"/>
                </a:lnTo>
                <a:lnTo>
                  <a:pt x="636447" y="95923"/>
                </a:lnTo>
                <a:lnTo>
                  <a:pt x="635685" y="98005"/>
                </a:lnTo>
                <a:lnTo>
                  <a:pt x="635774" y="98691"/>
                </a:lnTo>
                <a:lnTo>
                  <a:pt x="635025" y="101219"/>
                </a:lnTo>
                <a:lnTo>
                  <a:pt x="634542" y="106502"/>
                </a:lnTo>
                <a:lnTo>
                  <a:pt x="633971" y="107823"/>
                </a:lnTo>
                <a:lnTo>
                  <a:pt x="634047" y="109931"/>
                </a:lnTo>
                <a:lnTo>
                  <a:pt x="634415" y="110515"/>
                </a:lnTo>
                <a:lnTo>
                  <a:pt x="634542" y="111836"/>
                </a:lnTo>
                <a:lnTo>
                  <a:pt x="634301" y="112483"/>
                </a:lnTo>
                <a:lnTo>
                  <a:pt x="634644" y="114604"/>
                </a:lnTo>
                <a:lnTo>
                  <a:pt x="635482" y="115747"/>
                </a:lnTo>
                <a:lnTo>
                  <a:pt x="636282" y="118376"/>
                </a:lnTo>
                <a:lnTo>
                  <a:pt x="636270" y="119722"/>
                </a:lnTo>
                <a:lnTo>
                  <a:pt x="637082" y="121539"/>
                </a:lnTo>
                <a:lnTo>
                  <a:pt x="637933" y="122580"/>
                </a:lnTo>
                <a:lnTo>
                  <a:pt x="639089" y="124777"/>
                </a:lnTo>
                <a:lnTo>
                  <a:pt x="642874" y="129197"/>
                </a:lnTo>
                <a:lnTo>
                  <a:pt x="643229" y="130200"/>
                </a:lnTo>
                <a:lnTo>
                  <a:pt x="726909" y="207733"/>
                </a:lnTo>
                <a:lnTo>
                  <a:pt x="734517" y="210489"/>
                </a:lnTo>
                <a:lnTo>
                  <a:pt x="750506" y="210489"/>
                </a:lnTo>
                <a:lnTo>
                  <a:pt x="758863" y="207137"/>
                </a:lnTo>
                <a:lnTo>
                  <a:pt x="765009" y="200507"/>
                </a:lnTo>
                <a:lnTo>
                  <a:pt x="771436" y="189941"/>
                </a:lnTo>
                <a:lnTo>
                  <a:pt x="773264" y="178117"/>
                </a:lnTo>
                <a:lnTo>
                  <a:pt x="770534" y="166484"/>
                </a:lnTo>
                <a:lnTo>
                  <a:pt x="763308" y="156438"/>
                </a:lnTo>
                <a:lnTo>
                  <a:pt x="740448" y="135267"/>
                </a:lnTo>
                <a:lnTo>
                  <a:pt x="766445" y="135521"/>
                </a:lnTo>
                <a:lnTo>
                  <a:pt x="814578" y="137160"/>
                </a:lnTo>
                <a:lnTo>
                  <a:pt x="861847" y="141960"/>
                </a:lnTo>
                <a:lnTo>
                  <a:pt x="908151" y="149860"/>
                </a:lnTo>
                <a:lnTo>
                  <a:pt x="953389" y="160718"/>
                </a:lnTo>
                <a:lnTo>
                  <a:pt x="997445" y="174447"/>
                </a:lnTo>
                <a:lnTo>
                  <a:pt x="1040218" y="190944"/>
                </a:lnTo>
                <a:lnTo>
                  <a:pt x="1081608" y="210083"/>
                </a:lnTo>
                <a:lnTo>
                  <a:pt x="1121511" y="231787"/>
                </a:lnTo>
                <a:lnTo>
                  <a:pt x="1159802" y="255930"/>
                </a:lnTo>
                <a:lnTo>
                  <a:pt x="1196390" y="282409"/>
                </a:lnTo>
                <a:lnTo>
                  <a:pt x="1231176" y="311124"/>
                </a:lnTo>
                <a:lnTo>
                  <a:pt x="1264043" y="341960"/>
                </a:lnTo>
                <a:lnTo>
                  <a:pt x="1294879" y="374827"/>
                </a:lnTo>
                <a:lnTo>
                  <a:pt x="1323594" y="409613"/>
                </a:lnTo>
                <a:lnTo>
                  <a:pt x="1350073" y="446201"/>
                </a:lnTo>
                <a:lnTo>
                  <a:pt x="1374216" y="484492"/>
                </a:lnTo>
                <a:lnTo>
                  <a:pt x="1395920" y="524395"/>
                </a:lnTo>
                <a:lnTo>
                  <a:pt x="1415072" y="565785"/>
                </a:lnTo>
                <a:lnTo>
                  <a:pt x="1431556" y="608558"/>
                </a:lnTo>
                <a:lnTo>
                  <a:pt x="1445285" y="652614"/>
                </a:lnTo>
                <a:lnTo>
                  <a:pt x="1456156" y="697852"/>
                </a:lnTo>
                <a:lnTo>
                  <a:pt x="1464043" y="744156"/>
                </a:lnTo>
                <a:lnTo>
                  <a:pt x="1468856" y="791438"/>
                </a:lnTo>
                <a:lnTo>
                  <a:pt x="1470482" y="839558"/>
                </a:lnTo>
                <a:lnTo>
                  <a:pt x="1468856" y="887691"/>
                </a:lnTo>
                <a:lnTo>
                  <a:pt x="1464043" y="934961"/>
                </a:lnTo>
                <a:lnTo>
                  <a:pt x="1456156" y="981278"/>
                </a:lnTo>
                <a:lnTo>
                  <a:pt x="1445285" y="1026502"/>
                </a:lnTo>
                <a:lnTo>
                  <a:pt x="1431556" y="1070559"/>
                </a:lnTo>
                <a:lnTo>
                  <a:pt x="1415072" y="1113345"/>
                </a:lnTo>
                <a:lnTo>
                  <a:pt x="1395920" y="1154734"/>
                </a:lnTo>
                <a:lnTo>
                  <a:pt x="1374216" y="1194625"/>
                </a:lnTo>
                <a:lnTo>
                  <a:pt x="1350073" y="1232916"/>
                </a:lnTo>
                <a:lnTo>
                  <a:pt x="1323594" y="1269504"/>
                </a:lnTo>
                <a:lnTo>
                  <a:pt x="1294879" y="1304290"/>
                </a:lnTo>
                <a:lnTo>
                  <a:pt x="1264043" y="1337157"/>
                </a:lnTo>
                <a:lnTo>
                  <a:pt x="1231176" y="1367993"/>
                </a:lnTo>
                <a:lnTo>
                  <a:pt x="1196390" y="1396707"/>
                </a:lnTo>
                <a:lnTo>
                  <a:pt x="1159802" y="1423187"/>
                </a:lnTo>
                <a:lnTo>
                  <a:pt x="1121511" y="1447330"/>
                </a:lnTo>
                <a:lnTo>
                  <a:pt x="1081608" y="1469034"/>
                </a:lnTo>
                <a:lnTo>
                  <a:pt x="1040218" y="1488173"/>
                </a:lnTo>
                <a:lnTo>
                  <a:pt x="997445" y="1504670"/>
                </a:lnTo>
                <a:lnTo>
                  <a:pt x="953389" y="1518399"/>
                </a:lnTo>
                <a:lnTo>
                  <a:pt x="908151" y="1529257"/>
                </a:lnTo>
                <a:lnTo>
                  <a:pt x="861847" y="1537157"/>
                </a:lnTo>
                <a:lnTo>
                  <a:pt x="814578" y="1541957"/>
                </a:lnTo>
                <a:lnTo>
                  <a:pt x="766445" y="1543583"/>
                </a:lnTo>
                <a:lnTo>
                  <a:pt x="718312" y="1541957"/>
                </a:lnTo>
                <a:lnTo>
                  <a:pt x="671042" y="1537157"/>
                </a:lnTo>
                <a:lnTo>
                  <a:pt x="624738" y="1529257"/>
                </a:lnTo>
                <a:lnTo>
                  <a:pt x="579501" y="1518399"/>
                </a:lnTo>
                <a:lnTo>
                  <a:pt x="535444" y="1504670"/>
                </a:lnTo>
                <a:lnTo>
                  <a:pt x="492671" y="1488173"/>
                </a:lnTo>
                <a:lnTo>
                  <a:pt x="451281" y="1469034"/>
                </a:lnTo>
                <a:lnTo>
                  <a:pt x="411378" y="1447330"/>
                </a:lnTo>
                <a:lnTo>
                  <a:pt x="373087" y="1423187"/>
                </a:lnTo>
                <a:lnTo>
                  <a:pt x="336499" y="1396707"/>
                </a:lnTo>
                <a:lnTo>
                  <a:pt x="301713" y="1367993"/>
                </a:lnTo>
                <a:lnTo>
                  <a:pt x="268846" y="1337157"/>
                </a:lnTo>
                <a:lnTo>
                  <a:pt x="238010" y="1304290"/>
                </a:lnTo>
                <a:lnTo>
                  <a:pt x="209296" y="1269504"/>
                </a:lnTo>
                <a:lnTo>
                  <a:pt x="182816" y="1232916"/>
                </a:lnTo>
                <a:lnTo>
                  <a:pt x="158673" y="1194625"/>
                </a:lnTo>
                <a:lnTo>
                  <a:pt x="136969" y="1154734"/>
                </a:lnTo>
                <a:lnTo>
                  <a:pt x="117817" y="1113345"/>
                </a:lnTo>
                <a:lnTo>
                  <a:pt x="101333" y="1070559"/>
                </a:lnTo>
                <a:lnTo>
                  <a:pt x="87604" y="1026502"/>
                </a:lnTo>
                <a:lnTo>
                  <a:pt x="76733" y="981278"/>
                </a:lnTo>
                <a:lnTo>
                  <a:pt x="68846" y="934961"/>
                </a:lnTo>
                <a:lnTo>
                  <a:pt x="64033" y="887691"/>
                </a:lnTo>
                <a:lnTo>
                  <a:pt x="62407" y="839558"/>
                </a:lnTo>
                <a:lnTo>
                  <a:pt x="64325" y="787552"/>
                </a:lnTo>
                <a:lnTo>
                  <a:pt x="70027" y="736257"/>
                </a:lnTo>
                <a:lnTo>
                  <a:pt x="79400" y="685838"/>
                </a:lnTo>
                <a:lnTo>
                  <a:pt x="92367" y="636473"/>
                </a:lnTo>
                <a:lnTo>
                  <a:pt x="108826" y="588340"/>
                </a:lnTo>
                <a:lnTo>
                  <a:pt x="128689" y="541616"/>
                </a:lnTo>
                <a:lnTo>
                  <a:pt x="151841" y="496468"/>
                </a:lnTo>
                <a:lnTo>
                  <a:pt x="178206" y="453085"/>
                </a:lnTo>
                <a:lnTo>
                  <a:pt x="207683" y="411645"/>
                </a:lnTo>
                <a:lnTo>
                  <a:pt x="240169" y="372300"/>
                </a:lnTo>
                <a:lnTo>
                  <a:pt x="275577" y="335254"/>
                </a:lnTo>
                <a:lnTo>
                  <a:pt x="313804" y="300659"/>
                </a:lnTo>
                <a:lnTo>
                  <a:pt x="309321" y="339788"/>
                </a:lnTo>
                <a:lnTo>
                  <a:pt x="311645" y="347929"/>
                </a:lnTo>
                <a:lnTo>
                  <a:pt x="321995" y="360984"/>
                </a:lnTo>
                <a:lnTo>
                  <a:pt x="329425" y="365112"/>
                </a:lnTo>
                <a:lnTo>
                  <a:pt x="341249" y="366255"/>
                </a:lnTo>
                <a:lnTo>
                  <a:pt x="352425" y="364172"/>
                </a:lnTo>
                <a:lnTo>
                  <a:pt x="361911" y="358394"/>
                </a:lnTo>
                <a:lnTo>
                  <a:pt x="368808" y="349631"/>
                </a:lnTo>
                <a:lnTo>
                  <a:pt x="372211" y="338607"/>
                </a:lnTo>
                <a:lnTo>
                  <a:pt x="384213" y="233832"/>
                </a:lnTo>
                <a:lnTo>
                  <a:pt x="383946" y="233248"/>
                </a:lnTo>
                <a:lnTo>
                  <a:pt x="384136" y="229527"/>
                </a:lnTo>
                <a:lnTo>
                  <a:pt x="384048" y="226479"/>
                </a:lnTo>
                <a:lnTo>
                  <a:pt x="382828" y="221665"/>
                </a:lnTo>
                <a:lnTo>
                  <a:pt x="380466" y="216877"/>
                </a:lnTo>
                <a:lnTo>
                  <a:pt x="380187" y="215150"/>
                </a:lnTo>
                <a:lnTo>
                  <a:pt x="378917" y="213283"/>
                </a:lnTo>
                <a:lnTo>
                  <a:pt x="377964" y="212356"/>
                </a:lnTo>
                <a:lnTo>
                  <a:pt x="377901" y="211874"/>
                </a:lnTo>
                <a:lnTo>
                  <a:pt x="376212" y="209753"/>
                </a:lnTo>
                <a:lnTo>
                  <a:pt x="374319" y="208673"/>
                </a:lnTo>
                <a:lnTo>
                  <a:pt x="371627" y="206476"/>
                </a:lnTo>
                <a:lnTo>
                  <a:pt x="370801" y="205447"/>
                </a:lnTo>
                <a:lnTo>
                  <a:pt x="367436" y="203339"/>
                </a:lnTo>
                <a:lnTo>
                  <a:pt x="358165" y="200469"/>
                </a:lnTo>
                <a:lnTo>
                  <a:pt x="357517" y="199999"/>
                </a:lnTo>
                <a:lnTo>
                  <a:pt x="244271" y="187134"/>
                </a:lnTo>
                <a:lnTo>
                  <a:pt x="236131" y="189382"/>
                </a:lnTo>
                <a:lnTo>
                  <a:pt x="223075" y="199732"/>
                </a:lnTo>
                <a:lnTo>
                  <a:pt x="218948" y="207137"/>
                </a:lnTo>
                <a:lnTo>
                  <a:pt x="217043" y="223672"/>
                </a:lnTo>
                <a:lnTo>
                  <a:pt x="219379" y="231813"/>
                </a:lnTo>
                <a:lnTo>
                  <a:pt x="229743" y="244881"/>
                </a:lnTo>
                <a:lnTo>
                  <a:pt x="237159" y="249008"/>
                </a:lnTo>
                <a:lnTo>
                  <a:pt x="273380" y="253136"/>
                </a:lnTo>
                <a:lnTo>
                  <a:pt x="237553" y="285242"/>
                </a:lnTo>
                <a:lnTo>
                  <a:pt x="203974" y="319328"/>
                </a:lnTo>
                <a:lnTo>
                  <a:pt x="172720" y="355282"/>
                </a:lnTo>
                <a:lnTo>
                  <a:pt x="143827" y="392976"/>
                </a:lnTo>
                <a:lnTo>
                  <a:pt x="117373" y="432308"/>
                </a:lnTo>
                <a:lnTo>
                  <a:pt x="93433" y="473138"/>
                </a:lnTo>
                <a:lnTo>
                  <a:pt x="72072" y="515353"/>
                </a:lnTo>
                <a:lnTo>
                  <a:pt x="53340" y="558838"/>
                </a:lnTo>
                <a:lnTo>
                  <a:pt x="37312" y="603453"/>
                </a:lnTo>
                <a:lnTo>
                  <a:pt x="24053" y="649109"/>
                </a:lnTo>
                <a:lnTo>
                  <a:pt x="13627" y="695667"/>
                </a:lnTo>
                <a:lnTo>
                  <a:pt x="6096" y="743013"/>
                </a:lnTo>
                <a:lnTo>
                  <a:pt x="1536" y="791019"/>
                </a:lnTo>
                <a:lnTo>
                  <a:pt x="0" y="839558"/>
                </a:lnTo>
                <a:lnTo>
                  <a:pt x="1511" y="887971"/>
                </a:lnTo>
                <a:lnTo>
                  <a:pt x="5981" y="935570"/>
                </a:lnTo>
                <a:lnTo>
                  <a:pt x="13322" y="982306"/>
                </a:lnTo>
                <a:lnTo>
                  <a:pt x="23444" y="1028065"/>
                </a:lnTo>
                <a:lnTo>
                  <a:pt x="36258" y="1072769"/>
                </a:lnTo>
                <a:lnTo>
                  <a:pt x="51676" y="1116304"/>
                </a:lnTo>
                <a:lnTo>
                  <a:pt x="69596" y="1158608"/>
                </a:lnTo>
                <a:lnTo>
                  <a:pt x="89928" y="1199578"/>
                </a:lnTo>
                <a:lnTo>
                  <a:pt x="112598" y="1239126"/>
                </a:lnTo>
                <a:lnTo>
                  <a:pt x="137502" y="1277162"/>
                </a:lnTo>
                <a:lnTo>
                  <a:pt x="164553" y="1313599"/>
                </a:lnTo>
                <a:lnTo>
                  <a:pt x="193662" y="1348333"/>
                </a:lnTo>
                <a:lnTo>
                  <a:pt x="224739" y="1381277"/>
                </a:lnTo>
                <a:lnTo>
                  <a:pt x="257683" y="1412354"/>
                </a:lnTo>
                <a:lnTo>
                  <a:pt x="292430" y="1441462"/>
                </a:lnTo>
                <a:lnTo>
                  <a:pt x="328853" y="1468513"/>
                </a:lnTo>
                <a:lnTo>
                  <a:pt x="366890" y="1493418"/>
                </a:lnTo>
                <a:lnTo>
                  <a:pt x="406438" y="1516087"/>
                </a:lnTo>
                <a:lnTo>
                  <a:pt x="447408" y="1536433"/>
                </a:lnTo>
                <a:lnTo>
                  <a:pt x="489712" y="1554353"/>
                </a:lnTo>
                <a:lnTo>
                  <a:pt x="533247" y="1569758"/>
                </a:lnTo>
                <a:lnTo>
                  <a:pt x="577951" y="1582572"/>
                </a:lnTo>
                <a:lnTo>
                  <a:pt x="623709" y="1592694"/>
                </a:lnTo>
                <a:lnTo>
                  <a:pt x="670433" y="1600034"/>
                </a:lnTo>
                <a:lnTo>
                  <a:pt x="718045" y="1604518"/>
                </a:lnTo>
                <a:lnTo>
                  <a:pt x="766445" y="1606016"/>
                </a:lnTo>
                <a:lnTo>
                  <a:pt x="814844" y="1604518"/>
                </a:lnTo>
                <a:lnTo>
                  <a:pt x="862457" y="1600034"/>
                </a:lnTo>
                <a:lnTo>
                  <a:pt x="909180" y="1592694"/>
                </a:lnTo>
                <a:lnTo>
                  <a:pt x="954938" y="1582572"/>
                </a:lnTo>
                <a:lnTo>
                  <a:pt x="999642" y="1569758"/>
                </a:lnTo>
                <a:lnTo>
                  <a:pt x="1043178" y="1554353"/>
                </a:lnTo>
                <a:lnTo>
                  <a:pt x="1085481" y="1536433"/>
                </a:lnTo>
                <a:lnTo>
                  <a:pt x="1126451" y="1516087"/>
                </a:lnTo>
                <a:lnTo>
                  <a:pt x="1165999" y="1493418"/>
                </a:lnTo>
                <a:lnTo>
                  <a:pt x="1204036" y="1468513"/>
                </a:lnTo>
                <a:lnTo>
                  <a:pt x="1240472" y="1441462"/>
                </a:lnTo>
                <a:lnTo>
                  <a:pt x="1275207" y="1412354"/>
                </a:lnTo>
                <a:lnTo>
                  <a:pt x="1308150" y="1381277"/>
                </a:lnTo>
                <a:lnTo>
                  <a:pt x="1339227" y="1348333"/>
                </a:lnTo>
                <a:lnTo>
                  <a:pt x="1368336" y="1313599"/>
                </a:lnTo>
                <a:lnTo>
                  <a:pt x="1395387" y="1277162"/>
                </a:lnTo>
                <a:lnTo>
                  <a:pt x="1420291" y="1239126"/>
                </a:lnTo>
                <a:lnTo>
                  <a:pt x="1442961" y="1199578"/>
                </a:lnTo>
                <a:lnTo>
                  <a:pt x="1463306" y="1158608"/>
                </a:lnTo>
                <a:lnTo>
                  <a:pt x="1481226" y="1116304"/>
                </a:lnTo>
                <a:lnTo>
                  <a:pt x="1496644" y="1072769"/>
                </a:lnTo>
                <a:lnTo>
                  <a:pt x="1509445" y="1028065"/>
                </a:lnTo>
                <a:lnTo>
                  <a:pt x="1519580" y="982306"/>
                </a:lnTo>
                <a:lnTo>
                  <a:pt x="1526921" y="935570"/>
                </a:lnTo>
                <a:lnTo>
                  <a:pt x="1531391" y="887971"/>
                </a:lnTo>
                <a:lnTo>
                  <a:pt x="1532902" y="839558"/>
                </a:lnTo>
                <a:close/>
              </a:path>
            </a:pathLst>
          </a:custGeom>
          <a:solidFill>
            <a:srgbClr val="010202">
              <a:alpha val="5000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2022-05-05T08:41:09Z</dcterms:created>
  <dcterms:modified xsi:type="dcterms:W3CDTF">2022-05-05T08:41:09Z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Creator">
    <vt:lpwstr>Adobe InDesign 17.2 (Windows)</vt:lpwstr>
  </property>
  <property fmtid="{D5CDD505-2E9C-101B-9397-08002B2CF9AE}" pid="4" name="LastSaved">
    <vt:filetime>2022-05-05T00:00:00Z</vt:filetime>
  </property>
</Properties>
</file>