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B8DF7-16BC-8F47-B43C-77343D177084}" type="datetimeFigureOut">
              <a:rPr lang="en-BG" smtClean="0"/>
              <a:t>23.07.20</a:t>
            </a:fld>
            <a:endParaRPr lang="en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E5611-BDA9-7E44-B98F-AFCB707CEC7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1576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E5611-BDA9-7E44-B98F-AFCB707CEC75}" type="slidenum">
              <a:rPr lang="en-BG" smtClean="0"/>
              <a:t>2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022405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AEBD-3459-8D49-9E1B-A75018246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BF807-2B37-F545-831A-9410CE592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8240F-607B-6245-94B4-77CCF08F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AF26-5C7F-3442-8BDE-A65935FE8CE1}" type="datetimeFigureOut">
              <a:rPr lang="en-BG" smtClean="0"/>
              <a:t>23.07.20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30AB8-4EE9-DD41-905F-4A2396CF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2E99E-9353-6240-87CF-5A6D8D94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54B2-353B-694B-9E5A-094D8AADE2A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75921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8658-B871-2248-82C6-ECD57E05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CF50A-ADE0-AC41-AD79-BA82D111E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DAC04-6E25-E14E-BF81-7D4F7515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AF26-5C7F-3442-8BDE-A65935FE8CE1}" type="datetimeFigureOut">
              <a:rPr lang="en-BG" smtClean="0"/>
              <a:t>23.07.20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4EB21-0880-F641-9F9F-A4A60158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0194E-4D4C-6042-94F8-4C25BD10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54B2-353B-694B-9E5A-094D8AADE2A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62639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7FA90-E55F-9A49-BEC7-7B68ED16E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E4D44-6FF8-6B40-A018-1DD254A26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AC300-5ECC-2D4E-8A59-14C19759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AF26-5C7F-3442-8BDE-A65935FE8CE1}" type="datetimeFigureOut">
              <a:rPr lang="en-BG" smtClean="0"/>
              <a:t>23.07.20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CB7EA-9495-394B-9B20-979E867D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6D1B6-E60B-D645-8293-1C95D1AA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54B2-353B-694B-9E5A-094D8AADE2A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3834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E722-F9D9-3A45-8A4A-9E162423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27916-E0EE-B643-B300-C8567F476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D91E2-EE01-3F4F-81E2-E2C3EEEC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AF26-5C7F-3442-8BDE-A65935FE8CE1}" type="datetimeFigureOut">
              <a:rPr lang="en-BG" smtClean="0"/>
              <a:t>23.07.20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4F284-9C0B-0743-82DE-FAA6129E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D64E2-5743-6B4D-870C-C6D67EDF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54B2-353B-694B-9E5A-094D8AADE2A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4012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78FE-0AF2-6049-B432-DC4738F7B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49438-0388-544F-B5EF-5D0AD265C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C9D93-3CA5-8243-ADBB-8F30D74B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AF26-5C7F-3442-8BDE-A65935FE8CE1}" type="datetimeFigureOut">
              <a:rPr lang="en-BG" smtClean="0"/>
              <a:t>23.07.20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5DBF6-BDFA-934C-93CC-3B03990A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EA3A1-1370-0649-B820-422CBC52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54B2-353B-694B-9E5A-094D8AADE2A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69882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D07C-1E75-8F43-9E04-745EFF84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647DC-5DB5-ED4B-8EC3-A09C80542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CC221-A0A8-8E41-AE2F-6E0650420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51CD7-429C-C64B-8254-541DF303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AF26-5C7F-3442-8BDE-A65935FE8CE1}" type="datetimeFigureOut">
              <a:rPr lang="en-BG" smtClean="0"/>
              <a:t>23.07.20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44672-F09D-BF45-A11B-AC032858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BA7F1-204D-5C49-9AA0-F78495B5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54B2-353B-694B-9E5A-094D8AADE2A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71999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37F6-EF8A-A64D-9CAB-336AF077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8A232-0CBC-D949-BE21-26A5C4C12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98F39-FB43-E24E-A91D-C1CD9DC9F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A2EC0-37D2-D44C-8940-6393081C3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E492A-7046-2941-A56C-4EC7000AF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C3904-BD17-E746-AFFA-CA8D1858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AF26-5C7F-3442-8BDE-A65935FE8CE1}" type="datetimeFigureOut">
              <a:rPr lang="en-BG" smtClean="0"/>
              <a:t>23.07.20</a:t>
            </a:fld>
            <a:endParaRPr lang="en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8A652F-5804-194C-B1D2-6FF96FB0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8CB6C-DC3A-E546-BD61-8B9D647F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54B2-353B-694B-9E5A-094D8AADE2A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62690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FAF0-B35B-724C-B4DF-B1B20610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D9234-96BB-764C-9C09-829FBEE1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AF26-5C7F-3442-8BDE-A65935FE8CE1}" type="datetimeFigureOut">
              <a:rPr lang="en-BG" smtClean="0"/>
              <a:t>23.07.20</a:t>
            </a:fld>
            <a:endParaRPr lang="en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1AE2D-AB87-094C-AC98-9FD906E8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F28FD-FC49-0A4E-8EA7-CE5B1455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54B2-353B-694B-9E5A-094D8AADE2A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80656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25458-1547-5348-B895-597B258D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AF26-5C7F-3442-8BDE-A65935FE8CE1}" type="datetimeFigureOut">
              <a:rPr lang="en-BG" smtClean="0"/>
              <a:t>23.07.20</a:t>
            </a:fld>
            <a:endParaRPr lang="en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753DA-C3D7-7642-BD6B-DD4D273D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1EA94-9F7D-C049-A01C-C1A4A36B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54B2-353B-694B-9E5A-094D8AADE2A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77774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5642-C16C-4447-A542-D4C691FF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F455-4033-D642-951D-DC5A57BDA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D5C0D-98F6-A24E-A650-70BB331D1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41344-1E74-7D41-B7D7-A5856368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AF26-5C7F-3442-8BDE-A65935FE8CE1}" type="datetimeFigureOut">
              <a:rPr lang="en-BG" smtClean="0"/>
              <a:t>23.07.20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0D6EA-87BC-6C48-B709-9056119E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954EE-48D9-0945-A8BB-FC750EA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54B2-353B-694B-9E5A-094D8AADE2A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20730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E7CE-8B14-D145-BC2D-C1C4C7E5A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81F0F-AED4-C348-B3F2-1F56D8A0E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1B7BD-F46C-834D-8F39-A023C649A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60CE6-F208-3444-8653-437A9E11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AF26-5C7F-3442-8BDE-A65935FE8CE1}" type="datetimeFigureOut">
              <a:rPr lang="en-BG" smtClean="0"/>
              <a:t>23.07.20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A5D87-7D44-A048-844F-B867B092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E0C23-55DD-9C49-A62A-071AED9F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54B2-353B-694B-9E5A-094D8AADE2A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21751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D37D6-A9E8-5540-9096-E265E1A2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D2795-0B07-3F4C-AEFA-506C2E797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3E4EE-CFFF-DF4F-AE69-CBDC688D4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9AF26-5C7F-3442-8BDE-A65935FE8CE1}" type="datetimeFigureOut">
              <a:rPr lang="en-BG" smtClean="0"/>
              <a:t>23.07.20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7ADF-9801-8D48-86E9-01B9367E7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5D021-8B79-804D-9E97-C68D92741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A54B2-353B-694B-9E5A-094D8AADE2A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15031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BB62-EC27-E841-AF5F-ED7A848D1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Farmers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24702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AA6A-D474-EF49-A02F-AE44280A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8703A-DCF6-964A-B9C9-623691C8D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21031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4810-46CA-A742-B7A2-1F6F5056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D1668-660A-874F-AC22-D6BB3A9E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G" dirty="0"/>
              <a:t>React Technologies</a:t>
            </a:r>
          </a:p>
          <a:p>
            <a:r>
              <a:rPr lang="en-BG" dirty="0"/>
              <a:t>Node JS</a:t>
            </a:r>
          </a:p>
          <a:p>
            <a:r>
              <a:rPr lang="en-BG" dirty="0"/>
              <a:t>MongoDB</a:t>
            </a:r>
          </a:p>
          <a:p>
            <a:r>
              <a:rPr lang="en-BG" dirty="0"/>
              <a:t>Google Cloud Storage</a:t>
            </a:r>
          </a:p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5620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1FEF-5417-A34B-9DAF-18E042F2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File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BC9B9-9F3D-8A47-9815-C8498417A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31" y="1690688"/>
            <a:ext cx="3209012" cy="464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8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DACF-2D00-934C-ADA5-1C07E762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1A2C7-019E-794A-916D-9C2D9CB2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72553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16</Words>
  <Application>Microsoft Macintosh PowerPoint</Application>
  <PresentationFormat>Widescreen</PresentationFormat>
  <Paragraphs>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Online Farmers</vt:lpstr>
      <vt:lpstr>The idea</vt:lpstr>
      <vt:lpstr>Technologies</vt:lpstr>
      <vt:lpstr>File Structure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</dc:title>
  <dc:creator>Теодора Владимирова Петкова</dc:creator>
  <cp:lastModifiedBy>Теодора Владимирова Петкова</cp:lastModifiedBy>
  <cp:revision>3</cp:revision>
  <dcterms:created xsi:type="dcterms:W3CDTF">2020-07-23T06:42:22Z</dcterms:created>
  <dcterms:modified xsi:type="dcterms:W3CDTF">2020-07-23T13:01:51Z</dcterms:modified>
</cp:coreProperties>
</file>