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CBB2D-E338-4743-928E-DC291B19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58329-AF5B-4751-BEFF-92D5E324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A7D56-F1D8-425C-8C26-CCFD020C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A8A20-5288-4FE2-8A2A-557A2F1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50D8F-E4C6-40C0-B162-047C83A5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7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2E576-317B-4892-A116-3412327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B1EBB-733F-44C9-8172-5F23C81A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37D85-95F7-449A-9DF0-0EC74C0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D2B3-7A63-44CA-91F6-5288E58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AC1EC-0A66-4337-9467-52B1057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5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E38674-B7B4-468D-ACC4-61C2C8B82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E2B5B-E253-49D1-8840-BAAE1C808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AEE5-EE81-49EA-AD13-1D056FA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722CA-FD3A-46CC-BF33-5578427A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BEA63-A460-4C15-A249-91A10581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4E6D-8EE2-43EF-BC71-68B2516D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54C37-69AE-4A40-9305-BD6CCDA4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4C5C0-C216-4BE1-B49B-1151685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7BE7B-2158-4C4F-B3AC-9E6A0BCD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8B7CD-4CBC-4EBD-A9A6-1F87EBDF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F266E-9016-477E-BE50-41AB1A7A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16865-7AF2-4BCC-81EF-F29DC13B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7B13C-7241-4692-9500-7E1F85DF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63971-EDD5-4190-9F54-F7BA214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A71B-5BA9-44AB-8C0D-EA0FDE9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CA2FE-7CC6-4680-A8B9-2F4C2B8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305FC-68EB-4608-AB22-DB5422F4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EA4B4-E22E-4F4A-834E-415649AE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E9C7F-6069-43AA-A918-B2380A45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C8FEA-9A45-42A0-8E24-09CB7D8B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FBA28-A129-4353-8BD1-41A5C851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EF906-4E51-401D-9D14-95D0DCAC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AD6C2-003D-4B90-8CCC-0ACE598A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3514A-AF0A-42F3-BB1F-C4347D43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3E613-76F8-4E0E-B993-89ACDD129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78743-E999-4805-AE1A-73237B2CC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A758C-DB8D-4C6C-89EF-3E273F1C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A2B794-5B09-4CDA-A61F-7DE6FA81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B4CA97-6283-4F01-91FD-A64E6E7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CD6EA-9B05-446F-B935-5D625D7A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45402-8DBF-4DEE-B1C1-DA1F0CD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C43EC5-4040-4AEC-848A-F14C6EA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96951-1D9E-4EAF-96AE-B45F33C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805AF-E373-4CDC-8FDC-B405DD0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2BA8E-FCA1-4D71-8201-AD8E4C0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721DC-87B3-4102-8833-E18FE32C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30998-AD7B-4221-9828-057280A8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4FA54-54BE-4318-8E39-1D5F0F0D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CAA36-C9E1-45B2-B4D4-F9B9EA0C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663EE-9BD9-42F9-830F-5F0D7D1D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49CF-A0A0-4A87-889D-52DC435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70A47-A32C-4CC1-81E2-53003CA2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E428-1399-4A03-8B3D-8EFAE2E4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54DAC-2709-427E-97BF-5CAE4FE6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5E163-E2F6-4ECA-9BCA-372DDEA1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53A0D-B002-44A4-BAA8-4A29E991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AD222-CBDF-40E9-857C-245FED82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1BC6B-40FB-4D6D-BD20-85C2EC2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8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283D1F-04B0-44EE-B7B1-CFF3955F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23B18-C6FD-4DC7-B904-949F3DD3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9A3BD-2564-498F-B82C-E3D9AF5CB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3DD0-9A5C-440A-B8D1-F1FC2798545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E2030-4FC7-4A28-A544-2C991ABF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2BC57-E4B7-42D3-AF84-53152BCD4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8553-409A-4728-A682-D94022889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9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69D219-BCAE-4ABC-B6E6-23CBFA96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UI </a:t>
            </a:r>
            <a:r>
              <a:rPr lang="ko-KR" altLang="en-US" sz="5800"/>
              <a:t>제안서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4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BAD60-8879-4A36-8819-9088FF87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조작키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31B46-4EB9-4087-8BF0-8DBF9462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십자키를 이용하여 진행할 것인지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화면 드래그만 터치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터치를 이용하여 진행할 것인지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캐릭터 선택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타일 선택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>
                <a:solidFill>
                  <a:schemeClr val="bg1"/>
                </a:solidFill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수비 등 액션 선택도 터치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우측 이미지는 참고용 예시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A36AA4-364A-4EFE-ACF4-1F71D25C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2" y="458271"/>
            <a:ext cx="4440183" cy="2542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BFDADD-EBAD-4EA1-97C5-709D2F63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82" y="3626123"/>
            <a:ext cx="4440183" cy="254200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4B9437A-A359-4ED1-B8FE-698D4D6FCFBF}"/>
              </a:ext>
            </a:extLst>
          </p:cNvPr>
          <p:cNvSpPr txBox="1">
            <a:spLocks/>
          </p:cNvSpPr>
          <p:nvPr/>
        </p:nvSpPr>
        <p:spPr>
          <a:xfrm>
            <a:off x="175346" y="6450928"/>
            <a:ext cx="3363974" cy="312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＃우측 이미지는 참고용 예시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118F5-C5C9-44ED-8E82-FFAFD21DBC74}"/>
              </a:ext>
            </a:extLst>
          </p:cNvPr>
          <p:cNvSpPr/>
          <p:nvPr/>
        </p:nvSpPr>
        <p:spPr>
          <a:xfrm>
            <a:off x="5443979" y="2339812"/>
            <a:ext cx="923277" cy="29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C696D-0823-48F5-B6A7-F24CFF36C6CD}"/>
              </a:ext>
            </a:extLst>
          </p:cNvPr>
          <p:cNvSpPr/>
          <p:nvPr/>
        </p:nvSpPr>
        <p:spPr>
          <a:xfrm rot="16200000">
            <a:off x="5443979" y="2339811"/>
            <a:ext cx="923277" cy="29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CDC164-C304-4109-BE14-1FECB5CC998B}"/>
              </a:ext>
            </a:extLst>
          </p:cNvPr>
          <p:cNvSpPr/>
          <p:nvPr/>
        </p:nvSpPr>
        <p:spPr>
          <a:xfrm>
            <a:off x="8943422" y="2138805"/>
            <a:ext cx="363984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F83129-5D2C-468F-9B61-5923D4AF8F9F}"/>
              </a:ext>
            </a:extLst>
          </p:cNvPr>
          <p:cNvSpPr/>
          <p:nvPr/>
        </p:nvSpPr>
        <p:spPr>
          <a:xfrm>
            <a:off x="9307406" y="2530682"/>
            <a:ext cx="363984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0D9DD-FB4D-4E8F-A795-5B8DA2453BAA}"/>
              </a:ext>
            </a:extLst>
          </p:cNvPr>
          <p:cNvSpPr txBox="1"/>
          <p:nvPr/>
        </p:nvSpPr>
        <p:spPr>
          <a:xfrm>
            <a:off x="5584054" y="1189608"/>
            <a:ext cx="3844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00"/>
                </a:solidFill>
              </a:rPr>
              <a:t>화면은 드래그 영역</a:t>
            </a:r>
          </a:p>
        </p:txBody>
      </p:sp>
    </p:spTree>
    <p:extLst>
      <p:ext uri="{BB962C8B-B14F-4D97-AF65-F5344CB8AC3E}">
        <p14:creationId xmlns:p14="http://schemas.microsoft.com/office/powerpoint/2010/main" val="40640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FF6F32-33BE-4A0E-9290-D42A28A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캐릭터 </a:t>
            </a:r>
            <a:r>
              <a:rPr lang="ko-KR" altLang="en-US" sz="2800" dirty="0" err="1">
                <a:solidFill>
                  <a:schemeClr val="bg1"/>
                </a:solidFill>
              </a:rPr>
              <a:t>스폰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119A-9CAE-4DB0-A4B9-FEDC6B3D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  <a:r>
              <a:rPr lang="ko-KR" altLang="en-US" sz="2000">
                <a:solidFill>
                  <a:schemeClr val="bg1"/>
                </a:solidFill>
              </a:rPr>
              <a:t>개의 캐릭터중 어떤 캐릭터를 스폰할지 정하는 용도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즉</a:t>
            </a:r>
            <a:r>
              <a:rPr lang="en-US" altLang="ko-KR" sz="2000">
                <a:solidFill>
                  <a:schemeClr val="bg1"/>
                </a:solidFill>
              </a:rPr>
              <a:t>, 3</a:t>
            </a:r>
            <a:r>
              <a:rPr lang="ko-KR" altLang="en-US" sz="2000">
                <a:solidFill>
                  <a:schemeClr val="bg1"/>
                </a:solidFill>
              </a:rPr>
              <a:t>개의 캐릭터 스폰 이후에는 사용하지 않는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B67F1-372B-4265-811B-C48D4290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55" y="316411"/>
            <a:ext cx="4626606" cy="2648731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CD8A51A-6C8A-46E9-9D13-965765979638}"/>
              </a:ext>
            </a:extLst>
          </p:cNvPr>
          <p:cNvSpPr/>
          <p:nvPr/>
        </p:nvSpPr>
        <p:spPr>
          <a:xfrm>
            <a:off x="6010694" y="840896"/>
            <a:ext cx="596105" cy="1399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722EB30-5FA5-4057-AE5C-060C4D9ECD89}"/>
              </a:ext>
            </a:extLst>
          </p:cNvPr>
          <p:cNvSpPr/>
          <p:nvPr/>
        </p:nvSpPr>
        <p:spPr>
          <a:xfrm>
            <a:off x="7250150" y="840897"/>
            <a:ext cx="596105" cy="1399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E03E285-1B3C-4C26-9783-5C19330F0A83}"/>
              </a:ext>
            </a:extLst>
          </p:cNvPr>
          <p:cNvSpPr/>
          <p:nvPr/>
        </p:nvSpPr>
        <p:spPr>
          <a:xfrm>
            <a:off x="8456441" y="840895"/>
            <a:ext cx="596105" cy="1399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2B2FEE3-FCE9-47CE-829E-CDCF9CC3D7D8}"/>
              </a:ext>
            </a:extLst>
          </p:cNvPr>
          <p:cNvSpPr txBox="1">
            <a:spLocks/>
          </p:cNvSpPr>
          <p:nvPr/>
        </p:nvSpPr>
        <p:spPr>
          <a:xfrm>
            <a:off x="175346" y="6450928"/>
            <a:ext cx="3363974" cy="312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＃우측 이미지는 참고용 예시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8B270A1-D63B-4621-BAEE-27563E15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43" y="3647017"/>
            <a:ext cx="4626606" cy="2648731"/>
          </a:xfrm>
          <a:prstGeom prst="rect">
            <a:avLst/>
          </a:prstGeom>
        </p:spPr>
      </p:pic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10BF301-05D7-4712-A695-3BBD79B950C4}"/>
              </a:ext>
            </a:extLst>
          </p:cNvPr>
          <p:cNvSpPr/>
          <p:nvPr/>
        </p:nvSpPr>
        <p:spPr>
          <a:xfrm>
            <a:off x="8214302" y="5571386"/>
            <a:ext cx="484278" cy="5948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4943970-CB6E-4FD9-9F04-67C71FCB3D7A}"/>
              </a:ext>
            </a:extLst>
          </p:cNvPr>
          <p:cNvSpPr/>
          <p:nvPr/>
        </p:nvSpPr>
        <p:spPr>
          <a:xfrm>
            <a:off x="8871199" y="5560553"/>
            <a:ext cx="484278" cy="5948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2F688E9-DD03-4E11-8C34-F8E86BB454B0}"/>
              </a:ext>
            </a:extLst>
          </p:cNvPr>
          <p:cNvSpPr/>
          <p:nvPr/>
        </p:nvSpPr>
        <p:spPr>
          <a:xfrm>
            <a:off x="9528097" y="5560553"/>
            <a:ext cx="484278" cy="5948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0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96D406-C6F9-4277-AC33-872E52AE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캐릭터 액션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D915C-45B8-4D1C-B4C3-FDEE3A5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공격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수비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방어에 대한 액션 선택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공격이면 스킬 등의 액션 선택</a:t>
            </a:r>
            <a:r>
              <a:rPr lang="en-US" altLang="ko-KR" sz="2000">
                <a:solidFill>
                  <a:schemeClr val="bg1"/>
                </a:solidFill>
              </a:rPr>
              <a:t> UI</a:t>
            </a:r>
          </a:p>
        </p:txBody>
      </p:sp>
      <p:pic>
        <p:nvPicPr>
          <p:cNvPr id="4" name="그림 3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8BD97A59-066F-4373-9271-51A880E2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91" y="344968"/>
            <a:ext cx="4995410" cy="2859871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23C6B30-93BC-4135-9044-814BEB6681F2}"/>
              </a:ext>
            </a:extLst>
          </p:cNvPr>
          <p:cNvSpPr/>
          <p:nvPr/>
        </p:nvSpPr>
        <p:spPr>
          <a:xfrm>
            <a:off x="5908938" y="1579300"/>
            <a:ext cx="402663" cy="566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4A57DB-504A-4324-B541-650F489C58E3}"/>
              </a:ext>
            </a:extLst>
          </p:cNvPr>
          <p:cNvSpPr/>
          <p:nvPr/>
        </p:nvSpPr>
        <p:spPr>
          <a:xfrm>
            <a:off x="6365290" y="1578375"/>
            <a:ext cx="692458" cy="101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  <a:endParaRPr lang="en-US" altLang="ko-KR" dirty="0"/>
          </a:p>
          <a:p>
            <a:pPr algn="ctr"/>
            <a:r>
              <a:rPr lang="ko-KR" altLang="en-US" dirty="0"/>
              <a:t>수비</a:t>
            </a:r>
            <a:endParaRPr lang="en-US" altLang="ko-KR" dirty="0"/>
          </a:p>
          <a:p>
            <a:pPr algn="ctr"/>
            <a:r>
              <a:rPr lang="ko-KR" altLang="en-US" dirty="0"/>
              <a:t>방어</a:t>
            </a:r>
          </a:p>
        </p:txBody>
      </p:sp>
      <p:pic>
        <p:nvPicPr>
          <p:cNvPr id="12" name="그림 11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BFD719A8-8B9B-4FA1-B975-31FFB9A8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9" y="3653161"/>
            <a:ext cx="4995410" cy="2859871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890DD8F-CEDC-4F56-90B5-84290F115ABE}"/>
              </a:ext>
            </a:extLst>
          </p:cNvPr>
          <p:cNvSpPr/>
          <p:nvPr/>
        </p:nvSpPr>
        <p:spPr>
          <a:xfrm>
            <a:off x="7694830" y="4874396"/>
            <a:ext cx="402663" cy="566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97915C-3ACD-47C3-961D-B934CA32367D}"/>
              </a:ext>
            </a:extLst>
          </p:cNvPr>
          <p:cNvSpPr/>
          <p:nvPr/>
        </p:nvSpPr>
        <p:spPr>
          <a:xfrm>
            <a:off x="8177814" y="6053666"/>
            <a:ext cx="2528656" cy="40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공격 방어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3FE4725-1DDA-4745-924A-4CF912ADA3EF}"/>
              </a:ext>
            </a:extLst>
          </p:cNvPr>
          <p:cNvSpPr txBox="1">
            <a:spLocks/>
          </p:cNvSpPr>
          <p:nvPr/>
        </p:nvSpPr>
        <p:spPr>
          <a:xfrm>
            <a:off x="175346" y="6450928"/>
            <a:ext cx="3363974" cy="312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＃우측 이미지는 참고용 예시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UI 제안서</vt:lpstr>
      <vt:lpstr>조작키</vt:lpstr>
      <vt:lpstr>캐릭터 스폰</vt:lpstr>
      <vt:lpstr>캐릭터 액션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제안서</dc:title>
  <dc:creator>LeeYongsun</dc:creator>
  <cp:lastModifiedBy>LeeYongsun</cp:lastModifiedBy>
  <cp:revision>2</cp:revision>
  <dcterms:created xsi:type="dcterms:W3CDTF">2019-08-05T08:33:39Z</dcterms:created>
  <dcterms:modified xsi:type="dcterms:W3CDTF">2019-08-05T08:42:33Z</dcterms:modified>
</cp:coreProperties>
</file>