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A5F2-3D85-4F04-B24A-DC6FFAAD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34D52-53E3-4344-AD43-10D07A9A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10AC3-073A-4217-AD1D-04DA37CE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207C4-EF06-4731-8386-A232C6D9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AA3A5-EFC5-499C-9F94-2545E970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BF444-A4EA-4412-A3AA-81AB3BE7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F3B7D-5AEA-41A1-90DE-6893B6482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A24C1-FACF-440B-84B6-70EBEA22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49F09-CACA-4437-8BB6-F9AE731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C489C-3EF0-40FB-B7F3-A86E08EE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B84251-0D30-484D-95E3-3030FE6CF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F0EA0-1483-42AE-9C2A-71EAAD5FA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EFDFF-B018-47A9-8190-E04D78B2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82AE-A422-4FC8-867F-DB5C3B50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70B42-6641-46ED-9EB0-8D90A52F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0C902-33AD-449F-880A-1D17FB5C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3258B-E777-41AC-937C-02A8BC74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33A21-9972-45EE-928E-0C013667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BA9E7-726C-42A4-8013-DB93A788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FAA9E-E17C-4AF6-9E8D-6FDED2FB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3BDCC-F5C9-4962-B2F0-78DDAD5F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61D9C-251C-4AD7-B4C6-B84FCA34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F4BC5-299C-4EE3-A2C2-877CE5A0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D4B8-F619-43D7-AEE3-F5355401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53AFB-304E-4C3D-B306-60CD9406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6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7579-1FC7-491F-B707-5D999FD4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092D2-012C-49D5-9989-BFBB96CD9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82742-3402-442B-BDE7-A6FA1850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A524C-2479-4A1D-A01E-11EE47F2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DD1E0-6007-41EA-8443-C1ECBA86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4FE13-ABD2-49A5-8DBA-B0D5E527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7FDE1-630C-45C6-AA1B-1304AD3B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BA346-329C-400B-8EA5-830785CD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69A5E-3CFD-4923-9AE8-31A659139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C405AA-CF55-4CEE-AE0D-4B4D729D3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05DCD-37DE-473E-B889-F28819282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E241CC-0D3C-4A2C-BDE3-F36891F9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530ED-F43D-43D8-92A1-C229B8C4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A6C2F-E08F-447B-BA97-9508B788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4EB2-721B-4E8D-ABFD-141D6D44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5012A1-3706-445A-A17E-49D91159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7150CA-1099-4B21-AC8F-F44F5FA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4FF01-204D-4FFB-A80B-BCCAE74D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8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FFF3DA-1A10-455D-93C7-2AB8540A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4342FB-16E2-47E4-A730-B0ABCABE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2E02B-7F32-480D-9F29-01FF4CFD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6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E680E-7B64-4E23-B946-E1F1C06C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E2FE8-9A46-4A1F-84C3-A6718282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7E150-AE89-4F8D-98BD-58CFE061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51EED-4A83-4EB1-ADEA-4353D9E6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D60AA-3718-4B0F-A86F-69BDFC0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3DAA8-C5A4-437F-BEBF-2CEE9D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7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E0868-4EB2-4AF1-91F8-344A8DBA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B6DFC6-307F-43E5-AB0D-EC99F256C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A9533-8BD8-43D2-BABF-9F73C145F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3E462-96E9-468F-A216-7CDEA9FC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57725-103D-4824-8C07-335970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CFD76-76CF-4BA9-B925-6A4DA6C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BADC-63EE-467B-9656-B48987DA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4E90B-B870-46F5-9DAD-9971F3E8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310D2-0D9B-437E-8053-68D600F0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0A55-F388-44BE-A852-D3176CCFA0A7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363C3-6D09-4B18-9D7D-9A45BB30D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EE1A-4137-4165-ADD0-AECE1F16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96AA-626A-4A43-824F-C5F0F43E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6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31A9-C8C0-43F4-A0CE-4A1466612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6FE3E-B87B-49BC-89AB-B064CA214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Ver 1.0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111415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ABB0A-6CFF-4B29-AB7F-2DF16B49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게임 시스템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EF1030-312C-4D13-937F-3E3B684D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2" y="2589086"/>
            <a:ext cx="4813063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ADFE3-E3A7-43D0-9C17-1152C01CC6F6}"/>
              </a:ext>
            </a:extLst>
          </p:cNvPr>
          <p:cNvSpPr txBox="1"/>
          <p:nvPr/>
        </p:nvSpPr>
        <p:spPr>
          <a:xfrm>
            <a:off x="7554872" y="2589086"/>
            <a:ext cx="4456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 </a:t>
            </a:r>
            <a:r>
              <a:rPr lang="en-US" altLang="ko-KR" dirty="0"/>
              <a:t>: TRPG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특징</a:t>
            </a:r>
            <a:endParaRPr lang="en-US" altLang="ko-KR" dirty="0"/>
          </a:p>
          <a:p>
            <a:r>
              <a:rPr lang="ko-KR" altLang="en-US" dirty="0"/>
              <a:t>높이의 편차가 존재하는 </a:t>
            </a:r>
            <a:r>
              <a:rPr lang="en-US" altLang="ko-KR" dirty="0"/>
              <a:t>Tile</a:t>
            </a:r>
            <a:r>
              <a:rPr lang="ko-KR" altLang="en-US" dirty="0"/>
              <a:t>로 구성된 필드와 지형타일</a:t>
            </a:r>
            <a:r>
              <a:rPr lang="en-US" altLang="ko-KR" dirty="0"/>
              <a:t>(</a:t>
            </a:r>
            <a:r>
              <a:rPr lang="ko-KR" altLang="en-US" dirty="0"/>
              <a:t>나무</a:t>
            </a:r>
            <a:r>
              <a:rPr lang="en-US" altLang="ko-KR" dirty="0"/>
              <a:t>, </a:t>
            </a:r>
            <a:r>
              <a:rPr lang="ko-KR" altLang="en-US" dirty="0"/>
              <a:t>잔디</a:t>
            </a:r>
            <a:r>
              <a:rPr lang="en-US" altLang="ko-KR" dirty="0"/>
              <a:t>, 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  <a:r>
              <a:rPr lang="ko-KR" altLang="en-US" dirty="0"/>
              <a:t>이 존재하는 곳에 </a:t>
            </a:r>
            <a:r>
              <a:rPr lang="en-US" altLang="ko-KR" dirty="0"/>
              <a:t>3</a:t>
            </a:r>
            <a:r>
              <a:rPr lang="ko-KR" altLang="en-US" dirty="0"/>
              <a:t>개의 캐릭터를 이용하여 </a:t>
            </a:r>
            <a:r>
              <a:rPr lang="ko-KR" altLang="en-US" dirty="0" err="1"/>
              <a:t>오델로</a:t>
            </a:r>
            <a:r>
              <a:rPr lang="ko-KR" altLang="en-US" dirty="0"/>
              <a:t> 규칙을 적용한 대전을 펼친다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E229F-96E7-405B-89CC-A294BBEE7533}"/>
              </a:ext>
            </a:extLst>
          </p:cNvPr>
          <p:cNvSpPr txBox="1"/>
          <p:nvPr/>
        </p:nvSpPr>
        <p:spPr>
          <a:xfrm>
            <a:off x="1571428" y="5335476"/>
            <a:ext cx="481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지형타일 </a:t>
            </a:r>
            <a:r>
              <a:rPr lang="ko-KR" altLang="en-US" sz="1600" dirty="0" err="1"/>
              <a:t>미배치</a:t>
            </a:r>
            <a:r>
              <a:rPr lang="en-US" altLang="ko-KR" sz="1600" dirty="0"/>
              <a:t> </a:t>
            </a:r>
            <a:r>
              <a:rPr lang="ko-KR" altLang="en-US" sz="1600" dirty="0"/>
              <a:t>및 높이의 편차가 </a:t>
            </a:r>
            <a:r>
              <a:rPr lang="en-US" altLang="ko-KR" sz="1600" dirty="0"/>
              <a:t>1</a:t>
            </a:r>
            <a:r>
              <a:rPr lang="ko-KR" altLang="en-US" sz="1600" dirty="0"/>
              <a:t>단인 예시</a:t>
            </a:r>
          </a:p>
        </p:txBody>
      </p:sp>
    </p:spTree>
    <p:extLst>
      <p:ext uri="{BB962C8B-B14F-4D97-AF65-F5344CB8AC3E}">
        <p14:creationId xmlns:p14="http://schemas.microsoft.com/office/powerpoint/2010/main" val="278680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0D17-7CB9-4E54-B3DE-40E636AB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137"/>
            <a:ext cx="10515600" cy="1325563"/>
          </a:xfrm>
        </p:spPr>
        <p:txBody>
          <a:bodyPr/>
          <a:lstStyle/>
          <a:p>
            <a:r>
              <a:rPr lang="ko-KR" altLang="en-US" dirty="0"/>
              <a:t>게임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3288C-5870-44F9-8932-58C7FA43179E}"/>
              </a:ext>
            </a:extLst>
          </p:cNvPr>
          <p:cNvSpPr txBox="1"/>
          <p:nvPr/>
        </p:nvSpPr>
        <p:spPr>
          <a:xfrm>
            <a:off x="941033" y="873056"/>
            <a:ext cx="1041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게임은 최대 턴이 정해져 있음 </a:t>
            </a:r>
            <a:r>
              <a:rPr lang="en-US" altLang="ko-KR" dirty="0"/>
              <a:t>(20</a:t>
            </a:r>
            <a:r>
              <a:rPr lang="ko-KR" altLang="en-US" dirty="0"/>
              <a:t>턴이면 </a:t>
            </a:r>
            <a:r>
              <a:rPr lang="en-US" altLang="ko-KR" dirty="0"/>
              <a:t>20</a:t>
            </a:r>
            <a:r>
              <a:rPr lang="ko-KR" altLang="en-US" dirty="0"/>
              <a:t>턴에 종료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게임의 목표는 두가지로 정해진다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정해진 턴 내에 상대방보다 많은 타일을 모으는 것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상대방이 타일을 많이 모으지 못하도록 상대방의 캐릭터를 죽이는 것</a:t>
            </a:r>
            <a:endParaRPr lang="en-US" altLang="ko-KR" dirty="0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B58151E5-317E-4B7A-B216-AFED4720A10A}"/>
              </a:ext>
            </a:extLst>
          </p:cNvPr>
          <p:cNvSpPr txBox="1">
            <a:spLocks/>
          </p:cNvSpPr>
          <p:nvPr/>
        </p:nvSpPr>
        <p:spPr>
          <a:xfrm>
            <a:off x="838200" y="1839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캐릭터 행동</a:t>
            </a:r>
            <a:endParaRPr lang="en-US" altLang="ko-K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2D15E1-C657-4E8E-B3C9-8E640F14CC0D}"/>
              </a:ext>
            </a:extLst>
          </p:cNvPr>
          <p:cNvSpPr txBox="1"/>
          <p:nvPr/>
        </p:nvSpPr>
        <p:spPr>
          <a:xfrm>
            <a:off x="1565148" y="2967335"/>
            <a:ext cx="1041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</a:t>
            </a:r>
            <a:r>
              <a:rPr lang="en-US" altLang="ko-KR" dirty="0"/>
              <a:t>: </a:t>
            </a:r>
            <a:r>
              <a:rPr lang="ko-KR" altLang="en-US" dirty="0"/>
              <a:t>타일 기반 이동</a:t>
            </a:r>
            <a:r>
              <a:rPr lang="en-US" altLang="ko-KR" dirty="0"/>
              <a:t>(</a:t>
            </a:r>
            <a:r>
              <a:rPr lang="ko-KR" altLang="en-US" dirty="0"/>
              <a:t>범위 제한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공격 </a:t>
            </a:r>
            <a:r>
              <a:rPr lang="en-US" altLang="ko-KR" dirty="0"/>
              <a:t>: </a:t>
            </a:r>
            <a:r>
              <a:rPr lang="ko-KR" altLang="en-US" dirty="0"/>
              <a:t>타일공격 및 캐릭터 공격 </a:t>
            </a:r>
            <a:r>
              <a:rPr lang="en-US" altLang="ko-KR" dirty="0"/>
              <a:t>/ </a:t>
            </a:r>
            <a:r>
              <a:rPr lang="ko-KR" altLang="en-US" dirty="0"/>
              <a:t>기본공격과 스킬 공격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턴수를</a:t>
            </a:r>
            <a:r>
              <a:rPr lang="ko-KR" altLang="en-US" sz="1200" dirty="0"/>
              <a:t> 통한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스킬</a:t>
            </a:r>
            <a:r>
              <a:rPr lang="en-US" altLang="ko-KR" sz="1200" dirty="0"/>
              <a:t>)</a:t>
            </a:r>
            <a:endParaRPr lang="en-US" altLang="ko-KR" dirty="0"/>
          </a:p>
          <a:p>
            <a:r>
              <a:rPr lang="ko-KR" altLang="en-US" dirty="0"/>
              <a:t>방어 </a:t>
            </a:r>
            <a:r>
              <a:rPr lang="en-US" altLang="ko-KR" dirty="0"/>
              <a:t>: </a:t>
            </a:r>
            <a:r>
              <a:rPr lang="ko-KR" altLang="en-US" dirty="0"/>
              <a:t>방어 </a:t>
            </a:r>
            <a:r>
              <a:rPr lang="en-US" altLang="ko-KR" dirty="0"/>
              <a:t>(</a:t>
            </a:r>
            <a:r>
              <a:rPr lang="ko-KR" altLang="en-US" dirty="0"/>
              <a:t>제자리</a:t>
            </a:r>
            <a:r>
              <a:rPr lang="en-US" altLang="ko-KR" dirty="0"/>
              <a:t>) / </a:t>
            </a:r>
            <a:r>
              <a:rPr lang="ko-KR" altLang="en-US" dirty="0" err="1"/>
              <a:t>오델로</a:t>
            </a:r>
            <a:r>
              <a:rPr lang="ko-KR" altLang="en-US" dirty="0"/>
              <a:t> 공식에 의해 빼앗길 수 있는 타일을 수비하기 위해 필요한 기능</a:t>
            </a:r>
            <a:endParaRPr lang="en-US" altLang="ko-KR" dirty="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7A8311BE-2E3A-48BA-A286-C27F547F832E}"/>
              </a:ext>
            </a:extLst>
          </p:cNvPr>
          <p:cNvSpPr txBox="1">
            <a:spLocks/>
          </p:cNvSpPr>
          <p:nvPr/>
        </p:nvSpPr>
        <p:spPr>
          <a:xfrm>
            <a:off x="838200" y="3693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타일 시스템</a:t>
            </a:r>
            <a:endParaRPr lang="en-US" alt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A1E903-98F5-47E9-A11C-D50A38361E60}"/>
              </a:ext>
            </a:extLst>
          </p:cNvPr>
          <p:cNvSpPr txBox="1"/>
          <p:nvPr/>
        </p:nvSpPr>
        <p:spPr>
          <a:xfrm>
            <a:off x="838200" y="4676695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오델로</a:t>
            </a:r>
            <a:r>
              <a:rPr lang="ko-KR" altLang="en-US" dirty="0"/>
              <a:t> 규칙 외 타일 색상 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턴을 종료할 때 캐릭터의 위치 타일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공격</a:t>
            </a:r>
            <a:r>
              <a:rPr lang="en-US" altLang="ko-KR" dirty="0"/>
              <a:t>(</a:t>
            </a:r>
            <a:r>
              <a:rPr lang="ko-KR" altLang="en-US" dirty="0"/>
              <a:t>스킬</a:t>
            </a:r>
            <a:r>
              <a:rPr lang="en-US" altLang="ko-KR" dirty="0"/>
              <a:t>)</a:t>
            </a:r>
            <a:r>
              <a:rPr lang="ko-KR" altLang="en-US" dirty="0"/>
              <a:t>을 맞은 타일 위치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오델로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오델로</a:t>
            </a:r>
            <a:r>
              <a:rPr lang="ko-KR" altLang="en-US" dirty="0"/>
              <a:t> 규칙과 동일하게 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대각선에 같은 색상 사이에 있는 타일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972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0D17-7CB9-4E54-B3DE-40E636AB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방식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1E8C7F-D03E-4A09-A5ED-C4408155E035}"/>
              </a:ext>
            </a:extLst>
          </p:cNvPr>
          <p:cNvSpPr/>
          <p:nvPr/>
        </p:nvSpPr>
        <p:spPr>
          <a:xfrm>
            <a:off x="1047566" y="1690688"/>
            <a:ext cx="1890943" cy="63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6C244-DC06-4BCF-A3CA-B2031A2A6E26}"/>
              </a:ext>
            </a:extLst>
          </p:cNvPr>
          <p:cNvSpPr txBox="1"/>
          <p:nvPr/>
        </p:nvSpPr>
        <p:spPr>
          <a:xfrm>
            <a:off x="3364639" y="983518"/>
            <a:ext cx="42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r>
              <a:rPr lang="ko-KR" altLang="en-US" dirty="0"/>
              <a:t>을 선공으로 가정한 예시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8CF21A-B5FA-425B-AEF9-6C6728E2F369}"/>
              </a:ext>
            </a:extLst>
          </p:cNvPr>
          <p:cNvCxnSpPr>
            <a:cxnSpLocks/>
          </p:cNvCxnSpPr>
          <p:nvPr/>
        </p:nvCxnSpPr>
        <p:spPr>
          <a:xfrm>
            <a:off x="1993038" y="3429000"/>
            <a:ext cx="0" cy="8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E02DBB-7EAC-4FED-BED4-84E5AD3F3FC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001916" y="3733060"/>
            <a:ext cx="14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B890F7-DA81-4959-9A2E-EE0ED5AB1E2D}"/>
              </a:ext>
            </a:extLst>
          </p:cNvPr>
          <p:cNvSpPr/>
          <p:nvPr/>
        </p:nvSpPr>
        <p:spPr>
          <a:xfrm>
            <a:off x="3444536" y="3395709"/>
            <a:ext cx="1393794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배치된 타일 </a:t>
            </a:r>
            <a:r>
              <a:rPr lang="en-US" altLang="ko-KR" sz="1200" dirty="0"/>
              <a:t>P1</a:t>
            </a:r>
          </a:p>
          <a:p>
            <a:pPr algn="ctr"/>
            <a:r>
              <a:rPr lang="ko-KR" altLang="en-US" sz="1200" dirty="0"/>
              <a:t>색상으로 변경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22BCF4-7268-4647-8D2B-A4CFA4EF372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01916" y="5438081"/>
            <a:ext cx="14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115DE0-4704-4709-8B96-EE0FF531AED6}"/>
              </a:ext>
            </a:extLst>
          </p:cNvPr>
          <p:cNvSpPr/>
          <p:nvPr/>
        </p:nvSpPr>
        <p:spPr>
          <a:xfrm>
            <a:off x="3444536" y="5100730"/>
            <a:ext cx="1393794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배치된 타일 </a:t>
            </a:r>
            <a:r>
              <a:rPr lang="en-US" altLang="ko-KR" sz="1200" dirty="0"/>
              <a:t>P2</a:t>
            </a:r>
          </a:p>
          <a:p>
            <a:pPr algn="ctr"/>
            <a:r>
              <a:rPr lang="ko-KR" altLang="en-US" sz="1200" dirty="0"/>
              <a:t>색상으로 변경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81009F-077F-4431-BDD2-8D572F2A48E2}"/>
              </a:ext>
            </a:extLst>
          </p:cNvPr>
          <p:cNvCxnSpPr>
            <a:cxnSpLocks/>
          </p:cNvCxnSpPr>
          <p:nvPr/>
        </p:nvCxnSpPr>
        <p:spPr>
          <a:xfrm>
            <a:off x="1993037" y="4949300"/>
            <a:ext cx="0" cy="99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90E09C-D767-4DE5-9D1E-E19BB751973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93038" y="2321002"/>
            <a:ext cx="0" cy="4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4A9D170-62C9-4094-AC49-DA5AB89ED95A}"/>
              </a:ext>
            </a:extLst>
          </p:cNvPr>
          <p:cNvSpPr/>
          <p:nvPr/>
        </p:nvSpPr>
        <p:spPr>
          <a:xfrm>
            <a:off x="1669001" y="5930283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8D993EA-4A98-4353-9E3C-0139BC88B7D6}"/>
              </a:ext>
            </a:extLst>
          </p:cNvPr>
          <p:cNvSpPr/>
          <p:nvPr/>
        </p:nvSpPr>
        <p:spPr>
          <a:xfrm>
            <a:off x="8976803" y="1690688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3395EDB-816D-483A-B5AD-BD149D10A6AE}"/>
              </a:ext>
            </a:extLst>
          </p:cNvPr>
          <p:cNvGrpSpPr/>
          <p:nvPr/>
        </p:nvGrpSpPr>
        <p:grpSpPr>
          <a:xfrm>
            <a:off x="8120111" y="2765395"/>
            <a:ext cx="2223856" cy="630314"/>
            <a:chOff x="8022453" y="2765395"/>
            <a:chExt cx="2223856" cy="630314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795784E-4712-48A6-B63C-E7583C5579A2}"/>
                </a:ext>
              </a:extLst>
            </p:cNvPr>
            <p:cNvSpPr/>
            <p:nvPr/>
          </p:nvSpPr>
          <p:spPr>
            <a:xfrm>
              <a:off x="8022453" y="2765396"/>
              <a:ext cx="648070" cy="6275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P1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A73E45-5BB0-4013-9524-632A139A568F}"/>
                </a:ext>
              </a:extLst>
            </p:cNvPr>
            <p:cNvSpPr/>
            <p:nvPr/>
          </p:nvSpPr>
          <p:spPr>
            <a:xfrm>
              <a:off x="8355366" y="2765395"/>
              <a:ext cx="1890943" cy="6303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캐릭터 선택 및 배치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배치된 캐릭터 행동</a:t>
              </a:r>
              <a:endParaRPr lang="en-US" altLang="ko-KR" sz="14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7F9062-B6D2-4562-8F76-1D63FE21DB21}"/>
              </a:ext>
            </a:extLst>
          </p:cNvPr>
          <p:cNvGrpSpPr/>
          <p:nvPr/>
        </p:nvGrpSpPr>
        <p:grpSpPr>
          <a:xfrm>
            <a:off x="881108" y="4292607"/>
            <a:ext cx="2223856" cy="630315"/>
            <a:chOff x="8022453" y="2765395"/>
            <a:chExt cx="2223856" cy="63031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BDD14A5-954E-4F46-AB3F-31140FB5C7B3}"/>
                </a:ext>
              </a:extLst>
            </p:cNvPr>
            <p:cNvSpPr/>
            <p:nvPr/>
          </p:nvSpPr>
          <p:spPr>
            <a:xfrm>
              <a:off x="8022453" y="2765396"/>
              <a:ext cx="648070" cy="63031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P2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E29131-D18F-4C23-83E6-62A04BBEC8B4}"/>
                </a:ext>
              </a:extLst>
            </p:cNvPr>
            <p:cNvSpPr/>
            <p:nvPr/>
          </p:nvSpPr>
          <p:spPr>
            <a:xfrm>
              <a:off x="8355366" y="2765395"/>
              <a:ext cx="1890943" cy="6303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캐릭터 선택 및 배치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AFC878A-C46B-4A10-ACFF-C3F19C4B745D}"/>
              </a:ext>
            </a:extLst>
          </p:cNvPr>
          <p:cNvGrpSpPr/>
          <p:nvPr/>
        </p:nvGrpSpPr>
        <p:grpSpPr>
          <a:xfrm>
            <a:off x="839679" y="2794247"/>
            <a:ext cx="2223856" cy="630315"/>
            <a:chOff x="8022453" y="2765395"/>
            <a:chExt cx="2223856" cy="63031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7C01D46-424D-4B4F-90FE-2796C43CEEA8}"/>
                </a:ext>
              </a:extLst>
            </p:cNvPr>
            <p:cNvSpPr/>
            <p:nvPr/>
          </p:nvSpPr>
          <p:spPr>
            <a:xfrm>
              <a:off x="8022453" y="2765396"/>
              <a:ext cx="648070" cy="630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P1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49625D-7ECE-4C84-86B2-64DE57182FC3}"/>
                </a:ext>
              </a:extLst>
            </p:cNvPr>
            <p:cNvSpPr/>
            <p:nvPr/>
          </p:nvSpPr>
          <p:spPr>
            <a:xfrm>
              <a:off x="8355366" y="2765395"/>
              <a:ext cx="1890943" cy="6303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캐릭터 선택 및 배치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배치된 캐릭터 행동</a:t>
              </a:r>
              <a:endParaRPr lang="en-US" altLang="ko-KR" sz="14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B582E7D-3D61-4DDB-AACF-F2167B2F3DFF}"/>
              </a:ext>
            </a:extLst>
          </p:cNvPr>
          <p:cNvGrpSpPr/>
          <p:nvPr/>
        </p:nvGrpSpPr>
        <p:grpSpPr>
          <a:xfrm>
            <a:off x="13310224" y="58844"/>
            <a:ext cx="2223856" cy="630315"/>
            <a:chOff x="8022453" y="2765395"/>
            <a:chExt cx="2223856" cy="63031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9C236D3-5827-4D40-B4A7-700DC5EF6F96}"/>
                </a:ext>
              </a:extLst>
            </p:cNvPr>
            <p:cNvSpPr/>
            <p:nvPr/>
          </p:nvSpPr>
          <p:spPr>
            <a:xfrm>
              <a:off x="8022453" y="2765396"/>
              <a:ext cx="648070" cy="630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P1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D07CC51-AC03-450F-B910-1882F84530E9}"/>
                </a:ext>
              </a:extLst>
            </p:cNvPr>
            <p:cNvSpPr/>
            <p:nvPr/>
          </p:nvSpPr>
          <p:spPr>
            <a:xfrm>
              <a:off x="8355366" y="2765395"/>
              <a:ext cx="1890943" cy="6303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94885B3-48BC-4F8E-9063-C9A26C602FA4}"/>
              </a:ext>
            </a:extLst>
          </p:cNvPr>
          <p:cNvGrpSpPr/>
          <p:nvPr/>
        </p:nvGrpSpPr>
        <p:grpSpPr>
          <a:xfrm>
            <a:off x="13310224" y="825526"/>
            <a:ext cx="2223856" cy="630315"/>
            <a:chOff x="8022453" y="2765395"/>
            <a:chExt cx="2223856" cy="63031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FD7ADBB-D026-4F92-AB77-396D1558717C}"/>
                </a:ext>
              </a:extLst>
            </p:cNvPr>
            <p:cNvSpPr/>
            <p:nvPr/>
          </p:nvSpPr>
          <p:spPr>
            <a:xfrm>
              <a:off x="8022453" y="2765396"/>
              <a:ext cx="648070" cy="63031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P2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FFB7D3-6E79-4413-8950-16CF54C32BC9}"/>
                </a:ext>
              </a:extLst>
            </p:cNvPr>
            <p:cNvSpPr/>
            <p:nvPr/>
          </p:nvSpPr>
          <p:spPr>
            <a:xfrm>
              <a:off x="8355366" y="2765395"/>
              <a:ext cx="1890943" cy="6303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108E89-9BC2-47AF-A15B-6082AAF04966}"/>
              </a:ext>
            </a:extLst>
          </p:cNvPr>
          <p:cNvCxnSpPr>
            <a:cxnSpLocks/>
          </p:cNvCxnSpPr>
          <p:nvPr/>
        </p:nvCxnSpPr>
        <p:spPr>
          <a:xfrm>
            <a:off x="9294179" y="3429000"/>
            <a:ext cx="0" cy="8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7E4EB9A-4020-4CC5-B0BB-F796D2FD3381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9294179" y="3835407"/>
            <a:ext cx="1313897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7900A0-BEFC-490B-879E-4B2629BF11A8}"/>
              </a:ext>
            </a:extLst>
          </p:cNvPr>
          <p:cNvSpPr/>
          <p:nvPr/>
        </p:nvSpPr>
        <p:spPr>
          <a:xfrm>
            <a:off x="10608076" y="3498056"/>
            <a:ext cx="1393794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1. </a:t>
            </a:r>
            <a:r>
              <a:rPr lang="ko-KR" altLang="en-US" sz="1000" dirty="0"/>
              <a:t>타일 색상 변경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이동</a:t>
            </a:r>
            <a:r>
              <a:rPr lang="en-US" altLang="ko-KR" sz="1000" dirty="0"/>
              <a:t>, </a:t>
            </a:r>
            <a:r>
              <a:rPr lang="ko-KR" altLang="en-US" sz="1000" dirty="0"/>
              <a:t>타일 공격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2. P2</a:t>
            </a:r>
            <a:r>
              <a:rPr lang="ko-KR" altLang="en-US" sz="1000" dirty="0"/>
              <a:t>캐릭터 </a:t>
            </a:r>
            <a:r>
              <a:rPr lang="en-US" altLang="ko-KR" sz="1000" dirty="0"/>
              <a:t>HP </a:t>
            </a:r>
            <a:r>
              <a:rPr lang="ko-KR" altLang="en-US" sz="1000" dirty="0"/>
              <a:t>감소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캐릭터 </a:t>
            </a:r>
            <a:r>
              <a:rPr lang="ko-KR" altLang="en-US" sz="1000" dirty="0" err="1"/>
              <a:t>공격시</a:t>
            </a:r>
            <a:r>
              <a:rPr lang="en-US" altLang="ko-KR" sz="1000" dirty="0"/>
              <a:t>)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DBFA98B-EADB-4CC4-B257-B9FCF12AD799}"/>
              </a:ext>
            </a:extLst>
          </p:cNvPr>
          <p:cNvGrpSpPr/>
          <p:nvPr/>
        </p:nvGrpSpPr>
        <p:grpSpPr>
          <a:xfrm>
            <a:off x="8746359" y="207358"/>
            <a:ext cx="1653834" cy="481802"/>
            <a:chOff x="8022452" y="2765395"/>
            <a:chExt cx="1694996" cy="63031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7581F0C-770A-4563-B5A0-80135D8E1F0E}"/>
                </a:ext>
              </a:extLst>
            </p:cNvPr>
            <p:cNvSpPr/>
            <p:nvPr/>
          </p:nvSpPr>
          <p:spPr>
            <a:xfrm>
              <a:off x="8022452" y="2765396"/>
              <a:ext cx="839352" cy="630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/>
                <a:t>행동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E1EFA00-3E98-40B7-8CBE-247B9E504CA8}"/>
                </a:ext>
              </a:extLst>
            </p:cNvPr>
            <p:cNvSpPr/>
            <p:nvPr/>
          </p:nvSpPr>
          <p:spPr>
            <a:xfrm>
              <a:off x="8506956" y="2765395"/>
              <a:ext cx="1210492" cy="6303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이동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공격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수비</a:t>
              </a: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157CE64-89BC-4FF4-97CA-85DE5B210E2C}"/>
              </a:ext>
            </a:extLst>
          </p:cNvPr>
          <p:cNvCxnSpPr>
            <a:cxnSpLocks/>
          </p:cNvCxnSpPr>
          <p:nvPr/>
        </p:nvCxnSpPr>
        <p:spPr>
          <a:xfrm>
            <a:off x="9294179" y="4960142"/>
            <a:ext cx="0" cy="8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6507D07-C380-409F-A9F1-E575282DB2E6}"/>
              </a:ext>
            </a:extLst>
          </p:cNvPr>
          <p:cNvSpPr/>
          <p:nvPr/>
        </p:nvSpPr>
        <p:spPr>
          <a:xfrm>
            <a:off x="8261415" y="4292607"/>
            <a:ext cx="2078845" cy="62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Tile Check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63FF64-BBC4-430A-B2F8-E8B5890355F9}"/>
              </a:ext>
            </a:extLst>
          </p:cNvPr>
          <p:cNvSpPr txBox="1"/>
          <p:nvPr/>
        </p:nvSpPr>
        <p:spPr>
          <a:xfrm>
            <a:off x="6960841" y="4329400"/>
            <a:ext cx="1300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같은 색상 사이에 있는 타일인지 판단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가로</a:t>
            </a:r>
            <a:r>
              <a:rPr lang="en-US" altLang="ko-KR" sz="1000" dirty="0"/>
              <a:t>,</a:t>
            </a:r>
            <a:r>
              <a:rPr lang="ko-KR" altLang="en-US" sz="1000" dirty="0"/>
              <a:t> 세로</a:t>
            </a:r>
            <a:r>
              <a:rPr lang="en-US" altLang="ko-KR" sz="1000" dirty="0"/>
              <a:t>,</a:t>
            </a:r>
            <a:r>
              <a:rPr lang="ko-KR" altLang="en-US" sz="1000" dirty="0"/>
              <a:t> 대각선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3A54AD-7475-4204-BA0F-2E015A9FA35B}"/>
              </a:ext>
            </a:extLst>
          </p:cNvPr>
          <p:cNvSpPr/>
          <p:nvPr/>
        </p:nvSpPr>
        <p:spPr>
          <a:xfrm>
            <a:off x="8597282" y="5814617"/>
            <a:ext cx="1393794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P2 </a:t>
            </a:r>
            <a:r>
              <a:rPr lang="ko-KR" altLang="en-US" sz="1200" dirty="0"/>
              <a:t>차례로 </a:t>
            </a:r>
            <a:r>
              <a:rPr lang="en-US" altLang="ko-KR" sz="1200" dirty="0"/>
              <a:t>B</a:t>
            </a:r>
            <a:r>
              <a:rPr lang="ko-KR" altLang="en-US" sz="1200" dirty="0"/>
              <a:t>실행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86B219-8DEF-482B-BD5D-E0D3B1626744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9294179" y="5364584"/>
            <a:ext cx="1313897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B9C2EE-BF89-40B5-A6E8-0CEBFAC014AC}"/>
              </a:ext>
            </a:extLst>
          </p:cNvPr>
          <p:cNvSpPr/>
          <p:nvPr/>
        </p:nvSpPr>
        <p:spPr>
          <a:xfrm>
            <a:off x="10608076" y="5027233"/>
            <a:ext cx="1393794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해당되는 </a:t>
            </a:r>
            <a:endParaRPr lang="en-US" altLang="ko-KR" sz="1000" dirty="0"/>
          </a:p>
          <a:p>
            <a:pPr algn="ctr"/>
            <a:r>
              <a:rPr lang="ko-KR" altLang="en-US" sz="1000" dirty="0"/>
              <a:t>타일 색상 변경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7896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266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시스템 기획서</vt:lpstr>
      <vt:lpstr>게임 시스템</vt:lpstr>
      <vt:lpstr>게임 목표</vt:lpstr>
      <vt:lpstr>게임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기획서</dc:title>
  <dc:creator>LeeYongsun</dc:creator>
  <cp:lastModifiedBy>LeeYongsun</cp:lastModifiedBy>
  <cp:revision>15</cp:revision>
  <dcterms:created xsi:type="dcterms:W3CDTF">2019-04-12T13:00:18Z</dcterms:created>
  <dcterms:modified xsi:type="dcterms:W3CDTF">2019-04-12T13:50:23Z</dcterms:modified>
</cp:coreProperties>
</file>