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7B61-6E40-44A4-A38B-ABEA94C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8CD6F-679F-4410-9092-76AD5A1A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9EF0F-8F1C-45F3-9CF3-2319C793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1077A-51AF-458E-8E4A-EF38506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A30C6-38D8-4D55-A12D-770E1ECE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3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E6FE-4F2E-4F89-A1AE-DEBAB9A8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FC411-4C7C-4BEA-AFB6-39650478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A23A7-4D37-44CC-AA84-FA2FABD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9AFA3-DF1D-4356-880B-0E5D0B40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D6893-1DE3-4310-8529-CBEF279B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5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A8F4A-3577-4E0E-8E97-7B9283616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88772-BB76-45AE-AF49-5B947506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B3BDD-C39E-4232-9A44-C82E740E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74ABA-558C-4348-A73A-F158E498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14DA1-D287-4833-A2C9-448ECAC3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5538A-F2A3-469C-8DF7-2D0B22F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7BF1-A67D-4CBD-AEFB-53D037EB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B985E-54B5-4E28-AB78-2A7E8C2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9F233-2BE2-4AF0-9CED-8BF22F94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D90EB-1565-44E5-A4A9-255F89FC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C9114-509C-4F71-BD2C-CA6DAB06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7B51E-FA7F-440A-B91B-68AD66DB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8DF5D-B56D-4D02-ACF2-2038947E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CD4FE-2BDF-4E8F-9228-D0D83803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66836-6AC1-48B8-A2BF-F32BD8D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0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E7A8-A96E-45FD-A768-941FEEF3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3C92F-9250-46CA-AC46-AD74CCE95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056EC-8784-467A-A27A-96C47CC2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E8F1F-3E96-4D43-92EF-A548F33E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B8BED-00FB-4EE1-B4B2-7A2E5266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6D8FB-0B48-4479-B37D-87D8FB4D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4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83135-AFF4-4D8E-9D55-F3704F4C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6776E-FE75-4944-AA20-F7B66DF2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85935-5967-4146-B55F-C5151891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1FE95-869B-4E9D-A158-B754D6C8E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FDBD00-A692-47B7-9CA0-4B973FED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E34001-A7C5-47F3-A054-3A9C499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D2B64-AF9E-4B37-8FBE-94505EB2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07658A-5E34-4C83-B31A-BE030233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E4BCE-79F7-4B2F-B2C1-F2D10D80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FAE608-B125-4582-9515-46B3567E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973A4-6E37-423E-9DCD-9DCF128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468B1-027C-4A1E-AC7C-B6CD24E9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E7BF4-7BB1-4C67-B864-F61C5B13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CBDADE-DDE5-49E1-BC2E-83BB13A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A4F2B1-D838-48F4-88E3-0CAA3839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AFE5-8C49-4E77-899F-4807E5C3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DEF8A-E715-4DC1-88F5-615F7DDC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B0786-9195-4D31-9C98-93A894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2B11A-B312-4197-AB60-59FC3CC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33D83-2014-408C-AD11-3162CF98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6483-DAC0-4F3D-B5A8-3DE2D1F6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7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A6FE7-9877-4030-B4A9-92C3CCCF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197AB-C783-409A-8D8A-9EA6B4562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25834-84BF-4D72-8864-0D16D0D1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A5AE3-27DC-4F7D-80E9-55AD94D4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F0074-54A0-4058-B6B0-21DB1EBB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65F8D-9C74-4552-983B-BE938BB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24D8BA-54F1-4554-A8C1-5F1BC84C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926CE-F560-4846-9FCC-F6F03472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DE44F-4ECE-4EF5-A847-F16EE46F0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01D9-FA6A-4F68-BFBD-2BA01038D25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410BC-1DCD-4AAB-9A1B-B419FDE2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49A8E-713B-4A60-BA46-A5133D515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322A-4960-4E76-9FAD-BD4801583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D5E7-77DC-46B1-BF0F-A2A5CDC5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0DE50-E5ED-4895-A5F9-3CD1A5D77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타일 </a:t>
            </a:r>
            <a:r>
              <a:rPr lang="ko-KR" altLang="en-US" dirty="0" err="1"/>
              <a:t>오델로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6551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¤ë¸ë¡ì ëí ì´ë¯¸ì§ ê²ìê²°ê³¼">
            <a:extLst>
              <a:ext uri="{FF2B5EF4-FFF2-40B4-BE49-F238E27FC236}">
                <a16:creationId xmlns:a16="http://schemas.microsoft.com/office/drawing/2014/main" id="{F8CED7B5-023D-4CC8-ACB8-12BBD8A26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 r="-2" b="10626"/>
          <a:stretch/>
        </p:blipFill>
        <p:spPr bwMode="auto">
          <a:xfrm>
            <a:off x="6083786" y="-168318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íëë íí±ì¤ì ëí ì´ë¯¸ì§ ê²ìê²°ê³¼">
            <a:extLst>
              <a:ext uri="{FF2B5EF4-FFF2-40B4-BE49-F238E27FC236}">
                <a16:creationId xmlns:a16="http://schemas.microsoft.com/office/drawing/2014/main" id="{96ED2D11-B96B-4EFF-A06D-438E88651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" r="-1" b="9143"/>
          <a:stretch/>
        </p:blipFill>
        <p:spPr bwMode="auto">
          <a:xfrm>
            <a:off x="6089904" y="2487168"/>
            <a:ext cx="626364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33189F-B967-4E1A-AEF5-6CB3D6ED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000000"/>
                </a:solidFill>
              </a:rPr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072E4-7D63-46F4-90DE-FA193DDD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</a:rPr>
              <a:t>타일맵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</a:rPr>
              <a:t>턴제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기본적 </a:t>
            </a:r>
            <a:r>
              <a:rPr lang="en-US" altLang="ko-KR" sz="2000" dirty="0">
                <a:solidFill>
                  <a:srgbClr val="000000"/>
                </a:solidFill>
              </a:rPr>
              <a:t>1:1 </a:t>
            </a:r>
            <a:r>
              <a:rPr lang="ko-KR" altLang="en-US" sz="2000" dirty="0">
                <a:solidFill>
                  <a:srgbClr val="000000"/>
                </a:solidFill>
              </a:rPr>
              <a:t>구도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</a:rPr>
              <a:t>멀티화 하고싶다</a:t>
            </a:r>
            <a:r>
              <a:rPr lang="en-US" altLang="ko-KR" sz="1600" dirty="0">
                <a:solidFill>
                  <a:srgbClr val="000000"/>
                </a:solidFill>
              </a:rPr>
              <a:t>..</a:t>
            </a:r>
          </a:p>
          <a:p>
            <a:r>
              <a:rPr lang="ko-KR" altLang="en-US" sz="2000" dirty="0">
                <a:solidFill>
                  <a:srgbClr val="000000"/>
                </a:solidFill>
              </a:rPr>
              <a:t>캐릭터 특징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특성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</a:rPr>
              <a:t>오델로</a:t>
            </a:r>
            <a:r>
              <a:rPr lang="ko-KR" altLang="en-US" sz="2000" dirty="0">
                <a:solidFill>
                  <a:srgbClr val="000000"/>
                </a:solidFill>
              </a:rPr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19536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íëë íí±ì¤ì ëí ì´ë¯¸ì§ ê²ìê²°ê³¼">
            <a:extLst>
              <a:ext uri="{FF2B5EF4-FFF2-40B4-BE49-F238E27FC236}">
                <a16:creationId xmlns:a16="http://schemas.microsoft.com/office/drawing/2014/main" id="{AF266BA7-3FF5-43FB-B90B-7506A2796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413"/>
          <a:stretch/>
        </p:blipFill>
        <p:spPr bwMode="auto">
          <a:xfrm>
            <a:off x="-182887" y="-164595"/>
            <a:ext cx="6447707" cy="4622292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¤ë¸ë¡ì ëí ì´ë¯¸ì§ ê²ìê²°ê³¼">
            <a:extLst>
              <a:ext uri="{FF2B5EF4-FFF2-40B4-BE49-F238E27FC236}">
                <a16:creationId xmlns:a16="http://schemas.microsoft.com/office/drawing/2014/main" id="{F8CED7B5-023D-4CC8-ACB8-12BBD8A26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0" r="-2" b="12673"/>
          <a:stretch/>
        </p:blipFill>
        <p:spPr bwMode="auto">
          <a:xfrm>
            <a:off x="-186572" y="3184611"/>
            <a:ext cx="6447707" cy="3845519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1E2C02-494F-4A6B-A67B-1D965948F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33189F-B967-4E1A-AEF5-6CB3D6ED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000000"/>
                </a:solidFill>
              </a:rPr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072E4-7D63-46F4-90DE-FA193DDD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rgbClr val="000000"/>
                </a:solidFill>
              </a:rPr>
              <a:t>오델로처럼</a:t>
            </a:r>
            <a:r>
              <a:rPr lang="ko-KR" altLang="en-US" sz="2000" dirty="0">
                <a:solidFill>
                  <a:srgbClr val="000000"/>
                </a:solidFill>
              </a:rPr>
              <a:t> 플레이어의 색상 사이에 다른 플레이어의 색상이 있으면 색상이 변경된다</a:t>
            </a:r>
            <a:r>
              <a:rPr lang="en-US" altLang="ko-KR" sz="2000" dirty="0">
                <a:solidFill>
                  <a:srgbClr val="000000"/>
                </a:solidFill>
              </a:rPr>
              <a:t>. (</a:t>
            </a:r>
            <a:r>
              <a:rPr lang="ko-KR" altLang="en-US" sz="2000" dirty="0">
                <a:solidFill>
                  <a:srgbClr val="000000"/>
                </a:solidFill>
              </a:rPr>
              <a:t>가로 세로 대각선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중립타일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풀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나무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가 배치되어 있는 타일은 공격을 통해 오브젝트를 제거 후 색상 변경가능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제거 하지 않아도 이동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사용 가능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92A1A2A2-517B-4490-990C-EE4BE3559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4" r="20660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574E55-2F96-48AB-B859-AC737574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게임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5D7B-5403-4591-86E6-A2167C80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플레이어는 </a:t>
            </a:r>
            <a:r>
              <a:rPr lang="en-US" altLang="ko-KR" sz="2000" dirty="0">
                <a:solidFill>
                  <a:srgbClr val="000000"/>
                </a:solidFill>
              </a:rPr>
              <a:t>3</a:t>
            </a:r>
            <a:r>
              <a:rPr lang="ko-KR" altLang="en-US" sz="2000" dirty="0">
                <a:solidFill>
                  <a:srgbClr val="000000"/>
                </a:solidFill>
              </a:rPr>
              <a:t>개의 말을 가지고 시작한다</a:t>
            </a:r>
            <a:r>
              <a:rPr lang="en-US" altLang="ko-KR" sz="2000" dirty="0">
                <a:solidFill>
                  <a:srgbClr val="000000"/>
                </a:solidFill>
              </a:rPr>
              <a:t>. (</a:t>
            </a:r>
            <a:r>
              <a:rPr lang="ko-KR" altLang="en-US" sz="2000" dirty="0">
                <a:solidFill>
                  <a:srgbClr val="000000"/>
                </a:solidFill>
              </a:rPr>
              <a:t>게임 시작전에 픽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br>
              <a:rPr lang="en-US" altLang="ko-KR" sz="2000" dirty="0">
                <a:solidFill>
                  <a:srgbClr val="000000"/>
                </a:solidFill>
              </a:rPr>
            </a:b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시작 시 플레이어는 캐릭터를 타일에 배치할 수 있다</a:t>
            </a:r>
            <a:r>
              <a:rPr lang="en-US" altLang="ko-KR" sz="2000" dirty="0">
                <a:solidFill>
                  <a:srgbClr val="000000"/>
                </a:solidFill>
              </a:rPr>
              <a:t>. (1</a:t>
            </a:r>
            <a:r>
              <a:rPr lang="ko-KR" altLang="en-US" sz="2000" dirty="0">
                <a:solidFill>
                  <a:srgbClr val="000000"/>
                </a:solidFill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</a:rPr>
              <a:t>첫 턴 배치 후 종료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ko-KR" altLang="en-US" sz="2000" dirty="0">
                <a:solidFill>
                  <a:srgbClr val="000000"/>
                </a:solidFill>
              </a:rPr>
              <a:t>두번째 턴 배치된 말 행동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가능 및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다음 말 배치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3</a:t>
            </a:r>
            <a:r>
              <a:rPr lang="ko-KR" altLang="en-US" sz="2000" dirty="0">
                <a:solidFill>
                  <a:srgbClr val="000000"/>
                </a:solidFill>
              </a:rPr>
              <a:t>개까지 배치된다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  <a:br>
              <a:rPr lang="en-US" altLang="ko-KR" sz="2000" dirty="0">
                <a:solidFill>
                  <a:srgbClr val="000000"/>
                </a:solidFill>
              </a:rPr>
            </a:b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캐릭터는 </a:t>
            </a:r>
            <a:r>
              <a:rPr lang="en-US" altLang="ko-KR" sz="2000" dirty="0">
                <a:solidFill>
                  <a:srgbClr val="000000"/>
                </a:solidFill>
              </a:rPr>
              <a:t>HP</a:t>
            </a:r>
            <a:r>
              <a:rPr lang="ko-KR" altLang="en-US" sz="2000" dirty="0">
                <a:solidFill>
                  <a:srgbClr val="000000"/>
                </a:solidFill>
              </a:rPr>
              <a:t>가 존재한다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</a:rPr>
              <a:t>즉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죽일 수 있다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2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704E3815-6CE3-45D2-ABDE-38B08F5C4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39515" b="-1"/>
          <a:stretch/>
        </p:blipFill>
        <p:spPr bwMode="auto">
          <a:xfrm>
            <a:off x="-11909" y="10"/>
            <a:ext cx="6324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574E55-2F96-48AB-B859-AC737574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20" y="719383"/>
            <a:ext cx="4869179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게임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5D7B-5403-4591-86E6-A2167C80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21" y="1382165"/>
            <a:ext cx="4869179" cy="3047946"/>
          </a:xfrm>
        </p:spPr>
        <p:txBody>
          <a:bodyPr anchor="b">
            <a:normAutofit/>
          </a:bodyPr>
          <a:lstStyle/>
          <a:p>
            <a:r>
              <a:rPr lang="ko-KR" altLang="en-US" sz="1800">
                <a:solidFill>
                  <a:srgbClr val="000000"/>
                </a:solidFill>
              </a:rPr>
              <a:t>캐릭터는 이동</a:t>
            </a:r>
            <a:r>
              <a:rPr lang="en-US" altLang="ko-KR" sz="1800">
                <a:solidFill>
                  <a:srgbClr val="000000"/>
                </a:solidFill>
              </a:rPr>
              <a:t>/</a:t>
            </a:r>
            <a:r>
              <a:rPr lang="ko-KR" altLang="en-US" sz="1800">
                <a:solidFill>
                  <a:srgbClr val="000000"/>
                </a:solidFill>
              </a:rPr>
              <a:t>공격</a:t>
            </a: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스킬</a:t>
            </a:r>
            <a:r>
              <a:rPr lang="en-US" altLang="ko-KR" sz="1800">
                <a:solidFill>
                  <a:srgbClr val="000000"/>
                </a:solidFill>
              </a:rPr>
              <a:t>)</a:t>
            </a:r>
            <a:r>
              <a:rPr lang="ko-KR" altLang="en-US" sz="1800">
                <a:solidFill>
                  <a:srgbClr val="000000"/>
                </a:solidFill>
              </a:rPr>
              <a:t>을 사용할 수 있다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br>
              <a:rPr lang="en-US" altLang="ko-KR" sz="1800">
                <a:solidFill>
                  <a:srgbClr val="000000"/>
                </a:solidFill>
              </a:rPr>
            </a:br>
            <a:endParaRPr lang="en-US" altLang="ko-KR" sz="1800">
              <a:solidFill>
                <a:srgbClr val="000000"/>
              </a:solidFill>
            </a:endParaRPr>
          </a:p>
          <a:p>
            <a:r>
              <a:rPr lang="ko-KR" altLang="en-US" sz="1800">
                <a:solidFill>
                  <a:srgbClr val="000000"/>
                </a:solidFill>
              </a:rPr>
              <a:t>캐릭터의 행동을 결정 후 턴을 종료하면 캐릭터가 마지막으로 서있는 타일의 색상이 플레이어의 색상으로 변경된다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br>
              <a:rPr lang="en-US" altLang="ko-KR" sz="1800">
                <a:solidFill>
                  <a:srgbClr val="000000"/>
                </a:solidFill>
              </a:rPr>
            </a:br>
            <a:endParaRPr lang="en-US" altLang="ko-KR" sz="1800">
              <a:solidFill>
                <a:srgbClr val="000000"/>
              </a:solidFill>
            </a:endParaRPr>
          </a:p>
          <a:p>
            <a:r>
              <a:rPr lang="ko-KR" altLang="en-US" sz="1800">
                <a:solidFill>
                  <a:srgbClr val="000000"/>
                </a:solidFill>
              </a:rPr>
              <a:t>공격된 타일</a:t>
            </a:r>
            <a:r>
              <a:rPr lang="en-US" altLang="ko-KR" sz="1800">
                <a:solidFill>
                  <a:srgbClr val="000000"/>
                </a:solidFill>
              </a:rPr>
              <a:t> (</a:t>
            </a:r>
            <a:r>
              <a:rPr lang="ko-KR" altLang="en-US" sz="1800">
                <a:solidFill>
                  <a:srgbClr val="000000"/>
                </a:solidFill>
              </a:rPr>
              <a:t>범위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단일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등</a:t>
            </a:r>
            <a:r>
              <a:rPr lang="en-US" altLang="ko-KR" sz="1800">
                <a:solidFill>
                  <a:srgbClr val="000000"/>
                </a:solidFill>
              </a:rPr>
              <a:t>) </a:t>
            </a:r>
            <a:r>
              <a:rPr lang="ko-KR" altLang="en-US" sz="1800">
                <a:solidFill>
                  <a:srgbClr val="000000"/>
                </a:solidFill>
              </a:rPr>
              <a:t>또한 같이 색상이 변경된다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24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HZtz">
            <a:extLst>
              <a:ext uri="{FF2B5EF4-FFF2-40B4-BE49-F238E27FC236}">
                <a16:creationId xmlns:a16="http://schemas.microsoft.com/office/drawing/2014/main" id="{7BB26A8A-97CB-4BD1-AF9F-CDA054EA8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18308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33189F-B967-4E1A-AEF5-6CB3D6ED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072E4-7D63-46F4-90DE-FA193DDD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700" dirty="0">
                <a:solidFill>
                  <a:srgbClr val="000000"/>
                </a:solidFill>
              </a:rPr>
              <a:t>캐릭터의 다양성을 통한 게임플레이</a:t>
            </a:r>
            <a:br>
              <a:rPr lang="en-US" altLang="ko-KR" sz="1700" dirty="0">
                <a:solidFill>
                  <a:srgbClr val="000000"/>
                </a:solidFill>
              </a:rPr>
            </a:br>
            <a:r>
              <a:rPr lang="en-US" altLang="ko-KR" sz="1700" dirty="0">
                <a:solidFill>
                  <a:srgbClr val="000000"/>
                </a:solidFill>
              </a:rPr>
              <a:t>(</a:t>
            </a:r>
            <a:r>
              <a:rPr lang="ko-KR" altLang="en-US" sz="1700" dirty="0">
                <a:solidFill>
                  <a:srgbClr val="000000"/>
                </a:solidFill>
              </a:rPr>
              <a:t>지속 </a:t>
            </a:r>
            <a:r>
              <a:rPr lang="ko-KR" altLang="en-US" sz="1700" dirty="0" err="1">
                <a:solidFill>
                  <a:srgbClr val="000000"/>
                </a:solidFill>
              </a:rPr>
              <a:t>개발시</a:t>
            </a:r>
            <a:r>
              <a:rPr lang="en-US" altLang="ko-KR" sz="1700" dirty="0">
                <a:solidFill>
                  <a:srgbClr val="000000"/>
                </a:solidFill>
              </a:rPr>
              <a:t>)</a:t>
            </a:r>
          </a:p>
          <a:p>
            <a:endParaRPr lang="en-US" altLang="ko-KR" sz="1700" dirty="0">
              <a:solidFill>
                <a:srgbClr val="000000"/>
              </a:solidFill>
            </a:endParaRPr>
          </a:p>
          <a:p>
            <a:r>
              <a:rPr lang="ko-KR" altLang="en-US" sz="1700" dirty="0">
                <a:solidFill>
                  <a:srgbClr val="000000"/>
                </a:solidFill>
              </a:rPr>
              <a:t>공격</a:t>
            </a:r>
            <a:r>
              <a:rPr lang="en-US" altLang="ko-KR" sz="1700" dirty="0">
                <a:solidFill>
                  <a:srgbClr val="000000"/>
                </a:solidFill>
              </a:rPr>
              <a:t>(</a:t>
            </a:r>
            <a:r>
              <a:rPr lang="ko-KR" altLang="en-US" sz="1700" dirty="0">
                <a:solidFill>
                  <a:srgbClr val="000000"/>
                </a:solidFill>
              </a:rPr>
              <a:t>스킬</a:t>
            </a:r>
            <a:r>
              <a:rPr lang="en-US" altLang="ko-KR" sz="1700" dirty="0">
                <a:solidFill>
                  <a:srgbClr val="000000"/>
                </a:solidFill>
              </a:rPr>
              <a:t>)</a:t>
            </a:r>
            <a:r>
              <a:rPr lang="ko-KR" altLang="en-US" sz="1700" dirty="0">
                <a:solidFill>
                  <a:srgbClr val="000000"/>
                </a:solidFill>
              </a:rPr>
              <a:t>을 통한 전략적 플레이</a:t>
            </a:r>
            <a:r>
              <a:rPr lang="en-US" altLang="ko-KR" sz="1700" dirty="0">
                <a:solidFill>
                  <a:srgbClr val="000000"/>
                </a:solidFill>
              </a:rPr>
              <a:t> </a:t>
            </a:r>
            <a:br>
              <a:rPr lang="en-US" altLang="ko-KR" sz="1700" dirty="0">
                <a:solidFill>
                  <a:srgbClr val="000000"/>
                </a:solidFill>
              </a:rPr>
            </a:br>
            <a:r>
              <a:rPr lang="en-US" altLang="ko-KR" sz="1700" dirty="0">
                <a:solidFill>
                  <a:srgbClr val="000000"/>
                </a:solidFill>
              </a:rPr>
              <a:t>- </a:t>
            </a:r>
            <a:r>
              <a:rPr lang="ko-KR" altLang="en-US" sz="1700" dirty="0">
                <a:solidFill>
                  <a:srgbClr val="000000"/>
                </a:solidFill>
              </a:rPr>
              <a:t>범위가 십자가인 폭탄을 던져서 한번에 타일 색상을 바꾸거나</a:t>
            </a:r>
            <a:r>
              <a:rPr lang="en-US" altLang="ko-KR" sz="1700" dirty="0">
                <a:solidFill>
                  <a:srgbClr val="000000"/>
                </a:solidFill>
              </a:rPr>
              <a:t> </a:t>
            </a:r>
            <a:r>
              <a:rPr lang="ko-KR" altLang="en-US" sz="1700" dirty="0">
                <a:solidFill>
                  <a:srgbClr val="000000"/>
                </a:solidFill>
              </a:rPr>
              <a:t>하는 방식</a:t>
            </a:r>
            <a:endParaRPr lang="en-US" altLang="ko-KR" sz="1700" dirty="0">
              <a:solidFill>
                <a:srgbClr val="000000"/>
              </a:solidFill>
            </a:endParaRPr>
          </a:p>
          <a:p>
            <a:endParaRPr lang="en-US" altLang="ko-KR" sz="1700" dirty="0">
              <a:solidFill>
                <a:srgbClr val="000000"/>
              </a:solidFill>
            </a:endParaRPr>
          </a:p>
          <a:p>
            <a:r>
              <a:rPr lang="ko-KR" altLang="en-US" sz="1700" dirty="0">
                <a:solidFill>
                  <a:srgbClr val="000000"/>
                </a:solidFill>
              </a:rPr>
              <a:t>상대방의 캐릭터를 노려 공격하는 방식</a:t>
            </a:r>
            <a:endParaRPr lang="en-US" altLang="ko-KR" sz="1700" dirty="0">
              <a:solidFill>
                <a:srgbClr val="000000"/>
              </a:solidFill>
            </a:endParaRPr>
          </a:p>
          <a:p>
            <a:endParaRPr lang="en-US" altLang="ko-KR" sz="1700" dirty="0">
              <a:solidFill>
                <a:srgbClr val="000000"/>
              </a:solidFill>
            </a:endParaRPr>
          </a:p>
          <a:p>
            <a:r>
              <a:rPr lang="ko-KR" altLang="en-US" sz="1700" dirty="0" err="1">
                <a:solidFill>
                  <a:srgbClr val="000000"/>
                </a:solidFill>
              </a:rPr>
              <a:t>지형지물</a:t>
            </a:r>
            <a:r>
              <a:rPr lang="en-US" altLang="ko-KR" sz="1700" dirty="0">
                <a:solidFill>
                  <a:srgbClr val="000000"/>
                </a:solidFill>
              </a:rPr>
              <a:t>(</a:t>
            </a:r>
            <a:r>
              <a:rPr lang="ko-KR" altLang="en-US" sz="1700" dirty="0">
                <a:solidFill>
                  <a:srgbClr val="000000"/>
                </a:solidFill>
              </a:rPr>
              <a:t>나무</a:t>
            </a:r>
            <a:r>
              <a:rPr lang="en-US" altLang="ko-KR" sz="1700" dirty="0">
                <a:solidFill>
                  <a:srgbClr val="000000"/>
                </a:solidFill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</a:rPr>
              <a:t>풀숲</a:t>
            </a:r>
            <a:r>
              <a:rPr lang="en-US" altLang="ko-KR" sz="1700" dirty="0">
                <a:solidFill>
                  <a:srgbClr val="000000"/>
                </a:solidFill>
              </a:rPr>
              <a:t>) </a:t>
            </a:r>
            <a:r>
              <a:rPr lang="ko-KR" altLang="en-US" sz="1700" dirty="0">
                <a:solidFill>
                  <a:srgbClr val="000000"/>
                </a:solidFill>
              </a:rPr>
              <a:t>등을 이용하는 방식</a:t>
            </a:r>
            <a:br>
              <a:rPr lang="en-US" altLang="ko-KR" sz="1700" dirty="0">
                <a:solidFill>
                  <a:srgbClr val="000000"/>
                </a:solidFill>
              </a:rPr>
            </a:br>
            <a:r>
              <a:rPr lang="ko-KR" altLang="en-US" sz="1700" dirty="0">
                <a:solidFill>
                  <a:srgbClr val="000000"/>
                </a:solidFill>
              </a:rPr>
              <a:t>나무 위에 캐릭터를 미리 올려놓고 다른 캐릭터로 나무를 공격하여 캐릭터를 멀리 밀어내는 방식 등</a:t>
            </a:r>
            <a:endParaRPr lang="en-US" altLang="ko-KR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9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 제안서</vt:lpstr>
      <vt:lpstr>게임 시스템</vt:lpstr>
      <vt:lpstr>게임 시스템</vt:lpstr>
      <vt:lpstr>게임 방식</vt:lpstr>
      <vt:lpstr>게임 방식</vt:lpstr>
      <vt:lpstr>게임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제안서</dc:title>
  <dc:creator>용선 이</dc:creator>
  <cp:lastModifiedBy>용선 이</cp:lastModifiedBy>
  <cp:revision>5</cp:revision>
  <dcterms:created xsi:type="dcterms:W3CDTF">2019-04-03T08:17:35Z</dcterms:created>
  <dcterms:modified xsi:type="dcterms:W3CDTF">2019-04-03T08:18:57Z</dcterms:modified>
</cp:coreProperties>
</file>