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sldIdLst>
    <p:sldId id="277" r:id="rId2"/>
    <p:sldId id="268" r:id="rId3"/>
    <p:sldId id="269" r:id="rId4"/>
    <p:sldId id="270" r:id="rId5"/>
    <p:sldId id="271" r:id="rId6"/>
    <p:sldId id="272" r:id="rId7"/>
    <p:sldId id="273" r:id="rId8"/>
    <p:sldId id="274" r:id="rId9"/>
    <p:sldId id="275" r:id="rId10"/>
    <p:sldId id="27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668" y="-13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8908BD6-2330-4E77-BE46-D2DB6C0CC6DC}" type="datetimeFigureOut">
              <a:rPr lang="en-IN" smtClean="0"/>
              <a:t>08-10-2023</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8AE87794-AD8A-4BF0-A788-5EE2605AD8F1}"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8908BD6-2330-4E77-BE46-D2DB6C0CC6DC}" type="datetimeFigureOut">
              <a:rPr lang="en-IN" smtClean="0"/>
              <a:t>08-10-2023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E87794-AD8A-4BF0-A788-5EE2605AD8F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8908BD6-2330-4E77-BE46-D2DB6C0CC6DC}" type="datetimeFigureOut">
              <a:rPr lang="en-IN" smtClean="0"/>
              <a:t>08-10-2023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E87794-AD8A-4BF0-A788-5EE2605AD8F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8908BD6-2330-4E77-BE46-D2DB6C0CC6DC}" type="datetimeFigureOut">
              <a:rPr lang="en-IN" smtClean="0"/>
              <a:t>08-10-2023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E87794-AD8A-4BF0-A788-5EE2605AD8F1}"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8908BD6-2330-4E77-BE46-D2DB6C0CC6DC}" type="datetimeFigureOut">
              <a:rPr lang="en-IN" smtClean="0"/>
              <a:t>08-10-2023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E87794-AD8A-4BF0-A788-5EE2605AD8F1}"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8908BD6-2330-4E77-BE46-D2DB6C0CC6DC}" type="datetimeFigureOut">
              <a:rPr lang="en-IN" smtClean="0"/>
              <a:t>08-10-2023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E87794-AD8A-4BF0-A788-5EE2605AD8F1}"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8908BD6-2330-4E77-BE46-D2DB6C0CC6DC}" type="datetimeFigureOut">
              <a:rPr lang="en-IN" smtClean="0"/>
              <a:t>08-10-2023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E87794-AD8A-4BF0-A788-5EE2605AD8F1}"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8908BD6-2330-4E77-BE46-D2DB6C0CC6DC}" type="datetimeFigureOut">
              <a:rPr lang="en-IN" smtClean="0"/>
              <a:t>08-10-2023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E87794-AD8A-4BF0-A788-5EE2605AD8F1}"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908BD6-2330-4E77-BE46-D2DB6C0CC6DC}" type="datetimeFigureOut">
              <a:rPr lang="en-IN" smtClean="0"/>
              <a:t>08-10-2023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AE87794-AD8A-4BF0-A788-5EE2605AD8F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8908BD6-2330-4E77-BE46-D2DB6C0CC6DC}" type="datetimeFigureOut">
              <a:rPr lang="en-IN" smtClean="0"/>
              <a:t>08-10-2023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E87794-AD8A-4BF0-A788-5EE2605AD8F1}"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8908BD6-2330-4E77-BE46-D2DB6C0CC6DC}" type="datetimeFigureOut">
              <a:rPr lang="en-IN" smtClean="0"/>
              <a:t>08-10-2023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69600" y="6356351"/>
            <a:ext cx="812800" cy="365125"/>
          </a:xfrm>
        </p:spPr>
        <p:txBody>
          <a:bodyPr/>
          <a:lstStyle/>
          <a:p>
            <a:fld id="{8AE87794-AD8A-4BF0-A788-5EE2605AD8F1}" type="slidenum">
              <a:rPr lang="en-IN" smtClean="0"/>
              <a:t>‹#›</a:t>
            </a:fld>
            <a:endParaRPr lang="en-IN"/>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8908BD6-2330-4E77-BE46-D2DB6C0CC6DC}" type="datetimeFigureOut">
              <a:rPr lang="en-IN" smtClean="0"/>
              <a:t>08-10-2023</a:t>
            </a:fld>
            <a:endParaRPr lang="en-IN"/>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AE87794-AD8A-4BF0-A788-5EE2605AD8F1}" type="slidenum">
              <a:rPr lang="en-IN" smtClean="0"/>
              <a:t>‹#›</a:t>
            </a:fld>
            <a:endParaRPr lang="en-IN"/>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b="1" dirty="0"/>
              <a:t>WSA MERN Stack Internship</a:t>
            </a:r>
            <a:endParaRPr lang="en-IN" dirty="0"/>
          </a:p>
        </p:txBody>
      </p:sp>
      <p:sp>
        <p:nvSpPr>
          <p:cNvPr id="3" name="TextBox 2"/>
          <p:cNvSpPr txBox="1"/>
          <p:nvPr/>
        </p:nvSpPr>
        <p:spPr>
          <a:xfrm>
            <a:off x="653143" y="2789853"/>
            <a:ext cx="10643507" cy="3170099"/>
          </a:xfrm>
          <a:prstGeom prst="rect">
            <a:avLst/>
          </a:prstGeom>
          <a:noFill/>
        </p:spPr>
        <p:txBody>
          <a:bodyPr wrap="square" rtlCol="0">
            <a:spAutoFit/>
          </a:bodyPr>
          <a:lstStyle/>
          <a:p>
            <a:pPr algn="ctr"/>
            <a:r>
              <a:rPr lang="en-US" sz="3600" dirty="0"/>
              <a:t>Project Name:- Online Food </a:t>
            </a:r>
            <a:r>
              <a:rPr lang="en-US" sz="3600" dirty="0" smtClean="0"/>
              <a:t>Delivery</a:t>
            </a:r>
          </a:p>
          <a:p>
            <a:pPr algn="ctr"/>
            <a:endParaRPr lang="en-US" sz="3600" dirty="0"/>
          </a:p>
          <a:p>
            <a:pPr algn="ctr"/>
            <a:endParaRPr lang="en-US" sz="200" dirty="0"/>
          </a:p>
          <a:p>
            <a:pPr algn="ctr"/>
            <a:r>
              <a:rPr lang="en-US" sz="3600" dirty="0">
                <a:solidFill>
                  <a:schemeClr val="accent1">
                    <a:lumMod val="50000"/>
                  </a:schemeClr>
                </a:solidFill>
              </a:rPr>
              <a:t>Name:-Tile Rahul </a:t>
            </a:r>
            <a:r>
              <a:rPr lang="en-US" sz="3600" dirty="0" smtClean="0">
                <a:solidFill>
                  <a:schemeClr val="accent1">
                    <a:lumMod val="50000"/>
                  </a:schemeClr>
                </a:solidFill>
              </a:rPr>
              <a:t>Dattu</a:t>
            </a:r>
            <a:endParaRPr lang="en-US" sz="9600" dirty="0">
              <a:solidFill>
                <a:schemeClr val="accent1">
                  <a:lumMod val="50000"/>
                </a:schemeClr>
              </a:solidFill>
            </a:endParaRPr>
          </a:p>
          <a:p>
            <a:pPr algn="ctr"/>
            <a:endParaRPr lang="en-US" dirty="0" smtClean="0"/>
          </a:p>
          <a:p>
            <a:pPr algn="ctr"/>
            <a:endParaRPr lang="en-US" dirty="0"/>
          </a:p>
          <a:p>
            <a:pPr algn="ctr"/>
            <a:r>
              <a:rPr lang="en-US" dirty="0" smtClean="0"/>
              <a:t>Class </a:t>
            </a:r>
            <a:r>
              <a:rPr lang="en-US" dirty="0"/>
              <a:t>&amp; dept :  TE (Information Technology)</a:t>
            </a:r>
          </a:p>
          <a:p>
            <a:pPr algn="ctr"/>
            <a:r>
              <a:rPr lang="en-US" dirty="0"/>
              <a:t>College : Dr. Vithalrao Vikhe Patil College Of Engineering, Ahmendnagar</a:t>
            </a:r>
          </a:p>
          <a:p>
            <a:endParaRPr lang="en-IN" dirty="0"/>
          </a:p>
        </p:txBody>
      </p:sp>
    </p:spTree>
    <p:extLst>
      <p:ext uri="{BB962C8B-B14F-4D97-AF65-F5344CB8AC3E}">
        <p14:creationId xmlns:p14="http://schemas.microsoft.com/office/powerpoint/2010/main" val="26844317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Thank You,</a:t>
            </a:r>
            <a:endParaRPr lang="en-IN" dirty="0"/>
          </a:p>
        </p:txBody>
      </p:sp>
      <p:sp>
        <p:nvSpPr>
          <p:cNvPr id="4" name="TextBox 3"/>
          <p:cNvSpPr txBox="1"/>
          <p:nvPr/>
        </p:nvSpPr>
        <p:spPr>
          <a:xfrm>
            <a:off x="2500605" y="2957804"/>
            <a:ext cx="7277876" cy="2862322"/>
          </a:xfrm>
          <a:prstGeom prst="rect">
            <a:avLst/>
          </a:prstGeom>
          <a:noFill/>
        </p:spPr>
        <p:txBody>
          <a:bodyPr wrap="square" rtlCol="0">
            <a:spAutoFit/>
          </a:bodyPr>
          <a:lstStyle/>
          <a:p>
            <a:r>
              <a:rPr lang="en-US" dirty="0"/>
              <a:t>Dear </a:t>
            </a:r>
            <a:r>
              <a:rPr lang="en-US" dirty="0" smtClean="0"/>
              <a:t>Web Stack Academy,</a:t>
            </a:r>
          </a:p>
          <a:p>
            <a:endParaRPr lang="en-US" dirty="0"/>
          </a:p>
          <a:p>
            <a:r>
              <a:rPr lang="en-US" dirty="0"/>
              <a:t>I wanted to express my heartfelt thanks for providing me with the valuable opportunity to intern at your esteemed web stack academy. I am eager to learn and contribute to your team. Looking forward to a productive and enriching experience</a:t>
            </a:r>
            <a:r>
              <a:rPr lang="en-US" dirty="0" smtClean="0"/>
              <a:t>.</a:t>
            </a:r>
          </a:p>
          <a:p>
            <a:endParaRPr lang="en-US" dirty="0"/>
          </a:p>
          <a:p>
            <a:r>
              <a:rPr lang="en-US" dirty="0"/>
              <a:t>Warm regards, </a:t>
            </a:r>
            <a:endParaRPr lang="en-US" dirty="0" smtClean="0"/>
          </a:p>
          <a:p>
            <a:r>
              <a:rPr lang="en-US" dirty="0" smtClean="0"/>
              <a:t>Rahul Dattu Tile</a:t>
            </a:r>
            <a:endParaRPr lang="en-US" dirty="0"/>
          </a:p>
          <a:p>
            <a:endParaRPr lang="en-IN" dirty="0"/>
          </a:p>
        </p:txBody>
      </p:sp>
    </p:spTree>
    <p:extLst>
      <p:ext uri="{BB962C8B-B14F-4D97-AF65-F5344CB8AC3E}">
        <p14:creationId xmlns:p14="http://schemas.microsoft.com/office/powerpoint/2010/main" val="506054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a:t>
            </a:r>
            <a:endParaRPr lang="en-IN" dirty="0"/>
          </a:p>
        </p:txBody>
      </p:sp>
      <p:sp>
        <p:nvSpPr>
          <p:cNvPr id="3" name="TextBox 2"/>
          <p:cNvSpPr txBox="1"/>
          <p:nvPr/>
        </p:nvSpPr>
        <p:spPr>
          <a:xfrm>
            <a:off x="645951" y="2281805"/>
            <a:ext cx="10981189" cy="3139321"/>
          </a:xfrm>
          <a:prstGeom prst="rect">
            <a:avLst/>
          </a:prstGeom>
          <a:noFill/>
        </p:spPr>
        <p:txBody>
          <a:bodyPr wrap="square" rtlCol="0">
            <a:spAutoFit/>
          </a:bodyPr>
          <a:lstStyle/>
          <a:p>
            <a:pPr algn="ctr"/>
            <a:r>
              <a:rPr lang="en-US" dirty="0"/>
              <a:t>A MERN stack internship involves hands-on </a:t>
            </a:r>
            <a:r>
              <a:rPr lang="en-US" dirty="0" smtClean="0"/>
              <a:t>learning</a:t>
            </a:r>
          </a:p>
          <a:p>
            <a:pPr algn="ctr"/>
            <a:r>
              <a:rPr lang="en-US" dirty="0" smtClean="0"/>
              <a:t> </a:t>
            </a:r>
            <a:r>
              <a:rPr lang="en-US" dirty="0"/>
              <a:t>of </a:t>
            </a:r>
            <a:r>
              <a:rPr lang="en-US" dirty="0" smtClean="0"/>
              <a:t>Mongo DB, </a:t>
            </a:r>
            <a:r>
              <a:rPr lang="en-US" dirty="0"/>
              <a:t>Express.js, React, and Node.js for web </a:t>
            </a:r>
            <a:endParaRPr lang="en-US" dirty="0" smtClean="0"/>
          </a:p>
          <a:p>
            <a:pPr algn="ctr"/>
            <a:r>
              <a:rPr lang="en-US" dirty="0" smtClean="0"/>
              <a:t>development</a:t>
            </a:r>
            <a:r>
              <a:rPr lang="en-US" dirty="0"/>
              <a:t>. Interns gain proficiency in database management, </a:t>
            </a:r>
            <a:endParaRPr lang="en-US" dirty="0" smtClean="0"/>
          </a:p>
          <a:p>
            <a:pPr algn="ctr"/>
            <a:r>
              <a:rPr lang="en-US" dirty="0" smtClean="0"/>
              <a:t>server-side </a:t>
            </a:r>
            <a:r>
              <a:rPr lang="en-US" dirty="0"/>
              <a:t>and front-end development, API integration, and </a:t>
            </a:r>
            <a:endParaRPr lang="en-US" dirty="0" smtClean="0"/>
          </a:p>
          <a:p>
            <a:pPr algn="ctr"/>
            <a:r>
              <a:rPr lang="en-US" dirty="0" smtClean="0"/>
              <a:t>version </a:t>
            </a:r>
            <a:r>
              <a:rPr lang="en-US" dirty="0"/>
              <a:t>control with tools like Git. They learn problem-solving skills, </a:t>
            </a:r>
            <a:endParaRPr lang="en-US" dirty="0" smtClean="0"/>
          </a:p>
          <a:p>
            <a:pPr algn="ctr"/>
            <a:r>
              <a:rPr lang="en-US" dirty="0" smtClean="0"/>
              <a:t>testing</a:t>
            </a:r>
            <a:r>
              <a:rPr lang="en-US" dirty="0"/>
              <a:t>, and debugging techniques, ensuring application stability</a:t>
            </a:r>
            <a:r>
              <a:rPr lang="en-US" dirty="0" smtClean="0"/>
              <a:t>.</a:t>
            </a:r>
          </a:p>
          <a:p>
            <a:pPr algn="ctr"/>
            <a:r>
              <a:rPr lang="en-US" dirty="0" smtClean="0"/>
              <a:t> </a:t>
            </a:r>
            <a:r>
              <a:rPr lang="en-US" dirty="0"/>
              <a:t>Deployment on platforms like Heroku or AWS is covered, as well </a:t>
            </a:r>
            <a:r>
              <a:rPr lang="en-US" dirty="0" smtClean="0"/>
              <a:t>as</a:t>
            </a:r>
          </a:p>
          <a:p>
            <a:pPr algn="ctr"/>
            <a:r>
              <a:rPr lang="en-US" dirty="0" smtClean="0"/>
              <a:t> </a:t>
            </a:r>
            <a:r>
              <a:rPr lang="en-US" dirty="0"/>
              <a:t>agile practices and effective team collaboration. Continuous learning </a:t>
            </a:r>
            <a:endParaRPr lang="en-US" dirty="0" smtClean="0"/>
          </a:p>
          <a:p>
            <a:pPr algn="ctr"/>
            <a:r>
              <a:rPr lang="en-US" dirty="0" smtClean="0"/>
              <a:t>about </a:t>
            </a:r>
            <a:r>
              <a:rPr lang="en-US" dirty="0"/>
              <a:t>industry trends and best practices is encouraged. Overall, the </a:t>
            </a:r>
            <a:r>
              <a:rPr lang="en-US" dirty="0" smtClean="0"/>
              <a:t>internship</a:t>
            </a:r>
          </a:p>
          <a:p>
            <a:pPr algn="ctr"/>
            <a:r>
              <a:rPr lang="en-US" dirty="0" smtClean="0"/>
              <a:t> </a:t>
            </a:r>
            <a:r>
              <a:rPr lang="en-US" dirty="0"/>
              <a:t>provides a comprehensive experience in building modern web applications </a:t>
            </a:r>
            <a:endParaRPr lang="en-US" dirty="0" smtClean="0"/>
          </a:p>
          <a:p>
            <a:pPr algn="ctr"/>
            <a:r>
              <a:rPr lang="en-US" dirty="0" smtClean="0"/>
              <a:t>using </a:t>
            </a:r>
            <a:r>
              <a:rPr lang="en-US" dirty="0"/>
              <a:t>the MERN stack.</a:t>
            </a:r>
            <a:endParaRPr lang="en-IN" dirty="0"/>
          </a:p>
        </p:txBody>
      </p:sp>
    </p:spTree>
    <p:extLst>
      <p:ext uri="{BB962C8B-B14F-4D97-AF65-F5344CB8AC3E}">
        <p14:creationId xmlns:p14="http://schemas.microsoft.com/office/powerpoint/2010/main" val="165062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of Internship</a:t>
            </a:r>
            <a:endParaRPr lang="en-IN" dirty="0"/>
          </a:p>
        </p:txBody>
      </p:sp>
      <p:sp>
        <p:nvSpPr>
          <p:cNvPr id="3" name="TextBox 2"/>
          <p:cNvSpPr txBox="1"/>
          <p:nvPr/>
        </p:nvSpPr>
        <p:spPr>
          <a:xfrm>
            <a:off x="351692" y="2022098"/>
            <a:ext cx="11493305" cy="4801314"/>
          </a:xfrm>
          <a:prstGeom prst="rect">
            <a:avLst/>
          </a:prstGeom>
          <a:noFill/>
        </p:spPr>
        <p:txBody>
          <a:bodyPr wrap="square" rtlCol="0">
            <a:spAutoFit/>
          </a:bodyPr>
          <a:lstStyle/>
          <a:p>
            <a:r>
              <a:rPr lang="en-US" dirty="0"/>
              <a:t>The primary goal of a MERN stack internship is to provide individuals with a comprehensive understanding and practical experience in modern web development using MongoDB, Express.js, React, and Node.js. Interns aim to become proficient in creating dynamic, scalable web applications. This encompasses proficiency in database management, server-side scripting, and front-end interface design.</a:t>
            </a:r>
          </a:p>
          <a:p>
            <a:endParaRPr lang="en-US" dirty="0"/>
          </a:p>
          <a:p>
            <a:r>
              <a:rPr lang="en-US" dirty="0"/>
              <a:t>Interns also focus on seamless API integration, enabling efficient data flow within applications. They develop expertise in version control using tools like Git, ensuring collaborative and organized coding practices. Problem-solving skills are honed, allowing them to address real-world challenges and optimize application performance.</a:t>
            </a:r>
          </a:p>
          <a:p>
            <a:endParaRPr lang="en-US" dirty="0"/>
          </a:p>
          <a:p>
            <a:r>
              <a:rPr lang="en-US" dirty="0"/>
              <a:t>Moreover, the internship emphasizes testing and debugging techniques, crucial for maintaining code quality and application stability. Deployment on cloud platforms like Heroku or AWS is highlighted, preparing interns for real-world deployment scenarios.</a:t>
            </a:r>
          </a:p>
          <a:p>
            <a:endParaRPr lang="en-US" dirty="0"/>
          </a:p>
          <a:p>
            <a:r>
              <a:rPr lang="en-US" dirty="0"/>
              <a:t>Additionally, interns are encouraged to adopt agile methodologies, fostering effective project management and teamwork. This includes honing communication and collaboration skills with team members, designers, and stakeholders. Ultimately, the goal is to cultivate versatile, adept developers poised to contribute effectively in the dynamic field of modern web development.</a:t>
            </a:r>
            <a:endParaRPr lang="en-IN" dirty="0"/>
          </a:p>
        </p:txBody>
      </p:sp>
    </p:spTree>
    <p:extLst>
      <p:ext uri="{BB962C8B-B14F-4D97-AF65-F5344CB8AC3E}">
        <p14:creationId xmlns:p14="http://schemas.microsoft.com/office/powerpoint/2010/main" val="12681214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853" y="141889"/>
            <a:ext cx="11074400" cy="1468716"/>
          </a:xfrm>
        </p:spPr>
        <p:txBody>
          <a:bodyPr/>
          <a:lstStyle/>
          <a:p>
            <a:r>
              <a:rPr lang="en-US" dirty="0" smtClean="0"/>
              <a:t>What is MERN stack ?</a:t>
            </a:r>
            <a:endParaRPr lang="en-IN" dirty="0"/>
          </a:p>
        </p:txBody>
      </p:sp>
      <p:sp>
        <p:nvSpPr>
          <p:cNvPr id="3" name="TextBox 2"/>
          <p:cNvSpPr txBox="1"/>
          <p:nvPr/>
        </p:nvSpPr>
        <p:spPr>
          <a:xfrm>
            <a:off x="268016" y="1586583"/>
            <a:ext cx="11792606" cy="5078313"/>
          </a:xfrm>
          <a:prstGeom prst="rect">
            <a:avLst/>
          </a:prstGeom>
          <a:noFill/>
        </p:spPr>
        <p:txBody>
          <a:bodyPr wrap="square" rtlCol="0">
            <a:spAutoFit/>
          </a:bodyPr>
          <a:lstStyle/>
          <a:p>
            <a:r>
              <a:rPr lang="en-US" dirty="0"/>
              <a:t>The MERN stack is a popular web development framework that consists of four main technologies:</a:t>
            </a:r>
          </a:p>
          <a:p>
            <a:endParaRPr lang="en-US" dirty="0"/>
          </a:p>
          <a:p>
            <a:r>
              <a:rPr lang="en-US" dirty="0"/>
              <a:t>1. </a:t>
            </a:r>
            <a:r>
              <a:rPr lang="en-US" b="1" dirty="0" smtClean="0"/>
              <a:t>MongoDB: </a:t>
            </a:r>
            <a:r>
              <a:rPr lang="en-US" dirty="0"/>
              <a:t>A NoSQL database that stores data in a flexible, JSON-like format. It's designed for scalability and fast querying of large datasets.</a:t>
            </a:r>
          </a:p>
          <a:p>
            <a:endParaRPr lang="en-US" dirty="0"/>
          </a:p>
          <a:p>
            <a:r>
              <a:rPr lang="en-US" dirty="0"/>
              <a:t>2. </a:t>
            </a:r>
            <a:r>
              <a:rPr lang="en-US" b="1" dirty="0" smtClean="0"/>
              <a:t>Express.js: </a:t>
            </a:r>
            <a:r>
              <a:rPr lang="en-US" dirty="0"/>
              <a:t>A web application framework for Node.js. It simplifies the process of building robust and scalable web applications by providing a set of tools and features for handling HTTP requests, routing, and middleware.</a:t>
            </a:r>
          </a:p>
          <a:p>
            <a:endParaRPr lang="en-US" dirty="0"/>
          </a:p>
          <a:p>
            <a:r>
              <a:rPr lang="en-US" dirty="0"/>
              <a:t>3. </a:t>
            </a:r>
            <a:r>
              <a:rPr lang="en-US" b="1" dirty="0" smtClean="0"/>
              <a:t>React: </a:t>
            </a:r>
            <a:r>
              <a:rPr lang="en-US" dirty="0"/>
              <a:t>A JavaScript library for building user interfaces. It allows developers to create dynamic and interactive front-end components for web applications.</a:t>
            </a:r>
          </a:p>
          <a:p>
            <a:endParaRPr lang="en-US" dirty="0"/>
          </a:p>
          <a:p>
            <a:r>
              <a:rPr lang="en-US" dirty="0"/>
              <a:t>4. </a:t>
            </a:r>
            <a:r>
              <a:rPr lang="en-US" b="1" dirty="0" smtClean="0"/>
              <a:t>Node.js:</a:t>
            </a:r>
            <a:r>
              <a:rPr lang="en-US" dirty="0" smtClean="0"/>
              <a:t> </a:t>
            </a:r>
            <a:r>
              <a:rPr lang="en-US" dirty="0"/>
              <a:t>A JavaScript runtime environment that allows developers to run JavaScript on the server-side. It's known for its event-driven, non-blocking I/O model, making it efficient for building real-time, high-performance applications.</a:t>
            </a:r>
          </a:p>
          <a:p>
            <a:endParaRPr lang="en-US" dirty="0"/>
          </a:p>
          <a:p>
            <a:r>
              <a:rPr lang="en-US" dirty="0"/>
              <a:t>Together, these technologies form the MERN stack, enabling developers to build full-stack web applications from the database to the user interface, all using JavaScript. This stack has gained popularity for its flexibility, scalability, and the ability to rapidly build and deploy modern web applications.</a:t>
            </a:r>
            <a:endParaRPr lang="en-IN" dirty="0"/>
          </a:p>
        </p:txBody>
      </p:sp>
    </p:spTree>
    <p:extLst>
      <p:ext uri="{BB962C8B-B14F-4D97-AF65-F5344CB8AC3E}">
        <p14:creationId xmlns:p14="http://schemas.microsoft.com/office/powerpoint/2010/main" val="10354309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Requirement</a:t>
            </a:r>
            <a:endParaRPr lang="en-IN" dirty="0"/>
          </a:p>
        </p:txBody>
      </p:sp>
      <p:sp>
        <p:nvSpPr>
          <p:cNvPr id="3" name="TextBox 2"/>
          <p:cNvSpPr txBox="1"/>
          <p:nvPr/>
        </p:nvSpPr>
        <p:spPr>
          <a:xfrm>
            <a:off x="1645921" y="2099396"/>
            <a:ext cx="8595360" cy="3693319"/>
          </a:xfrm>
          <a:prstGeom prst="rect">
            <a:avLst/>
          </a:prstGeom>
          <a:noFill/>
        </p:spPr>
        <p:txBody>
          <a:bodyPr wrap="square" rtlCol="0">
            <a:spAutoFit/>
          </a:bodyPr>
          <a:lstStyle/>
          <a:p>
            <a:r>
              <a:rPr lang="en-US" dirty="0"/>
              <a:t>Creating a food delivery website using the MERN stack is an exciting project. </a:t>
            </a:r>
            <a:endParaRPr lang="en-US" dirty="0" smtClean="0"/>
          </a:p>
          <a:p>
            <a:r>
              <a:rPr lang="en-US" dirty="0" smtClean="0"/>
              <a:t>Here </a:t>
            </a:r>
            <a:r>
              <a:rPr lang="en-US" dirty="0"/>
              <a:t>are the specific requirements </a:t>
            </a:r>
            <a:r>
              <a:rPr lang="en-US" dirty="0" smtClean="0"/>
              <a:t> you </a:t>
            </a:r>
            <a:r>
              <a:rPr lang="en-US" dirty="0"/>
              <a:t>might consider:</a:t>
            </a:r>
          </a:p>
          <a:p>
            <a:endParaRPr lang="en-US" dirty="0"/>
          </a:p>
          <a:p>
            <a:r>
              <a:rPr lang="en-US" dirty="0" smtClean="0"/>
              <a:t>1. User Authentication							 2.User Roles</a:t>
            </a:r>
            <a:endParaRPr lang="en-US" dirty="0"/>
          </a:p>
          <a:p>
            <a:r>
              <a:rPr lang="en-US" dirty="0" smtClean="0"/>
              <a:t>3. Restaurant Listings							4</a:t>
            </a:r>
            <a:r>
              <a:rPr lang="en-US" dirty="0"/>
              <a:t>. </a:t>
            </a:r>
            <a:r>
              <a:rPr lang="en-US" dirty="0" smtClean="0"/>
              <a:t>Menu Display</a:t>
            </a:r>
            <a:endParaRPr lang="en-US" dirty="0"/>
          </a:p>
          <a:p>
            <a:r>
              <a:rPr lang="en-US" dirty="0"/>
              <a:t>5. </a:t>
            </a:r>
            <a:r>
              <a:rPr lang="en-US" dirty="0" smtClean="0"/>
              <a:t>Order Placement							6</a:t>
            </a:r>
            <a:r>
              <a:rPr lang="en-US" dirty="0"/>
              <a:t>. </a:t>
            </a:r>
            <a:r>
              <a:rPr lang="en-US" dirty="0" smtClean="0"/>
              <a:t>Order History</a:t>
            </a:r>
            <a:endParaRPr lang="en-US" dirty="0"/>
          </a:p>
          <a:p>
            <a:r>
              <a:rPr lang="en-US" dirty="0"/>
              <a:t>7. </a:t>
            </a:r>
            <a:r>
              <a:rPr lang="en-US" dirty="0" smtClean="0"/>
              <a:t>Real-time Updates							8</a:t>
            </a:r>
            <a:r>
              <a:rPr lang="en-US" dirty="0"/>
              <a:t>. </a:t>
            </a:r>
            <a:r>
              <a:rPr lang="en-US" dirty="0" smtClean="0"/>
              <a:t>Rating </a:t>
            </a:r>
            <a:r>
              <a:rPr lang="en-US" dirty="0"/>
              <a:t>and </a:t>
            </a:r>
            <a:r>
              <a:rPr lang="en-US" dirty="0" smtClean="0"/>
              <a:t>Reviews</a:t>
            </a:r>
            <a:endParaRPr lang="en-US" dirty="0"/>
          </a:p>
          <a:p>
            <a:r>
              <a:rPr lang="en-US" dirty="0"/>
              <a:t>9. </a:t>
            </a:r>
            <a:r>
              <a:rPr lang="en-US" dirty="0" smtClean="0"/>
              <a:t>Payment Integration							10.Location Services</a:t>
            </a:r>
            <a:endParaRPr lang="en-US" dirty="0"/>
          </a:p>
          <a:p>
            <a:r>
              <a:rPr lang="en-US" dirty="0"/>
              <a:t>11. </a:t>
            </a:r>
            <a:r>
              <a:rPr lang="en-US" dirty="0" smtClean="0"/>
              <a:t>Order Tracking								12.Admin Dashboard</a:t>
            </a:r>
            <a:endParaRPr lang="en-US" dirty="0"/>
          </a:p>
          <a:p>
            <a:r>
              <a:rPr lang="en-US" dirty="0" smtClean="0"/>
              <a:t>13.Notifications								14.Responsive Design</a:t>
            </a:r>
            <a:endParaRPr lang="en-US" dirty="0"/>
          </a:p>
          <a:p>
            <a:r>
              <a:rPr lang="en-US" dirty="0" smtClean="0"/>
              <a:t>15.Security									16.Performance Optimization</a:t>
            </a:r>
            <a:endParaRPr lang="en-US" dirty="0"/>
          </a:p>
          <a:p>
            <a:r>
              <a:rPr lang="en-US" dirty="0" smtClean="0"/>
              <a:t>17.Testing									18.Deployment</a:t>
            </a:r>
            <a:endParaRPr lang="en-US" dirty="0"/>
          </a:p>
          <a:p>
            <a:r>
              <a:rPr lang="en-US" dirty="0" smtClean="0"/>
              <a:t>19.Documentation								20.Legal </a:t>
            </a:r>
            <a:r>
              <a:rPr lang="en-US" dirty="0"/>
              <a:t>and </a:t>
            </a:r>
            <a:r>
              <a:rPr lang="en-US" dirty="0" smtClean="0"/>
              <a:t>Compliance</a:t>
            </a:r>
            <a:endParaRPr lang="en-IN" dirty="0"/>
          </a:p>
        </p:txBody>
      </p:sp>
    </p:spTree>
    <p:extLst>
      <p:ext uri="{BB962C8B-B14F-4D97-AF65-F5344CB8AC3E}">
        <p14:creationId xmlns:p14="http://schemas.microsoft.com/office/powerpoint/2010/main" val="34822621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Stack </a:t>
            </a:r>
            <a:endParaRPr lang="en-IN" dirty="0"/>
          </a:p>
        </p:txBody>
      </p:sp>
      <p:sp>
        <p:nvSpPr>
          <p:cNvPr id="3" name="TextBox 2"/>
          <p:cNvSpPr txBox="1"/>
          <p:nvPr/>
        </p:nvSpPr>
        <p:spPr>
          <a:xfrm>
            <a:off x="660399" y="1810618"/>
            <a:ext cx="10845801" cy="2585323"/>
          </a:xfrm>
          <a:prstGeom prst="rect">
            <a:avLst/>
          </a:prstGeom>
          <a:noFill/>
        </p:spPr>
        <p:txBody>
          <a:bodyPr wrap="square" rtlCol="0">
            <a:spAutoFit/>
          </a:bodyPr>
          <a:lstStyle/>
          <a:p>
            <a:pPr algn="ctr"/>
            <a:r>
              <a:rPr lang="en-US" dirty="0"/>
              <a:t>To build a food delivery app using the MERN (MongoDB, Express.js, React, Node.js) stack, you'll need a combination of these technologies along with some additional tools and frameworks to handle specific functionalities. Here's a breakdown:</a:t>
            </a:r>
          </a:p>
          <a:p>
            <a:endParaRPr lang="en-US" dirty="0"/>
          </a:p>
          <a:p>
            <a:r>
              <a:rPr lang="en-US" dirty="0"/>
              <a:t>1. </a:t>
            </a:r>
            <a:r>
              <a:rPr lang="en-US" dirty="0" smtClean="0"/>
              <a:t>MERN Stack</a:t>
            </a:r>
            <a:endParaRPr lang="en-US" dirty="0"/>
          </a:p>
          <a:p>
            <a:r>
              <a:rPr lang="en-US" dirty="0"/>
              <a:t>   - </a:t>
            </a:r>
            <a:r>
              <a:rPr lang="en-US" dirty="0" smtClean="0"/>
              <a:t>MongoDB</a:t>
            </a:r>
          </a:p>
          <a:p>
            <a:r>
              <a:rPr lang="en-US" dirty="0" smtClean="0"/>
              <a:t>   - Express.js</a:t>
            </a:r>
            <a:endParaRPr lang="en-US" dirty="0"/>
          </a:p>
          <a:p>
            <a:r>
              <a:rPr lang="en-US" dirty="0"/>
              <a:t>   - </a:t>
            </a:r>
            <a:r>
              <a:rPr lang="en-US" dirty="0" smtClean="0"/>
              <a:t>React</a:t>
            </a:r>
          </a:p>
          <a:p>
            <a:r>
              <a:rPr lang="en-US" dirty="0" smtClean="0"/>
              <a:t>   - Node.js</a:t>
            </a:r>
            <a:endParaRPr lang="en-US" dirty="0"/>
          </a:p>
        </p:txBody>
      </p:sp>
      <p:sp>
        <p:nvSpPr>
          <p:cNvPr id="4" name="TextBox 3"/>
          <p:cNvSpPr txBox="1"/>
          <p:nvPr/>
        </p:nvSpPr>
        <p:spPr>
          <a:xfrm>
            <a:off x="2438399" y="2933700"/>
            <a:ext cx="6718301" cy="2585323"/>
          </a:xfrm>
          <a:prstGeom prst="rect">
            <a:avLst/>
          </a:prstGeom>
          <a:noFill/>
        </p:spPr>
        <p:txBody>
          <a:bodyPr wrap="square" rtlCol="0">
            <a:spAutoFit/>
          </a:bodyPr>
          <a:lstStyle/>
          <a:p>
            <a:r>
              <a:rPr lang="en-US" dirty="0"/>
              <a:t>2. Additional Technologies and Tools</a:t>
            </a:r>
          </a:p>
          <a:p>
            <a:r>
              <a:rPr lang="en-US" dirty="0"/>
              <a:t>   - Redux</a:t>
            </a:r>
          </a:p>
          <a:p>
            <a:r>
              <a:rPr lang="en-US" dirty="0"/>
              <a:t>   - Socket.io (Optional)</a:t>
            </a:r>
          </a:p>
          <a:p>
            <a:r>
              <a:rPr lang="en-US" dirty="0"/>
              <a:t>   - Payment Gateway Integration</a:t>
            </a:r>
          </a:p>
          <a:p>
            <a:r>
              <a:rPr lang="en-US" dirty="0"/>
              <a:t>   - Geolocation Services (Optional)</a:t>
            </a:r>
          </a:p>
          <a:p>
            <a:r>
              <a:rPr lang="en-US" dirty="0"/>
              <a:t>   - WT (JSON Web Tokens)</a:t>
            </a:r>
          </a:p>
          <a:p>
            <a:r>
              <a:rPr lang="en-US" dirty="0"/>
              <a:t>   - Third-party APIs</a:t>
            </a:r>
          </a:p>
          <a:p>
            <a:r>
              <a:rPr lang="en-US" dirty="0"/>
              <a:t>      - Maps </a:t>
            </a:r>
            <a:r>
              <a:rPr lang="en-US" dirty="0" smtClean="0"/>
              <a:t>API</a:t>
            </a:r>
          </a:p>
          <a:p>
            <a:r>
              <a:rPr lang="en-US" dirty="0"/>
              <a:t> </a:t>
            </a:r>
            <a:r>
              <a:rPr lang="en-US" dirty="0" smtClean="0"/>
              <a:t>     - </a:t>
            </a:r>
            <a:r>
              <a:rPr lang="en-IN" dirty="0" smtClean="0"/>
              <a:t>SMS/Email API</a:t>
            </a:r>
            <a:endParaRPr lang="en-US" dirty="0"/>
          </a:p>
        </p:txBody>
      </p:sp>
      <p:sp>
        <p:nvSpPr>
          <p:cNvPr id="5" name="TextBox 4"/>
          <p:cNvSpPr txBox="1"/>
          <p:nvPr/>
        </p:nvSpPr>
        <p:spPr>
          <a:xfrm>
            <a:off x="6497258" y="3234898"/>
            <a:ext cx="5711885" cy="1754326"/>
          </a:xfrm>
          <a:prstGeom prst="rect">
            <a:avLst/>
          </a:prstGeom>
          <a:noFill/>
        </p:spPr>
        <p:txBody>
          <a:bodyPr wrap="none" rtlCol="0">
            <a:spAutoFit/>
          </a:bodyPr>
          <a:lstStyle/>
          <a:p>
            <a:r>
              <a:rPr lang="en-US" dirty="0" smtClean="0"/>
              <a:t>   </a:t>
            </a:r>
            <a:r>
              <a:rPr lang="en-US" dirty="0"/>
              <a:t>- Image Storage and CDN (Content Delivery Network)</a:t>
            </a:r>
          </a:p>
          <a:p>
            <a:r>
              <a:rPr lang="en-US" dirty="0"/>
              <a:t>   - Deployment and Hosting.</a:t>
            </a:r>
          </a:p>
          <a:p>
            <a:r>
              <a:rPr lang="en-US" dirty="0"/>
              <a:t>   - Version Control (Git)</a:t>
            </a:r>
          </a:p>
          <a:p>
            <a:r>
              <a:rPr lang="en-US" dirty="0"/>
              <a:t>   - Testing Frameworks (e.g., Jest, Mocha)</a:t>
            </a:r>
          </a:p>
          <a:p>
            <a:r>
              <a:rPr lang="en-US" dirty="0"/>
              <a:t>   - Documentation Tools</a:t>
            </a:r>
          </a:p>
          <a:p>
            <a:r>
              <a:rPr lang="en-US" dirty="0"/>
              <a:t>   - Security Measures</a:t>
            </a:r>
            <a:endParaRPr lang="en-IN" dirty="0"/>
          </a:p>
        </p:txBody>
      </p:sp>
    </p:spTree>
    <p:extLst>
      <p:ext uri="{BB962C8B-B14F-4D97-AF65-F5344CB8AC3E}">
        <p14:creationId xmlns:p14="http://schemas.microsoft.com/office/powerpoint/2010/main" val="20545018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and Design</a:t>
            </a:r>
            <a:endParaRPr lang="en-IN" dirty="0"/>
          </a:p>
        </p:txBody>
      </p:sp>
      <p:pic>
        <p:nvPicPr>
          <p:cNvPr id="1026" name="Picture 2" descr="MERN Stack Development - Slid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1974" y="1992510"/>
            <a:ext cx="8378825" cy="4713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31163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of Project</a:t>
            </a:r>
            <a:endParaRPr lang="en-IN" dirty="0"/>
          </a:p>
        </p:txBody>
      </p:sp>
      <p:sp>
        <p:nvSpPr>
          <p:cNvPr id="3" name="TextBox 2"/>
          <p:cNvSpPr txBox="1"/>
          <p:nvPr/>
        </p:nvSpPr>
        <p:spPr>
          <a:xfrm>
            <a:off x="712269" y="2083736"/>
            <a:ext cx="10684042" cy="4524315"/>
          </a:xfrm>
          <a:prstGeom prst="rect">
            <a:avLst/>
          </a:prstGeom>
          <a:noFill/>
        </p:spPr>
        <p:txBody>
          <a:bodyPr wrap="square" rtlCol="0">
            <a:spAutoFit/>
          </a:bodyPr>
          <a:lstStyle/>
          <a:p>
            <a:r>
              <a:rPr lang="en-US" dirty="0"/>
              <a:t>Building a food delivery website using the MERN stack involves several steps. Here's a simplified outline to get you started:</a:t>
            </a:r>
          </a:p>
          <a:p>
            <a:endParaRPr lang="en-US" dirty="0"/>
          </a:p>
          <a:p>
            <a:r>
              <a:rPr lang="en-US" dirty="0" smtClean="0"/>
              <a:t>		Step </a:t>
            </a:r>
            <a:r>
              <a:rPr lang="en-US" dirty="0"/>
              <a:t>1: Set Up Your Development </a:t>
            </a:r>
            <a:r>
              <a:rPr lang="en-US" dirty="0" smtClean="0"/>
              <a:t>Environment</a:t>
            </a:r>
            <a:endParaRPr lang="en-US" dirty="0"/>
          </a:p>
          <a:p>
            <a:r>
              <a:rPr lang="en-US" dirty="0" smtClean="0"/>
              <a:t>		Step </a:t>
            </a:r>
            <a:r>
              <a:rPr lang="en-US" dirty="0"/>
              <a:t>2: Create a New React </a:t>
            </a:r>
            <a:r>
              <a:rPr lang="en-US" dirty="0" smtClean="0"/>
              <a:t>App</a:t>
            </a:r>
            <a:endParaRPr lang="en-US" dirty="0"/>
          </a:p>
          <a:p>
            <a:r>
              <a:rPr lang="en-US" dirty="0" smtClean="0"/>
              <a:t>		Step </a:t>
            </a:r>
            <a:r>
              <a:rPr lang="en-US" dirty="0"/>
              <a:t>3: Set Up Server with </a:t>
            </a:r>
            <a:r>
              <a:rPr lang="en-US" dirty="0" smtClean="0"/>
              <a:t>Express.js</a:t>
            </a:r>
          </a:p>
          <a:p>
            <a:r>
              <a:rPr lang="en-US" dirty="0" smtClean="0"/>
              <a:t>		Step </a:t>
            </a:r>
            <a:r>
              <a:rPr lang="en-US" dirty="0"/>
              <a:t>4: Establish Connection to MongoDB</a:t>
            </a:r>
          </a:p>
          <a:p>
            <a:r>
              <a:rPr lang="en-US" dirty="0" smtClean="0"/>
              <a:t>		Step </a:t>
            </a:r>
            <a:r>
              <a:rPr lang="en-US" dirty="0"/>
              <a:t>5: Define API Routes</a:t>
            </a:r>
          </a:p>
          <a:p>
            <a:r>
              <a:rPr lang="en-US" dirty="0" smtClean="0"/>
              <a:t>		Step </a:t>
            </a:r>
            <a:r>
              <a:rPr lang="en-US" dirty="0"/>
              <a:t>6: Implement React Components</a:t>
            </a:r>
          </a:p>
          <a:p>
            <a:r>
              <a:rPr lang="en-US" dirty="0" smtClean="0"/>
              <a:t>		Step </a:t>
            </a:r>
            <a:r>
              <a:rPr lang="en-US" dirty="0"/>
              <a:t>7: User Authentication (Optional)</a:t>
            </a:r>
          </a:p>
          <a:p>
            <a:r>
              <a:rPr lang="en-US" dirty="0" smtClean="0"/>
              <a:t>		Step </a:t>
            </a:r>
            <a:r>
              <a:rPr lang="en-US" dirty="0"/>
              <a:t>8: Integrate a Payment Gateway (Optional)</a:t>
            </a:r>
          </a:p>
          <a:p>
            <a:r>
              <a:rPr lang="en-US" dirty="0" smtClean="0"/>
              <a:t>		Step </a:t>
            </a:r>
            <a:r>
              <a:rPr lang="en-US" dirty="0"/>
              <a:t>9: Styling and UI/UX</a:t>
            </a:r>
          </a:p>
          <a:p>
            <a:r>
              <a:rPr lang="en-US" dirty="0" smtClean="0"/>
              <a:t>		Step </a:t>
            </a:r>
            <a:r>
              <a:rPr lang="en-US" dirty="0"/>
              <a:t>10: Implement Real-time Updates (Optional)</a:t>
            </a:r>
          </a:p>
          <a:p>
            <a:r>
              <a:rPr lang="en-US" dirty="0" smtClean="0"/>
              <a:t>		Step </a:t>
            </a:r>
            <a:r>
              <a:rPr lang="en-US" dirty="0"/>
              <a:t>11: Testing</a:t>
            </a:r>
          </a:p>
          <a:p>
            <a:r>
              <a:rPr lang="en-US" dirty="0" smtClean="0"/>
              <a:t>		Step </a:t>
            </a:r>
            <a:r>
              <a:rPr lang="en-US" dirty="0"/>
              <a:t>12: Deployment</a:t>
            </a:r>
          </a:p>
          <a:p>
            <a:r>
              <a:rPr lang="en-US" dirty="0" smtClean="0"/>
              <a:t>		Step </a:t>
            </a:r>
            <a:r>
              <a:rPr lang="en-US" dirty="0"/>
              <a:t>13: Documentation and </a:t>
            </a:r>
            <a:r>
              <a:rPr lang="en-US" dirty="0" smtClean="0"/>
              <a:t>Optimization</a:t>
            </a:r>
            <a:endParaRPr lang="en-IN" dirty="0"/>
          </a:p>
        </p:txBody>
      </p:sp>
    </p:spTree>
    <p:extLst>
      <p:ext uri="{BB962C8B-B14F-4D97-AF65-F5344CB8AC3E}">
        <p14:creationId xmlns:p14="http://schemas.microsoft.com/office/powerpoint/2010/main" val="35520771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511" y="713418"/>
            <a:ext cx="11074400" cy="1143000"/>
          </a:xfrm>
        </p:spPr>
        <p:txBody>
          <a:bodyPr/>
          <a:lstStyle/>
          <a:p>
            <a:r>
              <a:rPr lang="en-US" dirty="0" smtClean="0"/>
              <a:t>Conclusion</a:t>
            </a:r>
            <a:endParaRPr lang="en-IN" dirty="0"/>
          </a:p>
        </p:txBody>
      </p:sp>
      <p:sp>
        <p:nvSpPr>
          <p:cNvPr id="3" name="TextBox 2"/>
          <p:cNvSpPr txBox="1"/>
          <p:nvPr/>
        </p:nvSpPr>
        <p:spPr>
          <a:xfrm>
            <a:off x="2130425" y="2935214"/>
            <a:ext cx="8170572" cy="2585323"/>
          </a:xfrm>
          <a:prstGeom prst="rect">
            <a:avLst/>
          </a:prstGeom>
          <a:noFill/>
        </p:spPr>
        <p:txBody>
          <a:bodyPr wrap="square" rtlCol="0">
            <a:spAutoFit/>
          </a:bodyPr>
          <a:lstStyle/>
          <a:p>
            <a:pPr algn="ctr"/>
            <a:r>
              <a:rPr lang="en-US" dirty="0"/>
              <a:t>In conclusion, creating a food delivery website using the MERN stack offers a robust foundation for building a dynamic and interactive platform. MongoDB, Express.js, React, and Node.js collectively empower developers to manage data, handle server logic, and create an engaging user interface. Integrating additional technologies like payment gateways and real-time updates enhances functionality. Thorough testing, secure authentication, and efficient deployment further ensure a seamless user experience. By adhering to best practices and considering scalability, this project showcases the potential of modern web development tools in meeting the demands of a competitive market.</a:t>
            </a:r>
            <a:endParaRPr lang="en-IN" dirty="0"/>
          </a:p>
        </p:txBody>
      </p:sp>
    </p:spTree>
    <p:extLst>
      <p:ext uri="{BB962C8B-B14F-4D97-AF65-F5344CB8AC3E}">
        <p14:creationId xmlns:p14="http://schemas.microsoft.com/office/powerpoint/2010/main" val="3612323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235</TotalTime>
  <Words>932</Words>
  <Application>Microsoft Office PowerPoint</Application>
  <PresentationFormat>Custom</PresentationFormat>
  <Paragraphs>104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Flow</vt:lpstr>
      <vt:lpstr>WSA MERN Stack Internship</vt:lpstr>
      <vt:lpstr>Overview </vt:lpstr>
      <vt:lpstr>Goal of Internship</vt:lpstr>
      <vt:lpstr>What is MERN stack ?</vt:lpstr>
      <vt:lpstr>Project Requirement</vt:lpstr>
      <vt:lpstr>Technology Stack </vt:lpstr>
      <vt:lpstr>Architecture and Design</vt:lpstr>
      <vt:lpstr>Implementation of Project</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WebStack Academy MERN Stack Internship</dc:title>
  <dc:creator>Omkar Kotkar</dc:creator>
  <cp:lastModifiedBy>Soft</cp:lastModifiedBy>
  <cp:revision>12</cp:revision>
  <dcterms:created xsi:type="dcterms:W3CDTF">2023-09-26T15:31:53Z</dcterms:created>
  <dcterms:modified xsi:type="dcterms:W3CDTF">2023-10-08T07:16:25Z</dcterms:modified>
</cp:coreProperties>
</file>