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84745-F329-5044-BE4A-6095553D21C8}" type="doc">
      <dgm:prSet loTypeId="urn:microsoft.com/office/officeart/2005/8/layout/radial2" loCatId="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ADB739BB-FD4F-774B-BC58-64DD7B21C34E}">
      <dgm:prSet phldrT="[Testo]"/>
      <dgm:spPr/>
      <dgm:t>
        <a:bodyPr/>
        <a:lstStyle/>
        <a:p>
          <a:r>
            <a:rPr lang="it-IT" dirty="0" smtClean="0"/>
            <a:t>HTML5</a:t>
          </a:r>
          <a:endParaRPr lang="it-IT" dirty="0"/>
        </a:p>
      </dgm:t>
    </dgm:pt>
    <dgm:pt modelId="{2038F506-53AE-A24F-850D-BB4542A854EA}" type="parTrans" cxnId="{F5A7AEE3-8524-3A4F-A2A3-3E2DAFE8CE67}">
      <dgm:prSet/>
      <dgm:spPr/>
      <dgm:t>
        <a:bodyPr/>
        <a:lstStyle/>
        <a:p>
          <a:endParaRPr lang="it-IT"/>
        </a:p>
      </dgm:t>
    </dgm:pt>
    <dgm:pt modelId="{7587AAA0-5445-3C4C-A98F-957C0BA51702}" type="sibTrans" cxnId="{F5A7AEE3-8524-3A4F-A2A3-3E2DAFE8CE67}">
      <dgm:prSet/>
      <dgm:spPr/>
      <dgm:t>
        <a:bodyPr/>
        <a:lstStyle/>
        <a:p>
          <a:endParaRPr lang="it-IT"/>
        </a:p>
      </dgm:t>
    </dgm:pt>
    <dgm:pt modelId="{1C3A399F-8E17-5542-AF24-F4EA2D4AAD81}">
      <dgm:prSet phldrT="[Testo]"/>
      <dgm:spPr/>
      <dgm:t>
        <a:bodyPr/>
        <a:lstStyle/>
        <a:p>
          <a:r>
            <a:rPr lang="it-IT" dirty="0" smtClean="0"/>
            <a:t>Bootstrap</a:t>
          </a:r>
          <a:endParaRPr lang="it-IT" dirty="0"/>
        </a:p>
      </dgm:t>
    </dgm:pt>
    <dgm:pt modelId="{70697384-735F-2D4B-945F-E94A35A63182}" type="parTrans" cxnId="{4F599FCE-3CE0-FC41-9B53-C24AB2F75379}">
      <dgm:prSet/>
      <dgm:spPr/>
      <dgm:t>
        <a:bodyPr/>
        <a:lstStyle/>
        <a:p>
          <a:endParaRPr lang="it-IT"/>
        </a:p>
      </dgm:t>
    </dgm:pt>
    <dgm:pt modelId="{A52D5773-9C0A-CE44-99BA-D89D1FCA12FF}" type="sibTrans" cxnId="{4F599FCE-3CE0-FC41-9B53-C24AB2F75379}">
      <dgm:prSet/>
      <dgm:spPr/>
      <dgm:t>
        <a:bodyPr/>
        <a:lstStyle/>
        <a:p>
          <a:endParaRPr lang="it-IT"/>
        </a:p>
      </dgm:t>
    </dgm:pt>
    <dgm:pt modelId="{24FF1A29-3D87-664C-9F1E-2B0D230D89BB}">
      <dgm:prSet phldrT="[Testo]"/>
      <dgm:spPr/>
      <dgm:t>
        <a:bodyPr/>
        <a:lstStyle/>
        <a:p>
          <a:r>
            <a:rPr lang="it-IT" dirty="0" err="1" smtClean="0"/>
            <a:t>JQuery</a:t>
          </a:r>
          <a:endParaRPr lang="it-IT" dirty="0"/>
        </a:p>
      </dgm:t>
    </dgm:pt>
    <dgm:pt modelId="{1EDECD5B-A5DB-874C-87D9-F3AB77E120A9}" type="parTrans" cxnId="{E488F1DD-A7E2-9444-BC1C-24AA84461F71}">
      <dgm:prSet/>
      <dgm:spPr/>
      <dgm:t>
        <a:bodyPr/>
        <a:lstStyle/>
        <a:p>
          <a:endParaRPr lang="it-IT"/>
        </a:p>
      </dgm:t>
    </dgm:pt>
    <dgm:pt modelId="{B29F6A12-01CC-8545-9BC1-186B1CC4B3CD}" type="sibTrans" cxnId="{E488F1DD-A7E2-9444-BC1C-24AA84461F71}">
      <dgm:prSet/>
      <dgm:spPr/>
      <dgm:t>
        <a:bodyPr/>
        <a:lstStyle/>
        <a:p>
          <a:endParaRPr lang="it-IT"/>
        </a:p>
      </dgm:t>
    </dgm:pt>
    <dgm:pt modelId="{F62A2874-47BC-0C4A-AFAF-8C070BB840B0}">
      <dgm:prSet phldrT="[Testo]"/>
      <dgm:spPr/>
      <dgm:t>
        <a:bodyPr/>
        <a:lstStyle/>
        <a:p>
          <a:r>
            <a:rPr lang="it-IT" dirty="0" smtClean="0"/>
            <a:t>AJAX</a:t>
          </a:r>
          <a:endParaRPr lang="it-IT" dirty="0"/>
        </a:p>
      </dgm:t>
    </dgm:pt>
    <dgm:pt modelId="{C2AF64D5-F9CE-BF49-81F3-436DE999D910}" type="parTrans" cxnId="{AEF071DF-3C95-FD47-8251-54C5E33323D9}">
      <dgm:prSet/>
      <dgm:spPr/>
      <dgm:t>
        <a:bodyPr/>
        <a:lstStyle/>
        <a:p>
          <a:endParaRPr lang="it-IT"/>
        </a:p>
      </dgm:t>
    </dgm:pt>
    <dgm:pt modelId="{BBEE9B70-26DC-A54C-88FA-F3D77F06A22F}" type="sibTrans" cxnId="{AEF071DF-3C95-FD47-8251-54C5E33323D9}">
      <dgm:prSet/>
      <dgm:spPr/>
      <dgm:t>
        <a:bodyPr/>
        <a:lstStyle/>
        <a:p>
          <a:endParaRPr lang="it-IT"/>
        </a:p>
      </dgm:t>
    </dgm:pt>
    <dgm:pt modelId="{035650C9-F803-FE43-828C-B2489676F0AA}">
      <dgm:prSet phldrT="[Testo]"/>
      <dgm:spPr/>
      <dgm:t>
        <a:bodyPr/>
        <a:lstStyle/>
        <a:p>
          <a:r>
            <a:rPr lang="it-IT" dirty="0" smtClean="0"/>
            <a:t>CSS3</a:t>
          </a:r>
          <a:endParaRPr lang="it-IT" dirty="0"/>
        </a:p>
      </dgm:t>
    </dgm:pt>
    <dgm:pt modelId="{622560CC-CD84-D245-9E3F-53FEFFBDDBE1}" type="parTrans" cxnId="{7F825B8E-41DF-3A41-B37F-7B5095588A69}">
      <dgm:prSet/>
      <dgm:spPr/>
      <dgm:t>
        <a:bodyPr/>
        <a:lstStyle/>
        <a:p>
          <a:endParaRPr lang="it-IT"/>
        </a:p>
      </dgm:t>
    </dgm:pt>
    <dgm:pt modelId="{AA7561F6-FCC9-3D45-BB9D-75E8BA18CB49}" type="sibTrans" cxnId="{7F825B8E-41DF-3A41-B37F-7B5095588A69}">
      <dgm:prSet/>
      <dgm:spPr/>
      <dgm:t>
        <a:bodyPr/>
        <a:lstStyle/>
        <a:p>
          <a:endParaRPr lang="it-IT"/>
        </a:p>
      </dgm:t>
    </dgm:pt>
    <dgm:pt modelId="{FF32743C-8961-A94E-8A76-D8C08F5AE905}">
      <dgm:prSet phldrT="[Testo]"/>
      <dgm:spPr/>
      <dgm:t>
        <a:bodyPr/>
        <a:lstStyle/>
        <a:p>
          <a:r>
            <a:rPr lang="it-IT" dirty="0" smtClean="0"/>
            <a:t>DHTMLX</a:t>
          </a:r>
          <a:endParaRPr lang="it-IT" dirty="0"/>
        </a:p>
      </dgm:t>
    </dgm:pt>
    <dgm:pt modelId="{450DA250-2ACD-784B-9832-49094C015049}" type="parTrans" cxnId="{4F7FA82A-EFAA-124C-A853-2A3D148A948E}">
      <dgm:prSet/>
      <dgm:spPr/>
      <dgm:t>
        <a:bodyPr/>
        <a:lstStyle/>
        <a:p>
          <a:endParaRPr lang="it-IT"/>
        </a:p>
      </dgm:t>
    </dgm:pt>
    <dgm:pt modelId="{5BBFFFCC-FCCF-9244-BBEF-73A0E547239C}" type="sibTrans" cxnId="{4F7FA82A-EFAA-124C-A853-2A3D148A948E}">
      <dgm:prSet/>
      <dgm:spPr/>
      <dgm:t>
        <a:bodyPr/>
        <a:lstStyle/>
        <a:p>
          <a:endParaRPr lang="it-IT"/>
        </a:p>
      </dgm:t>
    </dgm:pt>
    <dgm:pt modelId="{2391A8D1-8A5B-D740-8E57-63B9B1644A5F}" type="pres">
      <dgm:prSet presAssocID="{0D784745-F329-5044-BE4A-6095553D21C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1B5291D-5AC4-E54A-8C41-D86C57EC0B33}" type="pres">
      <dgm:prSet presAssocID="{0D784745-F329-5044-BE4A-6095553D21C8}" presName="cycle" presStyleCnt="0"/>
      <dgm:spPr/>
    </dgm:pt>
    <dgm:pt modelId="{F1CB7B02-C699-C846-84B3-FD3C96CD99E8}" type="pres">
      <dgm:prSet presAssocID="{0D784745-F329-5044-BE4A-6095553D21C8}" presName="centerShape" presStyleCnt="0"/>
      <dgm:spPr/>
    </dgm:pt>
    <dgm:pt modelId="{9DDD635E-2544-2245-99A3-6AF9FF27867E}" type="pres">
      <dgm:prSet presAssocID="{0D784745-F329-5044-BE4A-6095553D21C8}" presName="connSite" presStyleLbl="node1" presStyleIdx="0" presStyleCnt="7"/>
      <dgm:spPr/>
    </dgm:pt>
    <dgm:pt modelId="{ACEC5811-7D2A-3643-8A95-0787465E900B}" type="pres">
      <dgm:prSet presAssocID="{0D784745-F329-5044-BE4A-6095553D21C8}" presName="visible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DA63DE-1F06-D948-8998-3AE9278587A7}" type="pres">
      <dgm:prSet presAssocID="{2038F506-53AE-A24F-850D-BB4542A854EA}" presName="Name25" presStyleLbl="parChTrans1D1" presStyleIdx="0" presStyleCnt="6"/>
      <dgm:spPr/>
    </dgm:pt>
    <dgm:pt modelId="{6ED36070-97E5-F94A-A239-BE2D6DEEA330}" type="pres">
      <dgm:prSet presAssocID="{ADB739BB-FD4F-774B-BC58-64DD7B21C34E}" presName="node" presStyleCnt="0"/>
      <dgm:spPr/>
    </dgm:pt>
    <dgm:pt modelId="{210D7488-9E39-4743-A179-25C51734C2CD}" type="pres">
      <dgm:prSet presAssocID="{ADB739BB-FD4F-774B-BC58-64DD7B21C34E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030CED0B-78B2-FD4C-A448-87DCC38AD889}" type="pres">
      <dgm:prSet presAssocID="{ADB739BB-FD4F-774B-BC58-64DD7B21C34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8A4823-9E8E-8548-9411-2BFBF9343EF9}" type="pres">
      <dgm:prSet presAssocID="{70697384-735F-2D4B-945F-E94A35A63182}" presName="Name25" presStyleLbl="parChTrans1D1" presStyleIdx="1" presStyleCnt="6"/>
      <dgm:spPr/>
    </dgm:pt>
    <dgm:pt modelId="{D7DD9DA7-2D93-1649-9CEC-9CF41B6BFC5D}" type="pres">
      <dgm:prSet presAssocID="{1C3A399F-8E17-5542-AF24-F4EA2D4AAD81}" presName="node" presStyleCnt="0"/>
      <dgm:spPr/>
    </dgm:pt>
    <dgm:pt modelId="{328B6CB5-DDD2-3A4C-A279-396A524EC105}" type="pres">
      <dgm:prSet presAssocID="{1C3A399F-8E17-5542-AF24-F4EA2D4AAD81}" presName="parentNode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CD30EFE-B98A-9445-91C2-4664C96BCF58}" type="pres">
      <dgm:prSet presAssocID="{1C3A399F-8E17-5542-AF24-F4EA2D4AAD81}" presName="childNode" presStyleLbl="revTx" presStyleIdx="0" presStyleCnt="0">
        <dgm:presLayoutVars>
          <dgm:bulletEnabled val="1"/>
        </dgm:presLayoutVars>
      </dgm:prSet>
      <dgm:spPr/>
    </dgm:pt>
    <dgm:pt modelId="{A550037B-386C-424D-8759-AF367939C4C0}" type="pres">
      <dgm:prSet presAssocID="{1EDECD5B-A5DB-874C-87D9-F3AB77E120A9}" presName="Name25" presStyleLbl="parChTrans1D1" presStyleIdx="2" presStyleCnt="6"/>
      <dgm:spPr/>
    </dgm:pt>
    <dgm:pt modelId="{D8650D22-BCBC-234B-82FD-773B8C870881}" type="pres">
      <dgm:prSet presAssocID="{24FF1A29-3D87-664C-9F1E-2B0D230D89BB}" presName="node" presStyleCnt="0"/>
      <dgm:spPr/>
    </dgm:pt>
    <dgm:pt modelId="{792DD941-D5C9-284B-B115-1ADC25B984E7}" type="pres">
      <dgm:prSet presAssocID="{24FF1A29-3D87-664C-9F1E-2B0D230D89BB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599EF621-59BC-6A43-AA71-A0D6423D1C17}" type="pres">
      <dgm:prSet presAssocID="{24FF1A29-3D87-664C-9F1E-2B0D230D89B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CFCCEA-BC7C-F942-A174-71BEC2BC38B3}" type="pres">
      <dgm:prSet presAssocID="{C2AF64D5-F9CE-BF49-81F3-436DE999D910}" presName="Name25" presStyleLbl="parChTrans1D1" presStyleIdx="3" presStyleCnt="6"/>
      <dgm:spPr/>
    </dgm:pt>
    <dgm:pt modelId="{57E1FC4E-F9C6-E843-B7FE-51F06CEAD4F5}" type="pres">
      <dgm:prSet presAssocID="{F62A2874-47BC-0C4A-AFAF-8C070BB840B0}" presName="node" presStyleCnt="0"/>
      <dgm:spPr/>
    </dgm:pt>
    <dgm:pt modelId="{9025ABF2-0DE0-6E4A-8416-D05ADAD074E8}" type="pres">
      <dgm:prSet presAssocID="{F62A2874-47BC-0C4A-AFAF-8C070BB840B0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2F3E640B-BDBB-AE4F-8D8B-87BDBD315A74}" type="pres">
      <dgm:prSet presAssocID="{F62A2874-47BC-0C4A-AFAF-8C070BB840B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7C2C93-04F0-3D40-A564-94EE68394210}" type="pres">
      <dgm:prSet presAssocID="{622560CC-CD84-D245-9E3F-53FEFFBDDBE1}" presName="Name25" presStyleLbl="parChTrans1D1" presStyleIdx="4" presStyleCnt="6"/>
      <dgm:spPr/>
    </dgm:pt>
    <dgm:pt modelId="{F1ED9516-0D61-784D-9BE2-04BB59EA1FDE}" type="pres">
      <dgm:prSet presAssocID="{035650C9-F803-FE43-828C-B2489676F0AA}" presName="node" presStyleCnt="0"/>
      <dgm:spPr/>
    </dgm:pt>
    <dgm:pt modelId="{5F78A669-73D0-624E-B2C6-3035B3AA94B8}" type="pres">
      <dgm:prSet presAssocID="{035650C9-F803-FE43-828C-B2489676F0AA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8C64036D-7C1D-544F-AEF3-53100EC448BB}" type="pres">
      <dgm:prSet presAssocID="{035650C9-F803-FE43-828C-B2489676F0A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F469543-3F46-234C-90B4-0AEDCBF534B7}" type="pres">
      <dgm:prSet presAssocID="{450DA250-2ACD-784B-9832-49094C015049}" presName="Name25" presStyleLbl="parChTrans1D1" presStyleIdx="5" presStyleCnt="6"/>
      <dgm:spPr/>
    </dgm:pt>
    <dgm:pt modelId="{1F052646-3D07-9946-90B4-4A8B8C472D5D}" type="pres">
      <dgm:prSet presAssocID="{FF32743C-8961-A94E-8A76-D8C08F5AE905}" presName="node" presStyleCnt="0"/>
      <dgm:spPr/>
    </dgm:pt>
    <dgm:pt modelId="{AD3DFC2B-591A-A04C-A365-7DA22726E32B}" type="pres">
      <dgm:prSet presAssocID="{FF32743C-8961-A94E-8A76-D8C08F5AE905}" presName="parentNode" presStyleLbl="node1" presStyleIdx="6" presStyleCnt="7">
        <dgm:presLayoutVars>
          <dgm:chMax val="1"/>
          <dgm:bulletEnabled val="1"/>
        </dgm:presLayoutVars>
      </dgm:prSet>
      <dgm:spPr/>
    </dgm:pt>
    <dgm:pt modelId="{18D94378-888B-264A-9CBB-74FB96B24CE2}" type="pres">
      <dgm:prSet presAssocID="{FF32743C-8961-A94E-8A76-D8C08F5AE90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488F1DD-A7E2-9444-BC1C-24AA84461F71}" srcId="{0D784745-F329-5044-BE4A-6095553D21C8}" destId="{24FF1A29-3D87-664C-9F1E-2B0D230D89BB}" srcOrd="2" destOrd="0" parTransId="{1EDECD5B-A5DB-874C-87D9-F3AB77E120A9}" sibTransId="{B29F6A12-01CC-8545-9BC1-186B1CC4B3CD}"/>
    <dgm:cxn modelId="{05C6FFA2-E3F5-1043-BD87-D1D82D911B1C}" type="presOf" srcId="{F62A2874-47BC-0C4A-AFAF-8C070BB840B0}" destId="{9025ABF2-0DE0-6E4A-8416-D05ADAD074E8}" srcOrd="0" destOrd="0" presId="urn:microsoft.com/office/officeart/2005/8/layout/radial2"/>
    <dgm:cxn modelId="{4F7FA82A-EFAA-124C-A853-2A3D148A948E}" srcId="{0D784745-F329-5044-BE4A-6095553D21C8}" destId="{FF32743C-8961-A94E-8A76-D8C08F5AE905}" srcOrd="5" destOrd="0" parTransId="{450DA250-2ACD-784B-9832-49094C015049}" sibTransId="{5BBFFFCC-FCCF-9244-BBEF-73A0E547239C}"/>
    <dgm:cxn modelId="{7F825B8E-41DF-3A41-B37F-7B5095588A69}" srcId="{0D784745-F329-5044-BE4A-6095553D21C8}" destId="{035650C9-F803-FE43-828C-B2489676F0AA}" srcOrd="4" destOrd="0" parTransId="{622560CC-CD84-D245-9E3F-53FEFFBDDBE1}" sibTransId="{AA7561F6-FCC9-3D45-BB9D-75E8BA18CB49}"/>
    <dgm:cxn modelId="{24929269-9B71-6D41-8F52-996AAA722EB1}" type="presOf" srcId="{035650C9-F803-FE43-828C-B2489676F0AA}" destId="{5F78A669-73D0-624E-B2C6-3035B3AA94B8}" srcOrd="0" destOrd="0" presId="urn:microsoft.com/office/officeart/2005/8/layout/radial2"/>
    <dgm:cxn modelId="{15E7A6D7-6C06-1042-AF91-80D6E7C24C60}" type="presOf" srcId="{FF32743C-8961-A94E-8A76-D8C08F5AE905}" destId="{AD3DFC2B-591A-A04C-A365-7DA22726E32B}" srcOrd="0" destOrd="0" presId="urn:microsoft.com/office/officeart/2005/8/layout/radial2"/>
    <dgm:cxn modelId="{4F599FCE-3CE0-FC41-9B53-C24AB2F75379}" srcId="{0D784745-F329-5044-BE4A-6095553D21C8}" destId="{1C3A399F-8E17-5542-AF24-F4EA2D4AAD81}" srcOrd="1" destOrd="0" parTransId="{70697384-735F-2D4B-945F-E94A35A63182}" sibTransId="{A52D5773-9C0A-CE44-99BA-D89D1FCA12FF}"/>
    <dgm:cxn modelId="{9A4DF5DA-5C03-4543-8E36-D8AE3B5393F9}" type="presOf" srcId="{1EDECD5B-A5DB-874C-87D9-F3AB77E120A9}" destId="{A550037B-386C-424D-8759-AF367939C4C0}" srcOrd="0" destOrd="0" presId="urn:microsoft.com/office/officeart/2005/8/layout/radial2"/>
    <dgm:cxn modelId="{F5BDF2C9-53A4-A14B-8586-24F91537CF99}" type="presOf" srcId="{C2AF64D5-F9CE-BF49-81F3-436DE999D910}" destId="{C6CFCCEA-BC7C-F942-A174-71BEC2BC38B3}" srcOrd="0" destOrd="0" presId="urn:microsoft.com/office/officeart/2005/8/layout/radial2"/>
    <dgm:cxn modelId="{F1165826-8C51-1246-BA57-C6C3767ECAA2}" type="presOf" srcId="{622560CC-CD84-D245-9E3F-53FEFFBDDBE1}" destId="{BA7C2C93-04F0-3D40-A564-94EE68394210}" srcOrd="0" destOrd="0" presId="urn:microsoft.com/office/officeart/2005/8/layout/radial2"/>
    <dgm:cxn modelId="{2C902EC3-9340-B24F-B1AE-97EBAF206EB1}" type="presOf" srcId="{24FF1A29-3D87-664C-9F1E-2B0D230D89BB}" destId="{792DD941-D5C9-284B-B115-1ADC25B984E7}" srcOrd="0" destOrd="0" presId="urn:microsoft.com/office/officeart/2005/8/layout/radial2"/>
    <dgm:cxn modelId="{4F761F60-EE9C-F24E-A75D-DEA6D0E430BD}" type="presOf" srcId="{70697384-735F-2D4B-945F-E94A35A63182}" destId="{C98A4823-9E8E-8548-9411-2BFBF9343EF9}" srcOrd="0" destOrd="0" presId="urn:microsoft.com/office/officeart/2005/8/layout/radial2"/>
    <dgm:cxn modelId="{1F5632F7-4A1C-D349-B8C7-494A37664FBF}" type="presOf" srcId="{2038F506-53AE-A24F-850D-BB4542A854EA}" destId="{25DA63DE-1F06-D948-8998-3AE9278587A7}" srcOrd="0" destOrd="0" presId="urn:microsoft.com/office/officeart/2005/8/layout/radial2"/>
    <dgm:cxn modelId="{F5A7AEE3-8524-3A4F-A2A3-3E2DAFE8CE67}" srcId="{0D784745-F329-5044-BE4A-6095553D21C8}" destId="{ADB739BB-FD4F-774B-BC58-64DD7B21C34E}" srcOrd="0" destOrd="0" parTransId="{2038F506-53AE-A24F-850D-BB4542A854EA}" sibTransId="{7587AAA0-5445-3C4C-A98F-957C0BA51702}"/>
    <dgm:cxn modelId="{DA6C3BF2-ED2B-3146-906A-ACAD797EBBDF}" type="presOf" srcId="{ADB739BB-FD4F-774B-BC58-64DD7B21C34E}" destId="{210D7488-9E39-4743-A179-25C51734C2CD}" srcOrd="0" destOrd="0" presId="urn:microsoft.com/office/officeart/2005/8/layout/radial2"/>
    <dgm:cxn modelId="{3FBE0017-F5D5-5547-B1D0-26021BB809DF}" type="presOf" srcId="{0D784745-F329-5044-BE4A-6095553D21C8}" destId="{2391A8D1-8A5B-D740-8E57-63B9B1644A5F}" srcOrd="0" destOrd="0" presId="urn:microsoft.com/office/officeart/2005/8/layout/radial2"/>
    <dgm:cxn modelId="{AEF071DF-3C95-FD47-8251-54C5E33323D9}" srcId="{0D784745-F329-5044-BE4A-6095553D21C8}" destId="{F62A2874-47BC-0C4A-AFAF-8C070BB840B0}" srcOrd="3" destOrd="0" parTransId="{C2AF64D5-F9CE-BF49-81F3-436DE999D910}" sibTransId="{BBEE9B70-26DC-A54C-88FA-F3D77F06A22F}"/>
    <dgm:cxn modelId="{59625E06-F447-B340-8C10-978CF109E411}" type="presOf" srcId="{1C3A399F-8E17-5542-AF24-F4EA2D4AAD81}" destId="{328B6CB5-DDD2-3A4C-A279-396A524EC105}" srcOrd="0" destOrd="0" presId="urn:microsoft.com/office/officeart/2005/8/layout/radial2"/>
    <dgm:cxn modelId="{6931D6B0-D275-2242-AA31-6257F7F163C0}" type="presOf" srcId="{450DA250-2ACD-784B-9832-49094C015049}" destId="{AF469543-3F46-234C-90B4-0AEDCBF534B7}" srcOrd="0" destOrd="0" presId="urn:microsoft.com/office/officeart/2005/8/layout/radial2"/>
    <dgm:cxn modelId="{80128D58-C9E0-6041-AC31-1A57FD0A30E7}" type="presParOf" srcId="{2391A8D1-8A5B-D740-8E57-63B9B1644A5F}" destId="{01B5291D-5AC4-E54A-8C41-D86C57EC0B33}" srcOrd="0" destOrd="0" presId="urn:microsoft.com/office/officeart/2005/8/layout/radial2"/>
    <dgm:cxn modelId="{1E98E2F3-F1EA-E344-B4F9-2C65689DF495}" type="presParOf" srcId="{01B5291D-5AC4-E54A-8C41-D86C57EC0B33}" destId="{F1CB7B02-C699-C846-84B3-FD3C96CD99E8}" srcOrd="0" destOrd="0" presId="urn:microsoft.com/office/officeart/2005/8/layout/radial2"/>
    <dgm:cxn modelId="{5B9D0C49-095F-4840-B4DD-77B0CB872F33}" type="presParOf" srcId="{F1CB7B02-C699-C846-84B3-FD3C96CD99E8}" destId="{9DDD635E-2544-2245-99A3-6AF9FF27867E}" srcOrd="0" destOrd="0" presId="urn:microsoft.com/office/officeart/2005/8/layout/radial2"/>
    <dgm:cxn modelId="{4073E528-13B8-4243-B5E2-23E0B9992EDF}" type="presParOf" srcId="{F1CB7B02-C699-C846-84B3-FD3C96CD99E8}" destId="{ACEC5811-7D2A-3643-8A95-0787465E900B}" srcOrd="1" destOrd="0" presId="urn:microsoft.com/office/officeart/2005/8/layout/radial2"/>
    <dgm:cxn modelId="{5A095512-455A-6848-B479-A82AE8813B58}" type="presParOf" srcId="{01B5291D-5AC4-E54A-8C41-D86C57EC0B33}" destId="{25DA63DE-1F06-D948-8998-3AE9278587A7}" srcOrd="1" destOrd="0" presId="urn:microsoft.com/office/officeart/2005/8/layout/radial2"/>
    <dgm:cxn modelId="{D5ED848A-CC45-664E-A4AB-12492DD4915D}" type="presParOf" srcId="{01B5291D-5AC4-E54A-8C41-D86C57EC0B33}" destId="{6ED36070-97E5-F94A-A239-BE2D6DEEA330}" srcOrd="2" destOrd="0" presId="urn:microsoft.com/office/officeart/2005/8/layout/radial2"/>
    <dgm:cxn modelId="{D213E1A0-61E1-684C-8D31-01E8D2B46016}" type="presParOf" srcId="{6ED36070-97E5-F94A-A239-BE2D6DEEA330}" destId="{210D7488-9E39-4743-A179-25C51734C2CD}" srcOrd="0" destOrd="0" presId="urn:microsoft.com/office/officeart/2005/8/layout/radial2"/>
    <dgm:cxn modelId="{38D709D2-C121-1B48-83C7-E509F74F78D1}" type="presParOf" srcId="{6ED36070-97E5-F94A-A239-BE2D6DEEA330}" destId="{030CED0B-78B2-FD4C-A448-87DCC38AD889}" srcOrd="1" destOrd="0" presId="urn:microsoft.com/office/officeart/2005/8/layout/radial2"/>
    <dgm:cxn modelId="{98786734-5F27-6D46-8E92-F364C2766469}" type="presParOf" srcId="{01B5291D-5AC4-E54A-8C41-D86C57EC0B33}" destId="{C98A4823-9E8E-8548-9411-2BFBF9343EF9}" srcOrd="3" destOrd="0" presId="urn:microsoft.com/office/officeart/2005/8/layout/radial2"/>
    <dgm:cxn modelId="{8C3BAEA4-5414-2F44-BC63-4D247BD81BAE}" type="presParOf" srcId="{01B5291D-5AC4-E54A-8C41-D86C57EC0B33}" destId="{D7DD9DA7-2D93-1649-9CEC-9CF41B6BFC5D}" srcOrd="4" destOrd="0" presId="urn:microsoft.com/office/officeart/2005/8/layout/radial2"/>
    <dgm:cxn modelId="{0406E293-7620-EE40-9F18-312AA72EAF9A}" type="presParOf" srcId="{D7DD9DA7-2D93-1649-9CEC-9CF41B6BFC5D}" destId="{328B6CB5-DDD2-3A4C-A279-396A524EC105}" srcOrd="0" destOrd="0" presId="urn:microsoft.com/office/officeart/2005/8/layout/radial2"/>
    <dgm:cxn modelId="{55AB4CA4-0403-874C-AB9B-434107CA8357}" type="presParOf" srcId="{D7DD9DA7-2D93-1649-9CEC-9CF41B6BFC5D}" destId="{CCD30EFE-B98A-9445-91C2-4664C96BCF58}" srcOrd="1" destOrd="0" presId="urn:microsoft.com/office/officeart/2005/8/layout/radial2"/>
    <dgm:cxn modelId="{A3ADD709-688C-7A4A-AE51-3E74A6A43ACF}" type="presParOf" srcId="{01B5291D-5AC4-E54A-8C41-D86C57EC0B33}" destId="{A550037B-386C-424D-8759-AF367939C4C0}" srcOrd="5" destOrd="0" presId="urn:microsoft.com/office/officeart/2005/8/layout/radial2"/>
    <dgm:cxn modelId="{47E6578B-4C9A-254B-9914-44BFA150559A}" type="presParOf" srcId="{01B5291D-5AC4-E54A-8C41-D86C57EC0B33}" destId="{D8650D22-BCBC-234B-82FD-773B8C870881}" srcOrd="6" destOrd="0" presId="urn:microsoft.com/office/officeart/2005/8/layout/radial2"/>
    <dgm:cxn modelId="{5345CCB0-4D22-CF49-9E67-374A888B9AFA}" type="presParOf" srcId="{D8650D22-BCBC-234B-82FD-773B8C870881}" destId="{792DD941-D5C9-284B-B115-1ADC25B984E7}" srcOrd="0" destOrd="0" presId="urn:microsoft.com/office/officeart/2005/8/layout/radial2"/>
    <dgm:cxn modelId="{85E1A1F1-CBEC-F84A-A839-57B5720DAAD1}" type="presParOf" srcId="{D8650D22-BCBC-234B-82FD-773B8C870881}" destId="{599EF621-59BC-6A43-AA71-A0D6423D1C17}" srcOrd="1" destOrd="0" presId="urn:microsoft.com/office/officeart/2005/8/layout/radial2"/>
    <dgm:cxn modelId="{B65963C6-2927-3346-862F-02205C3FA682}" type="presParOf" srcId="{01B5291D-5AC4-E54A-8C41-D86C57EC0B33}" destId="{C6CFCCEA-BC7C-F942-A174-71BEC2BC38B3}" srcOrd="7" destOrd="0" presId="urn:microsoft.com/office/officeart/2005/8/layout/radial2"/>
    <dgm:cxn modelId="{74DC02DC-751A-2448-99DA-0729BC4CCC08}" type="presParOf" srcId="{01B5291D-5AC4-E54A-8C41-D86C57EC0B33}" destId="{57E1FC4E-F9C6-E843-B7FE-51F06CEAD4F5}" srcOrd="8" destOrd="0" presId="urn:microsoft.com/office/officeart/2005/8/layout/radial2"/>
    <dgm:cxn modelId="{6AF30832-A7F6-764D-9F99-29FB3528C2C5}" type="presParOf" srcId="{57E1FC4E-F9C6-E843-B7FE-51F06CEAD4F5}" destId="{9025ABF2-0DE0-6E4A-8416-D05ADAD074E8}" srcOrd="0" destOrd="0" presId="urn:microsoft.com/office/officeart/2005/8/layout/radial2"/>
    <dgm:cxn modelId="{EA71BC32-181D-C848-AC5B-61D0B3C11AD0}" type="presParOf" srcId="{57E1FC4E-F9C6-E843-B7FE-51F06CEAD4F5}" destId="{2F3E640B-BDBB-AE4F-8D8B-87BDBD315A74}" srcOrd="1" destOrd="0" presId="urn:microsoft.com/office/officeart/2005/8/layout/radial2"/>
    <dgm:cxn modelId="{6E1AA5F5-E10C-D845-9D6E-54D6793E19B4}" type="presParOf" srcId="{01B5291D-5AC4-E54A-8C41-D86C57EC0B33}" destId="{BA7C2C93-04F0-3D40-A564-94EE68394210}" srcOrd="9" destOrd="0" presId="urn:microsoft.com/office/officeart/2005/8/layout/radial2"/>
    <dgm:cxn modelId="{292BF325-C3CD-C04C-82EE-735188D9432F}" type="presParOf" srcId="{01B5291D-5AC4-E54A-8C41-D86C57EC0B33}" destId="{F1ED9516-0D61-784D-9BE2-04BB59EA1FDE}" srcOrd="10" destOrd="0" presId="urn:microsoft.com/office/officeart/2005/8/layout/radial2"/>
    <dgm:cxn modelId="{33EB9B74-0FE1-634E-A208-AA584F3463FD}" type="presParOf" srcId="{F1ED9516-0D61-784D-9BE2-04BB59EA1FDE}" destId="{5F78A669-73D0-624E-B2C6-3035B3AA94B8}" srcOrd="0" destOrd="0" presId="urn:microsoft.com/office/officeart/2005/8/layout/radial2"/>
    <dgm:cxn modelId="{66D20E19-FB93-8347-B621-8275C59A6748}" type="presParOf" srcId="{F1ED9516-0D61-784D-9BE2-04BB59EA1FDE}" destId="{8C64036D-7C1D-544F-AEF3-53100EC448BB}" srcOrd="1" destOrd="0" presId="urn:microsoft.com/office/officeart/2005/8/layout/radial2"/>
    <dgm:cxn modelId="{C9E614D1-7D95-0A46-B193-3F6A7C0388E8}" type="presParOf" srcId="{01B5291D-5AC4-E54A-8C41-D86C57EC0B33}" destId="{AF469543-3F46-234C-90B4-0AEDCBF534B7}" srcOrd="11" destOrd="0" presId="urn:microsoft.com/office/officeart/2005/8/layout/radial2"/>
    <dgm:cxn modelId="{B832EC32-77C7-8C42-8735-023E85A45B92}" type="presParOf" srcId="{01B5291D-5AC4-E54A-8C41-D86C57EC0B33}" destId="{1F052646-3D07-9946-90B4-4A8B8C472D5D}" srcOrd="12" destOrd="0" presId="urn:microsoft.com/office/officeart/2005/8/layout/radial2"/>
    <dgm:cxn modelId="{D2AEDA99-67AC-7E48-91B1-D33487635923}" type="presParOf" srcId="{1F052646-3D07-9946-90B4-4A8B8C472D5D}" destId="{AD3DFC2B-591A-A04C-A365-7DA22726E32B}" srcOrd="0" destOrd="0" presId="urn:microsoft.com/office/officeart/2005/8/layout/radial2"/>
    <dgm:cxn modelId="{4AC7BBA9-E4F3-564C-8DDF-5E97FDA64F37}" type="presParOf" srcId="{1F052646-3D07-9946-90B4-4A8B8C472D5D}" destId="{18D94378-888B-264A-9CBB-74FB96B24CE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D5B9F-F94A-984B-8A97-472955D89430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38C2ED-5291-3848-BA80-F33C2D61DEA8}">
      <dgm:prSet phldrT="[Testo]"/>
      <dgm:spPr/>
      <dgm:t>
        <a:bodyPr/>
        <a:lstStyle/>
        <a:p>
          <a:r>
            <a:rPr lang="it-IT" dirty="0" err="1" smtClean="0"/>
            <a:t>MySQL</a:t>
          </a:r>
          <a:endParaRPr lang="it-IT" dirty="0"/>
        </a:p>
      </dgm:t>
    </dgm:pt>
    <dgm:pt modelId="{E040879E-3EF7-474B-BED9-17AA9DE39A54}" type="parTrans" cxnId="{8FA64853-A5F2-9140-8309-0336D7FCD4F6}">
      <dgm:prSet/>
      <dgm:spPr/>
      <dgm:t>
        <a:bodyPr/>
        <a:lstStyle/>
        <a:p>
          <a:endParaRPr lang="it-IT"/>
        </a:p>
      </dgm:t>
    </dgm:pt>
    <dgm:pt modelId="{813E5667-6094-4B47-804E-1E5D0DD2A658}" type="sibTrans" cxnId="{8FA64853-A5F2-9140-8309-0336D7FCD4F6}">
      <dgm:prSet/>
      <dgm:spPr/>
      <dgm:t>
        <a:bodyPr/>
        <a:lstStyle/>
        <a:p>
          <a:endParaRPr lang="it-IT"/>
        </a:p>
      </dgm:t>
    </dgm:pt>
    <dgm:pt modelId="{61226516-0EAC-E547-A732-75BC28F128A5}">
      <dgm:prSet phldrT="[Testo]"/>
      <dgm:spPr/>
      <dgm:t>
        <a:bodyPr/>
        <a:lstStyle/>
        <a:p>
          <a:r>
            <a:rPr lang="it-IT" dirty="0" err="1" smtClean="0"/>
            <a:t>Middleware</a:t>
          </a:r>
          <a:endParaRPr lang="it-IT" dirty="0"/>
        </a:p>
      </dgm:t>
    </dgm:pt>
    <dgm:pt modelId="{85AE6722-EF2A-0648-A335-4AFED53656D7}" type="parTrans" cxnId="{B30CD68D-5369-F340-A20A-528C0483256C}">
      <dgm:prSet/>
      <dgm:spPr/>
      <dgm:t>
        <a:bodyPr/>
        <a:lstStyle/>
        <a:p>
          <a:endParaRPr lang="it-IT"/>
        </a:p>
      </dgm:t>
    </dgm:pt>
    <dgm:pt modelId="{C5F6E823-3BD1-B34C-8A8C-85BBC6599A43}" type="sibTrans" cxnId="{B30CD68D-5369-F340-A20A-528C0483256C}">
      <dgm:prSet/>
      <dgm:spPr/>
      <dgm:t>
        <a:bodyPr/>
        <a:lstStyle/>
        <a:p>
          <a:endParaRPr lang="it-IT"/>
        </a:p>
      </dgm:t>
    </dgm:pt>
    <dgm:pt modelId="{37D78B65-95DD-464E-978B-AC69B002435D}">
      <dgm:prSet phldrT="[Testo]"/>
      <dgm:spPr/>
      <dgm:t>
        <a:bodyPr/>
        <a:lstStyle/>
        <a:p>
          <a:r>
            <a:rPr lang="it-IT" dirty="0" smtClean="0"/>
            <a:t>Java Interface</a:t>
          </a:r>
          <a:endParaRPr lang="it-IT" dirty="0"/>
        </a:p>
      </dgm:t>
    </dgm:pt>
    <dgm:pt modelId="{2C81FB13-639D-8648-8785-BBB8FEC51F8B}" type="parTrans" cxnId="{7570F4DB-9139-634A-B5ED-9B636BD79EDF}">
      <dgm:prSet/>
      <dgm:spPr/>
      <dgm:t>
        <a:bodyPr/>
        <a:lstStyle/>
        <a:p>
          <a:endParaRPr lang="it-IT"/>
        </a:p>
      </dgm:t>
    </dgm:pt>
    <dgm:pt modelId="{81D1B6B6-094C-7442-BF17-890CD82928C5}" type="sibTrans" cxnId="{7570F4DB-9139-634A-B5ED-9B636BD79EDF}">
      <dgm:prSet/>
      <dgm:spPr/>
      <dgm:t>
        <a:bodyPr/>
        <a:lstStyle/>
        <a:p>
          <a:endParaRPr lang="it-IT"/>
        </a:p>
      </dgm:t>
    </dgm:pt>
    <dgm:pt modelId="{BEC1624A-C0FA-214F-908B-48F3161C0844}">
      <dgm:prSet phldrT="[Testo]" custT="1"/>
      <dgm:spPr/>
      <dgm:t>
        <a:bodyPr/>
        <a:lstStyle/>
        <a:p>
          <a:endParaRPr lang="it-IT" sz="1400" b="1" dirty="0"/>
        </a:p>
      </dgm:t>
    </dgm:pt>
    <dgm:pt modelId="{5C49E05E-7C99-F047-AB02-C146B924CCC2}" type="parTrans" cxnId="{BFB7C630-24BD-5545-80C8-E28D3A959665}">
      <dgm:prSet/>
      <dgm:spPr/>
      <dgm:t>
        <a:bodyPr/>
        <a:lstStyle/>
        <a:p>
          <a:endParaRPr lang="it-IT"/>
        </a:p>
      </dgm:t>
    </dgm:pt>
    <dgm:pt modelId="{F96E7EAB-D99A-EC41-9CEA-7D3E5C0379B2}" type="sibTrans" cxnId="{BFB7C630-24BD-5545-80C8-E28D3A959665}">
      <dgm:prSet/>
      <dgm:spPr/>
      <dgm:t>
        <a:bodyPr/>
        <a:lstStyle/>
        <a:p>
          <a:endParaRPr lang="it-IT"/>
        </a:p>
      </dgm:t>
    </dgm:pt>
    <dgm:pt modelId="{747CEAFA-2DE6-9C45-9C8B-EB3278F14C5D}">
      <dgm:prSet phldrT="[Testo]"/>
      <dgm:spPr/>
    </dgm:pt>
    <dgm:pt modelId="{96E8110D-292D-CC44-AFF1-EA1019961C6C}" type="parTrans" cxnId="{959494C4-4EF6-1E4C-B2D5-AE699B3F78FB}">
      <dgm:prSet/>
      <dgm:spPr/>
      <dgm:t>
        <a:bodyPr/>
        <a:lstStyle/>
        <a:p>
          <a:endParaRPr lang="it-IT"/>
        </a:p>
      </dgm:t>
    </dgm:pt>
    <dgm:pt modelId="{F4621EB9-598F-F04D-8F56-9C625091637E}" type="sibTrans" cxnId="{959494C4-4EF6-1E4C-B2D5-AE699B3F78FB}">
      <dgm:prSet/>
      <dgm:spPr/>
      <dgm:t>
        <a:bodyPr/>
        <a:lstStyle/>
        <a:p>
          <a:endParaRPr lang="it-IT"/>
        </a:p>
      </dgm:t>
    </dgm:pt>
    <dgm:pt modelId="{41B26DE7-DC72-4B40-B2FF-9F959A35B166}" type="pres">
      <dgm:prSet presAssocID="{174D5B9F-F94A-984B-8A97-472955D89430}" presName="Name0" presStyleCnt="0">
        <dgm:presLayoutVars>
          <dgm:chMax val="4"/>
          <dgm:resizeHandles val="exact"/>
        </dgm:presLayoutVars>
      </dgm:prSet>
      <dgm:spPr/>
    </dgm:pt>
    <dgm:pt modelId="{6D965B44-AC1C-B343-AA19-352A06DF49A6}" type="pres">
      <dgm:prSet presAssocID="{174D5B9F-F94A-984B-8A97-472955D89430}" presName="ellipse" presStyleLbl="trBgShp" presStyleIdx="0" presStyleCnt="1"/>
      <dgm:spPr/>
    </dgm:pt>
    <dgm:pt modelId="{F624A53C-BF1C-4C4E-85DC-FAB449EF0312}" type="pres">
      <dgm:prSet presAssocID="{174D5B9F-F94A-984B-8A97-472955D89430}" presName="arrow1" presStyleLbl="fgShp" presStyleIdx="0" presStyleCnt="1" custAng="0" custFlipVert="0" custFlipHor="0" custScaleX="7243" custScaleY="22346" custLinFactNeighborX="0" custLinFactNeighborY="12843"/>
      <dgm:spPr/>
    </dgm:pt>
    <dgm:pt modelId="{A91F4412-1B89-9545-8239-D27BBF183481}" type="pres">
      <dgm:prSet presAssocID="{174D5B9F-F94A-984B-8A97-472955D89430}" presName="rectangle" presStyleLbl="revTx" presStyleIdx="0" presStyleCnt="1" custAng="0" custFlipVert="1" custScaleX="45703" custScaleY="6036" custLinFactNeighborX="0" custLinFactNeighborY="-61905">
        <dgm:presLayoutVars>
          <dgm:bulletEnabled val="1"/>
        </dgm:presLayoutVars>
      </dgm:prSet>
      <dgm:spPr/>
    </dgm:pt>
    <dgm:pt modelId="{7800E4FD-C3E4-994C-8C92-DC62014BB8E9}" type="pres">
      <dgm:prSet presAssocID="{61226516-0EAC-E547-A732-75BC28F128A5}" presName="item1" presStyleLbl="node1" presStyleIdx="0" presStyleCnt="3">
        <dgm:presLayoutVars>
          <dgm:bulletEnabled val="1"/>
        </dgm:presLayoutVars>
      </dgm:prSet>
      <dgm:spPr/>
    </dgm:pt>
    <dgm:pt modelId="{9ECBA9FA-CB45-0C4E-A3A3-3E7F80CF2CDB}" type="pres">
      <dgm:prSet presAssocID="{37D78B65-95DD-464E-978B-AC69B002435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130C8B2-47D6-1449-8091-DDB6D6ACE2A7}" type="pres">
      <dgm:prSet presAssocID="{BEC1624A-C0FA-214F-908B-48F3161C0844}" presName="item3" presStyleLbl="node1" presStyleIdx="2" presStyleCnt="3">
        <dgm:presLayoutVars>
          <dgm:bulletEnabled val="1"/>
        </dgm:presLayoutVars>
      </dgm:prSet>
      <dgm:spPr/>
    </dgm:pt>
    <dgm:pt modelId="{89C793AB-95A0-F846-BB10-8997DE8BCC14}" type="pres">
      <dgm:prSet presAssocID="{174D5B9F-F94A-984B-8A97-472955D89430}" presName="funnel" presStyleLbl="trAlignAcc1" presStyleIdx="0" presStyleCnt="1"/>
      <dgm:spPr/>
    </dgm:pt>
  </dgm:ptLst>
  <dgm:cxnLst>
    <dgm:cxn modelId="{2BE99713-B65E-6948-9C28-72328CFCABAE}" type="presOf" srcId="{37D78B65-95DD-464E-978B-AC69B002435D}" destId="{7800E4FD-C3E4-994C-8C92-DC62014BB8E9}" srcOrd="0" destOrd="0" presId="urn:microsoft.com/office/officeart/2005/8/layout/funnel1"/>
    <dgm:cxn modelId="{B30CD68D-5369-F340-A20A-528C0483256C}" srcId="{174D5B9F-F94A-984B-8A97-472955D89430}" destId="{61226516-0EAC-E547-A732-75BC28F128A5}" srcOrd="1" destOrd="0" parTransId="{85AE6722-EF2A-0648-A335-4AFED53656D7}" sibTransId="{C5F6E823-3BD1-B34C-8A8C-85BBC6599A43}"/>
    <dgm:cxn modelId="{83225643-BBEC-BE44-840C-44A241BFCCAE}" type="presOf" srcId="{1C38C2ED-5291-3848-BA80-F33C2D61DEA8}" destId="{A130C8B2-47D6-1449-8091-DDB6D6ACE2A7}" srcOrd="0" destOrd="0" presId="urn:microsoft.com/office/officeart/2005/8/layout/funnel1"/>
    <dgm:cxn modelId="{C04BE1EF-6DDB-A94B-BD23-3375AF366A48}" type="presOf" srcId="{174D5B9F-F94A-984B-8A97-472955D89430}" destId="{41B26DE7-DC72-4B40-B2FF-9F959A35B166}" srcOrd="0" destOrd="0" presId="urn:microsoft.com/office/officeart/2005/8/layout/funnel1"/>
    <dgm:cxn modelId="{BFB7C630-24BD-5545-80C8-E28D3A959665}" srcId="{174D5B9F-F94A-984B-8A97-472955D89430}" destId="{BEC1624A-C0FA-214F-908B-48F3161C0844}" srcOrd="3" destOrd="0" parTransId="{5C49E05E-7C99-F047-AB02-C146B924CCC2}" sibTransId="{F96E7EAB-D99A-EC41-9CEA-7D3E5C0379B2}"/>
    <dgm:cxn modelId="{7570F4DB-9139-634A-B5ED-9B636BD79EDF}" srcId="{174D5B9F-F94A-984B-8A97-472955D89430}" destId="{37D78B65-95DD-464E-978B-AC69B002435D}" srcOrd="2" destOrd="0" parTransId="{2C81FB13-639D-8648-8785-BBB8FEC51F8B}" sibTransId="{81D1B6B6-094C-7442-BF17-890CD82928C5}"/>
    <dgm:cxn modelId="{8FA64853-A5F2-9140-8309-0336D7FCD4F6}" srcId="{174D5B9F-F94A-984B-8A97-472955D89430}" destId="{1C38C2ED-5291-3848-BA80-F33C2D61DEA8}" srcOrd="0" destOrd="0" parTransId="{E040879E-3EF7-474B-BED9-17AA9DE39A54}" sibTransId="{813E5667-6094-4B47-804E-1E5D0DD2A658}"/>
    <dgm:cxn modelId="{1BB3CA93-60CF-DB4F-B800-91249C7BB25D}" type="presOf" srcId="{BEC1624A-C0FA-214F-908B-48F3161C0844}" destId="{A91F4412-1B89-9545-8239-D27BBF183481}" srcOrd="0" destOrd="0" presId="urn:microsoft.com/office/officeart/2005/8/layout/funnel1"/>
    <dgm:cxn modelId="{959494C4-4EF6-1E4C-B2D5-AE699B3F78FB}" srcId="{174D5B9F-F94A-984B-8A97-472955D89430}" destId="{747CEAFA-2DE6-9C45-9C8B-EB3278F14C5D}" srcOrd="4" destOrd="0" parTransId="{96E8110D-292D-CC44-AFF1-EA1019961C6C}" sibTransId="{F4621EB9-598F-F04D-8F56-9C625091637E}"/>
    <dgm:cxn modelId="{9D4C86B7-BA99-0A43-B7A6-D57B5857E2AF}" type="presOf" srcId="{61226516-0EAC-E547-A732-75BC28F128A5}" destId="{9ECBA9FA-CB45-0C4E-A3A3-3E7F80CF2CDB}" srcOrd="0" destOrd="0" presId="urn:microsoft.com/office/officeart/2005/8/layout/funnel1"/>
    <dgm:cxn modelId="{29E784E6-D32C-E148-B5FA-4AA802DDE061}" type="presParOf" srcId="{41B26DE7-DC72-4B40-B2FF-9F959A35B166}" destId="{6D965B44-AC1C-B343-AA19-352A06DF49A6}" srcOrd="0" destOrd="0" presId="urn:microsoft.com/office/officeart/2005/8/layout/funnel1"/>
    <dgm:cxn modelId="{C2B5B29A-4FFE-5840-81B7-CB8FB25D13E5}" type="presParOf" srcId="{41B26DE7-DC72-4B40-B2FF-9F959A35B166}" destId="{F624A53C-BF1C-4C4E-85DC-FAB449EF0312}" srcOrd="1" destOrd="0" presId="urn:microsoft.com/office/officeart/2005/8/layout/funnel1"/>
    <dgm:cxn modelId="{CAA51595-16F4-A24F-9BF7-506FD27E1256}" type="presParOf" srcId="{41B26DE7-DC72-4B40-B2FF-9F959A35B166}" destId="{A91F4412-1B89-9545-8239-D27BBF183481}" srcOrd="2" destOrd="0" presId="urn:microsoft.com/office/officeart/2005/8/layout/funnel1"/>
    <dgm:cxn modelId="{3926DF61-859B-D648-ABA3-A57757298CDD}" type="presParOf" srcId="{41B26DE7-DC72-4B40-B2FF-9F959A35B166}" destId="{7800E4FD-C3E4-994C-8C92-DC62014BB8E9}" srcOrd="3" destOrd="0" presId="urn:microsoft.com/office/officeart/2005/8/layout/funnel1"/>
    <dgm:cxn modelId="{4167FB54-BFF3-5040-9140-928FC226F93D}" type="presParOf" srcId="{41B26DE7-DC72-4B40-B2FF-9F959A35B166}" destId="{9ECBA9FA-CB45-0C4E-A3A3-3E7F80CF2CDB}" srcOrd="4" destOrd="0" presId="urn:microsoft.com/office/officeart/2005/8/layout/funnel1"/>
    <dgm:cxn modelId="{C93F9D5A-3587-0043-B007-F984DEABD13B}" type="presParOf" srcId="{41B26DE7-DC72-4B40-B2FF-9F959A35B166}" destId="{A130C8B2-47D6-1449-8091-DDB6D6ACE2A7}" srcOrd="5" destOrd="0" presId="urn:microsoft.com/office/officeart/2005/8/layout/funnel1"/>
    <dgm:cxn modelId="{23173125-B0CA-D841-8966-775906A8C302}" type="presParOf" srcId="{41B26DE7-DC72-4B40-B2FF-9F959A35B166}" destId="{89C793AB-95A0-F846-BB10-8997DE8BCC1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69543-3F46-234C-90B4-0AEDCBF534B7}">
      <dsp:nvSpPr>
        <dsp:cNvPr id="0" name=""/>
        <dsp:cNvSpPr/>
      </dsp:nvSpPr>
      <dsp:spPr>
        <a:xfrm rot="3224451">
          <a:off x="621248" y="4040133"/>
          <a:ext cx="2005136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2005136" y="23862"/>
              </a:lnTo>
            </a:path>
          </a:pathLst>
        </a:custGeom>
        <a:noFill/>
        <a:ln w="222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C2C93-04F0-3D40-A564-94EE68394210}">
      <dsp:nvSpPr>
        <dsp:cNvPr id="0" name=""/>
        <dsp:cNvSpPr/>
      </dsp:nvSpPr>
      <dsp:spPr>
        <a:xfrm rot="1944445">
          <a:off x="1003251" y="3585059"/>
          <a:ext cx="1956493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1956493" y="23862"/>
              </a:lnTo>
            </a:path>
          </a:pathLst>
        </a:custGeom>
        <a:noFill/>
        <a:ln w="222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FCCEA-BC7C-F942-A174-71BEC2BC38B3}">
      <dsp:nvSpPr>
        <dsp:cNvPr id="0" name=""/>
        <dsp:cNvSpPr/>
      </dsp:nvSpPr>
      <dsp:spPr>
        <a:xfrm rot="654394">
          <a:off x="1137857" y="3039753"/>
          <a:ext cx="1965041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1965041" y="23862"/>
              </a:lnTo>
            </a:path>
          </a:pathLst>
        </a:custGeom>
        <a:noFill/>
        <a:ln w="222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037B-386C-424D-8759-AF367939C4C0}">
      <dsp:nvSpPr>
        <dsp:cNvPr id="0" name=""/>
        <dsp:cNvSpPr/>
      </dsp:nvSpPr>
      <dsp:spPr>
        <a:xfrm rot="20945606">
          <a:off x="1137857" y="2487578"/>
          <a:ext cx="1965041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1965041" y="23862"/>
              </a:lnTo>
            </a:path>
          </a:pathLst>
        </a:custGeom>
        <a:noFill/>
        <a:ln w="222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A4823-9E8E-8548-9411-2BFBF9343EF9}">
      <dsp:nvSpPr>
        <dsp:cNvPr id="0" name=""/>
        <dsp:cNvSpPr/>
      </dsp:nvSpPr>
      <dsp:spPr>
        <a:xfrm rot="19655555">
          <a:off x="1003251" y="1942272"/>
          <a:ext cx="1956493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1956493" y="23862"/>
              </a:lnTo>
            </a:path>
          </a:pathLst>
        </a:custGeom>
        <a:noFill/>
        <a:ln w="222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A63DE-1F06-D948-8998-3AE9278587A7}">
      <dsp:nvSpPr>
        <dsp:cNvPr id="0" name=""/>
        <dsp:cNvSpPr/>
      </dsp:nvSpPr>
      <dsp:spPr>
        <a:xfrm rot="18415118">
          <a:off x="629381" y="1475080"/>
          <a:ext cx="2052660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2052660" y="23862"/>
              </a:lnTo>
            </a:path>
          </a:pathLst>
        </a:custGeom>
        <a:noFill/>
        <a:ln w="222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C5811-7D2A-3643-8A95-0787465E900B}">
      <dsp:nvSpPr>
        <dsp:cNvPr id="0" name=""/>
        <dsp:cNvSpPr/>
      </dsp:nvSpPr>
      <dsp:spPr>
        <a:xfrm>
          <a:off x="18921" y="2118891"/>
          <a:ext cx="1337273" cy="13372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0D7488-9E39-4743-A179-25C51734C2CD}">
      <dsp:nvSpPr>
        <dsp:cNvPr id="0" name=""/>
        <dsp:cNvSpPr/>
      </dsp:nvSpPr>
      <dsp:spPr>
        <a:xfrm>
          <a:off x="2122739" y="4839"/>
          <a:ext cx="748615" cy="7486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HTML5</a:t>
          </a:r>
          <a:endParaRPr lang="it-IT" sz="1000" kern="1200" dirty="0"/>
        </a:p>
      </dsp:txBody>
      <dsp:txXfrm>
        <a:off x="2232371" y="114471"/>
        <a:ext cx="529351" cy="529351"/>
      </dsp:txXfrm>
    </dsp:sp>
    <dsp:sp modelId="{328B6CB5-DDD2-3A4C-A279-396A524EC105}">
      <dsp:nvSpPr>
        <dsp:cNvPr id="0" name=""/>
        <dsp:cNvSpPr/>
      </dsp:nvSpPr>
      <dsp:spPr>
        <a:xfrm>
          <a:off x="2749095" y="866944"/>
          <a:ext cx="748615" cy="7486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Bootstrap</a:t>
          </a:r>
          <a:endParaRPr lang="it-IT" sz="1000" kern="1200" dirty="0"/>
        </a:p>
      </dsp:txBody>
      <dsp:txXfrm>
        <a:off x="2858727" y="976576"/>
        <a:ext cx="529351" cy="529351"/>
      </dsp:txXfrm>
    </dsp:sp>
    <dsp:sp modelId="{792DD941-D5C9-284B-B115-1ADC25B984E7}">
      <dsp:nvSpPr>
        <dsp:cNvPr id="0" name=""/>
        <dsp:cNvSpPr/>
      </dsp:nvSpPr>
      <dsp:spPr>
        <a:xfrm>
          <a:off x="3078390" y="1880410"/>
          <a:ext cx="748615" cy="7486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err="1" smtClean="0"/>
            <a:t>JQuery</a:t>
          </a:r>
          <a:endParaRPr lang="it-IT" sz="1000" kern="1200" dirty="0"/>
        </a:p>
      </dsp:txBody>
      <dsp:txXfrm>
        <a:off x="3188022" y="1990042"/>
        <a:ext cx="529351" cy="529351"/>
      </dsp:txXfrm>
    </dsp:sp>
    <dsp:sp modelId="{9025ABF2-0DE0-6E4A-8416-D05ADAD074E8}">
      <dsp:nvSpPr>
        <dsp:cNvPr id="0" name=""/>
        <dsp:cNvSpPr/>
      </dsp:nvSpPr>
      <dsp:spPr>
        <a:xfrm>
          <a:off x="3078390" y="2946030"/>
          <a:ext cx="748615" cy="7486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AJAX</a:t>
          </a:r>
          <a:endParaRPr lang="it-IT" sz="1000" kern="1200" dirty="0"/>
        </a:p>
      </dsp:txBody>
      <dsp:txXfrm>
        <a:off x="3188022" y="3055662"/>
        <a:ext cx="529351" cy="529351"/>
      </dsp:txXfrm>
    </dsp:sp>
    <dsp:sp modelId="{5F78A669-73D0-624E-B2C6-3035B3AA94B8}">
      <dsp:nvSpPr>
        <dsp:cNvPr id="0" name=""/>
        <dsp:cNvSpPr/>
      </dsp:nvSpPr>
      <dsp:spPr>
        <a:xfrm>
          <a:off x="2749095" y="3959496"/>
          <a:ext cx="748615" cy="74861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CSS3</a:t>
          </a:r>
          <a:endParaRPr lang="it-IT" sz="1000" kern="1200" dirty="0"/>
        </a:p>
      </dsp:txBody>
      <dsp:txXfrm>
        <a:off x="2858727" y="4069128"/>
        <a:ext cx="529351" cy="529351"/>
      </dsp:txXfrm>
    </dsp:sp>
    <dsp:sp modelId="{AD3DFC2B-591A-A04C-A365-7DA22726E32B}">
      <dsp:nvSpPr>
        <dsp:cNvPr id="0" name=""/>
        <dsp:cNvSpPr/>
      </dsp:nvSpPr>
      <dsp:spPr>
        <a:xfrm>
          <a:off x="2052866" y="4794727"/>
          <a:ext cx="802364" cy="80236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DHTMLX</a:t>
          </a:r>
          <a:endParaRPr lang="it-IT" sz="1000" kern="1200" dirty="0"/>
        </a:p>
      </dsp:txBody>
      <dsp:txXfrm>
        <a:off x="2170369" y="4912230"/>
        <a:ext cx="567358" cy="56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65B44-AC1C-B343-AA19-352A06DF49A6}">
      <dsp:nvSpPr>
        <dsp:cNvPr id="0" name=""/>
        <dsp:cNvSpPr/>
      </dsp:nvSpPr>
      <dsp:spPr>
        <a:xfrm>
          <a:off x="1414401" y="342053"/>
          <a:ext cx="3257096" cy="11311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4A53C-BF1C-4C4E-85DC-FAB449EF0312}">
      <dsp:nvSpPr>
        <dsp:cNvPr id="0" name=""/>
        <dsp:cNvSpPr/>
      </dsp:nvSpPr>
      <dsp:spPr>
        <a:xfrm>
          <a:off x="3025140" y="3320584"/>
          <a:ext cx="45719" cy="90273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91F4412-1B89-9545-8239-D27BBF183481}">
      <dsp:nvSpPr>
        <dsp:cNvPr id="0" name=""/>
        <dsp:cNvSpPr/>
      </dsp:nvSpPr>
      <dsp:spPr>
        <a:xfrm flipV="1">
          <a:off x="2355632" y="3321996"/>
          <a:ext cx="1384735" cy="4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b="1" kern="1200" dirty="0"/>
        </a:p>
      </dsp:txBody>
      <dsp:txXfrm rot="10800000">
        <a:off x="2355632" y="3321996"/>
        <a:ext cx="1384735" cy="45720"/>
      </dsp:txXfrm>
    </dsp:sp>
    <dsp:sp modelId="{7800E4FD-C3E4-994C-8C92-DC62014BB8E9}">
      <dsp:nvSpPr>
        <dsp:cNvPr id="0" name=""/>
        <dsp:cNvSpPr/>
      </dsp:nvSpPr>
      <dsp:spPr>
        <a:xfrm>
          <a:off x="2598571" y="1560560"/>
          <a:ext cx="1136196" cy="11361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Java Interface</a:t>
          </a:r>
          <a:endParaRPr lang="it-IT" sz="1200" kern="1200" dirty="0"/>
        </a:p>
      </dsp:txBody>
      <dsp:txXfrm>
        <a:off x="2764963" y="1726952"/>
        <a:ext cx="803412" cy="803412"/>
      </dsp:txXfrm>
    </dsp:sp>
    <dsp:sp modelId="{9ECBA9FA-CB45-0C4E-A3A3-3E7F80CF2CDB}">
      <dsp:nvSpPr>
        <dsp:cNvPr id="0" name=""/>
        <dsp:cNvSpPr/>
      </dsp:nvSpPr>
      <dsp:spPr>
        <a:xfrm>
          <a:off x="1785559" y="708161"/>
          <a:ext cx="1136196" cy="11361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err="1" smtClean="0"/>
            <a:t>Middleware</a:t>
          </a:r>
          <a:endParaRPr lang="it-IT" sz="1200" kern="1200" dirty="0"/>
        </a:p>
      </dsp:txBody>
      <dsp:txXfrm>
        <a:off x="1951951" y="874553"/>
        <a:ext cx="803412" cy="803412"/>
      </dsp:txXfrm>
    </dsp:sp>
    <dsp:sp modelId="{A130C8B2-47D6-1449-8091-DDB6D6ACE2A7}">
      <dsp:nvSpPr>
        <dsp:cNvPr id="0" name=""/>
        <dsp:cNvSpPr/>
      </dsp:nvSpPr>
      <dsp:spPr>
        <a:xfrm>
          <a:off x="2947004" y="433453"/>
          <a:ext cx="1136196" cy="11361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err="1" smtClean="0"/>
            <a:t>MySQL</a:t>
          </a:r>
          <a:endParaRPr lang="it-IT" sz="1200" kern="1200" dirty="0"/>
        </a:p>
      </dsp:txBody>
      <dsp:txXfrm>
        <a:off x="3113396" y="599845"/>
        <a:ext cx="803412" cy="803412"/>
      </dsp:txXfrm>
    </dsp:sp>
    <dsp:sp modelId="{89C793AB-95A0-F846-BB10-8997DE8BCC14}">
      <dsp:nvSpPr>
        <dsp:cNvPr id="0" name=""/>
        <dsp:cNvSpPr/>
      </dsp:nvSpPr>
      <dsp:spPr>
        <a:xfrm>
          <a:off x="1280583" y="203184"/>
          <a:ext cx="3534833" cy="282786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Trascinare l'immagine su un segnaposto o fare clic sull'icona per aggiungerla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62000" y="3063218"/>
            <a:ext cx="7543800" cy="1188001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Management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 smtClean="0"/>
          </a:p>
          <a:p>
            <a:r>
              <a:rPr lang="it-IT" dirty="0" smtClean="0"/>
              <a:t>http://</a:t>
            </a:r>
            <a:r>
              <a:rPr lang="it-IT" dirty="0" err="1" smtClean="0"/>
              <a:t>ww.simasware.com</a:t>
            </a:r>
            <a:r>
              <a:rPr lang="it-IT" dirty="0" smtClean="0"/>
              <a:t>/</a:t>
            </a:r>
            <a:endParaRPr lang="it-IT" dirty="0"/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762000" y="1875217"/>
            <a:ext cx="7543800" cy="11880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>
                <a:solidFill>
                  <a:schemeClr val="bg1"/>
                </a:solidFill>
              </a:rPr>
              <a:t>Parking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b="1" dirty="0" err="1" smtClean="0"/>
              <a:t>OverView</a:t>
            </a:r>
            <a:endParaRPr lang="it-IT" b="1" dirty="0"/>
          </a:p>
        </p:txBody>
      </p:sp>
      <p:pic>
        <p:nvPicPr>
          <p:cNvPr id="3" name="Immagine 2" descr="Screen Shot 2013-07-02 at 06.4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33" y="635371"/>
            <a:ext cx="5658947" cy="53883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err="1" smtClean="0"/>
              <a:t>Income</a:t>
            </a:r>
            <a:r>
              <a:rPr lang="it-IT" b="1" dirty="0" smtClean="0"/>
              <a:t> </a:t>
            </a:r>
            <a:r>
              <a:rPr lang="it-IT" b="1" dirty="0" err="1" smtClean="0"/>
              <a:t>Earning</a:t>
            </a:r>
            <a:endParaRPr lang="it-IT" b="1" dirty="0"/>
          </a:p>
        </p:txBody>
      </p:sp>
      <p:pic>
        <p:nvPicPr>
          <p:cNvPr id="3" name="Immagine 2" descr="Screen Shot 2013-07-02 at 06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41" y="641899"/>
            <a:ext cx="7444697" cy="542864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err="1" smtClean="0"/>
              <a:t>Calculation</a:t>
            </a:r>
            <a:r>
              <a:rPr lang="it-IT" b="1" dirty="0" smtClean="0"/>
              <a:t> </a:t>
            </a:r>
            <a:r>
              <a:rPr lang="it-IT" b="1" dirty="0" err="1" smtClean="0"/>
              <a:t>Wish</a:t>
            </a:r>
            <a:r>
              <a:rPr lang="it-IT" b="1" dirty="0" smtClean="0"/>
              <a:t> </a:t>
            </a:r>
            <a:r>
              <a:rPr lang="it-IT" b="1" dirty="0" err="1" smtClean="0"/>
              <a:t>Income</a:t>
            </a:r>
            <a:endParaRPr lang="it-IT" b="1" dirty="0"/>
          </a:p>
        </p:txBody>
      </p:sp>
      <p:pic>
        <p:nvPicPr>
          <p:cNvPr id="3" name="Immagine 2" descr="Screen Shot 2013-07-02 at 06.44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5" y="884099"/>
            <a:ext cx="8648340" cy="51501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err="1" smtClean="0"/>
              <a:t>Track</a:t>
            </a:r>
            <a:r>
              <a:rPr lang="it-IT" b="1" dirty="0" smtClean="0"/>
              <a:t> </a:t>
            </a:r>
            <a:r>
              <a:rPr lang="it-IT" b="1" dirty="0" err="1" smtClean="0"/>
              <a:t>Users</a:t>
            </a:r>
            <a:endParaRPr lang="it-IT" b="1" dirty="0"/>
          </a:p>
        </p:txBody>
      </p:sp>
      <p:pic>
        <p:nvPicPr>
          <p:cNvPr id="3" name="Immagine 2" descr="Screen Shot 2013-07-02 at 06.4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8" y="1444444"/>
            <a:ext cx="8641249" cy="33132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/>
              <a:t>User Management</a:t>
            </a:r>
            <a:endParaRPr lang="it-IT" b="1" dirty="0"/>
          </a:p>
        </p:txBody>
      </p:sp>
      <p:pic>
        <p:nvPicPr>
          <p:cNvPr id="3" name="Immagine 2" descr="Screen Shot 2013-07-02 at 06.4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7" y="580536"/>
            <a:ext cx="7581662" cy="54643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756682"/>
            <a:ext cx="7543800" cy="3336231"/>
          </a:xfrm>
        </p:spPr>
        <p:txBody>
          <a:bodyPr>
            <a:noAutofit/>
          </a:bodyPr>
          <a:lstStyle/>
          <a:p>
            <a:r>
              <a:rPr lang="en-US" sz="3200" dirty="0" smtClean="0"/>
              <a:t>It is a Web </a:t>
            </a:r>
            <a:r>
              <a:rPr lang="en-US" sz="3200" dirty="0"/>
              <a:t>application (Java) that can be used by all operators of Parking for the management of their activities </a:t>
            </a:r>
            <a:r>
              <a:rPr lang="it-IT" sz="3200" dirty="0" smtClean="0"/>
              <a:t>…</a:t>
            </a:r>
          </a:p>
          <a:p>
            <a:r>
              <a:rPr lang="en-US" sz="3200" dirty="0"/>
              <a:t>Released under the </a:t>
            </a:r>
            <a:r>
              <a:rPr lang="en-US" sz="3200" dirty="0" smtClean="0"/>
              <a:t>GPLv2</a:t>
            </a:r>
          </a:p>
          <a:p>
            <a:r>
              <a:rPr lang="en-US" b="1" dirty="0">
                <a:solidFill>
                  <a:srgbClr val="3366FF"/>
                </a:solidFill>
              </a:rPr>
              <a:t>https://</a:t>
            </a:r>
            <a:r>
              <a:rPr lang="en-US" b="1" dirty="0" err="1">
                <a:solidFill>
                  <a:srgbClr val="3366FF"/>
                </a:solidFill>
              </a:rPr>
              <a:t>github.com</a:t>
            </a:r>
            <a:r>
              <a:rPr lang="en-US" b="1" dirty="0">
                <a:solidFill>
                  <a:srgbClr val="3366FF"/>
                </a:solidFill>
              </a:rPr>
              <a:t>/</a:t>
            </a:r>
            <a:r>
              <a:rPr lang="en-US" b="1" dirty="0" err="1">
                <a:solidFill>
                  <a:srgbClr val="3366FF"/>
                </a:solidFill>
              </a:rPr>
              <a:t>tiliSoft</a:t>
            </a:r>
            <a:r>
              <a:rPr lang="en-US" b="1" dirty="0">
                <a:solidFill>
                  <a:srgbClr val="3366FF"/>
                </a:solidFill>
              </a:rPr>
              <a:t>/</a:t>
            </a:r>
            <a:r>
              <a:rPr lang="en-US" b="1" dirty="0" err="1">
                <a:solidFill>
                  <a:srgbClr val="3366FF"/>
                </a:solidFill>
              </a:rPr>
              <a:t>ParkingManagement</a:t>
            </a:r>
            <a:endParaRPr lang="it-IT" b="1" dirty="0">
              <a:solidFill>
                <a:srgbClr val="3366FF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12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2927312" y="62261"/>
            <a:ext cx="4106499" cy="2988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Technical Details</a:t>
            </a:r>
            <a:endParaRPr lang="it-IT" b="1" dirty="0"/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3788809534"/>
              </p:ext>
            </p:extLst>
          </p:nvPr>
        </p:nvGraphicFramePr>
        <p:xfrm>
          <a:off x="5309809" y="882952"/>
          <a:ext cx="5043714" cy="560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748692646"/>
              </p:ext>
            </p:extLst>
          </p:nvPr>
        </p:nvGraphicFramePr>
        <p:xfrm>
          <a:off x="-1294190" y="713618"/>
          <a:ext cx="6096000" cy="4039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Segnaposto contenuto 2"/>
          <p:cNvSpPr txBox="1">
            <a:spLocks/>
          </p:cNvSpPr>
          <p:nvPr/>
        </p:nvSpPr>
        <p:spPr>
          <a:xfrm>
            <a:off x="4983237" y="2854150"/>
            <a:ext cx="1711641" cy="2988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Front-end</a:t>
            </a:r>
            <a:endParaRPr lang="it-IT" b="1" dirty="0"/>
          </a:p>
        </p:txBody>
      </p:sp>
      <p:sp>
        <p:nvSpPr>
          <p:cNvPr id="15" name="Segnaposto contenuto 2"/>
          <p:cNvSpPr txBox="1">
            <a:spLocks/>
          </p:cNvSpPr>
          <p:nvPr/>
        </p:nvSpPr>
        <p:spPr>
          <a:xfrm>
            <a:off x="2305351" y="3315277"/>
            <a:ext cx="1711641" cy="2988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Back-end</a:t>
            </a:r>
            <a:endParaRPr lang="it-IT" b="1" dirty="0"/>
          </a:p>
        </p:txBody>
      </p:sp>
      <p:cxnSp>
        <p:nvCxnSpPr>
          <p:cNvPr id="30" name="Connettore 4 29"/>
          <p:cNvCxnSpPr>
            <a:stCxn id="11" idx="1"/>
            <a:endCxn id="13" idx="2"/>
          </p:cNvCxnSpPr>
          <p:nvPr/>
        </p:nvCxnSpPr>
        <p:spPr>
          <a:xfrm rot="10800000" flipV="1">
            <a:off x="1753811" y="3683916"/>
            <a:ext cx="3555999" cy="1069511"/>
          </a:xfrm>
          <a:prstGeom prst="bentConnector4">
            <a:avLst>
              <a:gd name="adj1" fmla="val 7143"/>
              <a:gd name="adj2" fmla="val 17696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egnaposto contenuto 2"/>
          <p:cNvSpPr txBox="1">
            <a:spLocks/>
          </p:cNvSpPr>
          <p:nvPr/>
        </p:nvSpPr>
        <p:spPr>
          <a:xfrm>
            <a:off x="1753810" y="5221415"/>
            <a:ext cx="3374572" cy="2988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Communication </a:t>
            </a:r>
            <a:r>
              <a:rPr lang="en-US" sz="1800" b="1" dirty="0" smtClean="0"/>
              <a:t>Format: JSON</a:t>
            </a:r>
            <a:endParaRPr lang="it-IT" sz="1800" b="1" dirty="0"/>
          </a:p>
        </p:txBody>
      </p:sp>
      <p:pic>
        <p:nvPicPr>
          <p:cNvPr id="39" name="Immagine 38" descr="jboss-hosting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9" y="3581158"/>
            <a:ext cx="2003880" cy="11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7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  <p:sp>
        <p:nvSpPr>
          <p:cNvPr id="5" name="Rectangle 3"/>
          <p:cNvSpPr/>
          <p:nvPr/>
        </p:nvSpPr>
        <p:spPr>
          <a:xfrm>
            <a:off x="1500442" y="2309625"/>
            <a:ext cx="16002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ogin.jsp</a:t>
            </a:r>
            <a:endParaRPr lang="en-US" dirty="0"/>
          </a:p>
        </p:txBody>
      </p:sp>
      <p:sp>
        <p:nvSpPr>
          <p:cNvPr id="6" name="Smiley Face 4"/>
          <p:cNvSpPr/>
          <p:nvPr/>
        </p:nvSpPr>
        <p:spPr>
          <a:xfrm>
            <a:off x="185139" y="1393803"/>
            <a:ext cx="685800" cy="64969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6"/>
          <p:cNvCxnSpPr>
            <a:stCxn id="6" idx="6"/>
            <a:endCxn id="5" idx="0"/>
          </p:cNvCxnSpPr>
          <p:nvPr/>
        </p:nvCxnSpPr>
        <p:spPr>
          <a:xfrm>
            <a:off x="870939" y="1718648"/>
            <a:ext cx="1429603" cy="5909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/>
          <p:cNvSpPr txBox="1"/>
          <p:nvPr/>
        </p:nvSpPr>
        <p:spPr>
          <a:xfrm>
            <a:off x="2702146" y="650616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Browser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870939" y="1469585"/>
            <a:ext cx="2050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1. </a:t>
            </a:r>
            <a:r>
              <a:rPr lang="en-US" sz="1400" b="1" dirty="0" smtClean="0"/>
              <a:t>Username + password</a:t>
            </a:r>
            <a:endParaRPr lang="en-US" sz="1400" b="1" dirty="0"/>
          </a:p>
        </p:txBody>
      </p:sp>
      <p:sp>
        <p:nvSpPr>
          <p:cNvPr id="11" name="Rectangle 15"/>
          <p:cNvSpPr/>
          <p:nvPr/>
        </p:nvSpPr>
        <p:spPr>
          <a:xfrm>
            <a:off x="4700842" y="2310762"/>
            <a:ext cx="16002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heck_signin</a:t>
            </a:r>
            <a:endParaRPr lang="en-US" dirty="0"/>
          </a:p>
        </p:txBody>
      </p:sp>
      <p:cxnSp>
        <p:nvCxnSpPr>
          <p:cNvPr id="12" name="Elbow Connector 16"/>
          <p:cNvCxnSpPr>
            <a:stCxn id="5" idx="1"/>
            <a:endCxn id="11" idx="2"/>
          </p:cNvCxnSpPr>
          <p:nvPr/>
        </p:nvCxnSpPr>
        <p:spPr>
          <a:xfrm rot="10800000" flipH="1" flipV="1">
            <a:off x="1500442" y="2576324"/>
            <a:ext cx="4000500" cy="267837"/>
          </a:xfrm>
          <a:prstGeom prst="bentConnector4">
            <a:avLst>
              <a:gd name="adj1" fmla="val -5714"/>
              <a:gd name="adj2" fmla="val 5675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"/>
          <p:cNvSpPr txBox="1"/>
          <p:nvPr/>
        </p:nvSpPr>
        <p:spPr>
          <a:xfrm>
            <a:off x="1427366" y="3823325"/>
            <a:ext cx="399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2. </a:t>
            </a:r>
            <a:r>
              <a:rPr lang="en-US" sz="1200" b="1" dirty="0" smtClean="0"/>
              <a:t>HTTPS/JSON: { ‘</a:t>
            </a:r>
            <a:r>
              <a:rPr lang="en-US" sz="1200" b="1" u="sng" dirty="0" smtClean="0"/>
              <a:t>username</a:t>
            </a:r>
            <a:r>
              <a:rPr lang="en-US" sz="1200" b="1" dirty="0" smtClean="0"/>
              <a:t>’: ‘</a:t>
            </a:r>
            <a:r>
              <a:rPr lang="en-US" sz="1200" b="1" dirty="0" err="1" smtClean="0"/>
              <a:t>pippo</a:t>
            </a:r>
            <a:r>
              <a:rPr lang="en-US" sz="1200" b="1" dirty="0" smtClean="0"/>
              <a:t>’, ‘</a:t>
            </a:r>
            <a:r>
              <a:rPr lang="en-US" sz="1200" b="1" u="sng" dirty="0" smtClean="0"/>
              <a:t>password</a:t>
            </a:r>
            <a:r>
              <a:rPr lang="en-US" sz="1200" b="1" dirty="0" smtClean="0"/>
              <a:t>’: ‘</a:t>
            </a:r>
            <a:r>
              <a:rPr lang="en-US" sz="1200" b="1" dirty="0" err="1" smtClean="0"/>
              <a:t>MyPass</a:t>
            </a:r>
            <a:r>
              <a:rPr lang="en-US" sz="1200" b="1" dirty="0" smtClean="0"/>
              <a:t>’ }</a:t>
            </a:r>
            <a:endParaRPr lang="en-US" sz="1200" b="1" dirty="0"/>
          </a:p>
        </p:txBody>
      </p:sp>
      <p:sp>
        <p:nvSpPr>
          <p:cNvPr id="14" name="Rectangle 26"/>
          <p:cNvSpPr/>
          <p:nvPr/>
        </p:nvSpPr>
        <p:spPr>
          <a:xfrm>
            <a:off x="6299905" y="1480736"/>
            <a:ext cx="1863649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RawConnection</a:t>
            </a:r>
            <a:endParaRPr lang="en-US" dirty="0"/>
          </a:p>
        </p:txBody>
      </p:sp>
      <p:cxnSp>
        <p:nvCxnSpPr>
          <p:cNvPr id="15" name="Elbow Connector 28"/>
          <p:cNvCxnSpPr>
            <a:stCxn id="11" idx="0"/>
            <a:endCxn id="14" idx="1"/>
          </p:cNvCxnSpPr>
          <p:nvPr/>
        </p:nvCxnSpPr>
        <p:spPr>
          <a:xfrm rot="5400000" flipH="1" flipV="1">
            <a:off x="5618760" y="1629618"/>
            <a:ext cx="563326" cy="7989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2"/>
          <p:cNvCxnSpPr>
            <a:stCxn id="14" idx="0"/>
            <a:endCxn id="41" idx="2"/>
          </p:cNvCxnSpPr>
          <p:nvPr/>
        </p:nvCxnSpPr>
        <p:spPr>
          <a:xfrm rot="5400000" flipH="1" flipV="1">
            <a:off x="6952283" y="1022571"/>
            <a:ext cx="737612" cy="1787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6"/>
          <p:cNvCxnSpPr>
            <a:stCxn id="41" idx="4"/>
            <a:endCxn id="14" idx="3"/>
          </p:cNvCxnSpPr>
          <p:nvPr/>
        </p:nvCxnSpPr>
        <p:spPr>
          <a:xfrm flipH="1">
            <a:off x="8163554" y="743124"/>
            <a:ext cx="446191" cy="1004312"/>
          </a:xfrm>
          <a:prstGeom prst="bentConnector3">
            <a:avLst>
              <a:gd name="adj1" fmla="val -512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9"/>
          <p:cNvCxnSpPr>
            <a:stCxn id="14" idx="2"/>
            <a:endCxn id="11" idx="3"/>
          </p:cNvCxnSpPr>
          <p:nvPr/>
        </p:nvCxnSpPr>
        <p:spPr>
          <a:xfrm rot="5400000">
            <a:off x="6484723" y="1830455"/>
            <a:ext cx="563326" cy="9306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6766386" y="95006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JDBC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5500941" y="150030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Library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Elbow Connector 51"/>
          <p:cNvCxnSpPr>
            <a:stCxn id="11" idx="1"/>
            <a:endCxn id="5" idx="2"/>
          </p:cNvCxnSpPr>
          <p:nvPr/>
        </p:nvCxnSpPr>
        <p:spPr>
          <a:xfrm rot="10800000" flipV="1">
            <a:off x="2300542" y="2577461"/>
            <a:ext cx="2400300" cy="265563"/>
          </a:xfrm>
          <a:prstGeom prst="bentConnector4">
            <a:avLst>
              <a:gd name="adj1" fmla="val 13432"/>
              <a:gd name="adj2" fmla="val 4023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3"/>
          <p:cNvSpPr txBox="1"/>
          <p:nvPr/>
        </p:nvSpPr>
        <p:spPr>
          <a:xfrm>
            <a:off x="2275847" y="3429000"/>
            <a:ext cx="2185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4. </a:t>
            </a:r>
            <a:r>
              <a:rPr lang="en-US" sz="1200" b="1" dirty="0" smtClean="0"/>
              <a:t>HTTPS/JSON: { ‘</a:t>
            </a:r>
            <a:r>
              <a:rPr lang="en-US" sz="1200" b="1" u="sng" dirty="0" smtClean="0"/>
              <a:t>result</a:t>
            </a:r>
            <a:r>
              <a:rPr lang="en-US" sz="1200" b="1" dirty="0" smtClean="0"/>
              <a:t>’: true }</a:t>
            </a:r>
            <a:endParaRPr lang="en-US" sz="1200" b="1" dirty="0"/>
          </a:p>
        </p:txBody>
      </p:sp>
      <p:sp>
        <p:nvSpPr>
          <p:cNvPr id="23" name="TextBox 64"/>
          <p:cNvSpPr txBox="1"/>
          <p:nvPr/>
        </p:nvSpPr>
        <p:spPr>
          <a:xfrm>
            <a:off x="3675492" y="6507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JBoss 7.1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ectangle 33"/>
          <p:cNvSpPr/>
          <p:nvPr/>
        </p:nvSpPr>
        <p:spPr>
          <a:xfrm>
            <a:off x="836829" y="4227129"/>
            <a:ext cx="16002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search.jsp</a:t>
            </a:r>
            <a:endParaRPr lang="en-US" dirty="0"/>
          </a:p>
        </p:txBody>
      </p:sp>
      <p:sp>
        <p:nvSpPr>
          <p:cNvPr id="26" name="Flowchart: Predefined Process 20"/>
          <p:cNvSpPr/>
          <p:nvPr/>
        </p:nvSpPr>
        <p:spPr>
          <a:xfrm>
            <a:off x="7407416" y="3173174"/>
            <a:ext cx="1229354" cy="394325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27" name="Elbow Connector 35"/>
          <p:cNvCxnSpPr>
            <a:endCxn id="26" idx="0"/>
          </p:cNvCxnSpPr>
          <p:nvPr/>
        </p:nvCxnSpPr>
        <p:spPr>
          <a:xfrm>
            <a:off x="6301042" y="2719768"/>
            <a:ext cx="1721051" cy="4534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0"/>
          <p:cNvSpPr txBox="1"/>
          <p:nvPr/>
        </p:nvSpPr>
        <p:spPr>
          <a:xfrm>
            <a:off x="6781171" y="2669472"/>
            <a:ext cx="1264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3. </a:t>
            </a:r>
            <a:r>
              <a:rPr lang="en-US" sz="1200" b="1" dirty="0" smtClean="0"/>
              <a:t>Create Session</a:t>
            </a:r>
            <a:endParaRPr lang="en-US" sz="1200" b="1" dirty="0"/>
          </a:p>
        </p:txBody>
      </p:sp>
      <p:cxnSp>
        <p:nvCxnSpPr>
          <p:cNvPr id="29" name="Elbow Connector 41"/>
          <p:cNvCxnSpPr>
            <a:endCxn id="25" idx="1"/>
          </p:cNvCxnSpPr>
          <p:nvPr/>
        </p:nvCxnSpPr>
        <p:spPr>
          <a:xfrm rot="5400000">
            <a:off x="140923" y="3134309"/>
            <a:ext cx="2055427" cy="663613"/>
          </a:xfrm>
          <a:prstGeom prst="bentConnector4">
            <a:avLst>
              <a:gd name="adj1" fmla="val -975"/>
              <a:gd name="adj2" fmla="val 134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2"/>
          <p:cNvSpPr txBox="1"/>
          <p:nvPr/>
        </p:nvSpPr>
        <p:spPr>
          <a:xfrm>
            <a:off x="401839" y="3303487"/>
            <a:ext cx="869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5. </a:t>
            </a:r>
            <a:r>
              <a:rPr lang="en-US" sz="1200" b="1" dirty="0" smtClean="0"/>
              <a:t>Redirect</a:t>
            </a:r>
            <a:endParaRPr lang="en-US" sz="1200" b="1" dirty="0"/>
          </a:p>
        </p:txBody>
      </p:sp>
      <p:sp>
        <p:nvSpPr>
          <p:cNvPr id="31" name="Rectangle 53"/>
          <p:cNvSpPr/>
          <p:nvPr/>
        </p:nvSpPr>
        <p:spPr>
          <a:xfrm>
            <a:off x="5676426" y="4239829"/>
            <a:ext cx="16002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check_signout</a:t>
            </a:r>
            <a:endParaRPr lang="en-US" dirty="0"/>
          </a:p>
        </p:txBody>
      </p:sp>
      <p:cxnSp>
        <p:nvCxnSpPr>
          <p:cNvPr id="32" name="Elbow Connector 54"/>
          <p:cNvCxnSpPr>
            <a:stCxn id="25" idx="3"/>
            <a:endCxn id="31" idx="1"/>
          </p:cNvCxnSpPr>
          <p:nvPr/>
        </p:nvCxnSpPr>
        <p:spPr>
          <a:xfrm>
            <a:off x="2437029" y="4493829"/>
            <a:ext cx="3239397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1" idx="2"/>
            <a:endCxn id="25" idx="2"/>
          </p:cNvCxnSpPr>
          <p:nvPr/>
        </p:nvCxnSpPr>
        <p:spPr>
          <a:xfrm rot="5400000" flipH="1">
            <a:off x="4050378" y="2347081"/>
            <a:ext cx="12700" cy="4839597"/>
          </a:xfrm>
          <a:prstGeom prst="bentConnector3">
            <a:avLst>
              <a:gd name="adj1" fmla="val -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2"/>
          <p:cNvSpPr txBox="1"/>
          <p:nvPr/>
        </p:nvSpPr>
        <p:spPr>
          <a:xfrm>
            <a:off x="2719943" y="4216830"/>
            <a:ext cx="2627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6. </a:t>
            </a:r>
            <a:r>
              <a:rPr lang="en-US" sz="1200" b="1" dirty="0" smtClean="0"/>
              <a:t>HTTPS/JSON: { ‘</a:t>
            </a:r>
            <a:r>
              <a:rPr lang="en-US" sz="1200" b="1" u="sng" dirty="0" smtClean="0"/>
              <a:t>username</a:t>
            </a:r>
            <a:r>
              <a:rPr lang="en-US" sz="1200" b="1" dirty="0" smtClean="0"/>
              <a:t>’: ‘</a:t>
            </a:r>
            <a:r>
              <a:rPr lang="en-US" sz="1200" b="1" dirty="0" err="1" smtClean="0"/>
              <a:t>pippo</a:t>
            </a:r>
            <a:r>
              <a:rPr lang="en-US" sz="1200" b="1" dirty="0" smtClean="0"/>
              <a:t>’}</a:t>
            </a:r>
            <a:endParaRPr lang="en-US" sz="1200" b="1" dirty="0"/>
          </a:p>
        </p:txBody>
      </p:sp>
      <p:sp>
        <p:nvSpPr>
          <p:cNvPr id="35" name="TextBox 67"/>
          <p:cNvSpPr txBox="1"/>
          <p:nvPr/>
        </p:nvSpPr>
        <p:spPr>
          <a:xfrm>
            <a:off x="2963896" y="4760529"/>
            <a:ext cx="2185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8. </a:t>
            </a:r>
            <a:r>
              <a:rPr lang="en-US" sz="1200" b="1" dirty="0" smtClean="0"/>
              <a:t>HTTPS/JSON: { ‘</a:t>
            </a:r>
            <a:r>
              <a:rPr lang="en-US" sz="1200" b="1" u="sng" dirty="0" smtClean="0"/>
              <a:t>result</a:t>
            </a:r>
            <a:r>
              <a:rPr lang="en-US" sz="1200" b="1" dirty="0" smtClean="0"/>
              <a:t>’: true }</a:t>
            </a:r>
            <a:endParaRPr lang="en-US" sz="1200" b="1" dirty="0"/>
          </a:p>
        </p:txBody>
      </p:sp>
      <p:sp>
        <p:nvSpPr>
          <p:cNvPr id="36" name="Flowchart: Predefined Process 68"/>
          <p:cNvSpPr/>
          <p:nvPr/>
        </p:nvSpPr>
        <p:spPr>
          <a:xfrm>
            <a:off x="551942" y="5571890"/>
            <a:ext cx="1788898" cy="536081"/>
          </a:xfrm>
          <a:prstGeom prst="flowChartPredefined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Session terminated successfully</a:t>
            </a:r>
            <a:endParaRPr lang="en-US" sz="1200" b="1" dirty="0"/>
          </a:p>
        </p:txBody>
      </p:sp>
      <p:cxnSp>
        <p:nvCxnSpPr>
          <p:cNvPr id="37" name="Elbow Connector 69"/>
          <p:cNvCxnSpPr>
            <a:endCxn id="36" idx="0"/>
          </p:cNvCxnSpPr>
          <p:nvPr/>
        </p:nvCxnSpPr>
        <p:spPr>
          <a:xfrm rot="16200000" flipH="1">
            <a:off x="885200" y="5010699"/>
            <a:ext cx="810034" cy="312347"/>
          </a:xfrm>
          <a:prstGeom prst="bentConnector3">
            <a:avLst>
              <a:gd name="adj1" fmla="val 685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5"/>
          <p:cNvCxnSpPr>
            <a:stCxn id="36" idx="1"/>
          </p:cNvCxnSpPr>
          <p:nvPr/>
        </p:nvCxnSpPr>
        <p:spPr>
          <a:xfrm rot="10800000" flipH="1">
            <a:off x="551942" y="2310763"/>
            <a:ext cx="1344406" cy="3529168"/>
          </a:xfrm>
          <a:prstGeom prst="bentConnector4">
            <a:avLst>
              <a:gd name="adj1" fmla="val -17004"/>
              <a:gd name="adj2" fmla="val 1040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2"/>
          <p:cNvSpPr txBox="1"/>
          <p:nvPr/>
        </p:nvSpPr>
        <p:spPr>
          <a:xfrm>
            <a:off x="53774" y="5014559"/>
            <a:ext cx="94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10. </a:t>
            </a:r>
            <a:r>
              <a:rPr lang="en-US" sz="1200" b="1" dirty="0" smtClean="0"/>
              <a:t>Redirect</a:t>
            </a:r>
            <a:endParaRPr lang="en-US" sz="1200" b="1" dirty="0"/>
          </a:p>
        </p:txBody>
      </p:sp>
      <p:sp>
        <p:nvSpPr>
          <p:cNvPr id="40" name="TextBox 83"/>
          <p:cNvSpPr txBox="1"/>
          <p:nvPr/>
        </p:nvSpPr>
        <p:spPr>
          <a:xfrm>
            <a:off x="1059252" y="5037528"/>
            <a:ext cx="73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9. </a:t>
            </a:r>
            <a:r>
              <a:rPr lang="en-US" sz="1200" b="1" dirty="0" smtClean="0"/>
              <a:t>ALERT</a:t>
            </a:r>
            <a:endParaRPr lang="en-US" sz="1200" b="1" dirty="0"/>
          </a:p>
        </p:txBody>
      </p:sp>
      <p:sp>
        <p:nvSpPr>
          <p:cNvPr id="41" name="Flowchart: Magnetic Disk 27"/>
          <p:cNvSpPr/>
          <p:nvPr/>
        </p:nvSpPr>
        <p:spPr>
          <a:xfrm>
            <a:off x="7410448" y="269791"/>
            <a:ext cx="1199297" cy="9466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42" name="Straight Connector 86"/>
          <p:cNvCxnSpPr/>
          <p:nvPr/>
        </p:nvCxnSpPr>
        <p:spPr>
          <a:xfrm>
            <a:off x="3657600" y="673326"/>
            <a:ext cx="0" cy="6032274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3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87"/>
          <p:cNvCxnSpPr>
            <a:stCxn id="31" idx="3"/>
            <a:endCxn id="26" idx="2"/>
          </p:cNvCxnSpPr>
          <p:nvPr/>
        </p:nvCxnSpPr>
        <p:spPr>
          <a:xfrm flipV="1">
            <a:off x="7276626" y="3567499"/>
            <a:ext cx="745467" cy="939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90"/>
          <p:cNvSpPr txBox="1"/>
          <p:nvPr/>
        </p:nvSpPr>
        <p:spPr>
          <a:xfrm>
            <a:off x="7276626" y="4516404"/>
            <a:ext cx="1481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7. </a:t>
            </a:r>
            <a:r>
              <a:rPr lang="en-US" sz="1200" b="1" dirty="0"/>
              <a:t>I</a:t>
            </a:r>
            <a:r>
              <a:rPr lang="en-US" sz="1200" b="1" dirty="0" smtClean="0"/>
              <a:t>nvalidate</a:t>
            </a:r>
            <a:r>
              <a:rPr lang="en-US" sz="1200" dirty="0" smtClean="0"/>
              <a:t> </a:t>
            </a:r>
            <a:r>
              <a:rPr lang="en-US" sz="1200" b="1" dirty="0" smtClean="0"/>
              <a:t>Session</a:t>
            </a:r>
            <a:endParaRPr lang="en-US" sz="1200" b="1" dirty="0"/>
          </a:p>
        </p:txBody>
      </p:sp>
      <p:sp>
        <p:nvSpPr>
          <p:cNvPr id="45" name="Segnaposto contenuto 2"/>
          <p:cNvSpPr txBox="1">
            <a:spLocks/>
          </p:cNvSpPr>
          <p:nvPr/>
        </p:nvSpPr>
        <p:spPr>
          <a:xfrm>
            <a:off x="2927312" y="62261"/>
            <a:ext cx="4106499" cy="2988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Session Scheme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2315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756682"/>
            <a:ext cx="7543800" cy="2140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 smtClean="0"/>
              <a:t>Some </a:t>
            </a:r>
            <a:r>
              <a:rPr lang="nl-NL" sz="3200" dirty="0" smtClean="0"/>
              <a:t>screenshots</a:t>
            </a:r>
            <a:r>
              <a:rPr lang="it-IT" sz="3200" dirty="0" smtClean="0"/>
              <a:t>…</a:t>
            </a:r>
            <a:endParaRPr lang="it-IT" sz="3200" dirty="0"/>
          </a:p>
        </p:txBody>
      </p:sp>
      <p:sp>
        <p:nvSpPr>
          <p:cNvPr id="7" name="Rettangolo 6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00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creen Shot 2013-07-02 at 06.41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83" y="722223"/>
            <a:ext cx="6210214" cy="5114704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75000"/>
              </a:schemeClr>
            </a:glo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165100" prst="coolSlant"/>
          </a:sp3d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/>
              <a:t>Home / </a:t>
            </a:r>
            <a:r>
              <a:rPr lang="it-IT" b="1" dirty="0" err="1" smtClean="0"/>
              <a:t>Search</a:t>
            </a:r>
            <a:r>
              <a:rPr lang="it-IT" b="1" dirty="0" smtClean="0"/>
              <a:t> Page</a:t>
            </a:r>
            <a:endParaRPr lang="it-IT" b="1" dirty="0"/>
          </a:p>
        </p:txBody>
      </p:sp>
      <p:sp>
        <p:nvSpPr>
          <p:cNvPr id="8" name="Rettangolo 7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398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/>
              <a:t>Create New </a:t>
            </a:r>
            <a:r>
              <a:rPr lang="it-IT" b="1" dirty="0" err="1" smtClean="0"/>
              <a:t>Contract</a:t>
            </a:r>
            <a:endParaRPr lang="it-IT" b="1" dirty="0"/>
          </a:p>
        </p:txBody>
      </p:sp>
      <p:pic>
        <p:nvPicPr>
          <p:cNvPr id="2" name="Immagine 1" descr="Screen Shot 2013-07-02 at 06.4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54100"/>
            <a:ext cx="7226300" cy="47371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8" name="Rettangolo 7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52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smtClean="0"/>
              <a:t>List of </a:t>
            </a:r>
            <a:r>
              <a:rPr lang="it-IT" b="1" dirty="0" err="1" smtClean="0"/>
              <a:t>All</a:t>
            </a:r>
            <a:r>
              <a:rPr lang="it-IT" b="1" dirty="0" smtClean="0"/>
              <a:t> </a:t>
            </a:r>
            <a:r>
              <a:rPr lang="it-IT" b="1" dirty="0" err="1" smtClean="0"/>
              <a:t>Customers</a:t>
            </a:r>
            <a:endParaRPr lang="it-IT" b="1" dirty="0"/>
          </a:p>
        </p:txBody>
      </p:sp>
      <p:pic>
        <p:nvPicPr>
          <p:cNvPr id="3" name="Immagine 2" descr="Screen Shot 2013-07-02 at 06.42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1" y="697190"/>
            <a:ext cx="7346329" cy="54114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2927312" y="62261"/>
            <a:ext cx="4106499" cy="2988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b="1" dirty="0" err="1" smtClean="0"/>
              <a:t>ShowContract</a:t>
            </a:r>
            <a:endParaRPr lang="it-IT" b="1" dirty="0"/>
          </a:p>
        </p:txBody>
      </p:sp>
      <p:pic>
        <p:nvPicPr>
          <p:cNvPr id="3" name="Immagine 2" descr="Screen Shot 2013-07-02 at 06.43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6" y="759577"/>
            <a:ext cx="8361963" cy="52065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ettangolo 4"/>
          <p:cNvSpPr/>
          <p:nvPr/>
        </p:nvSpPr>
        <p:spPr>
          <a:xfrm>
            <a:off x="762000" y="6232840"/>
            <a:ext cx="173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By </a:t>
            </a:r>
            <a:r>
              <a:rPr lang="it-IT" dirty="0" err="1" smtClean="0"/>
              <a:t>Sotiris</a:t>
            </a:r>
            <a:r>
              <a:rPr lang="it-IT" dirty="0" smtClean="0"/>
              <a:t> </a:t>
            </a:r>
            <a:r>
              <a:rPr lang="it-IT" dirty="0" err="1" smtClean="0"/>
              <a:t>Simas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 di giornal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Carta di giornale.thmx</Template>
  <TotalTime>793</TotalTime>
  <Words>238</Words>
  <Application>Microsoft Macintosh PowerPoint</Application>
  <PresentationFormat>Presentazione su schermo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Carta di giornale</vt:lpstr>
      <vt:lpstr>Management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</dc:title>
  <dc:creator>tili dsgdsg</dc:creator>
  <cp:lastModifiedBy>tili dsgdsg</cp:lastModifiedBy>
  <cp:revision>4</cp:revision>
  <dcterms:created xsi:type="dcterms:W3CDTF">2013-07-02T03:46:54Z</dcterms:created>
  <dcterms:modified xsi:type="dcterms:W3CDTF">2013-07-02T17:47:59Z</dcterms:modified>
</cp:coreProperties>
</file>