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BD4"/>
    <a:srgbClr val="301A80"/>
    <a:srgbClr val="4E2ACD"/>
    <a:srgbClr val="5C2992"/>
    <a:srgbClr val="6D409D"/>
    <a:srgbClr val="1E9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4660"/>
  </p:normalViewPr>
  <p:slideViewPr>
    <p:cSldViewPr snapToGrid="0">
      <p:cViewPr>
        <p:scale>
          <a:sx n="150" d="100"/>
          <a:sy n="150" d="100"/>
        </p:scale>
        <p:origin x="-7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5A63-40A2-CCA9-7009-009A8518B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B9755-2452-E323-945F-5731F8D12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84EBA-F152-EEFA-1E2C-6F22536E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29D01-207C-1755-AF9A-3BD81FEE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33712-E512-7455-07DD-2D5DC416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E44D-094E-A543-E416-4088C817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3D4CA-FF77-B63D-0029-AD7803C63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3C3B1-F53B-C9E5-1492-E0B04236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8D6EB-C82C-AFC9-D834-9E598D90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F1EE0-C565-6B97-A4B3-E97ABEB4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1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622F2-A6DD-9BDA-F62E-2750153F8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7017C-B91E-2D16-7A9D-9AE4A740E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5B328-4379-51E1-39B0-6FCD766D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21BDF-A6F3-9C48-A831-687ED3D6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0CD71-E410-27CC-3454-8CEB1C0C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9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5780-5453-B546-2827-89CD1D9D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3ADA3-AF33-5DED-51D7-9669A7660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0EC9-6B64-3313-EE25-B6D659E4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F37F4-0531-E1BB-E2EE-59AFC8A0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B3997-DB1A-722C-D361-47413214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0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9927-4E46-B8A1-9F72-9ACD75E0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E66CD-7D86-5604-54E3-07B6CA0E2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4C263-B6CC-B05A-32F3-054AC046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96853-4F88-03D5-FE81-3E866EA7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75843-7198-DC10-75A6-26768F42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0F61-D5BA-DD02-4439-804869ED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E824-960B-BD8F-CC30-D0F7BA7A9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42A26-1019-1462-9AC7-EFD68E695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1E5FF-B3F0-DF76-4521-7C962875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D9575-53D9-DE0E-18FA-7A25333A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7E0D1-C692-738F-B65F-D8043137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2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1FB8-EFBB-BF57-25F8-1A93C59C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584EE-D76A-F3CF-42EB-A9CE617FA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E0FDE-8E47-6803-8A75-A231F7CEE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D9E6-F268-E076-1918-E247B0EA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03546-CA2D-00EA-1515-2CD30F4C0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C091CF-8FCA-2EBD-E1FA-543EE8C0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B5652-836E-5E94-5BEC-5BE753F9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F3389-1BD5-51FA-0ED6-CA83F64B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8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42F8-2E91-EDD1-DC72-64C9650E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926B5-414D-D74C-A4AA-8F593B5C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CA90D-68E2-0104-AFB2-13A8D871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535AD-2148-B5EE-4C45-0C32AB99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0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73E07-3A3E-BAC0-7CFD-D7B55CCF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23C73-23C9-15C7-6FCD-32973493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2ECE8-6D45-C3BB-322F-AD5E7122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9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CBCB-F16F-5596-ADB2-D5D0AD2BC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FDC3-E434-F574-A255-AA1B0886F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B9ECC-1C7E-C10C-BD7B-196DA4AED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E819E-9B36-0EB1-D48E-1A685189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21280-F98C-CC9F-1B74-23D16C5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BD940-C59C-B071-5E3E-696EB2F3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3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8969-3F3B-7A12-24F6-298AB968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A6004-8AB5-06B8-20F0-DE66981EF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85B48-F368-5178-25D7-240506903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AAA2E-1C84-CD64-E3EA-37DFF90F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0E52F-862F-BDC2-0D05-B4FF9EE7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72D3D-2DDE-EC51-D670-43AF18C6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3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A641A-D3EE-6C9D-DD14-BF88DDBB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B89FB-8CA9-B310-AD07-A0888B60C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F2C18-BC73-B5CD-24DD-0D1B4D5E8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EAF7B-B107-3931-1AB5-158328F76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15B72-6007-DD08-9BC9-DEB25F8DC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40D4FB2-B24F-5D92-AC1E-C5CC6A1CEC2B}"/>
              </a:ext>
            </a:extLst>
          </p:cNvPr>
          <p:cNvGrpSpPr/>
          <p:nvPr/>
        </p:nvGrpSpPr>
        <p:grpSpPr>
          <a:xfrm>
            <a:off x="2489166" y="1758251"/>
            <a:ext cx="857282" cy="565342"/>
            <a:chOff x="2470116" y="1758251"/>
            <a:chExt cx="857282" cy="565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Speech Bubble: Oval 4">
              <a:extLst>
                <a:ext uri="{FF2B5EF4-FFF2-40B4-BE49-F238E27FC236}">
                  <a16:creationId xmlns:a16="http://schemas.microsoft.com/office/drawing/2014/main" id="{4C55757F-C5E0-7BBB-AA12-7C8DDB668E47}"/>
                </a:ext>
              </a:extLst>
            </p:cNvPr>
            <p:cNvSpPr/>
            <p:nvPr/>
          </p:nvSpPr>
          <p:spPr>
            <a:xfrm flipH="1">
              <a:off x="2661665" y="1945742"/>
              <a:ext cx="665733" cy="377851"/>
            </a:xfrm>
            <a:prstGeom prst="wedgeEllipseCallout">
              <a:avLst>
                <a:gd name="adj1" fmla="val -28469"/>
                <a:gd name="adj2" fmla="val 72946"/>
              </a:avLst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Speech Bubble: Oval 8">
              <a:extLst>
                <a:ext uri="{FF2B5EF4-FFF2-40B4-BE49-F238E27FC236}">
                  <a16:creationId xmlns:a16="http://schemas.microsoft.com/office/drawing/2014/main" id="{6DE1783B-C6F7-6881-BE7C-97F7E96505FC}"/>
                </a:ext>
              </a:extLst>
            </p:cNvPr>
            <p:cNvSpPr/>
            <p:nvPr/>
          </p:nvSpPr>
          <p:spPr>
            <a:xfrm flipH="1" flipV="1">
              <a:off x="2661665" y="1758251"/>
              <a:ext cx="665733" cy="377851"/>
            </a:xfrm>
            <a:prstGeom prst="wedgeEllipseCallout">
              <a:avLst>
                <a:gd name="adj1" fmla="val -28469"/>
                <a:gd name="adj2" fmla="val 72946"/>
              </a:avLst>
            </a:prstGeom>
            <a:solidFill>
              <a:srgbClr val="6D409D"/>
            </a:solidFill>
            <a:ln w="28575">
              <a:solidFill>
                <a:srgbClr val="5C299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05817F81-016B-82A9-7676-C8EFB43A0164}"/>
                </a:ext>
              </a:extLst>
            </p:cNvPr>
            <p:cNvSpPr/>
            <p:nvPr/>
          </p:nvSpPr>
          <p:spPr>
            <a:xfrm>
              <a:off x="2470116" y="1851279"/>
              <a:ext cx="635034" cy="377851"/>
            </a:xfrm>
            <a:prstGeom prst="wedgeRoundRectCallout">
              <a:avLst>
                <a:gd name="adj1" fmla="val -33138"/>
                <a:gd name="adj2" fmla="val 97161"/>
                <a:gd name="adj3" fmla="val 16667"/>
              </a:avLst>
            </a:prstGeom>
            <a:solidFill>
              <a:srgbClr val="512BD4"/>
            </a:solidFill>
            <a:ln w="28575">
              <a:solidFill>
                <a:srgbClr val="301A8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722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Company>Varian Medical System software pvt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Fischer, Till</dc:creator>
  <cp:lastModifiedBy>Fischer, Till</cp:lastModifiedBy>
  <cp:revision>2</cp:revision>
  <dcterms:created xsi:type="dcterms:W3CDTF">2023-01-31T15:31:54Z</dcterms:created>
  <dcterms:modified xsi:type="dcterms:W3CDTF">2023-01-31T15:49:16Z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2023-01-31T15:31:54Z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64d7169b-e6f2-454f-a084-50800d84f627</vt:lpwstr>
  </property>
  <property fmtid="{D5CDD505-2E9C-101B-9397-08002B2CF9AE}" pid="8" name="MSIP_Label_ff6dbec8-95a8-4638-9f5f-bd076536645c_ContentBits">
    <vt:lpwstr>0</vt:lpwstr>
  </property>
</Properties>
</file>