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63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AA0-5B37-4B2A-AE26-E215803250B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94AC-6940-4644-AB8C-7376BDDA8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37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AA0-5B37-4B2A-AE26-E215803250B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94AC-6940-4644-AB8C-7376BDDA8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69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AA0-5B37-4B2A-AE26-E215803250B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94AC-6940-4644-AB8C-7376BDDA8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50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AA0-5B37-4B2A-AE26-E215803250B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94AC-6940-4644-AB8C-7376BDDA8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72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AA0-5B37-4B2A-AE26-E215803250B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94AC-6940-4644-AB8C-7376BDDA8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12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AA0-5B37-4B2A-AE26-E215803250B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94AC-6940-4644-AB8C-7376BDDA8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36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AA0-5B37-4B2A-AE26-E215803250B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94AC-6940-4644-AB8C-7376BDDA8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73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AA0-5B37-4B2A-AE26-E215803250B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94AC-6940-4644-AB8C-7376BDDA8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31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AA0-5B37-4B2A-AE26-E215803250B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94AC-6940-4644-AB8C-7376BDDA8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21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AA0-5B37-4B2A-AE26-E215803250B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94AC-6940-4644-AB8C-7376BDDA8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51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AA0-5B37-4B2A-AE26-E215803250B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94AC-6940-4644-AB8C-7376BDDA8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15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2AA0-5B37-4B2A-AE26-E215803250BB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94AC-6940-4644-AB8C-7376BDDA8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65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67544" y="260648"/>
            <a:ext cx="3384376" cy="1512168"/>
            <a:chOff x="2627784" y="2420888"/>
            <a:chExt cx="3384376" cy="1512168"/>
          </a:xfrm>
        </p:grpSpPr>
        <p:sp>
          <p:nvSpPr>
            <p:cNvPr id="4" name="Zylinder 3"/>
            <p:cNvSpPr/>
            <p:nvPr/>
          </p:nvSpPr>
          <p:spPr>
            <a:xfrm rot="16200000">
              <a:off x="3563888" y="1484784"/>
              <a:ext cx="1512168" cy="3384376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4578120" y="2600619"/>
              <a:ext cx="45919" cy="1152128"/>
              <a:chOff x="4127860" y="1661988"/>
              <a:chExt cx="45919" cy="936104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4127860" y="1661988"/>
                <a:ext cx="45719" cy="468052"/>
              </a:xfrm>
              <a:prstGeom prst="ellipse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4128060" y="2130040"/>
                <a:ext cx="45719" cy="468052"/>
              </a:xfrm>
              <a:prstGeom prst="ellipse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2" name="Gerade Verbindung 11"/>
            <p:cNvCxnSpPr>
              <a:stCxn id="8" idx="0"/>
              <a:endCxn id="5" idx="1"/>
            </p:cNvCxnSpPr>
            <p:nvPr/>
          </p:nvCxnSpPr>
          <p:spPr>
            <a:xfrm>
              <a:off x="4601180" y="3176683"/>
              <a:ext cx="114836" cy="289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4716016" y="3068960"/>
              <a:ext cx="360040" cy="216024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4696047" y="3068960"/>
              <a:ext cx="45719" cy="720080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3131840" y="3789040"/>
              <a:ext cx="2592288" cy="45719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 rot="14089262">
              <a:off x="3026751" y="2989178"/>
              <a:ext cx="1089487" cy="45719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153841" y="2471467"/>
              <a:ext cx="216024" cy="216024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238966" y="2564904"/>
              <a:ext cx="45719" cy="1224136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feld 30"/>
          <p:cNvSpPr txBox="1"/>
          <p:nvPr/>
        </p:nvSpPr>
        <p:spPr>
          <a:xfrm>
            <a:off x="468161" y="182079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Soll</a:t>
            </a:r>
            <a:endParaRPr lang="de-DE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522984" y="182079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Ist</a:t>
            </a:r>
            <a:endParaRPr lang="de-DE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2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67544" y="260648"/>
            <a:ext cx="3384376" cy="1512168"/>
            <a:chOff x="2627784" y="2420888"/>
            <a:chExt cx="3384376" cy="1512168"/>
          </a:xfrm>
        </p:grpSpPr>
        <p:sp>
          <p:nvSpPr>
            <p:cNvPr id="4" name="Zylinder 3"/>
            <p:cNvSpPr/>
            <p:nvPr/>
          </p:nvSpPr>
          <p:spPr>
            <a:xfrm rot="16200000">
              <a:off x="3563888" y="1484784"/>
              <a:ext cx="1512168" cy="3384376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4578120" y="2600619"/>
              <a:ext cx="45919" cy="1152128"/>
              <a:chOff x="4127860" y="1661988"/>
              <a:chExt cx="45919" cy="936104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4127860" y="1661988"/>
                <a:ext cx="45719" cy="468052"/>
              </a:xfrm>
              <a:prstGeom prst="ellipse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4128060" y="2130040"/>
                <a:ext cx="45719" cy="468052"/>
              </a:xfrm>
              <a:prstGeom prst="ellipse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2" name="Gerade Verbindung 11"/>
            <p:cNvCxnSpPr>
              <a:stCxn id="8" idx="0"/>
              <a:endCxn id="5" idx="1"/>
            </p:cNvCxnSpPr>
            <p:nvPr/>
          </p:nvCxnSpPr>
          <p:spPr>
            <a:xfrm>
              <a:off x="4601180" y="3176683"/>
              <a:ext cx="114836" cy="289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4716016" y="3068960"/>
              <a:ext cx="360040" cy="216024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4696047" y="3068960"/>
              <a:ext cx="45719" cy="720080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3131840" y="3789040"/>
              <a:ext cx="2592288" cy="45719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91104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</vt:lpstr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Till Fischer</dc:creator>
  <cp:lastModifiedBy>Till Fischer</cp:lastModifiedBy>
  <cp:revision>7</cp:revision>
  <dcterms:created xsi:type="dcterms:W3CDTF">2014-12-09T17:23:54Z</dcterms:created>
  <dcterms:modified xsi:type="dcterms:W3CDTF">2016-07-26T07:47:08Z</dcterms:modified>
</cp:coreProperties>
</file>