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9" autoAdjust="0"/>
    <p:restoredTop sz="95645" autoAdjust="0"/>
  </p:normalViewPr>
  <p:slideViewPr>
    <p:cSldViewPr>
      <p:cViewPr varScale="1">
        <p:scale>
          <a:sx n="75" d="100"/>
          <a:sy n="75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7AFB-53EA-400B-900B-AF33A9F6616B}" type="datetimeFigureOut">
              <a:rPr lang="es-ES" smtClean="0"/>
              <a:pPr/>
              <a:t>23/11/2010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39F1-165C-4002-B252-4ECB7B75A5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04048" y="3501008"/>
            <a:ext cx="1094522" cy="39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Tbl_Mundo</a:t>
            </a:r>
            <a:endParaRPr lang="es-ES" sz="1400" dirty="0"/>
          </a:p>
        </p:txBody>
      </p:sp>
      <p:cxnSp>
        <p:nvCxnSpPr>
          <p:cNvPr id="8" name="7 Conector recto"/>
          <p:cNvCxnSpPr>
            <a:stCxn id="4" idx="1"/>
            <a:endCxn id="12" idx="0"/>
          </p:cNvCxnSpPr>
          <p:nvPr/>
        </p:nvCxnSpPr>
        <p:spPr>
          <a:xfrm rot="10800000" flipH="1" flipV="1">
            <a:off x="5004047" y="3697030"/>
            <a:ext cx="2837115" cy="45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4" idx="1"/>
            <a:endCxn id="11" idx="5"/>
          </p:cNvCxnSpPr>
          <p:nvPr/>
        </p:nvCxnSpPr>
        <p:spPr>
          <a:xfrm rot="10800000" flipH="1" flipV="1">
            <a:off x="5004047" y="3697029"/>
            <a:ext cx="36753" cy="81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995936" y="4077072"/>
            <a:ext cx="122413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Nums_Id_Mundo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6804248" y="4149080"/>
            <a:ext cx="2073830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Num_Velocidad_Mundo</a:t>
            </a:r>
            <a:endParaRPr lang="es-E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7596336" y="2276872"/>
            <a:ext cx="1209734" cy="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Tbl_Imagen</a:t>
            </a:r>
            <a:endParaRPr lang="es-ES" sz="1400" dirty="0"/>
          </a:p>
        </p:txBody>
      </p:sp>
      <p:sp>
        <p:nvSpPr>
          <p:cNvPr id="14" name="13 Elipse"/>
          <p:cNvSpPr/>
          <p:nvPr/>
        </p:nvSpPr>
        <p:spPr>
          <a:xfrm>
            <a:off x="6660232" y="3356992"/>
            <a:ext cx="1259632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u="sng" dirty="0" err="1" smtClean="0"/>
              <a:t>Num_Id_Imagen</a:t>
            </a:r>
            <a:endParaRPr lang="es-ES" sz="1400" u="sng" dirty="0"/>
          </a:p>
        </p:txBody>
      </p:sp>
      <p:sp>
        <p:nvSpPr>
          <p:cNvPr id="15" name="14 Elipse"/>
          <p:cNvSpPr/>
          <p:nvPr/>
        </p:nvSpPr>
        <p:spPr>
          <a:xfrm>
            <a:off x="7437918" y="2852937"/>
            <a:ext cx="167058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Img_Imagen_Imagen</a:t>
            </a:r>
            <a:endParaRPr lang="es-ES" sz="1400" dirty="0"/>
          </a:p>
        </p:txBody>
      </p:sp>
      <p:cxnSp>
        <p:nvCxnSpPr>
          <p:cNvPr id="17" name="16 Conector recto"/>
          <p:cNvCxnSpPr>
            <a:stCxn id="13" idx="2"/>
            <a:endCxn id="15" idx="0"/>
          </p:cNvCxnSpPr>
          <p:nvPr/>
        </p:nvCxnSpPr>
        <p:spPr>
          <a:xfrm rot="16200000" flipH="1">
            <a:off x="8173200" y="2752925"/>
            <a:ext cx="128015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3" idx="0"/>
            <a:endCxn id="14" idx="0"/>
          </p:cNvCxnSpPr>
          <p:nvPr/>
        </p:nvCxnSpPr>
        <p:spPr>
          <a:xfrm rot="16200000" flipH="1" flipV="1">
            <a:off x="7205566" y="2361354"/>
            <a:ext cx="1080120" cy="91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539552" y="1052736"/>
            <a:ext cx="1324948" cy="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Tbl_Poderes</a:t>
            </a:r>
            <a:endParaRPr lang="es-ES" sz="1400" dirty="0"/>
          </a:p>
        </p:txBody>
      </p:sp>
      <p:sp>
        <p:nvSpPr>
          <p:cNvPr id="35" name="34 Elipse"/>
          <p:cNvSpPr/>
          <p:nvPr/>
        </p:nvSpPr>
        <p:spPr>
          <a:xfrm>
            <a:off x="107504" y="188640"/>
            <a:ext cx="1800200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Num_Cantidad_Poderes</a:t>
            </a:r>
            <a:endParaRPr lang="es-ES" sz="1400" dirty="0"/>
          </a:p>
        </p:txBody>
      </p:sp>
      <p:cxnSp>
        <p:nvCxnSpPr>
          <p:cNvPr id="37" name="36 Conector recto"/>
          <p:cNvCxnSpPr>
            <a:stCxn id="35" idx="4"/>
            <a:endCxn id="34" idx="0"/>
          </p:cNvCxnSpPr>
          <p:nvPr/>
        </p:nvCxnSpPr>
        <p:spPr>
          <a:xfrm rot="16200000" flipH="1">
            <a:off x="924795" y="775505"/>
            <a:ext cx="360040" cy="19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2051720" y="116632"/>
            <a:ext cx="1209734" cy="538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u="sng" dirty="0" err="1" smtClean="0"/>
              <a:t>Num_Id_Poderes</a:t>
            </a:r>
            <a:endParaRPr lang="es-ES" sz="1400" u="sng" dirty="0"/>
          </a:p>
        </p:txBody>
      </p:sp>
      <p:cxnSp>
        <p:nvCxnSpPr>
          <p:cNvPr id="54" name="53 Conector recto"/>
          <p:cNvCxnSpPr>
            <a:stCxn id="34" idx="0"/>
            <a:endCxn id="40" idx="4"/>
          </p:cNvCxnSpPr>
          <p:nvPr/>
        </p:nvCxnSpPr>
        <p:spPr>
          <a:xfrm rot="5400000" flipH="1" flipV="1">
            <a:off x="1730636" y="126786"/>
            <a:ext cx="397340" cy="145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3851920" y="1916832"/>
            <a:ext cx="13249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Tbl_Invasores</a:t>
            </a:r>
            <a:endParaRPr lang="es-ES" sz="1400" dirty="0"/>
          </a:p>
        </p:txBody>
      </p:sp>
      <p:sp>
        <p:nvSpPr>
          <p:cNvPr id="56" name="55 Elipse"/>
          <p:cNvSpPr/>
          <p:nvPr/>
        </p:nvSpPr>
        <p:spPr>
          <a:xfrm>
            <a:off x="2699792" y="1196752"/>
            <a:ext cx="122413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Num_Id_Invasores</a:t>
            </a:r>
            <a:endParaRPr lang="es-ES" sz="1400" dirty="0"/>
          </a:p>
        </p:txBody>
      </p:sp>
      <p:cxnSp>
        <p:nvCxnSpPr>
          <p:cNvPr id="58" name="57 Conector recto"/>
          <p:cNvCxnSpPr>
            <a:stCxn id="55" idx="0"/>
            <a:endCxn id="56" idx="4"/>
          </p:cNvCxnSpPr>
          <p:nvPr/>
        </p:nvCxnSpPr>
        <p:spPr>
          <a:xfrm rot="16200000" flipV="1">
            <a:off x="3805115" y="1207553"/>
            <a:ext cx="216024" cy="120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Elipse"/>
          <p:cNvSpPr/>
          <p:nvPr/>
        </p:nvSpPr>
        <p:spPr>
          <a:xfrm>
            <a:off x="4067944" y="980728"/>
            <a:ext cx="1209734" cy="472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Num_Id_Tipo</a:t>
            </a:r>
            <a:endParaRPr lang="es-ES" sz="1400" dirty="0"/>
          </a:p>
        </p:txBody>
      </p:sp>
      <p:cxnSp>
        <p:nvCxnSpPr>
          <p:cNvPr id="61" name="60 Conector recto"/>
          <p:cNvCxnSpPr>
            <a:stCxn id="59" idx="4"/>
            <a:endCxn id="55" idx="0"/>
          </p:cNvCxnSpPr>
          <p:nvPr/>
        </p:nvCxnSpPr>
        <p:spPr>
          <a:xfrm rot="5400000">
            <a:off x="4361577" y="1605598"/>
            <a:ext cx="464052" cy="15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6228184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Tbl_Tipo</a:t>
            </a:r>
            <a:endParaRPr lang="es-ES" sz="1400" dirty="0"/>
          </a:p>
        </p:txBody>
      </p:sp>
      <p:sp>
        <p:nvSpPr>
          <p:cNvPr id="63" name="62 Elipse"/>
          <p:cNvSpPr/>
          <p:nvPr/>
        </p:nvSpPr>
        <p:spPr>
          <a:xfrm>
            <a:off x="7524328" y="1052736"/>
            <a:ext cx="1152128" cy="5600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Num_Id_Tipo</a:t>
            </a:r>
            <a:endParaRPr lang="es-ES" sz="1400" dirty="0"/>
          </a:p>
        </p:txBody>
      </p:sp>
      <p:cxnSp>
        <p:nvCxnSpPr>
          <p:cNvPr id="65" name="64 Conector recto"/>
          <p:cNvCxnSpPr>
            <a:stCxn id="62" idx="3"/>
            <a:endCxn id="63" idx="2"/>
          </p:cNvCxnSpPr>
          <p:nvPr/>
        </p:nvCxnSpPr>
        <p:spPr>
          <a:xfrm flipV="1">
            <a:off x="7236296" y="1332767"/>
            <a:ext cx="288032" cy="4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>
          <a:xfrm>
            <a:off x="6084168" y="116632"/>
            <a:ext cx="302433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Num_DisparoImagen_Tipo</a:t>
            </a:r>
            <a:endParaRPr lang="es-ES" sz="1400" dirty="0"/>
          </a:p>
        </p:txBody>
      </p:sp>
      <p:cxnSp>
        <p:nvCxnSpPr>
          <p:cNvPr id="69" name="68 Conector recto"/>
          <p:cNvCxnSpPr>
            <a:stCxn id="66" idx="4"/>
            <a:endCxn id="62" idx="0"/>
          </p:cNvCxnSpPr>
          <p:nvPr/>
        </p:nvCxnSpPr>
        <p:spPr>
          <a:xfrm rot="5400000">
            <a:off x="6912260" y="440668"/>
            <a:ext cx="50405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Elipse"/>
          <p:cNvSpPr/>
          <p:nvPr/>
        </p:nvSpPr>
        <p:spPr>
          <a:xfrm>
            <a:off x="4716016" y="260648"/>
            <a:ext cx="1209734" cy="5600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Num_Id_Imagen</a:t>
            </a:r>
            <a:endParaRPr lang="es-ES" sz="1400" dirty="0"/>
          </a:p>
        </p:txBody>
      </p:sp>
      <p:cxnSp>
        <p:nvCxnSpPr>
          <p:cNvPr id="72" name="71 Conector recto"/>
          <p:cNvCxnSpPr>
            <a:stCxn id="70" idx="6"/>
            <a:endCxn id="62" idx="1"/>
          </p:cNvCxnSpPr>
          <p:nvPr/>
        </p:nvCxnSpPr>
        <p:spPr>
          <a:xfrm>
            <a:off x="5925750" y="540679"/>
            <a:ext cx="302434" cy="83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Elipse"/>
          <p:cNvSpPr/>
          <p:nvPr/>
        </p:nvSpPr>
        <p:spPr>
          <a:xfrm>
            <a:off x="5436096" y="4149080"/>
            <a:ext cx="122413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Nums_Id_Imagen</a:t>
            </a:r>
            <a:endParaRPr lang="es-ES" sz="1400" dirty="0"/>
          </a:p>
        </p:txBody>
      </p:sp>
      <p:cxnSp>
        <p:nvCxnSpPr>
          <p:cNvPr id="148" name="147 Conector recto"/>
          <p:cNvCxnSpPr>
            <a:stCxn id="124" idx="0"/>
            <a:endCxn id="4" idx="2"/>
          </p:cNvCxnSpPr>
          <p:nvPr/>
        </p:nvCxnSpPr>
        <p:spPr>
          <a:xfrm rot="16200000" flipV="1">
            <a:off x="5671723" y="3772638"/>
            <a:ext cx="256028" cy="49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 de flecha"/>
          <p:cNvCxnSpPr>
            <a:stCxn id="55" idx="3"/>
            <a:endCxn id="62" idx="1"/>
          </p:cNvCxnSpPr>
          <p:nvPr/>
        </p:nvCxnSpPr>
        <p:spPr>
          <a:xfrm flipV="1">
            <a:off x="5176868" y="1376772"/>
            <a:ext cx="105131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243 Conector recto de flecha"/>
          <p:cNvCxnSpPr>
            <a:stCxn id="4" idx="0"/>
            <a:endCxn id="13" idx="1"/>
          </p:cNvCxnSpPr>
          <p:nvPr/>
        </p:nvCxnSpPr>
        <p:spPr>
          <a:xfrm rot="5400000" flipH="1" flipV="1">
            <a:off x="6073767" y="1978440"/>
            <a:ext cx="1000111" cy="2045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6" name="295 Conector recto de flecha"/>
          <p:cNvCxnSpPr>
            <a:stCxn id="62" idx="2"/>
            <a:endCxn id="13" idx="0"/>
          </p:cNvCxnSpPr>
          <p:nvPr/>
        </p:nvCxnSpPr>
        <p:spPr>
          <a:xfrm rot="16200000" flipH="1">
            <a:off x="7142685" y="1218354"/>
            <a:ext cx="648072" cy="1468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5" name="304 Conector recto de flecha"/>
          <p:cNvCxnSpPr>
            <a:stCxn id="4" idx="0"/>
            <a:endCxn id="34" idx="2"/>
          </p:cNvCxnSpPr>
          <p:nvPr/>
        </p:nvCxnSpPr>
        <p:spPr>
          <a:xfrm rot="16200000" flipV="1">
            <a:off x="2376557" y="326255"/>
            <a:ext cx="2000222" cy="434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6" name="345 Triángulo isósceles"/>
          <p:cNvSpPr/>
          <p:nvPr/>
        </p:nvSpPr>
        <p:spPr>
          <a:xfrm rot="17681514">
            <a:off x="2713919" y="2125357"/>
            <a:ext cx="543759" cy="379568"/>
          </a:xfrm>
          <a:prstGeom prst="triangle">
            <a:avLst>
              <a:gd name="adj" fmla="val 514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47" name="346 Triángulo isósceles"/>
          <p:cNvSpPr/>
          <p:nvPr/>
        </p:nvSpPr>
        <p:spPr>
          <a:xfrm rot="3391366">
            <a:off x="5992116" y="2991670"/>
            <a:ext cx="543759" cy="379568"/>
          </a:xfrm>
          <a:prstGeom prst="triangle">
            <a:avLst>
              <a:gd name="adj" fmla="val 514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48" name="347 Triángulo isósceles"/>
          <p:cNvSpPr/>
          <p:nvPr/>
        </p:nvSpPr>
        <p:spPr>
          <a:xfrm rot="3393471">
            <a:off x="5344045" y="1623518"/>
            <a:ext cx="543759" cy="379568"/>
          </a:xfrm>
          <a:prstGeom prst="triangle">
            <a:avLst>
              <a:gd name="adj" fmla="val 514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49" name="348 Triángulo isósceles"/>
          <p:cNvSpPr/>
          <p:nvPr/>
        </p:nvSpPr>
        <p:spPr>
          <a:xfrm rot="6632997">
            <a:off x="7173122" y="1757897"/>
            <a:ext cx="543759" cy="379568"/>
          </a:xfrm>
          <a:prstGeom prst="triangle">
            <a:avLst>
              <a:gd name="adj" fmla="val 514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357" name="356 CuadroTexto"/>
          <p:cNvSpPr txBox="1"/>
          <p:nvPr/>
        </p:nvSpPr>
        <p:spPr>
          <a:xfrm rot="17602122">
            <a:off x="2753295" y="2230318"/>
            <a:ext cx="69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contiene</a:t>
            </a:r>
            <a:endParaRPr lang="es-ES" sz="1100" dirty="0"/>
          </a:p>
        </p:txBody>
      </p:sp>
      <p:sp>
        <p:nvSpPr>
          <p:cNvPr id="358" name="357 CuadroTexto"/>
          <p:cNvSpPr txBox="1"/>
          <p:nvPr/>
        </p:nvSpPr>
        <p:spPr>
          <a:xfrm rot="3486124">
            <a:off x="5814597" y="3087573"/>
            <a:ext cx="69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contiene</a:t>
            </a:r>
            <a:endParaRPr lang="es-ES" sz="1100" dirty="0"/>
          </a:p>
        </p:txBody>
      </p:sp>
      <p:sp>
        <p:nvSpPr>
          <p:cNvPr id="359" name="358 CuadroTexto"/>
          <p:cNvSpPr txBox="1"/>
          <p:nvPr/>
        </p:nvSpPr>
        <p:spPr>
          <a:xfrm rot="3486124">
            <a:off x="5238533" y="1780625"/>
            <a:ext cx="69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contiene</a:t>
            </a:r>
            <a:endParaRPr lang="es-ES" sz="1100" dirty="0"/>
          </a:p>
        </p:txBody>
      </p:sp>
      <p:sp>
        <p:nvSpPr>
          <p:cNvPr id="360" name="359 CuadroTexto"/>
          <p:cNvSpPr txBox="1"/>
          <p:nvPr/>
        </p:nvSpPr>
        <p:spPr>
          <a:xfrm rot="7011917">
            <a:off x="6972893" y="1796457"/>
            <a:ext cx="69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contiene</a:t>
            </a:r>
            <a:endParaRPr lang="es-ES" sz="1100" dirty="0"/>
          </a:p>
        </p:txBody>
      </p:sp>
      <p:sp>
        <p:nvSpPr>
          <p:cNvPr id="361" name="360 Rectángulo"/>
          <p:cNvSpPr/>
          <p:nvPr/>
        </p:nvSpPr>
        <p:spPr>
          <a:xfrm>
            <a:off x="2195736" y="5301208"/>
            <a:ext cx="131054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Tbl_Ranking</a:t>
            </a:r>
            <a:endParaRPr lang="es-ES" sz="1400" dirty="0"/>
          </a:p>
        </p:txBody>
      </p:sp>
      <p:sp>
        <p:nvSpPr>
          <p:cNvPr id="362" name="361 Elipse"/>
          <p:cNvSpPr/>
          <p:nvPr/>
        </p:nvSpPr>
        <p:spPr>
          <a:xfrm>
            <a:off x="4067944" y="5085184"/>
            <a:ext cx="1913722" cy="4880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u="sng" dirty="0" err="1" smtClean="0"/>
              <a:t>Num_Posicion_Ranking</a:t>
            </a:r>
            <a:endParaRPr lang="es-ES" sz="1400" u="sng" dirty="0"/>
          </a:p>
        </p:txBody>
      </p:sp>
      <p:cxnSp>
        <p:nvCxnSpPr>
          <p:cNvPr id="363" name="362 Conector recto"/>
          <p:cNvCxnSpPr>
            <a:stCxn id="361" idx="0"/>
            <a:endCxn id="362" idx="2"/>
          </p:cNvCxnSpPr>
          <p:nvPr/>
        </p:nvCxnSpPr>
        <p:spPr>
          <a:xfrm rot="16200000" flipH="1">
            <a:off x="3445474" y="4706742"/>
            <a:ext cx="28003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363 Elipse"/>
          <p:cNvSpPr/>
          <p:nvPr/>
        </p:nvSpPr>
        <p:spPr>
          <a:xfrm>
            <a:off x="971600" y="5949280"/>
            <a:ext cx="2448272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Str_Jugador_Ranking</a:t>
            </a:r>
            <a:endParaRPr lang="es-ES" sz="1400" dirty="0"/>
          </a:p>
        </p:txBody>
      </p:sp>
      <p:cxnSp>
        <p:nvCxnSpPr>
          <p:cNvPr id="365" name="364 Conector recto"/>
          <p:cNvCxnSpPr>
            <a:stCxn id="364" idx="0"/>
            <a:endCxn id="361" idx="2"/>
          </p:cNvCxnSpPr>
          <p:nvPr/>
        </p:nvCxnSpPr>
        <p:spPr>
          <a:xfrm rot="5400000" flipH="1" flipV="1">
            <a:off x="2451364" y="5549636"/>
            <a:ext cx="144016" cy="65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365 Elipse"/>
          <p:cNvSpPr/>
          <p:nvPr/>
        </p:nvSpPr>
        <p:spPr>
          <a:xfrm>
            <a:off x="3635896" y="5805264"/>
            <a:ext cx="1872208" cy="5600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Num_Puntaje</a:t>
            </a:r>
            <a:r>
              <a:rPr lang="es-ES" sz="1400" u="sng" dirty="0" err="1" smtClean="0"/>
              <a:t>_</a:t>
            </a:r>
            <a:r>
              <a:rPr lang="es-ES" sz="1400" dirty="0" err="1" smtClean="0"/>
              <a:t>Ranking</a:t>
            </a:r>
            <a:endParaRPr lang="es-ES" sz="1400" dirty="0"/>
          </a:p>
        </p:txBody>
      </p:sp>
      <p:cxnSp>
        <p:nvCxnSpPr>
          <p:cNvPr id="367" name="366 Conector recto"/>
          <p:cNvCxnSpPr>
            <a:stCxn id="361" idx="3"/>
            <a:endCxn id="366" idx="2"/>
          </p:cNvCxnSpPr>
          <p:nvPr/>
        </p:nvCxnSpPr>
        <p:spPr>
          <a:xfrm>
            <a:off x="3506282" y="5553236"/>
            <a:ext cx="129614" cy="5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397 Rectángulo"/>
          <p:cNvSpPr/>
          <p:nvPr/>
        </p:nvSpPr>
        <p:spPr>
          <a:xfrm>
            <a:off x="899592" y="3228978"/>
            <a:ext cx="131054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Tbl_Personaje</a:t>
            </a:r>
            <a:endParaRPr lang="es-ES" sz="1400" dirty="0"/>
          </a:p>
        </p:txBody>
      </p:sp>
      <p:sp>
        <p:nvSpPr>
          <p:cNvPr id="401" name="400 Elipse"/>
          <p:cNvSpPr/>
          <p:nvPr/>
        </p:nvSpPr>
        <p:spPr>
          <a:xfrm>
            <a:off x="35496" y="2420888"/>
            <a:ext cx="23042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Str_Id</a:t>
            </a:r>
            <a:r>
              <a:rPr lang="es-ES" sz="1400" u="sng" dirty="0" err="1" smtClean="0"/>
              <a:t>_Personaje</a:t>
            </a:r>
            <a:endParaRPr lang="es-ES" sz="1400" dirty="0"/>
          </a:p>
        </p:txBody>
      </p:sp>
      <p:cxnSp>
        <p:nvCxnSpPr>
          <p:cNvPr id="402" name="401 Conector recto"/>
          <p:cNvCxnSpPr>
            <a:stCxn id="401" idx="4"/>
            <a:endCxn id="398" idx="0"/>
          </p:cNvCxnSpPr>
          <p:nvPr/>
        </p:nvCxnSpPr>
        <p:spPr>
          <a:xfrm rot="16200000" flipH="1">
            <a:off x="1219227" y="2893340"/>
            <a:ext cx="304034" cy="36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402 Elipse"/>
          <p:cNvSpPr/>
          <p:nvPr/>
        </p:nvSpPr>
        <p:spPr>
          <a:xfrm>
            <a:off x="395536" y="4149080"/>
            <a:ext cx="1656184" cy="5600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Num_Vidas_Personaje</a:t>
            </a:r>
            <a:endParaRPr lang="es-ES" sz="1400" dirty="0"/>
          </a:p>
        </p:txBody>
      </p:sp>
      <p:cxnSp>
        <p:nvCxnSpPr>
          <p:cNvPr id="404" name="403 Conector recto"/>
          <p:cNvCxnSpPr>
            <a:stCxn id="398" idx="2"/>
            <a:endCxn id="403" idx="0"/>
          </p:cNvCxnSpPr>
          <p:nvPr/>
        </p:nvCxnSpPr>
        <p:spPr>
          <a:xfrm rot="5400000">
            <a:off x="1181224" y="3775439"/>
            <a:ext cx="416046" cy="33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429 Conector recto de flecha"/>
          <p:cNvCxnSpPr>
            <a:stCxn id="398" idx="3"/>
            <a:endCxn id="13" idx="1"/>
          </p:cNvCxnSpPr>
          <p:nvPr/>
        </p:nvCxnSpPr>
        <p:spPr>
          <a:xfrm flipV="1">
            <a:off x="2210138" y="2500897"/>
            <a:ext cx="5386198" cy="980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0" name="439 Triángulo isósceles"/>
          <p:cNvSpPr/>
          <p:nvPr/>
        </p:nvSpPr>
        <p:spPr>
          <a:xfrm rot="4585401">
            <a:off x="3252278" y="3043993"/>
            <a:ext cx="543759" cy="379568"/>
          </a:xfrm>
          <a:prstGeom prst="triangle">
            <a:avLst>
              <a:gd name="adj" fmla="val 514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443" name="442 CuadroTexto"/>
          <p:cNvSpPr txBox="1"/>
          <p:nvPr/>
        </p:nvSpPr>
        <p:spPr>
          <a:xfrm rot="4662256">
            <a:off x="3084732" y="3162884"/>
            <a:ext cx="69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contiene</a:t>
            </a:r>
            <a:endParaRPr lang="es-ES" sz="1100" dirty="0"/>
          </a:p>
        </p:txBody>
      </p:sp>
      <p:sp>
        <p:nvSpPr>
          <p:cNvPr id="454" name="453 CuadroTexto"/>
          <p:cNvSpPr txBox="1"/>
          <p:nvPr/>
        </p:nvSpPr>
        <p:spPr>
          <a:xfrm>
            <a:off x="7308304" y="260671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55" name="454 CuadroTexto"/>
          <p:cNvSpPr txBox="1"/>
          <p:nvPr/>
        </p:nvSpPr>
        <p:spPr>
          <a:xfrm>
            <a:off x="5796136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56" name="455 CuadroTexto"/>
          <p:cNvSpPr txBox="1"/>
          <p:nvPr/>
        </p:nvSpPr>
        <p:spPr>
          <a:xfrm>
            <a:off x="4499992" y="33569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60" name="459 CuadroTexto"/>
          <p:cNvSpPr txBox="1"/>
          <p:nvPr/>
        </p:nvSpPr>
        <p:spPr>
          <a:xfrm>
            <a:off x="827584" y="15567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61" name="460 CuadroTexto"/>
          <p:cNvSpPr txBox="1"/>
          <p:nvPr/>
        </p:nvSpPr>
        <p:spPr>
          <a:xfrm>
            <a:off x="3563888" y="19586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1.*</a:t>
            </a:r>
            <a:endParaRPr lang="es-ES" sz="1000" dirty="0"/>
          </a:p>
        </p:txBody>
      </p:sp>
      <p:sp>
        <p:nvSpPr>
          <p:cNvPr id="462" name="461 CuadroTexto"/>
          <p:cNvSpPr txBox="1"/>
          <p:nvPr/>
        </p:nvSpPr>
        <p:spPr>
          <a:xfrm>
            <a:off x="5220072" y="21026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63" name="462 CuadroTexto"/>
          <p:cNvSpPr txBox="1"/>
          <p:nvPr/>
        </p:nvSpPr>
        <p:spPr>
          <a:xfrm>
            <a:off x="5868144" y="116655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  <a:endParaRPr lang="es-ES" sz="1000" dirty="0"/>
          </a:p>
        </p:txBody>
      </p:sp>
      <p:sp>
        <p:nvSpPr>
          <p:cNvPr id="464" name="463 CuadroTexto"/>
          <p:cNvSpPr txBox="1"/>
          <p:nvPr/>
        </p:nvSpPr>
        <p:spPr>
          <a:xfrm>
            <a:off x="6516216" y="1628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</a:p>
        </p:txBody>
      </p:sp>
      <p:sp>
        <p:nvSpPr>
          <p:cNvPr id="465" name="464 CuadroTexto"/>
          <p:cNvSpPr txBox="1"/>
          <p:nvPr/>
        </p:nvSpPr>
        <p:spPr>
          <a:xfrm>
            <a:off x="8172400" y="20306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1.1</a:t>
            </a:r>
          </a:p>
        </p:txBody>
      </p:sp>
      <p:sp>
        <p:nvSpPr>
          <p:cNvPr id="466" name="465 CuadroTexto"/>
          <p:cNvSpPr txBox="1"/>
          <p:nvPr/>
        </p:nvSpPr>
        <p:spPr>
          <a:xfrm>
            <a:off x="2267744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1.*</a:t>
            </a:r>
            <a:endParaRPr lang="es-ES" sz="1000" dirty="0"/>
          </a:p>
        </p:txBody>
      </p:sp>
      <p:sp>
        <p:nvSpPr>
          <p:cNvPr id="467" name="466 CuadroTexto"/>
          <p:cNvSpPr txBox="1"/>
          <p:nvPr/>
        </p:nvSpPr>
        <p:spPr>
          <a:xfrm>
            <a:off x="7020272" y="22768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1.*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</Words>
  <Application>Microsoft Office PowerPoint</Application>
  <PresentationFormat>Presentación en pantalla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User</cp:lastModifiedBy>
  <cp:revision>11</cp:revision>
  <dcterms:created xsi:type="dcterms:W3CDTF">2010-11-23T02:41:05Z</dcterms:created>
  <dcterms:modified xsi:type="dcterms:W3CDTF">2010-11-23T07:07:51Z</dcterms:modified>
</cp:coreProperties>
</file>