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891-65AD-4A32-A8C0-BA983006DA2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D8FF-36DF-4E82-B0BE-79D23CDBA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12900" y="879564"/>
            <a:ext cx="8699500" cy="5207000"/>
            <a:chOff x="1612900" y="879564"/>
            <a:chExt cx="8699500" cy="5207000"/>
          </a:xfrm>
        </p:grpSpPr>
        <p:sp>
          <p:nvSpPr>
            <p:cNvPr id="2" name="Rectangle 1"/>
            <p:cNvSpPr/>
            <p:nvPr/>
          </p:nvSpPr>
          <p:spPr>
            <a:xfrm>
              <a:off x="1612900" y="879564"/>
              <a:ext cx="8699500" cy="520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87800" y="1231900"/>
              <a:ext cx="3606800" cy="8309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/>
                <a:t>Login</a:t>
              </a:r>
              <a:endParaRPr lang="en-US" sz="48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01900" y="2552700"/>
              <a:ext cx="16129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Username: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1900" y="3252231"/>
              <a:ext cx="16129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Password: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2609849"/>
              <a:ext cx="3149600" cy="347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3309380"/>
              <a:ext cx="3149600" cy="347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45650" y="879564"/>
            <a:ext cx="666750" cy="352336"/>
            <a:chOff x="9645650" y="879564"/>
            <a:chExt cx="666750" cy="352336"/>
          </a:xfrm>
        </p:grpSpPr>
        <p:sp>
          <p:nvSpPr>
            <p:cNvPr id="10" name="Rectangle 9"/>
            <p:cNvSpPr/>
            <p:nvPr/>
          </p:nvSpPr>
          <p:spPr>
            <a:xfrm>
              <a:off x="9645650" y="879564"/>
              <a:ext cx="647700" cy="352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645650" y="879564"/>
              <a:ext cx="666750" cy="352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645650" y="879564"/>
              <a:ext cx="647700" cy="352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90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0" y="711200"/>
            <a:ext cx="6900575" cy="5524500"/>
            <a:chOff x="2374900" y="203200"/>
            <a:chExt cx="6900575" cy="5524500"/>
          </a:xfrm>
        </p:grpSpPr>
        <p:sp>
          <p:nvSpPr>
            <p:cNvPr id="4" name="Rectangle 3"/>
            <p:cNvSpPr/>
            <p:nvPr/>
          </p:nvSpPr>
          <p:spPr>
            <a:xfrm>
              <a:off x="2374900" y="203200"/>
              <a:ext cx="6900575" cy="552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883185" y="203200"/>
              <a:ext cx="392290" cy="352336"/>
              <a:chOff x="9645650" y="879564"/>
              <a:chExt cx="666750" cy="3523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645650" y="879564"/>
                <a:ext cx="647700" cy="352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645650" y="879564"/>
                <a:ext cx="666750" cy="352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45650" y="879564"/>
                <a:ext cx="647700" cy="352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970807" y="2397298"/>
              <a:ext cx="3431606" cy="461665"/>
              <a:chOff x="2961468" y="1051098"/>
              <a:chExt cx="3431606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961468" y="1051098"/>
                <a:ext cx="1039032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</a:t>
                </a:r>
                <a:r>
                  <a:rPr lang="en-US" sz="2400" b="1" dirty="0" smtClean="0"/>
                  <a:t>a</a:t>
                </a:r>
                <a:r>
                  <a:rPr lang="en-US" sz="2400" b="1" dirty="0" smtClean="0"/>
                  <a:t>rk:</a:t>
                </a:r>
                <a:endParaRPr lang="en-US" sz="24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681941" y="1086196"/>
                <a:ext cx="1711133" cy="391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66138" y="3176115"/>
              <a:ext cx="3431605" cy="461665"/>
              <a:chOff x="2961468" y="1828800"/>
              <a:chExt cx="3431605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1468" y="1828800"/>
                <a:ext cx="948969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Time:</a:t>
                </a:r>
                <a:endParaRPr lang="en-US" sz="24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81940" y="1828800"/>
                <a:ext cx="1711133" cy="391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374900" y="203200"/>
              <a:ext cx="6508285" cy="35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4900" y="555536"/>
              <a:ext cx="6889367" cy="81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45422" y="1215732"/>
            <a:ext cx="238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HUTT CITY PARKING 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2286000" y="1879599"/>
            <a:ext cx="3444683" cy="3258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41892" y="1879600"/>
            <a:ext cx="3433475" cy="3258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76752" y="1901292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</a:t>
            </a:r>
            <a:r>
              <a:rPr lang="en-US" sz="1600" b="1" dirty="0" smtClean="0"/>
              <a:t>ICKET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486490" y="1901292"/>
            <a:ext cx="1043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TIME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4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0" y="711200"/>
            <a:ext cx="6900575" cy="5524500"/>
            <a:chOff x="2286000" y="711200"/>
            <a:chExt cx="6900575" cy="5524500"/>
          </a:xfrm>
        </p:grpSpPr>
        <p:grpSp>
          <p:nvGrpSpPr>
            <p:cNvPr id="28" name="Group 27"/>
            <p:cNvGrpSpPr/>
            <p:nvPr/>
          </p:nvGrpSpPr>
          <p:grpSpPr>
            <a:xfrm>
              <a:off x="2286000" y="711200"/>
              <a:ext cx="6900575" cy="5524500"/>
              <a:chOff x="2374900" y="203200"/>
              <a:chExt cx="6900575" cy="552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74900" y="203200"/>
                <a:ext cx="6900575" cy="552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883185" y="203200"/>
                <a:ext cx="392290" cy="352336"/>
                <a:chOff x="9645650" y="879564"/>
                <a:chExt cx="666750" cy="35233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9645650" y="879564"/>
                  <a:ext cx="647700" cy="35233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9645650" y="879564"/>
                  <a:ext cx="666750" cy="3523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45650" y="879564"/>
                  <a:ext cx="647700" cy="3523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896373" y="3986737"/>
                <a:ext cx="2732668" cy="496764"/>
                <a:chOff x="2887034" y="2640537"/>
                <a:chExt cx="2732668" cy="4967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887034" y="2675636"/>
                  <a:ext cx="1039032" cy="46166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Pay:</a:t>
                  </a:r>
                  <a:endParaRPr lang="en-US" sz="2400" b="1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08569" y="2640537"/>
                  <a:ext cx="1711133" cy="3914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839138" y="2742539"/>
                <a:ext cx="2837086" cy="461665"/>
                <a:chOff x="2834468" y="1395224"/>
                <a:chExt cx="2837086" cy="46166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834468" y="1395224"/>
                  <a:ext cx="948969" cy="46166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Time:</a:t>
                  </a:r>
                  <a:endParaRPr lang="en-US" sz="2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960421" y="1430322"/>
                  <a:ext cx="1711133" cy="3914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2374900" y="203200"/>
                <a:ext cx="6508285" cy="352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74900" y="555536"/>
                <a:ext cx="6889367" cy="8160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345422" y="1215732"/>
              <a:ext cx="2389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HUTT CITY PARKING 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19537" y="2235309"/>
              <a:ext cx="3444683" cy="3258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3100" y="2247088"/>
              <a:ext cx="3399849" cy="3258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1191" y="2247088"/>
              <a:ext cx="797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</a:t>
              </a:r>
              <a:r>
                <a:rPr lang="en-US" sz="1600" b="1" dirty="0" smtClean="0"/>
                <a:t>ICKET</a:t>
              </a:r>
              <a:endParaRPr 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50" y="2231936"/>
              <a:ext cx="75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</a:t>
              </a:r>
              <a:r>
                <a:rPr lang="en-US" sz="1600" b="1" dirty="0" smtClean="0"/>
                <a:t>OME</a:t>
              </a:r>
              <a:endParaRPr lang="en-US" sz="16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19536" y="1882766"/>
              <a:ext cx="6833413" cy="3258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6834" y="1889283"/>
              <a:ext cx="117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ADD TIME</a:t>
              </a:r>
              <a:endParaRPr lang="en-US" sz="1600" b="1" dirty="0"/>
            </a:p>
          </p:txBody>
        </p:sp>
        <p:sp>
          <p:nvSpPr>
            <p:cNvPr id="2" name="Action Button: Forward or Next 1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222402" y="3311735"/>
              <a:ext cx="377388" cy="353351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ction Button: Forward or Next 4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74771" y="4520836"/>
              <a:ext cx="377388" cy="353351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3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6000" y="711200"/>
            <a:ext cx="6900575" cy="5524500"/>
            <a:chOff x="2286000" y="711200"/>
            <a:chExt cx="6900575" cy="5524500"/>
          </a:xfrm>
        </p:grpSpPr>
        <p:grpSp>
          <p:nvGrpSpPr>
            <p:cNvPr id="28" name="Group 27"/>
            <p:cNvGrpSpPr/>
            <p:nvPr/>
          </p:nvGrpSpPr>
          <p:grpSpPr>
            <a:xfrm>
              <a:off x="2286000" y="711200"/>
              <a:ext cx="6900575" cy="5524500"/>
              <a:chOff x="2374900" y="203200"/>
              <a:chExt cx="6900575" cy="552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74900" y="203200"/>
                <a:ext cx="6900575" cy="552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883185" y="203200"/>
                <a:ext cx="392290" cy="352336"/>
                <a:chOff x="9645650" y="879564"/>
                <a:chExt cx="666750" cy="35233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9645650" y="879564"/>
                  <a:ext cx="647700" cy="35233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9645650" y="879564"/>
                  <a:ext cx="666750" cy="3523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45650" y="879564"/>
                  <a:ext cx="647700" cy="3523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896373" y="3986737"/>
                <a:ext cx="2732668" cy="496764"/>
                <a:chOff x="2887034" y="2640537"/>
                <a:chExt cx="2732668" cy="4967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887034" y="2675636"/>
                  <a:ext cx="1039032" cy="46166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Pay:</a:t>
                  </a:r>
                  <a:endParaRPr lang="en-US" sz="2400" b="1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08569" y="2640537"/>
                  <a:ext cx="1711133" cy="3914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839138" y="2742539"/>
                <a:ext cx="2837086" cy="461665"/>
                <a:chOff x="2834468" y="1395224"/>
                <a:chExt cx="2837086" cy="46166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834468" y="1395224"/>
                  <a:ext cx="948969" cy="46166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Time:</a:t>
                  </a:r>
                  <a:endParaRPr lang="en-US" sz="2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960421" y="1430322"/>
                  <a:ext cx="1711133" cy="3914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2374900" y="203200"/>
                <a:ext cx="6508285" cy="3523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74900" y="555536"/>
                <a:ext cx="6889367" cy="8160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345422" y="1215732"/>
              <a:ext cx="2389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HUTT CITY PARKING 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19537" y="2235309"/>
              <a:ext cx="3444683" cy="3258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3100" y="2247088"/>
              <a:ext cx="3399849" cy="3258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1191" y="2247088"/>
              <a:ext cx="797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</a:t>
              </a:r>
              <a:r>
                <a:rPr lang="en-US" sz="1600" b="1" dirty="0" smtClean="0"/>
                <a:t>ICKET</a:t>
              </a:r>
              <a:endParaRPr 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50" y="2231936"/>
              <a:ext cx="75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</a:t>
              </a:r>
              <a:r>
                <a:rPr lang="en-US" sz="1600" b="1" dirty="0" smtClean="0"/>
                <a:t>OME</a:t>
              </a:r>
              <a:endParaRPr lang="en-US" sz="16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19536" y="1882766"/>
              <a:ext cx="6833413" cy="3258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6834" y="1889283"/>
              <a:ext cx="117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ADD TIME</a:t>
              </a:r>
              <a:endParaRPr lang="en-US" sz="1600" b="1" dirty="0"/>
            </a:p>
          </p:txBody>
        </p:sp>
        <p:sp>
          <p:nvSpPr>
            <p:cNvPr id="2" name="Action Button: Forward or Next 1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222402" y="3311735"/>
              <a:ext cx="377388" cy="353351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ction Button: Forward or Next 4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74771" y="4520836"/>
              <a:ext cx="377388" cy="353351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8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0" y="711200"/>
            <a:ext cx="6900575" cy="5524500"/>
            <a:chOff x="2374900" y="203200"/>
            <a:chExt cx="6900575" cy="5524500"/>
          </a:xfrm>
        </p:grpSpPr>
        <p:sp>
          <p:nvSpPr>
            <p:cNvPr id="4" name="Rectangle 3"/>
            <p:cNvSpPr/>
            <p:nvPr/>
          </p:nvSpPr>
          <p:spPr>
            <a:xfrm>
              <a:off x="2374900" y="203200"/>
              <a:ext cx="6900575" cy="552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883185" y="203200"/>
              <a:ext cx="392290" cy="352336"/>
              <a:chOff x="9645650" y="879564"/>
              <a:chExt cx="666750" cy="3523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645650" y="879564"/>
                <a:ext cx="647700" cy="352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645650" y="879564"/>
                <a:ext cx="666750" cy="352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45650" y="879564"/>
                <a:ext cx="647700" cy="3523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896373" y="3986737"/>
              <a:ext cx="2732668" cy="496764"/>
              <a:chOff x="2887034" y="2640537"/>
              <a:chExt cx="2732668" cy="4967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87034" y="2675636"/>
                <a:ext cx="1039032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Time:</a:t>
                </a:r>
                <a:endParaRPr lang="en-US" sz="24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08569" y="2640537"/>
                <a:ext cx="1711133" cy="391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39138" y="2742539"/>
              <a:ext cx="2837086" cy="461665"/>
              <a:chOff x="2834468" y="1395224"/>
              <a:chExt cx="2837086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834468" y="1395224"/>
                <a:ext cx="948969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Park:</a:t>
                </a:r>
                <a:endParaRPr lang="en-US" sz="24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421" y="1430322"/>
                <a:ext cx="1711133" cy="391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374900" y="203200"/>
              <a:ext cx="6508285" cy="35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4900" y="555536"/>
              <a:ext cx="6889367" cy="81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345422" y="1215732"/>
            <a:ext cx="238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HUTT CITY PARKING 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2319537" y="2235309"/>
            <a:ext cx="3444683" cy="325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86000" y="1891299"/>
            <a:ext cx="6866949" cy="338554"/>
            <a:chOff x="5753100" y="2247088"/>
            <a:chExt cx="3399849" cy="338554"/>
          </a:xfrm>
        </p:grpSpPr>
        <p:sp>
          <p:nvSpPr>
            <p:cNvPr id="31" name="Rectangle 30"/>
            <p:cNvSpPr/>
            <p:nvPr/>
          </p:nvSpPr>
          <p:spPr>
            <a:xfrm>
              <a:off x="5753100" y="2247088"/>
              <a:ext cx="3399849" cy="3258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1191" y="2247088"/>
              <a:ext cx="797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</a:t>
              </a:r>
              <a:r>
                <a:rPr lang="en-US" sz="1600" b="1" dirty="0" smtClean="0"/>
                <a:t>ICKET</a:t>
              </a:r>
              <a:endParaRPr lang="en-US" sz="20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8850" y="2231936"/>
            <a:ext cx="75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</a:t>
            </a:r>
            <a:r>
              <a:rPr lang="en-US" sz="1600" b="1" dirty="0" smtClean="0"/>
              <a:t>OME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5764220" y="2241552"/>
            <a:ext cx="3388729" cy="3258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47070" y="2253251"/>
            <a:ext cx="1078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TIME</a:t>
            </a:r>
            <a:endParaRPr lang="en-US" sz="1600" b="1" dirty="0"/>
          </a:p>
        </p:txBody>
      </p:sp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 rot="5400000">
            <a:off x="5222402" y="3311735"/>
            <a:ext cx="377388" cy="35335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ction Button: Forward or Next 47">
            <a:hlinkClick r:id="" action="ppaction://hlinkshowjump?jump=nextslide" highlightClick="1"/>
          </p:cNvPr>
          <p:cNvSpPr/>
          <p:nvPr/>
        </p:nvSpPr>
        <p:spPr>
          <a:xfrm rot="5400000">
            <a:off x="5174771" y="4520836"/>
            <a:ext cx="377388" cy="35335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8608" y="3250539"/>
            <a:ext cx="2426218" cy="2642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82539" y="2690339"/>
            <a:ext cx="102166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Ticket: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018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Wellington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Ralfe</dc:creator>
  <cp:lastModifiedBy>Hamish Ralfe</cp:lastModifiedBy>
  <cp:revision>5</cp:revision>
  <dcterms:created xsi:type="dcterms:W3CDTF">2017-09-05T21:33:10Z</dcterms:created>
  <dcterms:modified xsi:type="dcterms:W3CDTF">2017-09-05T22:12:52Z</dcterms:modified>
</cp:coreProperties>
</file>