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9AE2-480A-49B6-B78A-F359D562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B23CC-0ABE-4F4E-B72F-C4EF0925A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8B65D-43D6-44E1-8CF5-10DBC847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332E0-DC46-4223-95AD-B7C8418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64AD4-6631-4CAD-9DD5-A99A391C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D421-AE4F-4FFE-86DD-2850699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9ED2F-225D-4E12-97CB-AF03C5B9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6045B-BA89-4F4C-8E30-2DD66FF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00F0-813B-4964-B890-2DBE9088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09749-A757-45AF-A1CB-9AAE05F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31CBB-B42E-405C-8F7D-E2236061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475EB-8340-4D32-82D6-EA789DA0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7DDE-2825-48A2-A890-6E27886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BC25-A6A1-412E-B0B5-61B27283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FB5-D8CF-4F50-852B-2D877C04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2638E-601D-44C6-8D84-98F893F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7EBD2-85AC-42BB-A887-CC27F0C8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CD217-0239-4726-8609-2923D2C5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ED25-E292-4EDC-BC34-E2CE26D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CDBB8-500F-4116-A7B0-B9E51F12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A2010-2CE8-49DC-9822-E30EFFC2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B461B-A294-466A-BF9D-DB5B0B93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6723-0E43-4B6D-936C-B564DD01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995FC-7B03-4679-A3CC-3B64988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DBDFD-05E2-4CAF-9CC3-0D665CE7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C544-B057-43C9-8371-9CD16735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F6989-1E3A-4B04-8CD7-7E99FFEA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A7C98-4F4B-476A-8871-08D54C38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0679E-2AA9-4AC4-B7AB-B60D2944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56E7A-7BD4-4315-B277-5FCA8894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20520-2F6B-42AA-9AD5-172DA8C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AF586-9087-4FA4-BD3B-B7C16E2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8AEE1-8312-49E6-A81D-2C593B86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3FF2B-4A25-4272-8686-2593A6646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AE9F6-7538-45BD-901E-9E8AF5222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6DED2-72E1-49E5-A51C-A179CF345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11958-9057-4E22-A43A-BF21B95E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06EA0-B120-4990-B00B-679392B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409BEB-C2CC-4E36-834D-3B71CA96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3134-1CAB-4546-B7B8-ACA544F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7E053-FFBF-451C-BFF9-C6D8FA7C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E14C6-442B-4A39-9BAF-FADBD82E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C5D00-6F9E-4F55-A6E0-1EBB621C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A4A28-6065-4FD4-9889-445E0C1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7B1957-C603-42BF-8295-CE418197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29B9C-BBF7-44E3-9133-49AD020D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6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F878-8133-4068-ABCD-92E3D292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3A3AF-8DF3-4EF8-B5EC-E00D513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25F8D-94BA-42D2-B6DA-EDE48314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01CAE-B00B-45C6-B835-9E6E26BE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DD84D-5B12-428B-9B47-E115C0CB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61F13-8FD3-460E-B9A7-9B30C907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0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E8BCA-2C36-403C-B765-6B591217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4E4D-D9A4-4FC9-A2B3-87394DCE3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39E16-B61C-4E5D-A384-86E86709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FC62F-2778-43E9-9BAB-BEB5475E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F21BC-9992-4E22-9D95-4C3D0494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10D68-E783-4604-9060-189DF44A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9CCBB-DDF3-4519-889D-2AAE9D6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AA1FE-EB7A-491A-A6F7-D4F09FA1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F0255-AC62-4BBE-98A1-7ACD4EB9D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DF8A-8113-4388-B321-5F489AF3C8D2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6EA0A-D752-4E40-B0E3-04B51549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63590-3804-40FA-AA9E-F0BCCA3E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3979-0F48-4CCD-A074-D5FC56242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1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F93659-BAA8-465B-92B8-1764230323B9}"/>
              </a:ext>
            </a:extLst>
          </p:cNvPr>
          <p:cNvSpPr txBox="1"/>
          <p:nvPr/>
        </p:nvSpPr>
        <p:spPr>
          <a:xfrm>
            <a:off x="1476322" y="572139"/>
            <a:ext cx="5002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Name, path, tag, &lt;</a:t>
            </a:r>
            <a:r>
              <a:rPr lang="en-US" altLang="zh-CN" dirty="0" err="1"/>
              <a:t>state:new</a:t>
            </a:r>
            <a:r>
              <a:rPr lang="en-US" altLang="zh-CN" dirty="0"/>
              <a:t>/del&gt;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E5C912-A619-4575-BD9F-B41C047268D1}"/>
              </a:ext>
            </a:extLst>
          </p:cNvPr>
          <p:cNvSpPr txBox="1"/>
          <p:nvPr/>
        </p:nvSpPr>
        <p:spPr>
          <a:xfrm>
            <a:off x="847991" y="2268121"/>
            <a:ext cx="20024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Jupyter</a:t>
            </a:r>
            <a:r>
              <a:rPr lang="en-US" altLang="zh-CN" dirty="0"/>
              <a:t>: list files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62918-6A2A-4C7D-97BA-21DA4B04E4AB}"/>
              </a:ext>
            </a:extLst>
          </p:cNvPr>
          <p:cNvSpPr txBox="1"/>
          <p:nvPr/>
        </p:nvSpPr>
        <p:spPr>
          <a:xfrm>
            <a:off x="627479" y="3779437"/>
            <a:ext cx="20024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Movie.xlsx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808209-C9A9-4C20-A4E2-4B5BD56F6EC7}"/>
              </a:ext>
            </a:extLst>
          </p:cNvPr>
          <p:cNvCxnSpPr/>
          <p:nvPr/>
        </p:nvCxnSpPr>
        <p:spPr>
          <a:xfrm flipV="1">
            <a:off x="934834" y="2727875"/>
            <a:ext cx="255419" cy="97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43050BC-2C62-4550-A2DB-02AEFED9DE6D}"/>
              </a:ext>
            </a:extLst>
          </p:cNvPr>
          <p:cNvSpPr txBox="1"/>
          <p:nvPr/>
        </p:nvSpPr>
        <p:spPr>
          <a:xfrm>
            <a:off x="346405" y="138948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NAS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FF2974-1103-4449-8FB5-0C593051854F}"/>
              </a:ext>
            </a:extLst>
          </p:cNvPr>
          <p:cNvCxnSpPr/>
          <p:nvPr/>
        </p:nvCxnSpPr>
        <p:spPr>
          <a:xfrm>
            <a:off x="847991" y="1823692"/>
            <a:ext cx="280961" cy="36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9FEE88-B75E-44B8-90CD-9D97594E6356}"/>
              </a:ext>
            </a:extLst>
          </p:cNvPr>
          <p:cNvCxnSpPr/>
          <p:nvPr/>
        </p:nvCxnSpPr>
        <p:spPr>
          <a:xfrm>
            <a:off x="1941184" y="2789175"/>
            <a:ext cx="352479" cy="84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4F835D8-592E-4C25-9E0D-DE0CD2E1DE12}"/>
              </a:ext>
            </a:extLst>
          </p:cNvPr>
          <p:cNvSpPr txBox="1"/>
          <p:nvPr/>
        </p:nvSpPr>
        <p:spPr>
          <a:xfrm>
            <a:off x="7161948" y="2604509"/>
            <a:ext cx="11224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Mov.html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C7A18-A3A1-40A0-BD67-3D86762DBA7E}"/>
              </a:ext>
            </a:extLst>
          </p:cNvPr>
          <p:cNvSpPr txBox="1"/>
          <p:nvPr/>
        </p:nvSpPr>
        <p:spPr>
          <a:xfrm>
            <a:off x="3064177" y="2268121"/>
            <a:ext cx="20024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Jupyter</a:t>
            </a:r>
            <a:r>
              <a:rPr lang="en-US" altLang="zh-CN" dirty="0"/>
              <a:t>: build html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ABFFDF1-2DD0-4088-9BBE-3F99A3C3D83E}"/>
              </a:ext>
            </a:extLst>
          </p:cNvPr>
          <p:cNvCxnSpPr/>
          <p:nvPr/>
        </p:nvCxnSpPr>
        <p:spPr>
          <a:xfrm flipV="1">
            <a:off x="2629964" y="2727875"/>
            <a:ext cx="838626" cy="83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E8EAEB-49F3-418F-899F-1261415A1AD7}"/>
              </a:ext>
            </a:extLst>
          </p:cNvPr>
          <p:cNvCxnSpPr>
            <a:cxnSpLocks/>
          </p:cNvCxnSpPr>
          <p:nvPr/>
        </p:nvCxnSpPr>
        <p:spPr>
          <a:xfrm>
            <a:off x="5190114" y="2452787"/>
            <a:ext cx="1803258" cy="33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A3B5E58-5AB7-4323-89C4-6408159CD02B}"/>
              </a:ext>
            </a:extLst>
          </p:cNvPr>
          <p:cNvSpPr txBox="1"/>
          <p:nvPr/>
        </p:nvSpPr>
        <p:spPr>
          <a:xfrm flipH="1">
            <a:off x="9118458" y="1758812"/>
            <a:ext cx="1552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table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2E3453-CF96-4450-AE7F-3C9B4AFE70EE}"/>
              </a:ext>
            </a:extLst>
          </p:cNvPr>
          <p:cNvCxnSpPr>
            <a:cxnSpLocks/>
          </p:cNvCxnSpPr>
          <p:nvPr/>
        </p:nvCxnSpPr>
        <p:spPr>
          <a:xfrm flipV="1">
            <a:off x="8423718" y="2058677"/>
            <a:ext cx="495513" cy="5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5442385-DE1B-46CA-8CF5-6A0725447749}"/>
              </a:ext>
            </a:extLst>
          </p:cNvPr>
          <p:cNvSpPr txBox="1"/>
          <p:nvPr/>
        </p:nvSpPr>
        <p:spPr>
          <a:xfrm>
            <a:off x="9118458" y="2997332"/>
            <a:ext cx="152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tags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782BB0-924D-4E57-BF1D-E25AD4EEB483}"/>
              </a:ext>
            </a:extLst>
          </p:cNvPr>
          <p:cNvCxnSpPr/>
          <p:nvPr/>
        </p:nvCxnSpPr>
        <p:spPr>
          <a:xfrm>
            <a:off x="8423718" y="2881126"/>
            <a:ext cx="531272" cy="30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8E355E7-7BE7-4CEF-B39F-A7DB7400B0DC}"/>
              </a:ext>
            </a:extLst>
          </p:cNvPr>
          <p:cNvSpPr txBox="1"/>
          <p:nvPr/>
        </p:nvSpPr>
        <p:spPr>
          <a:xfrm>
            <a:off x="1583002" y="3098489"/>
            <a:ext cx="1083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New/del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FD5E64-4187-44B3-8FF7-CABB5D32C00B}"/>
              </a:ext>
            </a:extLst>
          </p:cNvPr>
          <p:cNvSpPr txBox="1"/>
          <p:nvPr/>
        </p:nvSpPr>
        <p:spPr>
          <a:xfrm>
            <a:off x="1583002" y="4914261"/>
            <a:ext cx="28255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Set tag: </a:t>
            </a:r>
            <a:r>
              <a:rPr lang="zh-CN" altLang="en-US" dirty="0"/>
              <a:t>拼音首字母</a:t>
            </a:r>
            <a:r>
              <a:rPr lang="en-US" altLang="zh-CN" dirty="0"/>
              <a:t>+</a:t>
            </a:r>
            <a:r>
              <a:rPr lang="zh-CN" altLang="en-US" dirty="0"/>
              <a:t>中文</a:t>
            </a:r>
            <a:r>
              <a:rPr lang="en-US" altLang="zh-CN" dirty="0"/>
              <a:t>,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F83D08-B770-4530-9461-B7B2514DEA0C}"/>
              </a:ext>
            </a:extLst>
          </p:cNvPr>
          <p:cNvCxnSpPr/>
          <p:nvPr/>
        </p:nvCxnSpPr>
        <p:spPr>
          <a:xfrm>
            <a:off x="2165953" y="4275714"/>
            <a:ext cx="378020" cy="55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tingfu zou</dc:creator>
  <cp:lastModifiedBy>tingfu zou</cp:lastModifiedBy>
  <cp:revision>2</cp:revision>
  <dcterms:created xsi:type="dcterms:W3CDTF">2019-03-08T21:25:48Z</dcterms:created>
  <dcterms:modified xsi:type="dcterms:W3CDTF">2019-03-08T21:34:12Z</dcterms:modified>
</cp:coreProperties>
</file>