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6"/>
    <p:restoredTop sz="94637"/>
  </p:normalViewPr>
  <p:slideViewPr>
    <p:cSldViewPr snapToGrid="0" showGuides="1">
      <p:cViewPr>
        <p:scale>
          <a:sx n="40" d="100"/>
          <a:sy n="40" d="100"/>
        </p:scale>
        <p:origin x="1664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D33E-A001-63A8-86BA-C1B05DD3F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14D4-945B-72C7-8650-194D3AA6E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CB6A-1331-36BE-9A43-907A895B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27EF-76DF-3C87-AE6E-F8718AE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AE77-3FEE-DD83-F88D-C605ED81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FB3B-64D6-0171-BDFA-5C4C5E2E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D1A19-CDD9-7FC8-1D79-70081ED0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282D-DA88-6A16-E5CE-3609BD94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67D8-B483-D71E-B87F-7C89F332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227-3204-A5E4-EA8E-2FD0D438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0AE96-86D0-D263-3D0D-7150F2B4F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79DF4-C19C-037F-FEA3-411B4C46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334-058C-5009-292C-A9C5AD3F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C481-CB71-061C-A64F-9233C30C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BCBA-2511-65A1-120E-C48BB1D6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D021-65AC-00D0-E966-AA6C2473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0798-91B9-775B-8088-EFA76224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BB6E-890B-EB86-63F5-C2A30A0D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E242-0585-BE00-C590-35BB649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DD88-F8BB-E3E3-A4EB-0EC55CF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5AE-3C9A-4383-AD9A-6EBC9730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5031-FB88-785E-47BF-65D81D7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15E6-6DE5-55B0-C662-408BD5A5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03120-AEC2-C0E1-A759-C4D00DD0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6B23-29A0-490F-3752-276CFCF8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FF28-B5F0-F576-C8FD-7D5C5530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8568-D12F-2042-D288-72198138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9A45-B94E-8D20-7BF2-A9A91E33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C84B-757D-CC1F-55A9-FF5D452D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338E-FBE5-7047-5573-8BB7FCDE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1439B-ADBF-223F-1EC3-962A6354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67B-0DC8-2690-6BD1-B5FF0984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8774D-BB9B-D0DB-E197-02F15EE1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400D-953D-8E9C-15FE-695870621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104F-75E2-62DC-300D-AC6CE76AC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F605B-5D5D-6A92-25CF-A5A1F11E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72B85-182F-1B10-8C28-82145DC4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7E29-DC61-6A08-A070-75433B66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862D-F05B-6C42-C6A1-D0AFC2FE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EEBE-2F72-B980-216F-A290A8FF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F3A84-221C-135A-F33D-B4AA8DA1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E73B-9097-9BE0-189F-C955DB4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89FA-1FC2-FC1A-DE15-8211B7EF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75B83-9946-2101-6161-03B4270C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360B1-9B92-E531-B491-FEBAF569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E779-6465-48F5-1840-DF207649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0D3C-3D55-FB52-61DE-9CF31D96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6D21-2FEE-757D-7906-EF1D774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99D7-0D19-FFB1-9FA7-2C2B83B9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2AD8-CB7A-3736-E870-71886C9F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93711-95C7-F337-C54F-41713881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39B9-8C17-7CDC-130B-32DC07DD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5B37-8C19-180A-084F-D58ED0A7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08B89-BBC8-B52E-EABE-F12D4F22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FA49-B7DD-B7CA-03C6-E80F0CF6A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8C5F-007B-9333-AD38-B5AA46DA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CDF4-4E0C-E836-6C51-C68834E0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CDC6-E70C-5ED8-486B-DA125B11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7BB7C-F284-E9BA-655F-4A99E0B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DAE8-5AFC-AD35-C1F9-EBCA722A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8EE1-CB5B-E0D9-33FD-BA1B5B6C9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7FCD8-ADBA-E54D-96C4-C1A9CA4B83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AA77-2BC1-7259-F5F0-7F9C2348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8510-EDAB-0EA9-0D4A-4CD26F5AA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07DC3-013D-F646-996F-B77C1F79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ECCF3-2FC8-ED95-C12D-3DEDD269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260299"/>
            <a:ext cx="10744199" cy="64112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ED006B-9E4C-64FC-2B27-702B26BE668A}"/>
              </a:ext>
            </a:extLst>
          </p:cNvPr>
          <p:cNvSpPr/>
          <p:nvPr/>
        </p:nvSpPr>
        <p:spPr>
          <a:xfrm rot="18914406">
            <a:off x="2635247" y="2369361"/>
            <a:ext cx="2769494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94072-D7D5-7442-95E6-02B9FA50FFF6}"/>
              </a:ext>
            </a:extLst>
          </p:cNvPr>
          <p:cNvSpPr/>
          <p:nvPr/>
        </p:nvSpPr>
        <p:spPr>
          <a:xfrm>
            <a:off x="2910774" y="3371848"/>
            <a:ext cx="6690425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EF272-BB4B-B6DD-0947-4BAAAE201B3D}"/>
              </a:ext>
            </a:extLst>
          </p:cNvPr>
          <p:cNvSpPr/>
          <p:nvPr/>
        </p:nvSpPr>
        <p:spPr>
          <a:xfrm rot="18779126">
            <a:off x="5423524" y="2364985"/>
            <a:ext cx="2705638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07D76-6AF6-2266-DE98-6362146E5ACD}"/>
              </a:ext>
            </a:extLst>
          </p:cNvPr>
          <p:cNvSpPr/>
          <p:nvPr/>
        </p:nvSpPr>
        <p:spPr>
          <a:xfrm rot="2645498">
            <a:off x="4526338" y="1944004"/>
            <a:ext cx="1611802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E4AC2-C122-7605-A9FA-939E80AE7C73}"/>
              </a:ext>
            </a:extLst>
          </p:cNvPr>
          <p:cNvSpPr/>
          <p:nvPr/>
        </p:nvSpPr>
        <p:spPr>
          <a:xfrm rot="2645498">
            <a:off x="5997944" y="1303311"/>
            <a:ext cx="1150255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21423E-F34C-306F-EEC5-47CB02129EA5}"/>
              </a:ext>
            </a:extLst>
          </p:cNvPr>
          <p:cNvSpPr/>
          <p:nvPr/>
        </p:nvSpPr>
        <p:spPr>
          <a:xfrm rot="18914406">
            <a:off x="5028570" y="1463869"/>
            <a:ext cx="1596842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F02DB-E599-83EE-3D84-4D0F003E589C}"/>
              </a:ext>
            </a:extLst>
          </p:cNvPr>
          <p:cNvSpPr/>
          <p:nvPr/>
        </p:nvSpPr>
        <p:spPr>
          <a:xfrm rot="2645498">
            <a:off x="7101640" y="2383189"/>
            <a:ext cx="2758709" cy="35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13D3-4EAC-5D6B-1591-8F5F0175593A}"/>
              </a:ext>
            </a:extLst>
          </p:cNvPr>
          <p:cNvSpPr txBox="1"/>
          <p:nvPr/>
        </p:nvSpPr>
        <p:spPr>
          <a:xfrm>
            <a:off x="2763472" y="3441005"/>
            <a:ext cx="69909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/>
              <a:t>GRTNR</a:t>
            </a:r>
          </a:p>
        </p:txBody>
      </p:sp>
    </p:spTree>
    <p:extLst>
      <p:ext uri="{BB962C8B-B14F-4D97-AF65-F5344CB8AC3E}">
        <p14:creationId xmlns:p14="http://schemas.microsoft.com/office/powerpoint/2010/main" val="303216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9525-CDBD-FD5F-15A8-91A328EA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ABE6AB-3BB9-FFCE-BB6B-63A74386154C}"/>
              </a:ext>
            </a:extLst>
          </p:cNvPr>
          <p:cNvSpPr/>
          <p:nvPr/>
        </p:nvSpPr>
        <p:spPr>
          <a:xfrm rot="18914406">
            <a:off x="2633483" y="2358141"/>
            <a:ext cx="2769494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3DA31-CBD7-ABD7-AA58-1C7572266CA2}"/>
              </a:ext>
            </a:extLst>
          </p:cNvPr>
          <p:cNvSpPr/>
          <p:nvPr/>
        </p:nvSpPr>
        <p:spPr>
          <a:xfrm>
            <a:off x="2910774" y="3371848"/>
            <a:ext cx="6690425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082B0-271F-9345-85E9-0D8B5A557391}"/>
              </a:ext>
            </a:extLst>
          </p:cNvPr>
          <p:cNvSpPr/>
          <p:nvPr/>
        </p:nvSpPr>
        <p:spPr>
          <a:xfrm rot="18779126">
            <a:off x="5460394" y="2387107"/>
            <a:ext cx="2705638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61D34-A250-32F3-C6F6-7B15A4F8B47B}"/>
              </a:ext>
            </a:extLst>
          </p:cNvPr>
          <p:cNvSpPr/>
          <p:nvPr/>
        </p:nvSpPr>
        <p:spPr>
          <a:xfrm rot="2645498">
            <a:off x="4526338" y="1944004"/>
            <a:ext cx="1611802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6B670-41C9-CEC0-1F3D-4145FD77F7F8}"/>
              </a:ext>
            </a:extLst>
          </p:cNvPr>
          <p:cNvSpPr/>
          <p:nvPr/>
        </p:nvSpPr>
        <p:spPr>
          <a:xfrm rot="2645498">
            <a:off x="5997944" y="1303311"/>
            <a:ext cx="1150255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A5FD3-42C1-0790-F744-6165D93B0F43}"/>
              </a:ext>
            </a:extLst>
          </p:cNvPr>
          <p:cNvSpPr/>
          <p:nvPr/>
        </p:nvSpPr>
        <p:spPr>
          <a:xfrm rot="18914406">
            <a:off x="5028570" y="1463869"/>
            <a:ext cx="1596842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28146-0B1B-D298-545A-3ECEDFE66321}"/>
              </a:ext>
            </a:extLst>
          </p:cNvPr>
          <p:cNvSpPr/>
          <p:nvPr/>
        </p:nvSpPr>
        <p:spPr>
          <a:xfrm rot="2645498">
            <a:off x="7107019" y="2365396"/>
            <a:ext cx="2758709" cy="357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3AA63-733E-802E-E0D3-198B20731FE7}"/>
              </a:ext>
            </a:extLst>
          </p:cNvPr>
          <p:cNvSpPr txBox="1"/>
          <p:nvPr/>
        </p:nvSpPr>
        <p:spPr>
          <a:xfrm>
            <a:off x="2763472" y="3441005"/>
            <a:ext cx="69909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/>
              <a:t>GRTNR</a:t>
            </a:r>
          </a:p>
        </p:txBody>
      </p:sp>
    </p:spTree>
    <p:extLst>
      <p:ext uri="{BB962C8B-B14F-4D97-AF65-F5344CB8AC3E}">
        <p14:creationId xmlns:p14="http://schemas.microsoft.com/office/powerpoint/2010/main" val="349463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Till Gartner</dc:creator>
  <cp:lastModifiedBy>Till Gartner</cp:lastModifiedBy>
  <cp:revision>1</cp:revision>
  <dcterms:created xsi:type="dcterms:W3CDTF">2024-12-03T15:24:54Z</dcterms:created>
  <dcterms:modified xsi:type="dcterms:W3CDTF">2024-12-03T15:33:41Z</dcterms:modified>
</cp:coreProperties>
</file>