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63E-DBE1-1545-9F8A-E64499C8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DB198-436A-1946-8F84-0DC860F1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EA7-D680-E24E-8119-E1679C5E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CFD8-EE99-F740-930C-F511A24A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5918-9DFF-A948-BEDA-A85C0EC4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C702-0F0D-0149-AEBA-A60C63BB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3E5C-035D-C544-AE92-58ABBC07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AB4E-A904-F74C-B185-CBAFD23B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24D1-4A66-C64A-9304-F16F1511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9BB8-8E86-944D-98FB-F668515A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D0535-3DA3-3040-9739-88182632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F98E-C801-D142-9B81-7CA74BB6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35FD-6726-574B-8221-6990729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69E1-54F0-1143-B874-4A9A963E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050A-8A58-E640-9ECA-5099E068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BB9-F3CB-AF4A-B098-7C5A6EF2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9921-728C-C34F-8C44-AB723AA4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B3A8-649F-2D4B-A022-0666D345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14E2-3191-2843-8C39-C5354C06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6B12-7CDF-254F-854F-602DF7DC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26BD-5410-4645-93E2-8B2B513E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126D-13C6-C04B-82C8-5C650F2A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CE60-4E90-8341-AFA3-912CC5EA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86F2-122A-BC4C-BE58-2BB98AF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3D86-34C4-DF45-B81F-2278E61E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B6CC-2361-034F-B5C5-C4092654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FE9-4E57-054E-B071-03DA7661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6118-3D91-4345-93C2-0A3AC31D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A6EF-60F2-5A46-AD60-638BCE0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E416-73BC-5744-891F-DB089F3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F47F-8581-7E4F-A4B9-16C70E1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5B19-6D2A-814F-97DE-C5084EC5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84E8-B1DE-4F4B-B3ED-D6258FB6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981B-47CB-DF47-97D8-634D3CAA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E0223-A7C8-9348-8444-0D5C274D7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13FCF-E9F8-FA44-A3E1-C9ABF6EA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2594B-64C2-794D-8063-7ED3291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D7D29-D4FE-B34E-AE26-891D9FC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BA54-E27F-D84F-AAE5-99B40D72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3B4-DB29-844C-BBF5-5E17622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639F6-8057-E641-A198-65B92E98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09D4A-1293-8D42-8685-0D2AB99F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4BA0D-53F9-244A-99ED-2653062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C809-077E-4D4B-813F-9EF0F19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AEB22-F344-8D41-A47E-ADEE2EE3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B2229-29EC-5044-A9EC-0F8A9B6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3135-7FCD-AA45-8A2D-55AD3E9C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B0DD-6EA1-D249-919C-2E9D37F8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A29E-8E7F-6E4A-85B9-366DE801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F26B-49E5-E14A-9593-FF73FF14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F726-3233-8B44-88DD-4D081D8D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CAA1-A9D2-D64E-877D-E251D02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6EA0-6C17-1347-A923-361B2EA7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5D622-C7B8-7B44-B6D0-8AEEF6B3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3B0F5-1082-2F4B-92B1-BBFB1B1D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6764-FC0E-1845-B53A-4D478E2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442-57B5-C24F-82AA-B87F1574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6F269-A088-4A45-932A-10DA45EB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C9800-0E0E-0B48-8430-00BF8F4B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2601-5546-8040-8DAD-C18648AC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BC5E-0037-FA40-B21B-1FF6D5369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87DF-10C3-7349-9289-D53C451130D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24DB-8B6C-F444-9D37-B81F6C7B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5A69-6DD2-1845-8393-1040D5C7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B909-8BC0-1246-8748-49DA2A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eel, fruit, green, game&#10;&#10;Description automatically generated">
            <a:extLst>
              <a:ext uri="{FF2B5EF4-FFF2-40B4-BE49-F238E27FC236}">
                <a16:creationId xmlns:a16="http://schemas.microsoft.com/office/drawing/2014/main" id="{8FD708CE-2995-0B4E-8FAD-2F306B8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2" b="95921" l="4729" r="93426">
                        <a14:foregroundMark x1="9919" y1="32745" x2="7382" y2="39361"/>
                        <a14:foregroundMark x1="7382" y1="39361" x2="2307" y2="44322"/>
                        <a14:foregroundMark x1="2307" y1="44322" x2="8189" y2="49063"/>
                        <a14:foregroundMark x1="8189" y1="49063" x2="16032" y2="51929"/>
                        <a14:foregroundMark x1="16032" y1="51929" x2="17416" y2="51929"/>
                        <a14:foregroundMark x1="5075" y1="45204" x2="4729" y2="45424"/>
                        <a14:foregroundMark x1="70242" y1="76406" x2="70242" y2="76406"/>
                        <a14:foregroundMark x1="42561" y1="87211" x2="39908" y2="93826"/>
                        <a14:foregroundMark x1="39908" y1="93826" x2="46828" y2="90187"/>
                        <a14:foregroundMark x1="46828" y1="90187" x2="42907" y2="87321"/>
                        <a14:foregroundMark x1="51672" y1="89085" x2="53403" y2="95921"/>
                        <a14:foregroundMark x1="53403" y1="95921" x2="52018" y2="89305"/>
                        <a14:foregroundMark x1="84083" y1="60970" x2="84083" y2="60970"/>
                        <a14:foregroundMark x1="83506" y1="61521" x2="83506" y2="61521"/>
                        <a14:foregroundMark x1="37601" y1="12128" x2="38524" y2="5072"/>
                        <a14:foregroundMark x1="38524" y1="5072" x2="42445" y2="11356"/>
                        <a14:foregroundMark x1="42445" y1="11356" x2="37601" y2="11797"/>
                        <a14:foregroundMark x1="72549" y1="22381" x2="72549" y2="22381"/>
                        <a14:foregroundMark x1="63668" y1="29438" x2="63668" y2="29438"/>
                        <a14:foregroundMark x1="84775" y1="28556" x2="91811" y2="30981"/>
                        <a14:foregroundMark x1="91811" y1="30981" x2="88005" y2="37707"/>
                        <a14:foregroundMark x1="88005" y1="37707" x2="85582" y2="30981"/>
                        <a14:foregroundMark x1="85582" y1="30981" x2="85928" y2="29879"/>
                        <a14:foregroundMark x1="88697" y1="35281" x2="95040" y2="39471"/>
                        <a14:foregroundMark x1="95040" y1="39471" x2="92618" y2="46086"/>
                        <a14:foregroundMark x1="92618" y1="46086" x2="97693" y2="51488"/>
                        <a14:foregroundMark x1="97693" y1="51488" x2="93426" y2="57222"/>
                        <a14:foregroundMark x1="93426" y1="57222" x2="91465" y2="64057"/>
                        <a14:foregroundMark x1="91465" y1="64057" x2="85006" y2="67475"/>
                        <a14:foregroundMark x1="85006" y1="67475" x2="82584" y2="59537"/>
                        <a14:foregroundMark x1="82584" y1="59537" x2="84429" y2="51378"/>
                        <a14:foregroundMark x1="84429" y1="51378" x2="83160" y2="43330"/>
                        <a14:foregroundMark x1="83160" y1="43330" x2="86044" y2="36714"/>
                        <a14:foregroundMark x1="86044" y1="36714" x2="88581" y2="36384"/>
                        <a14:foregroundMark x1="46597" y1="8159" x2="46136" y2="8600"/>
                        <a14:foregroundMark x1="58016" y1="7056" x2="58016" y2="6836"/>
                        <a14:foregroundMark x1="85928" y1="29327" x2="93310" y2="31974"/>
                        <a14:foregroundMark x1="93310" y1="31974" x2="87659" y2="36935"/>
                        <a14:foregroundMark x1="87659" y1="36935" x2="87313" y2="30540"/>
                        <a14:foregroundMark x1="6459" y1="51488" x2="10496" y2="57442"/>
                        <a14:foregroundMark x1="10496" y1="57442" x2="6459" y2="51599"/>
                        <a14:foregroundMark x1="6459" y1="51599" x2="6228" y2="51599"/>
                        <a14:backgroundMark x1="4037" y1="39361" x2="4614" y2="39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8224" y="0"/>
            <a:ext cx="655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99109-83D6-884B-AF84-EC631C624D9B}"/>
              </a:ext>
            </a:extLst>
          </p:cNvPr>
          <p:cNvSpPr/>
          <p:nvPr/>
        </p:nvSpPr>
        <p:spPr>
          <a:xfrm>
            <a:off x="359229" y="936171"/>
            <a:ext cx="11038114" cy="49421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heel, fruit, green, game&#10;&#10;Description automatically generated">
            <a:extLst>
              <a:ext uri="{FF2B5EF4-FFF2-40B4-BE49-F238E27FC236}">
                <a16:creationId xmlns:a16="http://schemas.microsoft.com/office/drawing/2014/main" id="{8FD708CE-2995-0B4E-8FAD-2F306B8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2" b="95921" l="4729" r="93426">
                        <a14:foregroundMark x1="9919" y1="32745" x2="7382" y2="39361"/>
                        <a14:foregroundMark x1="7382" y1="39361" x2="2307" y2="44322"/>
                        <a14:foregroundMark x1="2307" y1="44322" x2="8189" y2="49063"/>
                        <a14:foregroundMark x1="8189" y1="49063" x2="16032" y2="51929"/>
                        <a14:foregroundMark x1="16032" y1="51929" x2="17416" y2="51929"/>
                        <a14:foregroundMark x1="5075" y1="45204" x2="4729" y2="45424"/>
                        <a14:foregroundMark x1="70242" y1="76406" x2="70242" y2="76406"/>
                        <a14:foregroundMark x1="42561" y1="87211" x2="39908" y2="93826"/>
                        <a14:foregroundMark x1="39908" y1="93826" x2="46828" y2="90187"/>
                        <a14:foregroundMark x1="46828" y1="90187" x2="42907" y2="87321"/>
                        <a14:foregroundMark x1="51672" y1="89085" x2="53403" y2="95921"/>
                        <a14:foregroundMark x1="53403" y1="95921" x2="52018" y2="89305"/>
                        <a14:foregroundMark x1="84083" y1="60970" x2="84083" y2="60970"/>
                        <a14:foregroundMark x1="83506" y1="61521" x2="83506" y2="61521"/>
                        <a14:foregroundMark x1="37601" y1="12128" x2="38524" y2="5072"/>
                        <a14:foregroundMark x1="38524" y1="5072" x2="42445" y2="11356"/>
                        <a14:foregroundMark x1="42445" y1="11356" x2="37601" y2="11797"/>
                        <a14:foregroundMark x1="72549" y1="22381" x2="72549" y2="22381"/>
                        <a14:foregroundMark x1="63668" y1="29438" x2="63668" y2="29438"/>
                        <a14:foregroundMark x1="84775" y1="28556" x2="91811" y2="30981"/>
                        <a14:foregroundMark x1="91811" y1="30981" x2="88005" y2="37707"/>
                        <a14:foregroundMark x1="88005" y1="37707" x2="85582" y2="30981"/>
                        <a14:foregroundMark x1="85582" y1="30981" x2="85928" y2="29879"/>
                        <a14:foregroundMark x1="88697" y1="35281" x2="95040" y2="39471"/>
                        <a14:foregroundMark x1="95040" y1="39471" x2="92618" y2="46086"/>
                        <a14:foregroundMark x1="92618" y1="46086" x2="97693" y2="51488"/>
                        <a14:foregroundMark x1="97693" y1="51488" x2="93426" y2="57222"/>
                        <a14:foregroundMark x1="93426" y1="57222" x2="91465" y2="64057"/>
                        <a14:foregroundMark x1="91465" y1="64057" x2="85006" y2="67475"/>
                        <a14:foregroundMark x1="85006" y1="67475" x2="82584" y2="59537"/>
                        <a14:foregroundMark x1="82584" y1="59537" x2="84429" y2="51378"/>
                        <a14:foregroundMark x1="84429" y1="51378" x2="83160" y2="43330"/>
                        <a14:foregroundMark x1="83160" y1="43330" x2="86044" y2="36714"/>
                        <a14:foregroundMark x1="86044" y1="36714" x2="88581" y2="36384"/>
                        <a14:foregroundMark x1="46597" y1="8159" x2="46136" y2="8600"/>
                        <a14:foregroundMark x1="58016" y1="7056" x2="58016" y2="6836"/>
                        <a14:foregroundMark x1="85928" y1="29327" x2="93310" y2="31974"/>
                        <a14:foregroundMark x1="93310" y1="31974" x2="87659" y2="36935"/>
                        <a14:foregroundMark x1="87659" y1="36935" x2="87313" y2="30540"/>
                        <a14:foregroundMark x1="6459" y1="51488" x2="10496" y2="57442"/>
                        <a14:foregroundMark x1="10496" y1="57442" x2="6459" y2="51599"/>
                        <a14:foregroundMark x1="6459" y1="51599" x2="6228" y2="51599"/>
                        <a14:backgroundMark x1="4037" y1="39361" x2="4614" y2="39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9537" y="1970315"/>
            <a:ext cx="2787919" cy="29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6A5E3-FDA5-D446-96CA-F8553F2D08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heel, fruit, green, game&#10;&#10;Description automatically generated">
            <a:extLst>
              <a:ext uri="{FF2B5EF4-FFF2-40B4-BE49-F238E27FC236}">
                <a16:creationId xmlns:a16="http://schemas.microsoft.com/office/drawing/2014/main" id="{9F7E9303-0A36-0943-A0C5-0CB8D975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2" b="95921" l="4729" r="93426">
                        <a14:foregroundMark x1="9919" y1="32745" x2="7382" y2="39361"/>
                        <a14:foregroundMark x1="7382" y1="39361" x2="2307" y2="44322"/>
                        <a14:foregroundMark x1="2307" y1="44322" x2="8189" y2="49063"/>
                        <a14:foregroundMark x1="8189" y1="49063" x2="16032" y2="51929"/>
                        <a14:foregroundMark x1="16032" y1="51929" x2="17416" y2="51929"/>
                        <a14:foregroundMark x1="5075" y1="45204" x2="4729" y2="45424"/>
                        <a14:foregroundMark x1="70242" y1="76406" x2="70242" y2="76406"/>
                        <a14:foregroundMark x1="42561" y1="87211" x2="39908" y2="93826"/>
                        <a14:foregroundMark x1="39908" y1="93826" x2="46828" y2="90187"/>
                        <a14:foregroundMark x1="46828" y1="90187" x2="42907" y2="87321"/>
                        <a14:foregroundMark x1="51672" y1="89085" x2="53403" y2="95921"/>
                        <a14:foregroundMark x1="53403" y1="95921" x2="52018" y2="89305"/>
                        <a14:foregroundMark x1="84083" y1="60970" x2="84083" y2="60970"/>
                        <a14:foregroundMark x1="83506" y1="61521" x2="83506" y2="61521"/>
                        <a14:foregroundMark x1="37601" y1="12128" x2="38524" y2="5072"/>
                        <a14:foregroundMark x1="38524" y1="5072" x2="42445" y2="11356"/>
                        <a14:foregroundMark x1="42445" y1="11356" x2="37601" y2="11797"/>
                        <a14:foregroundMark x1="72549" y1="22381" x2="72549" y2="22381"/>
                        <a14:foregroundMark x1="63668" y1="29438" x2="63668" y2="29438"/>
                        <a14:foregroundMark x1="84775" y1="28556" x2="91811" y2="30981"/>
                        <a14:foregroundMark x1="91811" y1="30981" x2="88005" y2="37707"/>
                        <a14:foregroundMark x1="88005" y1="37707" x2="85582" y2="30981"/>
                        <a14:foregroundMark x1="85582" y1="30981" x2="85928" y2="29879"/>
                        <a14:foregroundMark x1="88697" y1="35281" x2="95040" y2="39471"/>
                        <a14:foregroundMark x1="95040" y1="39471" x2="92618" y2="46086"/>
                        <a14:foregroundMark x1="92618" y1="46086" x2="97693" y2="51488"/>
                        <a14:foregroundMark x1="97693" y1="51488" x2="93426" y2="57222"/>
                        <a14:foregroundMark x1="93426" y1="57222" x2="91465" y2="64057"/>
                        <a14:foregroundMark x1="91465" y1="64057" x2="85006" y2="67475"/>
                        <a14:foregroundMark x1="85006" y1="67475" x2="82584" y2="59537"/>
                        <a14:foregroundMark x1="82584" y1="59537" x2="84429" y2="51378"/>
                        <a14:foregroundMark x1="84429" y1="51378" x2="83160" y2="43330"/>
                        <a14:foregroundMark x1="83160" y1="43330" x2="86044" y2="36714"/>
                        <a14:foregroundMark x1="86044" y1="36714" x2="88581" y2="36384"/>
                        <a14:foregroundMark x1="46597" y1="8159" x2="46136" y2="8600"/>
                        <a14:foregroundMark x1="58016" y1="7056" x2="58016" y2="6836"/>
                        <a14:foregroundMark x1="85928" y1="29327" x2="93310" y2="31974"/>
                        <a14:foregroundMark x1="93310" y1="31974" x2="87659" y2="36935"/>
                        <a14:foregroundMark x1="87659" y1="36935" x2="87313" y2="30540"/>
                        <a14:foregroundMark x1="6459" y1="51488" x2="10496" y2="57442"/>
                        <a14:foregroundMark x1="10496" y1="57442" x2="6459" y2="51599"/>
                        <a14:foregroundMark x1="6459" y1="51599" x2="6228" y2="51599"/>
                        <a14:backgroundMark x1="4037" y1="39361" x2="4614" y2="39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937" y="1116632"/>
            <a:ext cx="4420777" cy="4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Till Gartner</dc:creator>
  <cp:lastModifiedBy>Till Gartner</cp:lastModifiedBy>
  <cp:revision>2</cp:revision>
  <dcterms:created xsi:type="dcterms:W3CDTF">2020-03-23T09:16:32Z</dcterms:created>
  <dcterms:modified xsi:type="dcterms:W3CDTF">2020-03-24T13:54:41Z</dcterms:modified>
</cp:coreProperties>
</file>