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6"/>
  </p:notesMasterIdLst>
  <p:handoutMasterIdLst>
    <p:handoutMasterId r:id="rId27"/>
  </p:handoutMasterIdLst>
  <p:sldIdLst>
    <p:sldId id="320" r:id="rId2"/>
    <p:sldId id="321" r:id="rId3"/>
    <p:sldId id="323" r:id="rId4"/>
    <p:sldId id="349" r:id="rId5"/>
    <p:sldId id="336" r:id="rId6"/>
    <p:sldId id="337" r:id="rId7"/>
    <p:sldId id="324" r:id="rId8"/>
    <p:sldId id="331" r:id="rId9"/>
    <p:sldId id="354" r:id="rId10"/>
    <p:sldId id="332" r:id="rId11"/>
    <p:sldId id="325" r:id="rId12"/>
    <p:sldId id="333" r:id="rId13"/>
    <p:sldId id="341" r:id="rId14"/>
    <p:sldId id="352" r:id="rId15"/>
    <p:sldId id="342" r:id="rId16"/>
    <p:sldId id="353" r:id="rId17"/>
    <p:sldId id="343" r:id="rId18"/>
    <p:sldId id="347" r:id="rId19"/>
    <p:sldId id="340" r:id="rId20"/>
    <p:sldId id="326" r:id="rId21"/>
    <p:sldId id="335" r:id="rId22"/>
    <p:sldId id="355" r:id="rId23"/>
    <p:sldId id="344" r:id="rId24"/>
    <p:sldId id="348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2"/>
    <a:srgbClr val="F4BDFF"/>
    <a:srgbClr val="E8DBA4"/>
    <a:srgbClr val="E8B7A4"/>
    <a:srgbClr val="59358C"/>
    <a:srgbClr val="951B81"/>
    <a:srgbClr val="CD1719"/>
    <a:srgbClr val="DE2526"/>
    <a:srgbClr val="FFFFFF"/>
    <a:srgbClr val="00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EA01E-1403-4D43-9D0D-039AFA4239F6}" v="128" dt="2023-04-12T23:24:13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ll" userId="930f5177d7cff30d" providerId="LiveId" clId="{E5FEA01E-1403-4D43-9D0D-039AFA4239F6}"/>
    <pc:docChg chg="undo redo custSel addSld delSld modSld sldOrd modMainMaster addSection delSection modSection">
      <pc:chgData name="Till" userId="930f5177d7cff30d" providerId="LiveId" clId="{E5FEA01E-1403-4D43-9D0D-039AFA4239F6}" dt="2023-04-12T23:50:34.588" v="6331" actId="14100"/>
      <pc:docMkLst>
        <pc:docMk/>
      </pc:docMkLst>
      <pc:sldChg chg="del ord">
        <pc:chgData name="Till" userId="930f5177d7cff30d" providerId="LiveId" clId="{E5FEA01E-1403-4D43-9D0D-039AFA4239F6}" dt="2023-04-03T22:14:45.232" v="2290" actId="47"/>
        <pc:sldMkLst>
          <pc:docMk/>
          <pc:sldMk cId="868022722" sldId="256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95351814" sldId="257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658853656" sldId="263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938497842" sldId="265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601952811" sldId="267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897040646" sldId="268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874406235" sldId="270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5007877" sldId="271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091863441" sldId="272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902395804" sldId="273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583966740" sldId="274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4050297028" sldId="275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480852811" sldId="276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565851855" sldId="280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478966590" sldId="281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300864739" sldId="282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779098570" sldId="284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514893739" sldId="285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480545968" sldId="286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962763548" sldId="287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608520338" sldId="289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999093830" sldId="291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381322296" sldId="292"/>
        </pc:sldMkLst>
      </pc:sldChg>
      <pc:sldChg chg="modSp del mod ord">
        <pc:chgData name="Till" userId="930f5177d7cff30d" providerId="LiveId" clId="{E5FEA01E-1403-4D43-9D0D-039AFA4239F6}" dt="2023-04-03T22:14:45.232" v="2290" actId="47"/>
        <pc:sldMkLst>
          <pc:docMk/>
          <pc:sldMk cId="2301232585" sldId="294"/>
        </pc:sldMkLst>
        <pc:spChg chg="mod">
          <ac:chgData name="Till" userId="930f5177d7cff30d" providerId="LiveId" clId="{E5FEA01E-1403-4D43-9D0D-039AFA4239F6}" dt="2023-04-03T20:25:33.324" v="279" actId="1076"/>
          <ac:spMkLst>
            <pc:docMk/>
            <pc:sldMk cId="2301232585" sldId="294"/>
            <ac:spMk id="2" creationId="{00000000-0000-0000-0000-000000000000}"/>
          </ac:spMkLst>
        </pc:spChg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780159753" sldId="295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181036619" sldId="296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719974338" sldId="301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919080071" sldId="303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311278558" sldId="304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796870206" sldId="305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123388100" sldId="306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661868633" sldId="307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798651536" sldId="308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480460307" sldId="309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466820944" sldId="310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4188129739" sldId="311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086812899" sldId="312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42595502" sldId="314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4239607552" sldId="315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3789812680" sldId="316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2925148737" sldId="317"/>
        </pc:sldMkLst>
      </pc:sldChg>
      <pc:sldChg chg="del">
        <pc:chgData name="Till" userId="930f5177d7cff30d" providerId="LiveId" clId="{E5FEA01E-1403-4D43-9D0D-039AFA4239F6}" dt="2023-04-03T22:14:45.232" v="2290" actId="47"/>
        <pc:sldMkLst>
          <pc:docMk/>
          <pc:sldMk cId="1607067512" sldId="318"/>
        </pc:sldMkLst>
      </pc:sldChg>
      <pc:sldChg chg="new del ord">
        <pc:chgData name="Till" userId="930f5177d7cff30d" providerId="LiveId" clId="{E5FEA01E-1403-4D43-9D0D-039AFA4239F6}" dt="2023-04-03T20:32:44.249" v="431" actId="2696"/>
        <pc:sldMkLst>
          <pc:docMk/>
          <pc:sldMk cId="2700869074" sldId="319"/>
        </pc:sldMkLst>
      </pc:sldChg>
      <pc:sldChg chg="modSp add mod ord">
        <pc:chgData name="Till" userId="930f5177d7cff30d" providerId="LiveId" clId="{E5FEA01E-1403-4D43-9D0D-039AFA4239F6}" dt="2023-04-12T21:40:21.474" v="4337" actId="3626"/>
        <pc:sldMkLst>
          <pc:docMk/>
          <pc:sldMk cId="2626514629" sldId="320"/>
        </pc:sldMkLst>
        <pc:spChg chg="mod">
          <ac:chgData name="Till" userId="930f5177d7cff30d" providerId="LiveId" clId="{E5FEA01E-1403-4D43-9D0D-039AFA4239F6}" dt="2023-04-06T20:02:44.718" v="3607" actId="20577"/>
          <ac:spMkLst>
            <pc:docMk/>
            <pc:sldMk cId="2626514629" sldId="320"/>
            <ac:spMk id="3" creationId="{00000000-0000-0000-0000-000000000000}"/>
          </ac:spMkLst>
        </pc:spChg>
        <pc:spChg chg="mod">
          <ac:chgData name="Till" userId="930f5177d7cff30d" providerId="LiveId" clId="{E5FEA01E-1403-4D43-9D0D-039AFA4239F6}" dt="2023-04-06T19:26:08.864" v="3524" actId="20577"/>
          <ac:spMkLst>
            <pc:docMk/>
            <pc:sldMk cId="2626514629" sldId="320"/>
            <ac:spMk id="5" creationId="{00000000-0000-0000-0000-000000000000}"/>
          </ac:spMkLst>
        </pc:spChg>
        <pc:spChg chg="mod">
          <ac:chgData name="Till" userId="930f5177d7cff30d" providerId="LiveId" clId="{E5FEA01E-1403-4D43-9D0D-039AFA4239F6}" dt="2023-04-06T19:26:36.634" v="3571" actId="20577"/>
          <ac:spMkLst>
            <pc:docMk/>
            <pc:sldMk cId="2626514629" sldId="320"/>
            <ac:spMk id="8" creationId="{00000000-0000-0000-0000-000000000000}"/>
          </ac:spMkLst>
        </pc:spChg>
        <pc:spChg chg="mod">
          <ac:chgData name="Till" userId="930f5177d7cff30d" providerId="LiveId" clId="{E5FEA01E-1403-4D43-9D0D-039AFA4239F6}" dt="2023-04-06T20:04:13.065" v="3647" actId="20577"/>
          <ac:spMkLst>
            <pc:docMk/>
            <pc:sldMk cId="2626514629" sldId="320"/>
            <ac:spMk id="11" creationId="{00000000-0000-0000-0000-000000000000}"/>
          </ac:spMkLst>
        </pc:spChg>
        <pc:spChg chg="mod">
          <ac:chgData name="Till" userId="930f5177d7cff30d" providerId="LiveId" clId="{E5FEA01E-1403-4D43-9D0D-039AFA4239F6}" dt="2023-04-06T20:03:03.578" v="3641" actId="20577"/>
          <ac:spMkLst>
            <pc:docMk/>
            <pc:sldMk cId="2626514629" sldId="320"/>
            <ac:spMk id="16" creationId="{00000000-0000-0000-0000-000000000000}"/>
          </ac:spMkLst>
        </pc:spChg>
        <pc:spChg chg="mod">
          <ac:chgData name="Till" userId="930f5177d7cff30d" providerId="LiveId" clId="{E5FEA01E-1403-4D43-9D0D-039AFA4239F6}" dt="2023-04-12T21:40:21.474" v="4337" actId="3626"/>
          <ac:spMkLst>
            <pc:docMk/>
            <pc:sldMk cId="2626514629" sldId="320"/>
            <ac:spMk id="17" creationId="{00000000-0000-0000-0000-000000000000}"/>
          </ac:spMkLst>
        </pc:spChg>
      </pc:sldChg>
      <pc:sldChg chg="modSp add del mod ord">
        <pc:chgData name="Till" userId="930f5177d7cff30d" providerId="LiveId" clId="{E5FEA01E-1403-4D43-9D0D-039AFA4239F6}" dt="2023-04-12T23:29:05.571" v="5874" actId="6549"/>
        <pc:sldMkLst>
          <pc:docMk/>
          <pc:sldMk cId="248374076" sldId="321"/>
        </pc:sldMkLst>
        <pc:spChg chg="mod">
          <ac:chgData name="Till" userId="930f5177d7cff30d" providerId="LiveId" clId="{E5FEA01E-1403-4D43-9D0D-039AFA4239F6}" dt="2023-04-12T23:29:05.571" v="5874" actId="6549"/>
          <ac:spMkLst>
            <pc:docMk/>
            <pc:sldMk cId="248374076" sldId="321"/>
            <ac:spMk id="2" creationId="{00000000-0000-0000-0000-000000000000}"/>
          </ac:spMkLst>
        </pc:spChg>
        <pc:spChg chg="mod">
          <ac:chgData name="Till" userId="930f5177d7cff30d" providerId="LiveId" clId="{E5FEA01E-1403-4D43-9D0D-039AFA4239F6}" dt="2023-04-03T20:33:31.817" v="433" actId="242"/>
          <ac:spMkLst>
            <pc:docMk/>
            <pc:sldMk cId="248374076" sldId="321"/>
            <ac:spMk id="3" creationId="{00000000-0000-0000-0000-000000000000}"/>
          </ac:spMkLst>
        </pc:spChg>
      </pc:sldChg>
      <pc:sldChg chg="add del">
        <pc:chgData name="Till" userId="930f5177d7cff30d" providerId="LiveId" clId="{E5FEA01E-1403-4D43-9D0D-039AFA4239F6}" dt="2023-04-03T22:14:45.232" v="2290" actId="47"/>
        <pc:sldMkLst>
          <pc:docMk/>
          <pc:sldMk cId="2824084913" sldId="322"/>
        </pc:sldMkLst>
      </pc:sldChg>
      <pc:sldChg chg="modSp add mod ord">
        <pc:chgData name="Till" userId="930f5177d7cff30d" providerId="LiveId" clId="{E5FEA01E-1403-4D43-9D0D-039AFA4239F6}" dt="2023-04-03T20:35:50.378" v="518" actId="20577"/>
        <pc:sldMkLst>
          <pc:docMk/>
          <pc:sldMk cId="2123434125" sldId="323"/>
        </pc:sldMkLst>
        <pc:spChg chg="mod">
          <ac:chgData name="Till" userId="930f5177d7cff30d" providerId="LiveId" clId="{E5FEA01E-1403-4D43-9D0D-039AFA4239F6}" dt="2023-04-03T20:35:50.378" v="518" actId="20577"/>
          <ac:spMkLst>
            <pc:docMk/>
            <pc:sldMk cId="2123434125" sldId="323"/>
            <ac:spMk id="2" creationId="{00000000-0000-0000-0000-000000000000}"/>
          </ac:spMkLst>
        </pc:spChg>
      </pc:sldChg>
      <pc:sldChg chg="modSp add mod">
        <pc:chgData name="Till" userId="930f5177d7cff30d" providerId="LiveId" clId="{E5FEA01E-1403-4D43-9D0D-039AFA4239F6}" dt="2023-04-03T20:32:18.774" v="389" actId="20577"/>
        <pc:sldMkLst>
          <pc:docMk/>
          <pc:sldMk cId="959208078" sldId="324"/>
        </pc:sldMkLst>
        <pc:spChg chg="mod">
          <ac:chgData name="Till" userId="930f5177d7cff30d" providerId="LiveId" clId="{E5FEA01E-1403-4D43-9D0D-039AFA4239F6}" dt="2023-04-03T20:32:18.774" v="389" actId="20577"/>
          <ac:spMkLst>
            <pc:docMk/>
            <pc:sldMk cId="959208078" sldId="324"/>
            <ac:spMk id="2" creationId="{00000000-0000-0000-0000-000000000000}"/>
          </ac:spMkLst>
        </pc:spChg>
      </pc:sldChg>
      <pc:sldChg chg="modSp add mod">
        <pc:chgData name="Till" userId="930f5177d7cff30d" providerId="LiveId" clId="{E5FEA01E-1403-4D43-9D0D-039AFA4239F6}" dt="2023-04-03T20:32:28.242" v="410" actId="20577"/>
        <pc:sldMkLst>
          <pc:docMk/>
          <pc:sldMk cId="1691832382" sldId="325"/>
        </pc:sldMkLst>
        <pc:spChg chg="mod">
          <ac:chgData name="Till" userId="930f5177d7cff30d" providerId="LiveId" clId="{E5FEA01E-1403-4D43-9D0D-039AFA4239F6}" dt="2023-04-03T20:32:28.242" v="410" actId="20577"/>
          <ac:spMkLst>
            <pc:docMk/>
            <pc:sldMk cId="1691832382" sldId="325"/>
            <ac:spMk id="2" creationId="{00000000-0000-0000-0000-000000000000}"/>
          </ac:spMkLst>
        </pc:spChg>
      </pc:sldChg>
      <pc:sldChg chg="modSp add mod">
        <pc:chgData name="Till" userId="930f5177d7cff30d" providerId="LiveId" clId="{E5FEA01E-1403-4D43-9D0D-039AFA4239F6}" dt="2023-04-03T20:32:39.103" v="430" actId="20577"/>
        <pc:sldMkLst>
          <pc:docMk/>
          <pc:sldMk cId="1142530369" sldId="326"/>
        </pc:sldMkLst>
        <pc:spChg chg="mod">
          <ac:chgData name="Till" userId="930f5177d7cff30d" providerId="LiveId" clId="{E5FEA01E-1403-4D43-9D0D-039AFA4239F6}" dt="2023-04-03T20:32:39.103" v="430" actId="20577"/>
          <ac:spMkLst>
            <pc:docMk/>
            <pc:sldMk cId="1142530369" sldId="326"/>
            <ac:spMk id="2" creationId="{00000000-0000-0000-0000-000000000000}"/>
          </ac:spMkLst>
        </pc:spChg>
      </pc:sldChg>
      <pc:sldChg chg="addSp modSp new del mod modShow">
        <pc:chgData name="Till" userId="930f5177d7cff30d" providerId="LiveId" clId="{E5FEA01E-1403-4D43-9D0D-039AFA4239F6}" dt="2023-04-12T23:39:04.555" v="6245" actId="2696"/>
        <pc:sldMkLst>
          <pc:docMk/>
          <pc:sldMk cId="2573087547" sldId="327"/>
        </pc:sldMkLst>
        <pc:spChg chg="mod">
          <ac:chgData name="Till" userId="930f5177d7cff30d" providerId="LiveId" clId="{E5FEA01E-1403-4D43-9D0D-039AFA4239F6}" dt="2023-04-03T22:12:10.425" v="2254" actId="113"/>
          <ac:spMkLst>
            <pc:docMk/>
            <pc:sldMk cId="2573087547" sldId="327"/>
            <ac:spMk id="2" creationId="{A2A5472E-ABB9-4E1F-4246-BE3F259DA75C}"/>
          </ac:spMkLst>
        </pc:spChg>
        <pc:spChg chg="mod">
          <ac:chgData name="Till" userId="930f5177d7cff30d" providerId="LiveId" clId="{E5FEA01E-1403-4D43-9D0D-039AFA4239F6}" dt="2023-04-12T21:45:39.243" v="4405" actId="1076"/>
          <ac:spMkLst>
            <pc:docMk/>
            <pc:sldMk cId="2573087547" sldId="327"/>
            <ac:spMk id="3" creationId="{760FDE33-4473-7D27-A4B7-DB54CBF2D2A1}"/>
          </ac:spMkLst>
        </pc:spChg>
        <pc:picChg chg="add mod">
          <ac:chgData name="Till" userId="930f5177d7cff30d" providerId="LiveId" clId="{E5FEA01E-1403-4D43-9D0D-039AFA4239F6}" dt="2023-04-12T21:45:36.551" v="4404" actId="1076"/>
          <ac:picMkLst>
            <pc:docMk/>
            <pc:sldMk cId="2573087547" sldId="327"/>
            <ac:picMk id="5" creationId="{697BD518-5C6D-4261-8B60-CF3741A39498}"/>
          </ac:picMkLst>
        </pc:picChg>
      </pc:sldChg>
      <pc:sldChg chg="modSp add del mod">
        <pc:chgData name="Till" userId="930f5177d7cff30d" providerId="LiveId" clId="{E5FEA01E-1403-4D43-9D0D-039AFA4239F6}" dt="2023-04-03T20:41:40.682" v="772" actId="2696"/>
        <pc:sldMkLst>
          <pc:docMk/>
          <pc:sldMk cId="1971014568" sldId="328"/>
        </pc:sldMkLst>
        <pc:spChg chg="mod">
          <ac:chgData name="Till" userId="930f5177d7cff30d" providerId="LiveId" clId="{E5FEA01E-1403-4D43-9D0D-039AFA4239F6}" dt="2023-04-03T20:34:56.242" v="465" actId="20577"/>
          <ac:spMkLst>
            <pc:docMk/>
            <pc:sldMk cId="1971014568" sldId="328"/>
            <ac:spMk id="2" creationId="{A2A5472E-ABB9-4E1F-4246-BE3F259DA75C}"/>
          </ac:spMkLst>
        </pc:spChg>
      </pc:sldChg>
      <pc:sldChg chg="addSp delSp modSp add del mod">
        <pc:chgData name="Till" userId="930f5177d7cff30d" providerId="LiveId" clId="{E5FEA01E-1403-4D43-9D0D-039AFA4239F6}" dt="2023-04-03T20:55:19.927" v="1162" actId="2696"/>
        <pc:sldMkLst>
          <pc:docMk/>
          <pc:sldMk cId="925792463" sldId="329"/>
        </pc:sldMkLst>
        <pc:spChg chg="mod">
          <ac:chgData name="Till" userId="930f5177d7cff30d" providerId="LiveId" clId="{E5FEA01E-1403-4D43-9D0D-039AFA4239F6}" dt="2023-04-03T20:35:07.369" v="485" actId="20577"/>
          <ac:spMkLst>
            <pc:docMk/>
            <pc:sldMk cId="925792463" sldId="329"/>
            <ac:spMk id="2" creationId="{A2A5472E-ABB9-4E1F-4246-BE3F259DA75C}"/>
          </ac:spMkLst>
        </pc:spChg>
        <pc:spChg chg="del">
          <ac:chgData name="Till" userId="930f5177d7cff30d" providerId="LiveId" clId="{E5FEA01E-1403-4D43-9D0D-039AFA4239F6}" dt="2023-04-03T20:53:05.801" v="1148" actId="22"/>
          <ac:spMkLst>
            <pc:docMk/>
            <pc:sldMk cId="925792463" sldId="329"/>
            <ac:spMk id="3" creationId="{760FDE33-4473-7D27-A4B7-DB54CBF2D2A1}"/>
          </ac:spMkLst>
        </pc:spChg>
        <pc:picChg chg="add mod ord modCrop">
          <ac:chgData name="Till" userId="930f5177d7cff30d" providerId="LiveId" clId="{E5FEA01E-1403-4D43-9D0D-039AFA4239F6}" dt="2023-04-03T20:53:41.604" v="1155" actId="1076"/>
          <ac:picMkLst>
            <pc:docMk/>
            <pc:sldMk cId="925792463" sldId="329"/>
            <ac:picMk id="5" creationId="{5105F3F7-E1F3-785F-621C-5EF429AE301F}"/>
          </ac:picMkLst>
        </pc:picChg>
      </pc:sldChg>
      <pc:sldChg chg="modSp add del mod ord">
        <pc:chgData name="Till" userId="930f5177d7cff30d" providerId="LiveId" clId="{E5FEA01E-1403-4D43-9D0D-039AFA4239F6}" dt="2023-04-06T21:06:10.867" v="4262" actId="2696"/>
        <pc:sldMkLst>
          <pc:docMk/>
          <pc:sldMk cId="1932280459" sldId="330"/>
        </pc:sldMkLst>
        <pc:spChg chg="mod">
          <ac:chgData name="Till" userId="930f5177d7cff30d" providerId="LiveId" clId="{E5FEA01E-1403-4D43-9D0D-039AFA4239F6}" dt="2023-04-03T22:11:29.964" v="2243" actId="113"/>
          <ac:spMkLst>
            <pc:docMk/>
            <pc:sldMk cId="1932280459" sldId="330"/>
            <ac:spMk id="2" creationId="{A2A5472E-ABB9-4E1F-4246-BE3F259DA75C}"/>
          </ac:spMkLst>
        </pc:spChg>
        <pc:spChg chg="mod">
          <ac:chgData name="Till" userId="930f5177d7cff30d" providerId="LiveId" clId="{E5FEA01E-1403-4D43-9D0D-039AFA4239F6}" dt="2023-04-03T21:03:38.696" v="1404" actId="20577"/>
          <ac:spMkLst>
            <pc:docMk/>
            <pc:sldMk cId="1932280459" sldId="330"/>
            <ac:spMk id="3" creationId="{760FDE33-4473-7D27-A4B7-DB54CBF2D2A1}"/>
          </ac:spMkLst>
        </pc:spChg>
      </pc:sldChg>
      <pc:sldChg chg="addSp delSp modSp add mod">
        <pc:chgData name="Till" userId="930f5177d7cff30d" providerId="LiveId" clId="{E5FEA01E-1403-4D43-9D0D-039AFA4239F6}" dt="2023-04-03T22:11:43.650" v="2246" actId="113"/>
        <pc:sldMkLst>
          <pc:docMk/>
          <pc:sldMk cId="1107167012" sldId="331"/>
        </pc:sldMkLst>
        <pc:spChg chg="mod">
          <ac:chgData name="Till" userId="930f5177d7cff30d" providerId="LiveId" clId="{E5FEA01E-1403-4D43-9D0D-039AFA4239F6}" dt="2023-04-03T22:11:43.650" v="2246" actId="113"/>
          <ac:spMkLst>
            <pc:docMk/>
            <pc:sldMk cId="1107167012" sldId="331"/>
            <ac:spMk id="2" creationId="{A2A5472E-ABB9-4E1F-4246-BE3F259DA75C}"/>
          </ac:spMkLst>
        </pc:spChg>
        <pc:spChg chg="mod">
          <ac:chgData name="Till" userId="930f5177d7cff30d" providerId="LiveId" clId="{E5FEA01E-1403-4D43-9D0D-039AFA4239F6}" dt="2023-04-03T22:02:13.492" v="2019" actId="20577"/>
          <ac:spMkLst>
            <pc:docMk/>
            <pc:sldMk cId="1107167012" sldId="331"/>
            <ac:spMk id="3" creationId="{760FDE33-4473-7D27-A4B7-DB54CBF2D2A1}"/>
          </ac:spMkLst>
        </pc:spChg>
        <pc:spChg chg="add del mod">
          <ac:chgData name="Till" userId="930f5177d7cff30d" providerId="LiveId" clId="{E5FEA01E-1403-4D43-9D0D-039AFA4239F6}" dt="2023-04-03T21:20:12.206" v="1427" actId="478"/>
          <ac:spMkLst>
            <pc:docMk/>
            <pc:sldMk cId="1107167012" sldId="331"/>
            <ac:spMk id="6" creationId="{FFA81704-D42F-53E4-67A6-52F851E17CE9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7" creationId="{0FE793E4-4903-0BC1-2157-5640881D33E9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8" creationId="{D796EBBB-C904-C75E-40C6-964050E41043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9" creationId="{ABFF226D-61C1-337C-5146-712FDE44F52F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10" creationId="{EC46AF19-A244-3BB3-13F5-05FD6A76316A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11" creationId="{F887C423-0A63-F061-7720-ABD1925B4D2F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37" creationId="{5DF8F071-ADCF-AD81-DBBE-D00D259B70A0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38" creationId="{88602B85-E1A1-A730-0208-5EF4DBBD0D93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39" creationId="{663714B6-BF86-D10B-2BC2-6D4AAAFCDF52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0" creationId="{D5A5E15C-DEED-6634-BB80-8874B1AB1C99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1" creationId="{DBD99A0B-4BF2-B909-6C09-F36586684005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2" creationId="{E657E5E5-AC94-4E59-6498-5744910823B6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3" creationId="{D99E5DBA-0490-B3DC-A6D4-59D8301DC962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4" creationId="{001E86F0-C0CD-3134-101E-0E8ACD6FEE85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5" creationId="{F86198F1-A848-B9C7-1B70-1F2023A623F4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6" creationId="{0A072BF9-277A-936E-2CFA-E7CB3278FB15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7" creationId="{1775080B-F902-22B8-FE3E-CD4B66E34019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8" creationId="{EC308D51-6EBB-B61F-2D6B-E118E71C508F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49" creationId="{52F04693-A415-CFFD-42F8-232B19F84307}"/>
          </ac:spMkLst>
        </pc:spChg>
        <pc:spChg chg="add mod topLvl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50" creationId="{136ECBAB-BC26-7CB5-E133-2DC446103315}"/>
          </ac:spMkLst>
        </pc:spChg>
        <pc:spChg chg="add mod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61" creationId="{70317100-D51A-65E4-82B4-E2508667775B}"/>
          </ac:spMkLst>
        </pc:spChg>
        <pc:spChg chg="add mod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62" creationId="{07044CDE-3F41-38E2-CAD8-4599642A9D5A}"/>
          </ac:spMkLst>
        </pc:spChg>
        <pc:spChg chg="add mod">
          <ac:chgData name="Till" userId="930f5177d7cff30d" providerId="LiveId" clId="{E5FEA01E-1403-4D43-9D0D-039AFA4239F6}" dt="2023-04-03T22:00:21.229" v="2013" actId="404"/>
          <ac:spMkLst>
            <pc:docMk/>
            <pc:sldMk cId="1107167012" sldId="331"/>
            <ac:spMk id="63" creationId="{6BC64E2D-EE23-C41B-C580-C2764E97AA78}"/>
          </ac:spMkLst>
        </pc:spChg>
        <pc:grpChg chg="add del mod">
          <ac:chgData name="Till" userId="930f5177d7cff30d" providerId="LiveId" clId="{E5FEA01E-1403-4D43-9D0D-039AFA4239F6}" dt="2023-04-03T21:28:05.411" v="1524" actId="165"/>
          <ac:grpSpMkLst>
            <pc:docMk/>
            <pc:sldMk cId="1107167012" sldId="331"/>
            <ac:grpSpMk id="35" creationId="{15BE85D8-A51B-5215-2734-52CB910AAB7A}"/>
          </ac:grpSpMkLst>
        </pc:grpChg>
        <pc:grpChg chg="add del mod">
          <ac:chgData name="Till" userId="930f5177d7cff30d" providerId="LiveId" clId="{E5FEA01E-1403-4D43-9D0D-039AFA4239F6}" dt="2023-04-03T21:37:21.882" v="1776" actId="165"/>
          <ac:grpSpMkLst>
            <pc:docMk/>
            <pc:sldMk cId="1107167012" sldId="331"/>
            <ac:grpSpMk id="59" creationId="{712FF1C1-C575-2237-4F5A-52AABD290211}"/>
          </ac:grpSpMkLst>
        </pc:grpChg>
        <pc:grpChg chg="add mod">
          <ac:chgData name="Till" userId="930f5177d7cff30d" providerId="LiveId" clId="{E5FEA01E-1403-4D43-9D0D-039AFA4239F6}" dt="2023-04-03T21:42:14.326" v="1859" actId="164"/>
          <ac:grpSpMkLst>
            <pc:docMk/>
            <pc:sldMk cId="1107167012" sldId="331"/>
            <ac:grpSpMk id="60" creationId="{724F6A84-BE8D-FEF5-424D-A16BD101B9D2}"/>
          </ac:grpSpMkLst>
        </pc:grpChg>
        <pc:grpChg chg="add mod">
          <ac:chgData name="Till" userId="930f5177d7cff30d" providerId="LiveId" clId="{E5FEA01E-1403-4D43-9D0D-039AFA4239F6}" dt="2023-04-03T21:42:14.326" v="1859" actId="164"/>
          <ac:grpSpMkLst>
            <pc:docMk/>
            <pc:sldMk cId="1107167012" sldId="331"/>
            <ac:grpSpMk id="64" creationId="{161B1873-C53A-B4CD-E58B-0A86CCD5AF64}"/>
          </ac:grpSpMkLst>
        </pc:grpChg>
        <pc:grpChg chg="add mod">
          <ac:chgData name="Till" userId="930f5177d7cff30d" providerId="LiveId" clId="{E5FEA01E-1403-4D43-9D0D-039AFA4239F6}" dt="2023-04-03T22:00:17.373" v="2011" actId="14100"/>
          <ac:grpSpMkLst>
            <pc:docMk/>
            <pc:sldMk cId="1107167012" sldId="331"/>
            <ac:grpSpMk id="65" creationId="{BF9D2F8B-9E7C-6A00-3AA0-7BA6E0521C91}"/>
          </ac:grpSpMkLst>
        </pc:grpChg>
        <pc:picChg chg="add del mod modCrop">
          <ac:chgData name="Till" userId="930f5177d7cff30d" providerId="LiveId" clId="{E5FEA01E-1403-4D43-9D0D-039AFA4239F6}" dt="2023-04-03T21:19:24.387" v="1421" actId="478"/>
          <ac:picMkLst>
            <pc:docMk/>
            <pc:sldMk cId="1107167012" sldId="331"/>
            <ac:picMk id="5" creationId="{BDA49466-E554-1631-925A-ACD549CBEDD6}"/>
          </ac:picMkLst>
        </pc:picChg>
        <pc:cxnChg chg="add del mod">
          <ac:chgData name="Till" userId="930f5177d7cff30d" providerId="LiveId" clId="{E5FEA01E-1403-4D43-9D0D-039AFA4239F6}" dt="2023-04-03T21:23:45.062" v="1493" actId="478"/>
          <ac:cxnSpMkLst>
            <pc:docMk/>
            <pc:sldMk cId="1107167012" sldId="331"/>
            <ac:cxnSpMk id="13" creationId="{7E841C30-2732-17F1-D0D1-1A276087E561}"/>
          </ac:cxnSpMkLst>
        </pc:cxnChg>
        <pc:cxnChg chg="add del mod">
          <ac:chgData name="Till" userId="930f5177d7cff30d" providerId="LiveId" clId="{E5FEA01E-1403-4D43-9D0D-039AFA4239F6}" dt="2023-04-03T21:23:24.925" v="1490" actId="11529"/>
          <ac:cxnSpMkLst>
            <pc:docMk/>
            <pc:sldMk cId="1107167012" sldId="331"/>
            <ac:cxnSpMk id="15" creationId="{E491D745-88A4-0847-2919-9B28FC1D7969}"/>
          </ac:cxnSpMkLst>
        </pc:cxnChg>
        <pc:cxnChg chg="add mod topLvl">
          <ac:chgData name="Till" userId="930f5177d7cff30d" providerId="LiveId" clId="{E5FEA01E-1403-4D43-9D0D-039AFA4239F6}" dt="2023-04-03T22:00:39.251" v="2014" actId="13822"/>
          <ac:cxnSpMkLst>
            <pc:docMk/>
            <pc:sldMk cId="1107167012" sldId="331"/>
            <ac:cxnSpMk id="17" creationId="{D9B4996B-FFA6-07E7-2AE6-21D9109DDBAA}"/>
          </ac:cxnSpMkLst>
        </pc:cxnChg>
        <pc:cxnChg chg="add del mod">
          <ac:chgData name="Till" userId="930f5177d7cff30d" providerId="LiveId" clId="{E5FEA01E-1403-4D43-9D0D-039AFA4239F6}" dt="2023-04-03T21:24:10.789" v="1498" actId="478"/>
          <ac:cxnSpMkLst>
            <pc:docMk/>
            <pc:sldMk cId="1107167012" sldId="331"/>
            <ac:cxnSpMk id="19" creationId="{806B7759-4F3A-54F4-4E5F-3123F36794C5}"/>
          </ac:cxnSpMkLst>
        </pc:cxnChg>
        <pc:cxnChg chg="add mod topLvl">
          <ac:chgData name="Till" userId="930f5177d7cff30d" providerId="LiveId" clId="{E5FEA01E-1403-4D43-9D0D-039AFA4239F6}" dt="2023-04-03T22:00:39.251" v="2014" actId="13822"/>
          <ac:cxnSpMkLst>
            <pc:docMk/>
            <pc:sldMk cId="1107167012" sldId="331"/>
            <ac:cxnSpMk id="23" creationId="{507C5E85-2356-64C8-9117-649FD4823105}"/>
          </ac:cxnSpMkLst>
        </pc:cxnChg>
        <pc:cxnChg chg="add mod topLvl">
          <ac:chgData name="Till" userId="930f5177d7cff30d" providerId="LiveId" clId="{E5FEA01E-1403-4D43-9D0D-039AFA4239F6}" dt="2023-04-03T22:00:39.251" v="2014" actId="13822"/>
          <ac:cxnSpMkLst>
            <pc:docMk/>
            <pc:sldMk cId="1107167012" sldId="331"/>
            <ac:cxnSpMk id="25" creationId="{86005CF4-CFC9-AEA5-4C55-CE93D9BD1ADC}"/>
          </ac:cxnSpMkLst>
        </pc:cxnChg>
        <pc:cxnChg chg="add mod topLvl">
          <ac:chgData name="Till" userId="930f5177d7cff30d" providerId="LiveId" clId="{E5FEA01E-1403-4D43-9D0D-039AFA4239F6}" dt="2023-04-03T22:00:39.251" v="2014" actId="13822"/>
          <ac:cxnSpMkLst>
            <pc:docMk/>
            <pc:sldMk cId="1107167012" sldId="331"/>
            <ac:cxnSpMk id="27" creationId="{5628B34B-ADEA-9028-6ADC-B07824BE3131}"/>
          </ac:cxnSpMkLst>
        </pc:cxnChg>
        <pc:cxnChg chg="add mod topLvl">
          <ac:chgData name="Till" userId="930f5177d7cff30d" providerId="LiveId" clId="{E5FEA01E-1403-4D43-9D0D-039AFA4239F6}" dt="2023-04-03T22:00:39.251" v="2014" actId="13822"/>
          <ac:cxnSpMkLst>
            <pc:docMk/>
            <pc:sldMk cId="1107167012" sldId="331"/>
            <ac:cxnSpMk id="52" creationId="{358B2FC6-52BC-C240-DD2F-5785B0361F60}"/>
          </ac:cxnSpMkLst>
        </pc:cxnChg>
      </pc:sldChg>
      <pc:sldChg chg="addSp delSp modSp add mod">
        <pc:chgData name="Till" userId="930f5177d7cff30d" providerId="LiveId" clId="{E5FEA01E-1403-4D43-9D0D-039AFA4239F6}" dt="2023-04-12T22:35:16.011" v="4877" actId="22"/>
        <pc:sldMkLst>
          <pc:docMk/>
          <pc:sldMk cId="1170090861" sldId="332"/>
        </pc:sldMkLst>
        <pc:spChg chg="mod">
          <ac:chgData name="Till" userId="930f5177d7cff30d" providerId="LiveId" clId="{E5FEA01E-1403-4D43-9D0D-039AFA4239F6}" dt="2023-04-03T22:11:51.324" v="2249" actId="113"/>
          <ac:spMkLst>
            <pc:docMk/>
            <pc:sldMk cId="1170090861" sldId="332"/>
            <ac:spMk id="2" creationId="{A2A5472E-ABB9-4E1F-4246-BE3F259DA75C}"/>
          </ac:spMkLst>
        </pc:spChg>
        <pc:spChg chg="del">
          <ac:chgData name="Till" userId="930f5177d7cff30d" providerId="LiveId" clId="{E5FEA01E-1403-4D43-9D0D-039AFA4239F6}" dt="2023-04-12T22:35:16.011" v="4877" actId="22"/>
          <ac:spMkLst>
            <pc:docMk/>
            <pc:sldMk cId="1170090861" sldId="332"/>
            <ac:spMk id="3" creationId="{760FDE33-4473-7D27-A4B7-DB54CBF2D2A1}"/>
          </ac:spMkLst>
        </pc:spChg>
        <pc:picChg chg="add mod ord">
          <ac:chgData name="Till" userId="930f5177d7cff30d" providerId="LiveId" clId="{E5FEA01E-1403-4D43-9D0D-039AFA4239F6}" dt="2023-04-12T22:35:16.011" v="4877" actId="22"/>
          <ac:picMkLst>
            <pc:docMk/>
            <pc:sldMk cId="1170090861" sldId="332"/>
            <ac:picMk id="5" creationId="{14F063A4-EEBE-CF78-C1A4-05D1770D4817}"/>
          </ac:picMkLst>
        </pc:picChg>
      </pc:sldChg>
      <pc:sldChg chg="addSp delSp modSp add mod ord">
        <pc:chgData name="Till" userId="930f5177d7cff30d" providerId="LiveId" clId="{E5FEA01E-1403-4D43-9D0D-039AFA4239F6}" dt="2023-04-12T22:41:17.011" v="5046" actId="20577"/>
        <pc:sldMkLst>
          <pc:docMk/>
          <pc:sldMk cId="3626802806" sldId="333"/>
        </pc:sldMkLst>
        <pc:spChg chg="mod">
          <ac:chgData name="Till" userId="930f5177d7cff30d" providerId="LiveId" clId="{E5FEA01E-1403-4D43-9D0D-039AFA4239F6}" dt="2023-04-12T22:41:17.011" v="5046" actId="20577"/>
          <ac:spMkLst>
            <pc:docMk/>
            <pc:sldMk cId="3626802806" sldId="333"/>
            <ac:spMk id="2" creationId="{A2A5472E-ABB9-4E1F-4246-BE3F259DA75C}"/>
          </ac:spMkLst>
        </pc:spChg>
        <pc:spChg chg="mod">
          <ac:chgData name="Till" userId="930f5177d7cff30d" providerId="LiveId" clId="{E5FEA01E-1403-4D43-9D0D-039AFA4239F6}" dt="2023-04-12T22:40:11.562" v="5034" actId="20577"/>
          <ac:spMkLst>
            <pc:docMk/>
            <pc:sldMk cId="3626802806" sldId="333"/>
            <ac:spMk id="3" creationId="{760FDE33-4473-7D27-A4B7-DB54CBF2D2A1}"/>
          </ac:spMkLst>
        </pc:spChg>
        <pc:spChg chg="mod">
          <ac:chgData name="Till" userId="930f5177d7cff30d" providerId="LiveId" clId="{E5FEA01E-1403-4D43-9D0D-039AFA4239F6}" dt="2023-04-03T22:07:30.600" v="2186" actId="27803"/>
          <ac:spMkLst>
            <pc:docMk/>
            <pc:sldMk cId="3626802806" sldId="333"/>
            <ac:spMk id="11" creationId="{B628FD60-B664-EDC1-093A-7726CFD52F41}"/>
          </ac:spMkLst>
        </pc:spChg>
        <pc:spChg chg="mod">
          <ac:chgData name="Till" userId="930f5177d7cff30d" providerId="LiveId" clId="{E5FEA01E-1403-4D43-9D0D-039AFA4239F6}" dt="2023-04-03T22:07:30.600" v="2186" actId="27803"/>
          <ac:spMkLst>
            <pc:docMk/>
            <pc:sldMk cId="3626802806" sldId="333"/>
            <ac:spMk id="12" creationId="{1A5FABA2-58A8-D825-C4EF-02F281F36A33}"/>
          </ac:spMkLst>
        </pc:spChg>
        <pc:grpChg chg="add del mod">
          <ac:chgData name="Till" userId="930f5177d7cff30d" providerId="LiveId" clId="{E5FEA01E-1403-4D43-9D0D-039AFA4239F6}" dt="2023-04-03T22:07:30.600" v="2186" actId="27803"/>
          <ac:grpSpMkLst>
            <pc:docMk/>
            <pc:sldMk cId="3626802806" sldId="333"/>
            <ac:grpSpMk id="10" creationId="{C77BAB18-BCD1-7D58-2BD0-9D85F9719BC2}"/>
          </ac:grpSpMkLst>
        </pc:grpChg>
        <pc:picChg chg="add del mod">
          <ac:chgData name="Till" userId="930f5177d7cff30d" providerId="LiveId" clId="{E5FEA01E-1403-4D43-9D0D-039AFA4239F6}" dt="2023-04-03T22:03:50.408" v="2025" actId="478"/>
          <ac:picMkLst>
            <pc:docMk/>
            <pc:sldMk cId="3626802806" sldId="333"/>
            <ac:picMk id="5" creationId="{34B81784-0649-13BB-CB0E-7E906E3846F3}"/>
          </ac:picMkLst>
        </pc:picChg>
        <pc:picChg chg="add mod">
          <ac:chgData name="Till" userId="930f5177d7cff30d" providerId="LiveId" clId="{E5FEA01E-1403-4D43-9D0D-039AFA4239F6}" dt="2023-04-03T22:09:14.124" v="2202" actId="14100"/>
          <ac:picMkLst>
            <pc:docMk/>
            <pc:sldMk cId="3626802806" sldId="333"/>
            <ac:picMk id="7" creationId="{A28DC980-7DF5-0E92-2632-7FA0248AB939}"/>
          </ac:picMkLst>
        </pc:picChg>
        <pc:picChg chg="add del mod">
          <ac:chgData name="Till" userId="930f5177d7cff30d" providerId="LiveId" clId="{E5FEA01E-1403-4D43-9D0D-039AFA4239F6}" dt="2023-04-12T22:36:51.192" v="4913" actId="1076"/>
          <ac:picMkLst>
            <pc:docMk/>
            <pc:sldMk cId="3626802806" sldId="333"/>
            <ac:picMk id="9" creationId="{BC1A139A-5D35-1759-E786-CFDE8061C662}"/>
          </ac:picMkLst>
        </pc:picChg>
        <pc:picChg chg="add mod">
          <ac:chgData name="Till" userId="930f5177d7cff30d" providerId="LiveId" clId="{E5FEA01E-1403-4D43-9D0D-039AFA4239F6}" dt="2023-04-03T22:13:16.829" v="2282" actId="1037"/>
          <ac:picMkLst>
            <pc:docMk/>
            <pc:sldMk cId="3626802806" sldId="333"/>
            <ac:picMk id="14" creationId="{61422547-E8D6-0F25-56C1-291D2876F380}"/>
          </ac:picMkLst>
        </pc:picChg>
      </pc:sldChg>
      <pc:sldChg chg="modSp add del mod">
        <pc:chgData name="Till" userId="930f5177d7cff30d" providerId="LiveId" clId="{E5FEA01E-1403-4D43-9D0D-039AFA4239F6}" dt="2023-04-03T22:09:46.452" v="2204" actId="2696"/>
        <pc:sldMkLst>
          <pc:docMk/>
          <pc:sldMk cId="3658908617" sldId="334"/>
        </pc:sldMkLst>
        <pc:spChg chg="mod">
          <ac:chgData name="Till" userId="930f5177d7cff30d" providerId="LiveId" clId="{E5FEA01E-1403-4D43-9D0D-039AFA4239F6}" dt="2023-04-03T20:36:53.234" v="602" actId="20577"/>
          <ac:spMkLst>
            <pc:docMk/>
            <pc:sldMk cId="3658908617" sldId="334"/>
            <ac:spMk id="2" creationId="{A2A5472E-ABB9-4E1F-4246-BE3F259DA75C}"/>
          </ac:spMkLst>
        </pc:spChg>
      </pc:sldChg>
      <pc:sldChg chg="addSp modSp add mod ord">
        <pc:chgData name="Till" userId="930f5177d7cff30d" providerId="LiveId" clId="{E5FEA01E-1403-4D43-9D0D-039AFA4239F6}" dt="2023-04-03T22:30:55.822" v="2840" actId="1076"/>
        <pc:sldMkLst>
          <pc:docMk/>
          <pc:sldMk cId="98079463" sldId="335"/>
        </pc:sldMkLst>
        <pc:spChg chg="mod">
          <ac:chgData name="Till" userId="930f5177d7cff30d" providerId="LiveId" clId="{E5FEA01E-1403-4D43-9D0D-039AFA4239F6}" dt="2023-04-03T22:11:11.254" v="2240" actId="20577"/>
          <ac:spMkLst>
            <pc:docMk/>
            <pc:sldMk cId="98079463" sldId="335"/>
            <ac:spMk id="2" creationId="{A2A5472E-ABB9-4E1F-4246-BE3F259DA75C}"/>
          </ac:spMkLst>
        </pc:spChg>
        <pc:spChg chg="mod">
          <ac:chgData name="Till" userId="930f5177d7cff30d" providerId="LiveId" clId="{E5FEA01E-1403-4D43-9D0D-039AFA4239F6}" dt="2023-04-03T22:30:36.404" v="2835" actId="20577"/>
          <ac:spMkLst>
            <pc:docMk/>
            <pc:sldMk cId="98079463" sldId="335"/>
            <ac:spMk id="3" creationId="{760FDE33-4473-7D27-A4B7-DB54CBF2D2A1}"/>
          </ac:spMkLst>
        </pc:spChg>
        <pc:picChg chg="add mod">
          <ac:chgData name="Till" userId="930f5177d7cff30d" providerId="LiveId" clId="{E5FEA01E-1403-4D43-9D0D-039AFA4239F6}" dt="2023-04-03T22:20:14.799" v="2516" actId="1076"/>
          <ac:picMkLst>
            <pc:docMk/>
            <pc:sldMk cId="98079463" sldId="335"/>
            <ac:picMk id="5" creationId="{7CAE2C54-88D1-865B-DDC7-39B91994F0B6}"/>
          </ac:picMkLst>
        </pc:picChg>
        <pc:picChg chg="add mod">
          <ac:chgData name="Till" userId="930f5177d7cff30d" providerId="LiveId" clId="{E5FEA01E-1403-4D43-9D0D-039AFA4239F6}" dt="2023-04-03T22:19:44.025" v="2511" actId="571"/>
          <ac:picMkLst>
            <pc:docMk/>
            <pc:sldMk cId="98079463" sldId="335"/>
            <ac:picMk id="6" creationId="{149F1AD4-9B5A-6D52-FCDE-7A0025525373}"/>
          </ac:picMkLst>
        </pc:picChg>
        <pc:picChg chg="add mod">
          <ac:chgData name="Till" userId="930f5177d7cff30d" providerId="LiveId" clId="{E5FEA01E-1403-4D43-9D0D-039AFA4239F6}" dt="2023-04-03T22:30:29.237" v="2823" actId="1076"/>
          <ac:picMkLst>
            <pc:docMk/>
            <pc:sldMk cId="98079463" sldId="335"/>
            <ac:picMk id="7" creationId="{9F679C22-D8E1-73F6-4E68-ACD37A028764}"/>
          </ac:picMkLst>
        </pc:picChg>
        <pc:picChg chg="add mod">
          <ac:chgData name="Till" userId="930f5177d7cff30d" providerId="LiveId" clId="{E5FEA01E-1403-4D43-9D0D-039AFA4239F6}" dt="2023-04-03T22:30:50.452" v="2837" actId="1076"/>
          <ac:picMkLst>
            <pc:docMk/>
            <pc:sldMk cId="98079463" sldId="335"/>
            <ac:picMk id="8" creationId="{11F0779B-D773-FE15-C3E0-953D9FF8EAC4}"/>
          </ac:picMkLst>
        </pc:picChg>
        <pc:picChg chg="add mod">
          <ac:chgData name="Till" userId="930f5177d7cff30d" providerId="LiveId" clId="{E5FEA01E-1403-4D43-9D0D-039AFA4239F6}" dt="2023-04-03T22:30:55.822" v="2840" actId="1076"/>
          <ac:picMkLst>
            <pc:docMk/>
            <pc:sldMk cId="98079463" sldId="335"/>
            <ac:picMk id="9" creationId="{11E7F37F-21A1-768C-F914-AA50972B65B3}"/>
          </ac:picMkLst>
        </pc:picChg>
        <pc:picChg chg="add mod">
          <ac:chgData name="Till" userId="930f5177d7cff30d" providerId="LiveId" clId="{E5FEA01E-1403-4D43-9D0D-039AFA4239F6}" dt="2023-04-03T22:30:54.054" v="2839" actId="1076"/>
          <ac:picMkLst>
            <pc:docMk/>
            <pc:sldMk cId="98079463" sldId="335"/>
            <ac:picMk id="10" creationId="{56062AF5-DBB5-35CE-5BF3-90295769DC9C}"/>
          </ac:picMkLst>
        </pc:picChg>
      </pc:sldChg>
      <pc:sldChg chg="add del">
        <pc:chgData name="Till" userId="930f5177d7cff30d" providerId="LiveId" clId="{E5FEA01E-1403-4D43-9D0D-039AFA4239F6}" dt="2023-04-03T20:37:02.205" v="604" actId="2696"/>
        <pc:sldMkLst>
          <pc:docMk/>
          <pc:sldMk cId="372287086" sldId="335"/>
        </pc:sldMkLst>
      </pc:sldChg>
      <pc:sldChg chg="modSp new mod">
        <pc:chgData name="Till" userId="930f5177d7cff30d" providerId="LiveId" clId="{E5FEA01E-1403-4D43-9D0D-039AFA4239F6}" dt="2023-04-12T22:27:14.932" v="4835" actId="5793"/>
        <pc:sldMkLst>
          <pc:docMk/>
          <pc:sldMk cId="2506127415" sldId="336"/>
        </pc:sldMkLst>
        <pc:spChg chg="mod">
          <ac:chgData name="Till" userId="930f5177d7cff30d" providerId="LiveId" clId="{E5FEA01E-1403-4D43-9D0D-039AFA4239F6}" dt="2023-04-03T22:12:19.310" v="2257" actId="113"/>
          <ac:spMkLst>
            <pc:docMk/>
            <pc:sldMk cId="2506127415" sldId="336"/>
            <ac:spMk id="2" creationId="{44BBF5F4-35E0-D67C-CABE-4F1CAB512625}"/>
          </ac:spMkLst>
        </pc:spChg>
        <pc:spChg chg="mod">
          <ac:chgData name="Till" userId="930f5177d7cff30d" providerId="LiveId" clId="{E5FEA01E-1403-4D43-9D0D-039AFA4239F6}" dt="2023-04-12T22:20:03.234" v="4542" actId="403"/>
          <ac:spMkLst>
            <pc:docMk/>
            <pc:sldMk cId="2506127415" sldId="336"/>
            <ac:spMk id="3" creationId="{D4808015-821C-EA63-E262-D7E00D1B8F70}"/>
          </ac:spMkLst>
        </pc:spChg>
        <pc:spChg chg="mod">
          <ac:chgData name="Till" userId="930f5177d7cff30d" providerId="LiveId" clId="{E5FEA01E-1403-4D43-9D0D-039AFA4239F6}" dt="2023-04-12T22:27:14.932" v="4835" actId="5793"/>
          <ac:spMkLst>
            <pc:docMk/>
            <pc:sldMk cId="2506127415" sldId="336"/>
            <ac:spMk id="4" creationId="{65F2B440-810F-FC6B-9D53-EE053A833E31}"/>
          </ac:spMkLst>
        </pc:spChg>
      </pc:sldChg>
      <pc:sldChg chg="addSp delSp modSp new mod">
        <pc:chgData name="Till" userId="930f5177d7cff30d" providerId="LiveId" clId="{E5FEA01E-1403-4D43-9D0D-039AFA4239F6}" dt="2023-04-12T22:28:35.187" v="4848" actId="14100"/>
        <pc:sldMkLst>
          <pc:docMk/>
          <pc:sldMk cId="3393571285" sldId="337"/>
        </pc:sldMkLst>
        <pc:spChg chg="mod">
          <ac:chgData name="Till" userId="930f5177d7cff30d" providerId="LiveId" clId="{E5FEA01E-1403-4D43-9D0D-039AFA4239F6}" dt="2023-04-03T22:12:26.283" v="2260" actId="113"/>
          <ac:spMkLst>
            <pc:docMk/>
            <pc:sldMk cId="3393571285" sldId="337"/>
            <ac:spMk id="2" creationId="{BC2E58C0-C5D4-8B31-91FB-8AF93F1F70A0}"/>
          </ac:spMkLst>
        </pc:spChg>
        <pc:spChg chg="mod">
          <ac:chgData name="Till" userId="930f5177d7cff30d" providerId="LiveId" clId="{E5FEA01E-1403-4D43-9D0D-039AFA4239F6}" dt="2023-04-03T21:03:06.932" v="1396" actId="20577"/>
          <ac:spMkLst>
            <pc:docMk/>
            <pc:sldMk cId="3393571285" sldId="337"/>
            <ac:spMk id="3" creationId="{9A8C8EB6-734C-91A9-8001-A446FA805330}"/>
          </ac:spMkLst>
        </pc:spChg>
        <pc:spChg chg="del">
          <ac:chgData name="Till" userId="930f5177d7cff30d" providerId="LiveId" clId="{E5FEA01E-1403-4D43-9D0D-039AFA4239F6}" dt="2023-04-03T20:54:15.578" v="1158"/>
          <ac:spMkLst>
            <pc:docMk/>
            <pc:sldMk cId="3393571285" sldId="337"/>
            <ac:spMk id="4" creationId="{3B2CB143-9745-F0E6-DE3E-EB399757FDCE}"/>
          </ac:spMkLst>
        </pc:spChg>
        <pc:spChg chg="add mod">
          <ac:chgData name="Till" userId="930f5177d7cff30d" providerId="LiveId" clId="{E5FEA01E-1403-4D43-9D0D-039AFA4239F6}" dt="2023-04-12T22:28:35.187" v="4848" actId="14100"/>
          <ac:spMkLst>
            <pc:docMk/>
            <pc:sldMk cId="3393571285" sldId="337"/>
            <ac:spMk id="6" creationId="{09F0551E-E04F-825A-558B-4F9C65347E68}"/>
          </ac:spMkLst>
        </pc:spChg>
        <pc:picChg chg="add mod modCrop">
          <ac:chgData name="Till" userId="930f5177d7cff30d" providerId="LiveId" clId="{E5FEA01E-1403-4D43-9D0D-039AFA4239F6}" dt="2023-04-12T22:28:23.539" v="4845" actId="14100"/>
          <ac:picMkLst>
            <pc:docMk/>
            <pc:sldMk cId="3393571285" sldId="337"/>
            <ac:picMk id="5" creationId="{4963F8C7-1D00-4F84-5069-57A54F8036B7}"/>
          </ac:picMkLst>
        </pc:picChg>
      </pc:sldChg>
      <pc:sldChg chg="modSp new del mod">
        <pc:chgData name="Till" userId="930f5177d7cff30d" providerId="LiveId" clId="{E5FEA01E-1403-4D43-9D0D-039AFA4239F6}" dt="2023-04-06T20:31:45.609" v="4038" actId="2696"/>
        <pc:sldMkLst>
          <pc:docMk/>
          <pc:sldMk cId="3240289137" sldId="338"/>
        </pc:sldMkLst>
        <pc:spChg chg="mod">
          <ac:chgData name="Till" userId="930f5177d7cff30d" providerId="LiveId" clId="{E5FEA01E-1403-4D43-9D0D-039AFA4239F6}" dt="2023-04-03T22:10:01.922" v="2226" actId="113"/>
          <ac:spMkLst>
            <pc:docMk/>
            <pc:sldMk cId="3240289137" sldId="338"/>
            <ac:spMk id="2" creationId="{EFE6BF96-6712-B1EC-B4DE-F88310AC76A3}"/>
          </ac:spMkLst>
        </pc:spChg>
        <pc:spChg chg="mod">
          <ac:chgData name="Till" userId="930f5177d7cff30d" providerId="LiveId" clId="{E5FEA01E-1403-4D43-9D0D-039AFA4239F6}" dt="2023-04-03T22:14:55.136" v="2296" actId="20577"/>
          <ac:spMkLst>
            <pc:docMk/>
            <pc:sldMk cId="3240289137" sldId="338"/>
            <ac:spMk id="3" creationId="{47E897A0-B96A-11ED-632A-3A795132ACFF}"/>
          </ac:spMkLst>
        </pc:spChg>
        <pc:spChg chg="mod">
          <ac:chgData name="Till" userId="930f5177d7cff30d" providerId="LiveId" clId="{E5FEA01E-1403-4D43-9D0D-039AFA4239F6}" dt="2023-04-03T22:13:31.588" v="2288" actId="20577"/>
          <ac:spMkLst>
            <pc:docMk/>
            <pc:sldMk cId="3240289137" sldId="338"/>
            <ac:spMk id="4" creationId="{25A1B687-DEC1-7956-D42C-087F2FB1D528}"/>
          </ac:spMkLst>
        </pc:spChg>
      </pc:sldChg>
      <pc:sldChg chg="add del">
        <pc:chgData name="Till" userId="930f5177d7cff30d" providerId="LiveId" clId="{E5FEA01E-1403-4D43-9D0D-039AFA4239F6}" dt="2023-04-03T22:11:07.664" v="2239" actId="2696"/>
        <pc:sldMkLst>
          <pc:docMk/>
          <pc:sldMk cId="3769656526" sldId="339"/>
        </pc:sldMkLst>
      </pc:sldChg>
      <pc:sldChg chg="modSp add mod ord">
        <pc:chgData name="Till" userId="930f5177d7cff30d" providerId="LiveId" clId="{E5FEA01E-1403-4D43-9D0D-039AFA4239F6}" dt="2023-04-12T23:37:28.479" v="6148" actId="20577"/>
        <pc:sldMkLst>
          <pc:docMk/>
          <pc:sldMk cId="2986535045" sldId="340"/>
        </pc:sldMkLst>
        <pc:spChg chg="mod">
          <ac:chgData name="Till" userId="930f5177d7cff30d" providerId="LiveId" clId="{E5FEA01E-1403-4D43-9D0D-039AFA4239F6}" dt="2023-04-12T23:10:04.241" v="5718" actId="20577"/>
          <ac:spMkLst>
            <pc:docMk/>
            <pc:sldMk cId="2986535045" sldId="340"/>
            <ac:spMk id="2" creationId="{A2A5472E-ABB9-4E1F-4246-BE3F259DA75C}"/>
          </ac:spMkLst>
        </pc:spChg>
        <pc:spChg chg="mod">
          <ac:chgData name="Till" userId="930f5177d7cff30d" providerId="LiveId" clId="{E5FEA01E-1403-4D43-9D0D-039AFA4239F6}" dt="2023-04-12T23:37:28.479" v="6148" actId="20577"/>
          <ac:spMkLst>
            <pc:docMk/>
            <pc:sldMk cId="2986535045" sldId="340"/>
            <ac:spMk id="3" creationId="{760FDE33-4473-7D27-A4B7-DB54CBF2D2A1}"/>
          </ac:spMkLst>
        </pc:spChg>
      </pc:sldChg>
      <pc:sldChg chg="addSp delSp modSp new mod ord">
        <pc:chgData name="Till" userId="930f5177d7cff30d" providerId="LiveId" clId="{E5FEA01E-1403-4D43-9D0D-039AFA4239F6}" dt="2023-04-06T18:56:55.252" v="3169" actId="1036"/>
        <pc:sldMkLst>
          <pc:docMk/>
          <pc:sldMk cId="2156205825" sldId="341"/>
        </pc:sldMkLst>
        <pc:spChg chg="mod">
          <ac:chgData name="Till" userId="930f5177d7cff30d" providerId="LiveId" clId="{E5FEA01E-1403-4D43-9D0D-039AFA4239F6}" dt="2023-04-06T18:40:53.177" v="2899" actId="20577"/>
          <ac:spMkLst>
            <pc:docMk/>
            <pc:sldMk cId="2156205825" sldId="341"/>
            <ac:spMk id="2" creationId="{60A0A121-3159-C99E-E513-45E4DE8FEA18}"/>
          </ac:spMkLst>
        </pc:spChg>
        <pc:spChg chg="mod">
          <ac:chgData name="Till" userId="930f5177d7cff30d" providerId="LiveId" clId="{E5FEA01E-1403-4D43-9D0D-039AFA4239F6}" dt="2023-04-06T18:56:44.501" v="3162" actId="20577"/>
          <ac:spMkLst>
            <pc:docMk/>
            <pc:sldMk cId="2156205825" sldId="341"/>
            <ac:spMk id="3" creationId="{33677A11-300B-1CD8-04F4-2361B733351C}"/>
          </ac:spMkLst>
        </pc:spChg>
        <pc:picChg chg="add del mod">
          <ac:chgData name="Till" userId="930f5177d7cff30d" providerId="LiveId" clId="{E5FEA01E-1403-4D43-9D0D-039AFA4239F6}" dt="2023-04-06T18:54:22.828" v="3110" actId="478"/>
          <ac:picMkLst>
            <pc:docMk/>
            <pc:sldMk cId="2156205825" sldId="341"/>
            <ac:picMk id="5" creationId="{A529F764-24EF-E673-E5AF-B9AB5A3F68B7}"/>
          </ac:picMkLst>
        </pc:picChg>
        <pc:picChg chg="add mod">
          <ac:chgData name="Till" userId="930f5177d7cff30d" providerId="LiveId" clId="{E5FEA01E-1403-4D43-9D0D-039AFA4239F6}" dt="2023-04-06T18:56:55.252" v="3169" actId="1036"/>
          <ac:picMkLst>
            <pc:docMk/>
            <pc:sldMk cId="2156205825" sldId="341"/>
            <ac:picMk id="7" creationId="{D6A6922F-37E6-82C1-9922-7FC4F84BFCB8}"/>
          </ac:picMkLst>
        </pc:picChg>
        <pc:picChg chg="add mod">
          <ac:chgData name="Till" userId="930f5177d7cff30d" providerId="LiveId" clId="{E5FEA01E-1403-4D43-9D0D-039AFA4239F6}" dt="2023-04-06T18:55:12.487" v="3117" actId="1076"/>
          <ac:picMkLst>
            <pc:docMk/>
            <pc:sldMk cId="2156205825" sldId="341"/>
            <ac:picMk id="9" creationId="{92B1BC8D-6139-958A-F1B7-138B5C729A0B}"/>
          </ac:picMkLst>
        </pc:picChg>
        <pc:picChg chg="add mod">
          <ac:chgData name="Till" userId="930f5177d7cff30d" providerId="LiveId" clId="{E5FEA01E-1403-4D43-9D0D-039AFA4239F6}" dt="2023-04-06T18:56:52.017" v="3164" actId="1035"/>
          <ac:picMkLst>
            <pc:docMk/>
            <pc:sldMk cId="2156205825" sldId="341"/>
            <ac:picMk id="10" creationId="{B1AA9044-6BC5-6653-836B-070C8BF884A6}"/>
          </ac:picMkLst>
        </pc:picChg>
        <pc:picChg chg="add mod">
          <ac:chgData name="Till" userId="930f5177d7cff30d" providerId="LiveId" clId="{E5FEA01E-1403-4D43-9D0D-039AFA4239F6}" dt="2023-04-06T18:55:23.181" v="3122" actId="1076"/>
          <ac:picMkLst>
            <pc:docMk/>
            <pc:sldMk cId="2156205825" sldId="341"/>
            <ac:picMk id="11" creationId="{65650940-F81B-A9A4-4CD8-A117EC62A589}"/>
          </ac:picMkLst>
        </pc:picChg>
      </pc:sldChg>
      <pc:sldChg chg="addSp modSp add mod">
        <pc:chgData name="Till" userId="930f5177d7cff30d" providerId="LiveId" clId="{E5FEA01E-1403-4D43-9D0D-039AFA4239F6}" dt="2023-04-12T23:21:26.197" v="5782" actId="6549"/>
        <pc:sldMkLst>
          <pc:docMk/>
          <pc:sldMk cId="1741542281" sldId="342"/>
        </pc:sldMkLst>
        <pc:spChg chg="mod">
          <ac:chgData name="Till" userId="930f5177d7cff30d" providerId="LiveId" clId="{E5FEA01E-1403-4D43-9D0D-039AFA4239F6}" dt="2023-04-06T19:10:23.715" v="3300" actId="20577"/>
          <ac:spMkLst>
            <pc:docMk/>
            <pc:sldMk cId="1741542281" sldId="342"/>
            <ac:spMk id="2" creationId="{60A0A121-3159-C99E-E513-45E4DE8FEA18}"/>
          </ac:spMkLst>
        </pc:spChg>
        <pc:spChg chg="mod">
          <ac:chgData name="Till" userId="930f5177d7cff30d" providerId="LiveId" clId="{E5FEA01E-1403-4D43-9D0D-039AFA4239F6}" dt="2023-04-12T22:44:42.058" v="5057" actId="404"/>
          <ac:spMkLst>
            <pc:docMk/>
            <pc:sldMk cId="1741542281" sldId="342"/>
            <ac:spMk id="3" creationId="{33677A11-300B-1CD8-04F4-2361B733351C}"/>
          </ac:spMkLst>
        </pc:spChg>
        <pc:spChg chg="add mod">
          <ac:chgData name="Till" userId="930f5177d7cff30d" providerId="LiveId" clId="{E5FEA01E-1403-4D43-9D0D-039AFA4239F6}" dt="2023-04-06T19:02:58.902" v="3208" actId="1076"/>
          <ac:spMkLst>
            <pc:docMk/>
            <pc:sldMk cId="1741542281" sldId="342"/>
            <ac:spMk id="4" creationId="{083752ED-B11D-CF94-BC80-7AD9EB7EB2D7}"/>
          </ac:spMkLst>
        </pc:spChg>
        <pc:spChg chg="add mod">
          <ac:chgData name="Till" userId="930f5177d7cff30d" providerId="LiveId" clId="{E5FEA01E-1403-4D43-9D0D-039AFA4239F6}" dt="2023-04-12T23:21:26.197" v="5782" actId="6549"/>
          <ac:spMkLst>
            <pc:docMk/>
            <pc:sldMk cId="1741542281" sldId="342"/>
            <ac:spMk id="9" creationId="{933BBA4D-9F7F-51F9-4293-9C2E10DE78B1}"/>
          </ac:spMkLst>
        </pc:spChg>
        <pc:picChg chg="add mod">
          <ac:chgData name="Till" userId="930f5177d7cff30d" providerId="LiveId" clId="{E5FEA01E-1403-4D43-9D0D-039AFA4239F6}" dt="2023-04-06T19:00:37.117" v="3193" actId="14100"/>
          <ac:picMkLst>
            <pc:docMk/>
            <pc:sldMk cId="1741542281" sldId="342"/>
            <ac:picMk id="1026" creationId="{4E10657B-3302-5AAE-989B-67EB76108B5E}"/>
          </ac:picMkLst>
        </pc:picChg>
        <pc:cxnChg chg="add mod">
          <ac:chgData name="Till" userId="930f5177d7cff30d" providerId="LiveId" clId="{E5FEA01E-1403-4D43-9D0D-039AFA4239F6}" dt="2023-04-06T19:03:16.416" v="3209" actId="14100"/>
          <ac:cxnSpMkLst>
            <pc:docMk/>
            <pc:sldMk cId="1741542281" sldId="342"/>
            <ac:cxnSpMk id="6" creationId="{8E4ABC01-5EC0-C4B2-26D9-58725394CC0E}"/>
          </ac:cxnSpMkLst>
        </pc:cxnChg>
      </pc:sldChg>
      <pc:sldChg chg="addSp delSp modSp add mod">
        <pc:chgData name="Till" userId="930f5177d7cff30d" providerId="LiveId" clId="{E5FEA01E-1403-4D43-9D0D-039AFA4239F6}" dt="2023-04-12T23:26:51.852" v="5861" actId="14100"/>
        <pc:sldMkLst>
          <pc:docMk/>
          <pc:sldMk cId="1775752210" sldId="343"/>
        </pc:sldMkLst>
        <pc:spChg chg="mod">
          <ac:chgData name="Till" userId="930f5177d7cff30d" providerId="LiveId" clId="{E5FEA01E-1403-4D43-9D0D-039AFA4239F6}" dt="2023-04-06T19:10:28.918" v="3305" actId="20577"/>
          <ac:spMkLst>
            <pc:docMk/>
            <pc:sldMk cId="1775752210" sldId="343"/>
            <ac:spMk id="2" creationId="{60A0A121-3159-C99E-E513-45E4DE8FEA18}"/>
          </ac:spMkLst>
        </pc:spChg>
        <pc:spChg chg="add del">
          <ac:chgData name="Till" userId="930f5177d7cff30d" providerId="LiveId" clId="{E5FEA01E-1403-4D43-9D0D-039AFA4239F6}" dt="2023-04-06T20:05:13.664" v="3650" actId="3680"/>
          <ac:spMkLst>
            <pc:docMk/>
            <pc:sldMk cId="1775752210" sldId="343"/>
            <ac:spMk id="3" creationId="{33677A11-300B-1CD8-04F4-2361B733351C}"/>
          </ac:spMkLst>
        </pc:spChg>
        <pc:graphicFrameChg chg="add del mod">
          <ac:chgData name="Till" userId="930f5177d7cff30d" providerId="LiveId" clId="{E5FEA01E-1403-4D43-9D0D-039AFA4239F6}" dt="2023-04-06T20:05:07.842" v="3649"/>
          <ac:graphicFrameMkLst>
            <pc:docMk/>
            <pc:sldMk cId="1775752210" sldId="343"/>
            <ac:graphicFrameMk id="4" creationId="{2AA74E3A-9AD2-2150-CFC6-D1333633070C}"/>
          </ac:graphicFrameMkLst>
        </pc:graphicFrameChg>
        <pc:graphicFrameChg chg="add mod ord modGraphic">
          <ac:chgData name="Till" userId="930f5177d7cff30d" providerId="LiveId" clId="{E5FEA01E-1403-4D43-9D0D-039AFA4239F6}" dt="2023-04-12T23:26:51.852" v="5861" actId="14100"/>
          <ac:graphicFrameMkLst>
            <pc:docMk/>
            <pc:sldMk cId="1775752210" sldId="343"/>
            <ac:graphicFrameMk id="5" creationId="{F2A02668-727A-DB3C-F6C4-25AE38896915}"/>
          </ac:graphicFrameMkLst>
        </pc:graphicFrameChg>
        <pc:graphicFrameChg chg="add mod modGraphic">
          <ac:chgData name="Till" userId="930f5177d7cff30d" providerId="LiveId" clId="{E5FEA01E-1403-4D43-9D0D-039AFA4239F6}" dt="2023-04-12T23:26:34.352" v="5854" actId="20577"/>
          <ac:graphicFrameMkLst>
            <pc:docMk/>
            <pc:sldMk cId="1775752210" sldId="343"/>
            <ac:graphicFrameMk id="6" creationId="{56E0DCD3-5667-2C47-D68B-F4E1D6F846C4}"/>
          </ac:graphicFrameMkLst>
        </pc:graphicFrameChg>
      </pc:sldChg>
      <pc:sldChg chg="modSp new mod">
        <pc:chgData name="Till" userId="930f5177d7cff30d" providerId="LiveId" clId="{E5FEA01E-1403-4D43-9D0D-039AFA4239F6}" dt="2023-04-12T23:22:23.454" v="5793" actId="20577"/>
        <pc:sldMkLst>
          <pc:docMk/>
          <pc:sldMk cId="2851965361" sldId="344"/>
        </pc:sldMkLst>
        <pc:spChg chg="mod">
          <ac:chgData name="Till" userId="930f5177d7cff30d" providerId="LiveId" clId="{E5FEA01E-1403-4D43-9D0D-039AFA4239F6}" dt="2023-04-06T19:03:37.593" v="3217" actId="20577"/>
          <ac:spMkLst>
            <pc:docMk/>
            <pc:sldMk cId="2851965361" sldId="344"/>
            <ac:spMk id="2" creationId="{C726A8D5-1EFA-197D-A337-527C5484A55F}"/>
          </ac:spMkLst>
        </pc:spChg>
        <pc:spChg chg="mod">
          <ac:chgData name="Till" userId="930f5177d7cff30d" providerId="LiveId" clId="{E5FEA01E-1403-4D43-9D0D-039AFA4239F6}" dt="2023-04-12T23:22:23.454" v="5793" actId="20577"/>
          <ac:spMkLst>
            <pc:docMk/>
            <pc:sldMk cId="2851965361" sldId="344"/>
            <ac:spMk id="3" creationId="{47E95F5F-24A6-0CBF-B293-D7DA422CB67C}"/>
          </ac:spMkLst>
        </pc:spChg>
      </pc:sldChg>
      <pc:sldChg chg="add del">
        <pc:chgData name="Till" userId="930f5177d7cff30d" providerId="LiveId" clId="{E5FEA01E-1403-4D43-9D0D-039AFA4239F6}" dt="2023-04-06T20:32:50.772" v="4043" actId="2696"/>
        <pc:sldMkLst>
          <pc:docMk/>
          <pc:sldMk cId="6888126" sldId="345"/>
        </pc:sldMkLst>
      </pc:sldChg>
      <pc:sldChg chg="add del">
        <pc:chgData name="Till" userId="930f5177d7cff30d" providerId="LiveId" clId="{E5FEA01E-1403-4D43-9D0D-039AFA4239F6}" dt="2023-04-06T20:25:34.405" v="3826" actId="47"/>
        <pc:sldMkLst>
          <pc:docMk/>
          <pc:sldMk cId="246125544" sldId="346"/>
        </pc:sldMkLst>
      </pc:sldChg>
      <pc:sldChg chg="new del">
        <pc:chgData name="Till" userId="930f5177d7cff30d" providerId="LiveId" clId="{E5FEA01E-1403-4D43-9D0D-039AFA4239F6}" dt="2023-04-06T20:25:20.742" v="3823" actId="680"/>
        <pc:sldMkLst>
          <pc:docMk/>
          <pc:sldMk cId="250727470" sldId="346"/>
        </pc:sldMkLst>
      </pc:sldChg>
      <pc:sldChg chg="addSp delSp modSp new mod">
        <pc:chgData name="Till" userId="930f5177d7cff30d" providerId="LiveId" clId="{E5FEA01E-1403-4D43-9D0D-039AFA4239F6}" dt="2023-04-12T23:24:17.193" v="5797" actId="1076"/>
        <pc:sldMkLst>
          <pc:docMk/>
          <pc:sldMk cId="2252921483" sldId="347"/>
        </pc:sldMkLst>
        <pc:spChg chg="mod">
          <ac:chgData name="Till" userId="930f5177d7cff30d" providerId="LiveId" clId="{E5FEA01E-1403-4D43-9D0D-039AFA4239F6}" dt="2023-04-06T21:07:48.856" v="4298"/>
          <ac:spMkLst>
            <pc:docMk/>
            <pc:sldMk cId="2252921483" sldId="347"/>
            <ac:spMk id="2" creationId="{128A96DC-AB2F-4CC5-F26A-68A5DAB5928C}"/>
          </ac:spMkLst>
        </pc:spChg>
        <pc:spChg chg="add del mod">
          <ac:chgData name="Till" userId="930f5177d7cff30d" providerId="LiveId" clId="{E5FEA01E-1403-4D43-9D0D-039AFA4239F6}" dt="2023-04-06T20:37:03.139" v="4213" actId="2710"/>
          <ac:spMkLst>
            <pc:docMk/>
            <pc:sldMk cId="2252921483" sldId="347"/>
            <ac:spMk id="3" creationId="{046EE15F-BDE6-6085-2800-485E668609AC}"/>
          </ac:spMkLst>
        </pc:spChg>
        <pc:graphicFrameChg chg="add mod">
          <ac:chgData name="Till" userId="930f5177d7cff30d" providerId="LiveId" clId="{E5FEA01E-1403-4D43-9D0D-039AFA4239F6}" dt="2023-04-12T23:24:17.193" v="5797" actId="1076"/>
          <ac:graphicFrameMkLst>
            <pc:docMk/>
            <pc:sldMk cId="2252921483" sldId="347"/>
            <ac:graphicFrameMk id="4" creationId="{13D8338C-1A98-4E2B-9BD9-2D66E97FA6F8}"/>
          </ac:graphicFrameMkLst>
        </pc:graphicFrameChg>
        <pc:graphicFrameChg chg="add del mod">
          <ac:chgData name="Till" userId="930f5177d7cff30d" providerId="LiveId" clId="{E5FEA01E-1403-4D43-9D0D-039AFA4239F6}" dt="2023-04-12T23:24:12.457" v="5795" actId="478"/>
          <ac:graphicFrameMkLst>
            <pc:docMk/>
            <pc:sldMk cId="2252921483" sldId="347"/>
            <ac:graphicFrameMk id="5" creationId="{13D8338C-1A98-4E2B-9BD9-2D66E97FA6F8}"/>
          </ac:graphicFrameMkLst>
        </pc:graphicFrameChg>
      </pc:sldChg>
      <pc:sldChg chg="addSp delSp modSp new mod ord modShow">
        <pc:chgData name="Till" userId="930f5177d7cff30d" providerId="LiveId" clId="{E5FEA01E-1403-4D43-9D0D-039AFA4239F6}" dt="2023-04-06T20:54:00.061" v="4247"/>
        <pc:sldMkLst>
          <pc:docMk/>
          <pc:sldMk cId="1166137260" sldId="348"/>
        </pc:sldMkLst>
        <pc:spChg chg="mod">
          <ac:chgData name="Till" userId="930f5177d7cff30d" providerId="LiveId" clId="{E5FEA01E-1403-4D43-9D0D-039AFA4239F6}" dt="2023-04-06T20:32:48.313" v="4042"/>
          <ac:spMkLst>
            <pc:docMk/>
            <pc:sldMk cId="1166137260" sldId="348"/>
            <ac:spMk id="2" creationId="{03BB28B7-F8CD-FCE4-1B8D-AD44A8799D1D}"/>
          </ac:spMkLst>
        </pc:spChg>
        <pc:spChg chg="mod">
          <ac:chgData name="Till" userId="930f5177d7cff30d" providerId="LiveId" clId="{E5FEA01E-1403-4D43-9D0D-039AFA4239F6}" dt="2023-04-06T20:36:48.862" v="4211" actId="20577"/>
          <ac:spMkLst>
            <pc:docMk/>
            <pc:sldMk cId="1166137260" sldId="348"/>
            <ac:spMk id="3" creationId="{1A169FDE-23FC-05E0-DFE0-513BB9C5EE80}"/>
          </ac:spMkLst>
        </pc:spChg>
        <pc:graphicFrameChg chg="add del mod">
          <ac:chgData name="Till" userId="930f5177d7cff30d" providerId="LiveId" clId="{E5FEA01E-1403-4D43-9D0D-039AFA4239F6}" dt="2023-04-06T20:37:42.937" v="4215"/>
          <ac:graphicFrameMkLst>
            <pc:docMk/>
            <pc:sldMk cId="1166137260" sldId="348"/>
            <ac:graphicFrameMk id="4" creationId="{92E74401-1CE7-AE55-85E1-39B2710F43F7}"/>
          </ac:graphicFrameMkLst>
        </pc:graphicFrameChg>
        <pc:graphicFrameChg chg="add mod modGraphic">
          <ac:chgData name="Till" userId="930f5177d7cff30d" providerId="LiveId" clId="{E5FEA01E-1403-4D43-9D0D-039AFA4239F6}" dt="2023-04-06T20:45:18.802" v="4232"/>
          <ac:graphicFrameMkLst>
            <pc:docMk/>
            <pc:sldMk cId="1166137260" sldId="348"/>
            <ac:graphicFrameMk id="5" creationId="{2C82A807-AD3B-5B91-BC74-227F00C35E91}"/>
          </ac:graphicFrameMkLst>
        </pc:graphicFrameChg>
        <pc:graphicFrameChg chg="add mod modGraphic">
          <ac:chgData name="Till" userId="930f5177d7cff30d" providerId="LiveId" clId="{E5FEA01E-1403-4D43-9D0D-039AFA4239F6}" dt="2023-04-06T20:46:11.385" v="4244" actId="1076"/>
          <ac:graphicFrameMkLst>
            <pc:docMk/>
            <pc:sldMk cId="1166137260" sldId="348"/>
            <ac:graphicFrameMk id="6" creationId="{697AD8A7-C9EE-053F-1FC8-CAC9DE2F2983}"/>
          </ac:graphicFrameMkLst>
        </pc:graphicFrameChg>
      </pc:sldChg>
      <pc:sldChg chg="modSp add mod">
        <pc:chgData name="Till" userId="930f5177d7cff30d" providerId="LiveId" clId="{E5FEA01E-1403-4D43-9D0D-039AFA4239F6}" dt="2023-04-12T22:29:25.155" v="4850" actId="1076"/>
        <pc:sldMkLst>
          <pc:docMk/>
          <pc:sldMk cId="743358150" sldId="349"/>
        </pc:sldMkLst>
        <pc:spChg chg="mod">
          <ac:chgData name="Till" userId="930f5177d7cff30d" providerId="LiveId" clId="{E5FEA01E-1403-4D43-9D0D-039AFA4239F6}" dt="2023-04-12T22:29:25.155" v="4850" actId="1076"/>
          <ac:spMkLst>
            <pc:docMk/>
            <pc:sldMk cId="743358150" sldId="349"/>
            <ac:spMk id="3" creationId="{760FDE33-4473-7D27-A4B7-DB54CBF2D2A1}"/>
          </ac:spMkLst>
        </pc:spChg>
        <pc:picChg chg="mod">
          <ac:chgData name="Till" userId="930f5177d7cff30d" providerId="LiveId" clId="{E5FEA01E-1403-4D43-9D0D-039AFA4239F6}" dt="2023-04-12T22:29:25.155" v="4850" actId="1076"/>
          <ac:picMkLst>
            <pc:docMk/>
            <pc:sldMk cId="743358150" sldId="349"/>
            <ac:picMk id="5" creationId="{697BD518-5C6D-4261-8B60-CF3741A39498}"/>
          </ac:picMkLst>
        </pc:picChg>
      </pc:sldChg>
      <pc:sldChg chg="modSp new del mod ord">
        <pc:chgData name="Till" userId="930f5177d7cff30d" providerId="LiveId" clId="{E5FEA01E-1403-4D43-9D0D-039AFA4239F6}" dt="2023-04-12T23:07:46.413" v="5687" actId="2696"/>
        <pc:sldMkLst>
          <pc:docMk/>
          <pc:sldMk cId="2734983729" sldId="350"/>
        </pc:sldMkLst>
        <pc:spChg chg="mod">
          <ac:chgData name="Till" userId="930f5177d7cff30d" providerId="LiveId" clId="{E5FEA01E-1403-4D43-9D0D-039AFA4239F6}" dt="2023-04-12T23:07:08.644" v="5666" actId="20577"/>
          <ac:spMkLst>
            <pc:docMk/>
            <pc:sldMk cId="2734983729" sldId="350"/>
            <ac:spMk id="2" creationId="{2F4B6BD1-D3FB-C497-C3D0-CF840603F141}"/>
          </ac:spMkLst>
        </pc:spChg>
      </pc:sldChg>
      <pc:sldChg chg="add del">
        <pc:chgData name="Till" userId="930f5177d7cff30d" providerId="LiveId" clId="{E5FEA01E-1403-4D43-9D0D-039AFA4239F6}" dt="2023-04-12T22:30:41.047" v="4852" actId="2696"/>
        <pc:sldMkLst>
          <pc:docMk/>
          <pc:sldMk cId="2926808818" sldId="350"/>
        </pc:sldMkLst>
      </pc:sldChg>
      <pc:sldChg chg="modSp add del mod">
        <pc:chgData name="Till" userId="930f5177d7cff30d" providerId="LiveId" clId="{E5FEA01E-1403-4D43-9D0D-039AFA4239F6}" dt="2023-04-12T23:08:22.939" v="5690" actId="2696"/>
        <pc:sldMkLst>
          <pc:docMk/>
          <pc:sldMk cId="3495702520" sldId="351"/>
        </pc:sldMkLst>
        <pc:spChg chg="mod">
          <ac:chgData name="Till" userId="930f5177d7cff30d" providerId="LiveId" clId="{E5FEA01E-1403-4D43-9D0D-039AFA4239F6}" dt="2023-04-12T22:32:54.626" v="4876" actId="20577"/>
          <ac:spMkLst>
            <pc:docMk/>
            <pc:sldMk cId="3495702520" sldId="351"/>
            <ac:spMk id="2" creationId="{2F4B6BD1-D3FB-C497-C3D0-CF840603F141}"/>
          </ac:spMkLst>
        </pc:spChg>
      </pc:sldChg>
      <pc:sldChg chg="addSp modSp new mod">
        <pc:chgData name="Till" userId="930f5177d7cff30d" providerId="LiveId" clId="{E5FEA01E-1403-4D43-9D0D-039AFA4239F6}" dt="2023-04-12T23:22:01.723" v="5786" actId="1076"/>
        <pc:sldMkLst>
          <pc:docMk/>
          <pc:sldMk cId="1988011586" sldId="352"/>
        </pc:sldMkLst>
        <pc:spChg chg="mod">
          <ac:chgData name="Till" userId="930f5177d7cff30d" providerId="LiveId" clId="{E5FEA01E-1403-4D43-9D0D-039AFA4239F6}" dt="2023-04-12T22:46:59.318" v="5115" actId="20577"/>
          <ac:spMkLst>
            <pc:docMk/>
            <pc:sldMk cId="1988011586" sldId="352"/>
            <ac:spMk id="2" creationId="{71345885-AE31-7109-6A6D-329B6F1B0773}"/>
          </ac:spMkLst>
        </pc:spChg>
        <pc:spChg chg="mod">
          <ac:chgData name="Till" userId="930f5177d7cff30d" providerId="LiveId" clId="{E5FEA01E-1403-4D43-9D0D-039AFA4239F6}" dt="2023-04-12T23:10:41.279" v="5723" actId="114"/>
          <ac:spMkLst>
            <pc:docMk/>
            <pc:sldMk cId="1988011586" sldId="352"/>
            <ac:spMk id="3" creationId="{48A854C2-A9B6-8CE5-F461-A277871991E2}"/>
          </ac:spMkLst>
        </pc:spChg>
        <pc:spChg chg="add mod">
          <ac:chgData name="Till" userId="930f5177d7cff30d" providerId="LiveId" clId="{E5FEA01E-1403-4D43-9D0D-039AFA4239F6}" dt="2023-04-12T23:22:01.723" v="5786" actId="1076"/>
          <ac:spMkLst>
            <pc:docMk/>
            <pc:sldMk cId="1988011586" sldId="352"/>
            <ac:spMk id="6" creationId="{45ED5542-F27B-4E7D-D95C-58E21F7B7C19}"/>
          </ac:spMkLst>
        </pc:spChg>
        <pc:picChg chg="add mod">
          <ac:chgData name="Till" userId="930f5177d7cff30d" providerId="LiveId" clId="{E5FEA01E-1403-4D43-9D0D-039AFA4239F6}" dt="2023-04-12T23:04:07.553" v="5632" actId="1076"/>
          <ac:picMkLst>
            <pc:docMk/>
            <pc:sldMk cId="1988011586" sldId="352"/>
            <ac:picMk id="5" creationId="{707A3D1A-0C6A-8364-E3EC-06C986F257CE}"/>
          </ac:picMkLst>
        </pc:picChg>
      </pc:sldChg>
      <pc:sldChg chg="addSp modSp add mod ord">
        <pc:chgData name="Till" userId="930f5177d7cff30d" providerId="LiveId" clId="{E5FEA01E-1403-4D43-9D0D-039AFA4239F6}" dt="2023-04-12T23:27:32.482" v="5870" actId="20577"/>
        <pc:sldMkLst>
          <pc:docMk/>
          <pc:sldMk cId="2520204800" sldId="353"/>
        </pc:sldMkLst>
        <pc:spChg chg="mod">
          <ac:chgData name="Till" userId="930f5177d7cff30d" providerId="LiveId" clId="{E5FEA01E-1403-4D43-9D0D-039AFA4239F6}" dt="2023-04-12T22:58:41.694" v="5496" actId="20577"/>
          <ac:spMkLst>
            <pc:docMk/>
            <pc:sldMk cId="2520204800" sldId="353"/>
            <ac:spMk id="2" creationId="{71345885-AE31-7109-6A6D-329B6F1B0773}"/>
          </ac:spMkLst>
        </pc:spChg>
        <pc:spChg chg="mod">
          <ac:chgData name="Till" userId="930f5177d7cff30d" providerId="LiveId" clId="{E5FEA01E-1403-4D43-9D0D-039AFA4239F6}" dt="2023-04-12T23:27:32.482" v="5870" actId="20577"/>
          <ac:spMkLst>
            <pc:docMk/>
            <pc:sldMk cId="2520204800" sldId="353"/>
            <ac:spMk id="3" creationId="{48A854C2-A9B6-8CE5-F461-A277871991E2}"/>
          </ac:spMkLst>
        </pc:spChg>
        <pc:spChg chg="add mod">
          <ac:chgData name="Till" userId="930f5177d7cff30d" providerId="LiveId" clId="{E5FEA01E-1403-4D43-9D0D-039AFA4239F6}" dt="2023-04-12T23:22:33.002" v="5794"/>
          <ac:spMkLst>
            <pc:docMk/>
            <pc:sldMk cId="2520204800" sldId="353"/>
            <ac:spMk id="6" creationId="{C2B0F5AA-1D1A-46B0-2C55-90A977937950}"/>
          </ac:spMkLst>
        </pc:spChg>
        <pc:picChg chg="add mod">
          <ac:chgData name="Till" userId="930f5177d7cff30d" providerId="LiveId" clId="{E5FEA01E-1403-4D43-9D0D-039AFA4239F6}" dt="2023-04-12T23:04:55.670" v="5643" actId="1076"/>
          <ac:picMkLst>
            <pc:docMk/>
            <pc:sldMk cId="2520204800" sldId="353"/>
            <ac:picMk id="5" creationId="{52E92E29-ED58-0FAA-9D58-16DCC39F1ED3}"/>
          </ac:picMkLst>
        </pc:picChg>
      </pc:sldChg>
      <pc:sldChg chg="addSp delSp modSp new mod">
        <pc:chgData name="Till" userId="930f5177d7cff30d" providerId="LiveId" clId="{E5FEA01E-1403-4D43-9D0D-039AFA4239F6}" dt="2023-04-12T23:50:34.588" v="6331" actId="14100"/>
        <pc:sldMkLst>
          <pc:docMk/>
          <pc:sldMk cId="480395091" sldId="354"/>
        </pc:sldMkLst>
        <pc:spChg chg="mod">
          <ac:chgData name="Till" userId="930f5177d7cff30d" providerId="LiveId" clId="{E5FEA01E-1403-4D43-9D0D-039AFA4239F6}" dt="2023-04-12T23:07:43.646" v="5686" actId="20577"/>
          <ac:spMkLst>
            <pc:docMk/>
            <pc:sldMk cId="480395091" sldId="354"/>
            <ac:spMk id="2" creationId="{5E68FD5C-2F28-84CC-5321-F05019C11AE0}"/>
          </ac:spMkLst>
        </pc:spChg>
        <pc:spChg chg="mod">
          <ac:chgData name="Till" userId="930f5177d7cff30d" providerId="LiveId" clId="{E5FEA01E-1403-4D43-9D0D-039AFA4239F6}" dt="2023-04-12T23:40:01.443" v="6248" actId="21"/>
          <ac:spMkLst>
            <pc:docMk/>
            <pc:sldMk cId="480395091" sldId="354"/>
            <ac:spMk id="3" creationId="{AD3B304D-CBD2-5683-FA1B-6FC9C0D65810}"/>
          </ac:spMkLst>
        </pc:spChg>
        <pc:spChg chg="mod">
          <ac:chgData name="Till" userId="930f5177d7cff30d" providerId="LiveId" clId="{E5FEA01E-1403-4D43-9D0D-039AFA4239F6}" dt="2023-04-12T23:41:12.465" v="6256" actId="20577"/>
          <ac:spMkLst>
            <pc:docMk/>
            <pc:sldMk cId="480395091" sldId="354"/>
            <ac:spMk id="4" creationId="{77D36641-705D-0B30-A449-6FC7981349CD}"/>
          </ac:spMkLst>
        </pc:spChg>
        <pc:picChg chg="add mod modCrop">
          <ac:chgData name="Till" userId="930f5177d7cff30d" providerId="LiveId" clId="{E5FEA01E-1403-4D43-9D0D-039AFA4239F6}" dt="2023-04-12T23:48:21.265" v="6313" actId="14100"/>
          <ac:picMkLst>
            <pc:docMk/>
            <pc:sldMk cId="480395091" sldId="354"/>
            <ac:picMk id="6" creationId="{62915770-5C89-75C4-686A-E4E1BD98D180}"/>
          </ac:picMkLst>
        </pc:picChg>
        <pc:picChg chg="add del mod modCrop">
          <ac:chgData name="Till" userId="930f5177d7cff30d" providerId="LiveId" clId="{E5FEA01E-1403-4D43-9D0D-039AFA4239F6}" dt="2023-04-12T23:43:46.843" v="6281" actId="22"/>
          <ac:picMkLst>
            <pc:docMk/>
            <pc:sldMk cId="480395091" sldId="354"/>
            <ac:picMk id="8" creationId="{882137D0-59F0-25A2-6F6D-BF128F628CC8}"/>
          </ac:picMkLst>
        </pc:picChg>
        <pc:picChg chg="add del mod">
          <ac:chgData name="Till" userId="930f5177d7cff30d" providerId="LiveId" clId="{E5FEA01E-1403-4D43-9D0D-039AFA4239F6}" dt="2023-04-12T23:45:23.497" v="6286" actId="478"/>
          <ac:picMkLst>
            <pc:docMk/>
            <pc:sldMk cId="480395091" sldId="354"/>
            <ac:picMk id="10" creationId="{88FFFF95-3EAD-B1AF-54B7-E4587A780C94}"/>
          </ac:picMkLst>
        </pc:picChg>
        <pc:picChg chg="add del mod">
          <ac:chgData name="Till" userId="930f5177d7cff30d" providerId="LiveId" clId="{E5FEA01E-1403-4D43-9D0D-039AFA4239F6}" dt="2023-04-12T23:45:44.667" v="6290" actId="478"/>
          <ac:picMkLst>
            <pc:docMk/>
            <pc:sldMk cId="480395091" sldId="354"/>
            <ac:picMk id="12" creationId="{0EBB13CA-6777-5DCF-FE86-777CE90ED5FD}"/>
          </ac:picMkLst>
        </pc:picChg>
        <pc:picChg chg="add del mod">
          <ac:chgData name="Till" userId="930f5177d7cff30d" providerId="LiveId" clId="{E5FEA01E-1403-4D43-9D0D-039AFA4239F6}" dt="2023-04-12T23:47:59.498" v="6305" actId="478"/>
          <ac:picMkLst>
            <pc:docMk/>
            <pc:sldMk cId="480395091" sldId="354"/>
            <ac:picMk id="14" creationId="{94D72700-5E2A-9527-F7C9-BC9E7CC577A0}"/>
          </ac:picMkLst>
        </pc:picChg>
        <pc:picChg chg="add del mod">
          <ac:chgData name="Till" userId="930f5177d7cff30d" providerId="LiveId" clId="{E5FEA01E-1403-4D43-9D0D-039AFA4239F6}" dt="2023-04-12T23:46:41.348" v="6297" actId="478"/>
          <ac:picMkLst>
            <pc:docMk/>
            <pc:sldMk cId="480395091" sldId="354"/>
            <ac:picMk id="16" creationId="{6A6C2AFA-3343-CDFD-5885-14786EE61458}"/>
          </ac:picMkLst>
        </pc:picChg>
        <pc:picChg chg="add del mod">
          <ac:chgData name="Till" userId="930f5177d7cff30d" providerId="LiveId" clId="{E5FEA01E-1403-4D43-9D0D-039AFA4239F6}" dt="2023-04-12T23:47:58.156" v="6304" actId="478"/>
          <ac:picMkLst>
            <pc:docMk/>
            <pc:sldMk cId="480395091" sldId="354"/>
            <ac:picMk id="18" creationId="{DFE48047-FAD9-7D69-D6B9-20CB0D60A87D}"/>
          </ac:picMkLst>
        </pc:picChg>
        <pc:picChg chg="add mod">
          <ac:chgData name="Till" userId="930f5177d7cff30d" providerId="LiveId" clId="{E5FEA01E-1403-4D43-9D0D-039AFA4239F6}" dt="2023-04-12T23:50:16.017" v="6329" actId="14100"/>
          <ac:picMkLst>
            <pc:docMk/>
            <pc:sldMk cId="480395091" sldId="354"/>
            <ac:picMk id="20" creationId="{2464952B-B6C1-4149-8DC9-B658ED810C3E}"/>
          </ac:picMkLst>
        </pc:picChg>
        <pc:picChg chg="add mod">
          <ac:chgData name="Till" userId="930f5177d7cff30d" providerId="LiveId" clId="{E5FEA01E-1403-4D43-9D0D-039AFA4239F6}" dt="2023-04-12T23:50:28.280" v="6330" actId="14100"/>
          <ac:picMkLst>
            <pc:docMk/>
            <pc:sldMk cId="480395091" sldId="354"/>
            <ac:picMk id="22" creationId="{CE2BFA17-AC5C-A723-EDA8-F36CB7B58462}"/>
          </ac:picMkLst>
        </pc:picChg>
        <pc:picChg chg="add del mod">
          <ac:chgData name="Till" userId="930f5177d7cff30d" providerId="LiveId" clId="{E5FEA01E-1403-4D43-9D0D-039AFA4239F6}" dt="2023-04-12T23:49:11.505" v="6319" actId="478"/>
          <ac:picMkLst>
            <pc:docMk/>
            <pc:sldMk cId="480395091" sldId="354"/>
            <ac:picMk id="24" creationId="{EB6B86E1-7B70-7528-FF30-47BC7A8FDD4F}"/>
          </ac:picMkLst>
        </pc:picChg>
        <pc:picChg chg="add del mod">
          <ac:chgData name="Till" userId="930f5177d7cff30d" providerId="LiveId" clId="{E5FEA01E-1403-4D43-9D0D-039AFA4239F6}" dt="2023-04-12T23:49:52.532" v="6325" actId="478"/>
          <ac:picMkLst>
            <pc:docMk/>
            <pc:sldMk cId="480395091" sldId="354"/>
            <ac:picMk id="26" creationId="{BEDA08DB-64D5-A97E-DAD2-30C8340E0950}"/>
          </ac:picMkLst>
        </pc:picChg>
        <pc:picChg chg="add mod">
          <ac:chgData name="Till" userId="930f5177d7cff30d" providerId="LiveId" clId="{E5FEA01E-1403-4D43-9D0D-039AFA4239F6}" dt="2023-04-12T23:50:34.588" v="6331" actId="14100"/>
          <ac:picMkLst>
            <pc:docMk/>
            <pc:sldMk cId="480395091" sldId="354"/>
            <ac:picMk id="28" creationId="{E293D949-31F6-DB71-D6B1-DF52A84BD6AD}"/>
          </ac:picMkLst>
        </pc:picChg>
      </pc:sldChg>
      <pc:sldChg chg="modSp new mod">
        <pc:chgData name="Till" userId="930f5177d7cff30d" providerId="LiveId" clId="{E5FEA01E-1403-4D43-9D0D-039AFA4239F6}" dt="2023-04-12T23:38:36.914" v="6244" actId="20577"/>
        <pc:sldMkLst>
          <pc:docMk/>
          <pc:sldMk cId="2743858518" sldId="355"/>
        </pc:sldMkLst>
        <pc:spChg chg="mod">
          <ac:chgData name="Till" userId="930f5177d7cff30d" providerId="LiveId" clId="{E5FEA01E-1403-4D43-9D0D-039AFA4239F6}" dt="2023-04-12T23:31:09.703" v="5882" actId="20577"/>
          <ac:spMkLst>
            <pc:docMk/>
            <pc:sldMk cId="2743858518" sldId="355"/>
            <ac:spMk id="2" creationId="{0F37D5FE-9556-F590-F0CB-6AB6198E28C9}"/>
          </ac:spMkLst>
        </pc:spChg>
        <pc:spChg chg="mod">
          <ac:chgData name="Till" userId="930f5177d7cff30d" providerId="LiveId" clId="{E5FEA01E-1403-4D43-9D0D-039AFA4239F6}" dt="2023-04-12T23:38:36.914" v="6244" actId="20577"/>
          <ac:spMkLst>
            <pc:docMk/>
            <pc:sldMk cId="2743858518" sldId="355"/>
            <ac:spMk id="3" creationId="{CD965958-EA86-66F8-D1AB-E57A51094B7D}"/>
          </ac:spMkLst>
        </pc:spChg>
      </pc:sldChg>
      <pc:sldMasterChg chg="modSp mod">
        <pc:chgData name="Till" userId="930f5177d7cff30d" providerId="LiveId" clId="{E5FEA01E-1403-4D43-9D0D-039AFA4239F6}" dt="2023-04-12T21:51:01.072" v="4535" actId="20577"/>
        <pc:sldMasterMkLst>
          <pc:docMk/>
          <pc:sldMasterMk cId="2089890264" sldId="2147483891"/>
        </pc:sldMasterMkLst>
        <pc:spChg chg="mod">
          <ac:chgData name="Till" userId="930f5177d7cff30d" providerId="LiveId" clId="{E5FEA01E-1403-4D43-9D0D-039AFA4239F6}" dt="2023-04-12T21:51:01.072" v="4535" actId="20577"/>
          <ac:spMkLst>
            <pc:docMk/>
            <pc:sldMasterMk cId="2089890264" sldId="2147483891"/>
            <ac:spMk id="4" creationId="{00000000-0000-0000-0000-000000000000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930f5177d7cff30d/_UNI/Master/KP%20SCC/verdatas-graph/eval/Short_UEQ_Data_Analysis_Too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[Short_UEQ_Data_Analysis_Tool.xlsx]Benchmark!$B$25</c:f>
              <c:strCache>
                <c:ptCount val="1"/>
                <c:pt idx="0">
                  <c:v>Lower Border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[Short_UEQ_Data_Analysis_Tool.xlsx]Benchmark!$A$26:$A$28</c:f>
              <c:strCache>
                <c:ptCount val="3"/>
                <c:pt idx="0">
                  <c:v>Pragmatic Quality</c:v>
                </c:pt>
                <c:pt idx="1">
                  <c:v>Hedonic Quality</c:v>
                </c:pt>
                <c:pt idx="2">
                  <c:v>Overall</c:v>
                </c:pt>
              </c:strCache>
            </c:strRef>
          </c:cat>
          <c:val>
            <c:numRef>
              <c:f>[Short_UEQ_Data_Analysis_Tool.xlsx]Benchmark!$B$26:$B$28</c:f>
              <c:numCache>
                <c:formatCode>0.00</c:formatCode>
                <c:ptCount val="3"/>
                <c:pt idx="0">
                  <c:v>-1</c:v>
                </c:pt>
                <c:pt idx="1">
                  <c:v>-1</c:v>
                </c:pt>
                <c:pt idx="2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B8-4A74-BFA9-700EF53535AD}"/>
            </c:ext>
          </c:extLst>
        </c:ser>
        <c:ser>
          <c:idx val="1"/>
          <c:order val="1"/>
          <c:tx>
            <c:strRef>
              <c:f>[Short_UEQ_Data_Analysis_Tool.xlsx]Benchmark!$C$25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[Short_UEQ_Data_Analysis_Tool.xlsx]Benchmark!$A$26:$A$28</c:f>
              <c:strCache>
                <c:ptCount val="3"/>
                <c:pt idx="0">
                  <c:v>Pragmatic Quality</c:v>
                </c:pt>
                <c:pt idx="1">
                  <c:v>Hedonic Quality</c:v>
                </c:pt>
                <c:pt idx="2">
                  <c:v>Overall</c:v>
                </c:pt>
              </c:strCache>
            </c:strRef>
          </c:cat>
          <c:val>
            <c:numRef>
              <c:f>[Short_UEQ_Data_Analysis_Tool.xlsx]Benchmark!$C$26:$C$28</c:f>
              <c:numCache>
                <c:formatCode>General</c:formatCode>
                <c:ptCount val="3"/>
                <c:pt idx="0">
                  <c:v>0.72</c:v>
                </c:pt>
                <c:pt idx="1">
                  <c:v>0.35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B8-4A74-BFA9-700EF53535AD}"/>
            </c:ext>
          </c:extLst>
        </c:ser>
        <c:ser>
          <c:idx val="2"/>
          <c:order val="2"/>
          <c:tx>
            <c:strRef>
              <c:f>[Short_UEQ_Data_Analysis_Tool.xlsx]Benchmark!$D$25</c:f>
              <c:strCache>
                <c:ptCount val="1"/>
                <c:pt idx="0">
                  <c:v>Below Average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[Short_UEQ_Data_Analysis_Tool.xlsx]Benchmark!$A$26:$A$28</c:f>
              <c:strCache>
                <c:ptCount val="3"/>
                <c:pt idx="0">
                  <c:v>Pragmatic Quality</c:v>
                </c:pt>
                <c:pt idx="1">
                  <c:v>Hedonic Quality</c:v>
                </c:pt>
                <c:pt idx="2">
                  <c:v>Overall</c:v>
                </c:pt>
              </c:strCache>
            </c:strRef>
          </c:cat>
          <c:val>
            <c:numRef>
              <c:f>[Short_UEQ_Data_Analysis_Tool.xlsx]Benchmark!$D$26:$D$28</c:f>
              <c:numCache>
                <c:formatCode>General</c:formatCode>
                <c:ptCount val="3"/>
                <c:pt idx="0">
                  <c:v>0.44999999999999996</c:v>
                </c:pt>
                <c:pt idx="1">
                  <c:v>0.5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B8-4A74-BFA9-700EF53535AD}"/>
            </c:ext>
          </c:extLst>
        </c:ser>
        <c:ser>
          <c:idx val="3"/>
          <c:order val="3"/>
          <c:tx>
            <c:strRef>
              <c:f>[Short_UEQ_Data_Analysis_Tool.xlsx]Benchmark!$E$25</c:f>
              <c:strCache>
                <c:ptCount val="1"/>
                <c:pt idx="0">
                  <c:v>Above Average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[Short_UEQ_Data_Analysis_Tool.xlsx]Benchmark!$A$26:$A$28</c:f>
              <c:strCache>
                <c:ptCount val="3"/>
                <c:pt idx="0">
                  <c:v>Pragmatic Quality</c:v>
                </c:pt>
                <c:pt idx="1">
                  <c:v>Hedonic Quality</c:v>
                </c:pt>
                <c:pt idx="2">
                  <c:v>Overall</c:v>
                </c:pt>
              </c:strCache>
            </c:strRef>
          </c:cat>
          <c:val>
            <c:numRef>
              <c:f>[Short_UEQ_Data_Analysis_Tool.xlsx]Benchmark!$E$26:$E$28</c:f>
              <c:numCache>
                <c:formatCode>General</c:formatCode>
                <c:ptCount val="3"/>
                <c:pt idx="0">
                  <c:v>0.38000000000000012</c:v>
                </c:pt>
                <c:pt idx="1">
                  <c:v>0.35</c:v>
                </c:pt>
                <c:pt idx="2">
                  <c:v>0.33000000000000007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B8-4A74-BFA9-700EF53535AD}"/>
            </c:ext>
          </c:extLst>
        </c:ser>
        <c:ser>
          <c:idx val="4"/>
          <c:order val="4"/>
          <c:tx>
            <c:strRef>
              <c:f>[Short_UEQ_Data_Analysis_Tool.xlsx]Benchmark!$F$25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66FF66"/>
            </a:solidFill>
          </c:spPr>
          <c:invertIfNegative val="0"/>
          <c:cat>
            <c:strRef>
              <c:f>[Short_UEQ_Data_Analysis_Tool.xlsx]Benchmark!$A$26:$A$28</c:f>
              <c:strCache>
                <c:ptCount val="3"/>
                <c:pt idx="0">
                  <c:v>Pragmatic Quality</c:v>
                </c:pt>
                <c:pt idx="1">
                  <c:v>Hedonic Quality</c:v>
                </c:pt>
                <c:pt idx="2">
                  <c:v>Overall</c:v>
                </c:pt>
              </c:strCache>
            </c:strRef>
          </c:cat>
          <c:val>
            <c:numRef>
              <c:f>[Short_UEQ_Data_Analysis_Tool.xlsx]Benchmark!$F$26:$F$28</c:f>
              <c:numCache>
                <c:formatCode>General</c:formatCode>
                <c:ptCount val="3"/>
                <c:pt idx="0">
                  <c:v>0.18999999999999995</c:v>
                </c:pt>
                <c:pt idx="1">
                  <c:v>0.39000000000000012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B8-4A74-BFA9-700EF53535AD}"/>
            </c:ext>
          </c:extLst>
        </c:ser>
        <c:ser>
          <c:idx val="5"/>
          <c:order val="5"/>
          <c:tx>
            <c:strRef>
              <c:f>[Short_UEQ_Data_Analysis_Tool.xlsx]Benchmark!$G$25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rgbClr val="00CC00"/>
            </a:solidFill>
          </c:spPr>
          <c:invertIfNegative val="0"/>
          <c:cat>
            <c:strRef>
              <c:f>[Short_UEQ_Data_Analysis_Tool.xlsx]Benchmark!$A$26:$A$28</c:f>
              <c:strCache>
                <c:ptCount val="3"/>
                <c:pt idx="0">
                  <c:v>Pragmatic Quality</c:v>
                </c:pt>
                <c:pt idx="1">
                  <c:v>Hedonic Quality</c:v>
                </c:pt>
                <c:pt idx="2">
                  <c:v>Overall</c:v>
                </c:pt>
              </c:strCache>
            </c:strRef>
          </c:cat>
          <c:val>
            <c:numRef>
              <c:f>[Short_UEQ_Data_Analysis_Tool.xlsx]Benchmark!$G$26:$G$28</c:f>
              <c:numCache>
                <c:formatCode>General</c:formatCode>
                <c:ptCount val="3"/>
                <c:pt idx="0">
                  <c:v>0.76</c:v>
                </c:pt>
                <c:pt idx="1">
                  <c:v>0.90999999999999992</c:v>
                </c:pt>
                <c:pt idx="2">
                  <c:v>0.91999999999999993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B8-4A74-BFA9-700EF5353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5688512"/>
        <c:axId val="465684592"/>
      </c:barChart>
      <c:lineChart>
        <c:grouping val="standard"/>
        <c:varyColors val="0"/>
        <c:ser>
          <c:idx val="6"/>
          <c:order val="6"/>
          <c:tx>
            <c:strRef>
              <c:f>[Short_UEQ_Data_Analysis_Tool.xlsx]Benchmark!$H$25</c:f>
              <c:strCache>
                <c:ptCount val="1"/>
                <c:pt idx="0">
                  <c:v>Mean</c:v>
                </c:pt>
              </c:strCache>
            </c:strRef>
          </c:tx>
          <c:spPr>
            <a:ln w="38100">
              <a:noFill/>
            </a:ln>
          </c:spPr>
          <c:marker>
            <c:symbol val="diamond"/>
            <c:size val="9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[Short_UEQ_Data_Analysis_Tool.xlsx]Confidence_Intervals!$M$5:$M$7</c:f>
                <c:numCache>
                  <c:formatCode>General</c:formatCode>
                  <c:ptCount val="3"/>
                  <c:pt idx="0">
                    <c:v>0.54850250000868916</c:v>
                  </c:pt>
                  <c:pt idx="1">
                    <c:v>0.82925783344011128</c:v>
                  </c:pt>
                  <c:pt idx="2">
                    <c:v>0.49074657252235226</c:v>
                  </c:pt>
                </c:numCache>
              </c:numRef>
            </c:plus>
            <c:minus>
              <c:numRef>
                <c:f>[Short_UEQ_Data_Analysis_Tool.xlsx]Confidence_Intervals!$M$5:$M$7</c:f>
                <c:numCache>
                  <c:formatCode>General</c:formatCode>
                  <c:ptCount val="3"/>
                  <c:pt idx="0">
                    <c:v>0.54850250000868916</c:v>
                  </c:pt>
                  <c:pt idx="1">
                    <c:v>0.82925783344011128</c:v>
                  </c:pt>
                  <c:pt idx="2">
                    <c:v>0.49074657252235226</c:v>
                  </c:pt>
                </c:numCache>
              </c:numRef>
            </c:minus>
            <c:spPr>
              <a:ln w="31750"/>
            </c:spPr>
          </c:errBars>
          <c:cat>
            <c:strRef>
              <c:f>[Short_UEQ_Data_Analysis_Tool.xlsx]Benchmark!$A$26:$A$28</c:f>
              <c:strCache>
                <c:ptCount val="3"/>
                <c:pt idx="0">
                  <c:v>Pragmatic Quality</c:v>
                </c:pt>
                <c:pt idx="1">
                  <c:v>Hedonic Quality</c:v>
                </c:pt>
                <c:pt idx="2">
                  <c:v>Overall</c:v>
                </c:pt>
              </c:strCache>
            </c:strRef>
          </c:cat>
          <c:val>
            <c:numRef>
              <c:f>[Short_UEQ_Data_Analysis_Tool.xlsx]Benchmark!$H$26:$H$28</c:f>
              <c:numCache>
                <c:formatCode>General</c:formatCode>
                <c:ptCount val="3"/>
                <c:pt idx="0">
                  <c:v>0.88888888888888884</c:v>
                </c:pt>
                <c:pt idx="1">
                  <c:v>-0.61111111111111116</c:v>
                </c:pt>
                <c:pt idx="2" formatCode="0.00">
                  <c:v>0.1388888888888889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AB8-4A74-BFA9-700EF5353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688512"/>
        <c:axId val="465684592"/>
      </c:lineChart>
      <c:catAx>
        <c:axId val="465688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65684592"/>
        <c:crossesAt val="-1"/>
        <c:auto val="1"/>
        <c:lblAlgn val="ctr"/>
        <c:lblOffset val="100"/>
        <c:noMultiLvlLbl val="0"/>
      </c:catAx>
      <c:valAx>
        <c:axId val="465684592"/>
        <c:scaling>
          <c:orientation val="minMax"/>
          <c:max val="2.5"/>
          <c:min val="-1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465688512"/>
        <c:crosses val="autoZero"/>
        <c:crossBetween val="between"/>
      </c:valAx>
    </c:plotArea>
    <c:legend>
      <c:legendPos val="r"/>
      <c:legendEntry>
        <c:idx val="5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endParaRPr lang="de-DE" sz="300" b="0" dirty="0"/>
          </a:p>
          <a:p>
            <a:endParaRPr lang="de-DE" sz="300" b="0" dirty="0"/>
          </a:p>
          <a:p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de-DE" dirty="0"/>
          </a:p>
          <a:p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9" name="Grafik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Analyse sowie Weiter-/Neu-Entwicklung eines grafischen Editors für Wissensstrukturen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Rechnernetze // KP SCC //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Till Große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dirty="0">
                <a:solidFill>
                  <a:schemeClr val="tx2"/>
                </a:solidFill>
              </a:rPr>
              <a:t>Abschlusspräsentation 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13. April 2023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183"/>
            <a:ext cx="1116268" cy="3237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06" y="6315776"/>
            <a:ext cx="96946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bility.gov/how-to-and-tools/methods/system-usability-scale.html" TargetMode="External"/><Relationship Id="rId2" Type="http://schemas.openxmlformats.org/officeDocument/2006/relationships/hyperlink" Target="https://doi.org/10.1080/10447310802205776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ueq-online.org/Material/UEQS_Items.pdf" TargetMode="External"/><Relationship Id="rId4" Type="http://schemas.openxmlformats.org/officeDocument/2006/relationships/hyperlink" Target="http://interaction-design-group.de/toolbox/wp-content/uploads/2016/05/SU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2446888" cy="246221"/>
          </a:xfrm>
        </p:spPr>
        <p:txBody>
          <a:bodyPr/>
          <a:lstStyle/>
          <a:p>
            <a:r>
              <a:rPr lang="de-DE" dirty="0"/>
              <a:t>Professur Rechnernetze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4683783" cy="492443"/>
          </a:xfrm>
        </p:spPr>
        <p:txBody>
          <a:bodyPr/>
          <a:lstStyle/>
          <a:p>
            <a:r>
              <a:rPr lang="de-DE" dirty="0"/>
              <a:t>Abschlusspräsentation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8271495" cy="246221"/>
          </a:xfrm>
        </p:spPr>
        <p:txBody>
          <a:bodyPr/>
          <a:lstStyle/>
          <a:p>
            <a:r>
              <a:rPr lang="de-DE" dirty="0"/>
              <a:t>Analyse sowie Weiter-/Neu-Entwicklung eines grafischen Editors für Wissensstrukturen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2799549" cy="246221"/>
          </a:xfrm>
        </p:spPr>
        <p:txBody>
          <a:bodyPr/>
          <a:lstStyle/>
          <a:p>
            <a:r>
              <a:rPr lang="de-DE" dirty="0"/>
              <a:t>Institut für Systemarchitektur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9380388" cy="492443"/>
          </a:xfrm>
        </p:spPr>
        <p:txBody>
          <a:bodyPr/>
          <a:lstStyle/>
          <a:p>
            <a:r>
              <a:rPr lang="de-DE" dirty="0"/>
              <a:t>Komplexpraktikum Service and Cloud Computing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6044540" cy="246221"/>
          </a:xfrm>
        </p:spPr>
        <p:txBody>
          <a:bodyPr/>
          <a:lstStyle/>
          <a:p>
            <a:r>
              <a:rPr lang="de-DE" dirty="0"/>
              <a:t>Till Große // till.grosse1@mailbox.tu-dresden.de // 13. April 2023</a:t>
            </a:r>
          </a:p>
        </p:txBody>
      </p:sp>
    </p:spTree>
    <p:extLst>
      <p:ext uri="{BB962C8B-B14F-4D97-AF65-F5344CB8AC3E}">
        <p14:creationId xmlns:p14="http://schemas.microsoft.com/office/powerpoint/2010/main" val="262651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5472E-ABB9-4E1F-4246-BE3F259D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b="0" dirty="0"/>
              <a:t>Demonstration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F063A4-EEBE-CF78-C1A4-05D1770D481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99202" y="1484313"/>
            <a:ext cx="6331709" cy="4344987"/>
          </a:xfrm>
        </p:spPr>
      </p:pic>
    </p:spTree>
    <p:extLst>
      <p:ext uri="{BB962C8B-B14F-4D97-AF65-F5344CB8AC3E}">
        <p14:creationId xmlns:p14="http://schemas.microsoft.com/office/powerpoint/2010/main" val="117009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2452594" cy="553998"/>
          </a:xfrm>
        </p:spPr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Evaluation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83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5472E-ABB9-4E1F-4246-BE3F259D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FDE33-4473-7D27-A4B7-DB54CBF2D2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0" y="1484313"/>
            <a:ext cx="4665831" cy="4344987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de-DE" dirty="0"/>
              <a:t>Google Forms</a:t>
            </a:r>
          </a:p>
          <a:p>
            <a:pPr lvl="2">
              <a:spcBef>
                <a:spcPts val="0"/>
              </a:spcBef>
            </a:pPr>
            <a:r>
              <a:rPr lang="de-DE" dirty="0"/>
              <a:t>3 Aufgaben</a:t>
            </a:r>
          </a:p>
          <a:p>
            <a:pPr lvl="8"/>
            <a:r>
              <a:rPr lang="de-DE" dirty="0"/>
              <a:t>Hinzufügen</a:t>
            </a:r>
          </a:p>
          <a:p>
            <a:pPr lvl="8"/>
            <a:r>
              <a:rPr lang="de-DE" dirty="0"/>
              <a:t>Verbinden </a:t>
            </a:r>
          </a:p>
          <a:p>
            <a:pPr lvl="8"/>
            <a:r>
              <a:rPr lang="de-DE" dirty="0"/>
              <a:t>Editieren von Metadaten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Teilevaluation pro Aufgabe</a:t>
            </a:r>
          </a:p>
          <a:p>
            <a:pPr lvl="2">
              <a:spcBef>
                <a:spcPts val="0"/>
              </a:spcBef>
            </a:pPr>
            <a:r>
              <a:rPr lang="de-DE" dirty="0"/>
              <a:t>Anschließend Gesamtevaluation</a:t>
            </a:r>
          </a:p>
          <a:p>
            <a:pPr lvl="8"/>
            <a:r>
              <a:rPr lang="de-DE" dirty="0"/>
              <a:t>UEQ-S: Nutzungserfahrung</a:t>
            </a:r>
          </a:p>
          <a:p>
            <a:pPr lvl="8"/>
            <a:r>
              <a:rPr lang="de-DE" dirty="0"/>
              <a:t>SUS: Gebrauchstauglichkeit</a:t>
            </a:r>
          </a:p>
          <a:p>
            <a:pPr lvl="8"/>
            <a:r>
              <a:rPr lang="de-DE" dirty="0"/>
              <a:t>Freitextfeedback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8DC980-7DF5-0E92-2632-7FA0248A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57" y="1484313"/>
            <a:ext cx="4592617" cy="3416459"/>
          </a:xfrm>
          <a:prstGeom prst="rect">
            <a:avLst/>
          </a:prstGeom>
        </p:spPr>
      </p:pic>
      <p:pic>
        <p:nvPicPr>
          <p:cNvPr id="9" name="Grafik 8" descr="Käfer mit einfarbiger Füllung">
            <a:extLst>
              <a:ext uri="{FF2B5EF4-FFF2-40B4-BE49-F238E27FC236}">
                <a16:creationId xmlns:a16="http://schemas.microsoft.com/office/drawing/2014/main" id="{BC1A139A-5D35-1759-E786-CFDE8061C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2875" y="2143878"/>
            <a:ext cx="310814" cy="3108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422547-E8D6-0F25-56C1-291D2876F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10" y="3999168"/>
            <a:ext cx="3944056" cy="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0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0A121-3159-C99E-E513-45E4DE8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Ergebnisse Zwischenevaluation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77A11-300B-1CD8-04F4-2361B73335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Drag &amp; Drop verständlich</a:t>
            </a:r>
          </a:p>
          <a:p>
            <a:pPr lvl="2">
              <a:spcBef>
                <a:spcPts val="0"/>
              </a:spcBef>
            </a:pPr>
            <a:r>
              <a:rPr lang="de-DE" dirty="0"/>
              <a:t>3.6 / 4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Validierungsfeedback verständlich</a:t>
            </a:r>
          </a:p>
          <a:p>
            <a:pPr lvl="2">
              <a:spcBef>
                <a:spcPts val="0"/>
              </a:spcBef>
            </a:pPr>
            <a:r>
              <a:rPr lang="de-DE" dirty="0"/>
              <a:t>2.6 / 4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Zusammenhang Knoten - Editiermaske</a:t>
            </a:r>
          </a:p>
          <a:p>
            <a:pPr lvl="2">
              <a:spcBef>
                <a:spcPts val="0"/>
              </a:spcBef>
            </a:pPr>
            <a:r>
              <a:rPr lang="de-DE" dirty="0"/>
              <a:t>3.2 / 4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Interaktion mit Editiermaske</a:t>
            </a:r>
          </a:p>
          <a:p>
            <a:pPr lvl="2">
              <a:spcBef>
                <a:spcPts val="0"/>
              </a:spcBef>
            </a:pPr>
            <a:r>
              <a:rPr lang="de-DE" dirty="0"/>
              <a:t>3.5 / 4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lvl="2">
              <a:spcBef>
                <a:spcPts val="0"/>
              </a:spcBef>
            </a:pP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Gesamtdurchschnitt: </a:t>
            </a:r>
            <a:r>
              <a:rPr lang="de-DE" dirty="0"/>
              <a:t>3.27 / 4</a:t>
            </a:r>
          </a:p>
          <a:p>
            <a:endParaRPr lang="de-DE" dirty="0"/>
          </a:p>
        </p:txBody>
      </p:sp>
      <p:pic>
        <p:nvPicPr>
          <p:cNvPr id="7" name="Grafik 6" descr="Lachendes Gesicht mit einfarbiger Füllung mit einfarbiger Füllung">
            <a:extLst>
              <a:ext uri="{FF2B5EF4-FFF2-40B4-BE49-F238E27FC236}">
                <a16:creationId xmlns:a16="http://schemas.microsoft.com/office/drawing/2014/main" id="{D6A6922F-37E6-82C1-9922-7FC4F84B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1699" y="1382151"/>
            <a:ext cx="457200" cy="457200"/>
          </a:xfrm>
          <a:prstGeom prst="rect">
            <a:avLst/>
          </a:prstGeom>
        </p:spPr>
      </p:pic>
      <p:pic>
        <p:nvPicPr>
          <p:cNvPr id="9" name="Grafik 8" descr="Neutrales Gesicht mit einfarbiger Füllung mit einfarbiger Füllung">
            <a:extLst>
              <a:ext uri="{FF2B5EF4-FFF2-40B4-BE49-F238E27FC236}">
                <a16:creationId xmlns:a16="http://schemas.microsoft.com/office/drawing/2014/main" id="{92B1BC8D-6139-958A-F1B7-138B5C729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3046" y="2078501"/>
            <a:ext cx="457200" cy="457200"/>
          </a:xfrm>
          <a:prstGeom prst="rect">
            <a:avLst/>
          </a:prstGeom>
        </p:spPr>
      </p:pic>
      <p:pic>
        <p:nvPicPr>
          <p:cNvPr id="10" name="Grafik 9" descr="Lachendes Gesicht mit einfarbiger Füllung mit einfarbiger Füllung">
            <a:extLst>
              <a:ext uri="{FF2B5EF4-FFF2-40B4-BE49-F238E27FC236}">
                <a16:creationId xmlns:a16="http://schemas.microsoft.com/office/drawing/2014/main" id="{B1AA9044-6BC5-6653-836B-070C8BF88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246" y="2837984"/>
            <a:ext cx="457200" cy="457200"/>
          </a:xfrm>
          <a:prstGeom prst="rect">
            <a:avLst/>
          </a:prstGeom>
        </p:spPr>
      </p:pic>
      <p:pic>
        <p:nvPicPr>
          <p:cNvPr id="11" name="Grafik 10" descr="Lachendes Gesicht mit einfarbiger Füllung mit einfarbiger Füllung">
            <a:extLst>
              <a:ext uri="{FF2B5EF4-FFF2-40B4-BE49-F238E27FC236}">
                <a16:creationId xmlns:a16="http://schemas.microsoft.com/office/drawing/2014/main" id="{65650940-F81B-A9A4-4CD8-A117EC62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3124" y="35881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0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45885-AE31-7109-6A6D-329B6F1B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b="0" dirty="0" err="1"/>
              <a:t>Vorstellung</a:t>
            </a:r>
            <a:r>
              <a:rPr lang="en-US" b="0" dirty="0"/>
              <a:t> SUS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854C2-A9B6-8CE5-F461-A277871991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4513061" cy="4344987"/>
          </a:xfrm>
        </p:spPr>
        <p:txBody>
          <a:bodyPr/>
          <a:lstStyle/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Vorteile</a:t>
            </a:r>
          </a:p>
          <a:p>
            <a:pPr lvl="2">
              <a:spcBef>
                <a:spcPts val="0"/>
              </a:spcBef>
            </a:pPr>
            <a:r>
              <a:rPr lang="de-DE" dirty="0"/>
              <a:t>10 simple Fragen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5er Likert-Skala</a:t>
            </a:r>
          </a:p>
          <a:p>
            <a:pPr lvl="2">
              <a:spcBef>
                <a:spcPts val="0"/>
              </a:spcBef>
            </a:pPr>
            <a:r>
              <a:rPr lang="de-DE" dirty="0"/>
              <a:t>Geeignet für kleine Stichprobengrößen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Effektives </a:t>
            </a:r>
            <a:r>
              <a:rPr lang="de-DE" i="1" dirty="0"/>
              <a:t>Unterscheiden</a:t>
            </a:r>
            <a:r>
              <a:rPr lang="de-DE" dirty="0"/>
              <a:t> zwischen brauchbaren/unbrauchbaren Systemen</a:t>
            </a:r>
          </a:p>
          <a:p>
            <a:pPr marL="0" lvl="2" indent="0">
              <a:spcBef>
                <a:spcPts val="0"/>
              </a:spcBef>
              <a:buNone/>
            </a:pP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Einschränkungen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100er Skala für Ergebnisse entspricht nicht %</a:t>
            </a:r>
          </a:p>
          <a:p>
            <a:pPr lvl="2">
              <a:spcBef>
                <a:spcPts val="0"/>
              </a:spcBef>
            </a:pPr>
            <a:r>
              <a:rPr lang="de-DE" dirty="0"/>
              <a:t>Idealerweise Scores „normalisieren“ und Ranking erstellen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Nicht diagnostisch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7A3D1A-0C6A-8364-E3EC-06C986F2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50" y="1437952"/>
            <a:ext cx="5471849" cy="146114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5ED5542-F27B-4E7D-D95C-58E21F7B7C19}"/>
              </a:ext>
            </a:extLst>
          </p:cNvPr>
          <p:cNvSpPr txBox="1"/>
          <p:nvPr/>
        </p:nvSpPr>
        <p:spPr>
          <a:xfrm>
            <a:off x="5983550" y="3017846"/>
            <a:ext cx="4497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9">
              <a:spcBef>
                <a:spcPts val="1200"/>
              </a:spcBef>
            </a:pPr>
            <a:r>
              <a:rPr lang="de-DE" sz="1100" dirty="0">
                <a:solidFill>
                  <a:schemeClr val="tx2"/>
                </a:solidFill>
              </a:rPr>
              <a:t>[1] </a:t>
            </a:r>
            <a:r>
              <a:rPr lang="en-US" sz="1100" dirty="0">
                <a:solidFill>
                  <a:schemeClr val="tx2"/>
                </a:solidFill>
              </a:rPr>
              <a:t>An empirical evaluation of the system usability scale</a:t>
            </a:r>
            <a:endParaRPr lang="de-DE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1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0A121-3159-C99E-E513-45E4DE8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Ergebnisse SUS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77A11-300B-1CD8-04F4-2361B73335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4316267" cy="4344987"/>
          </a:xfrm>
        </p:spPr>
        <p:txBody>
          <a:bodyPr/>
          <a:lstStyle/>
          <a:p>
            <a:r>
              <a:rPr lang="de-DE" dirty="0"/>
              <a:t>SUS-Score: </a:t>
            </a:r>
            <a:r>
              <a:rPr lang="de-DE" b="0" dirty="0"/>
              <a:t>83,05</a:t>
            </a:r>
          </a:p>
          <a:p>
            <a:r>
              <a:rPr lang="de-DE" b="0" dirty="0"/>
              <a:t>Kategorien:</a:t>
            </a:r>
          </a:p>
          <a:p>
            <a:pPr lvl="2">
              <a:spcBef>
                <a:spcPts val="0"/>
              </a:spcBef>
            </a:pPr>
            <a:r>
              <a:rPr lang="de-DE" dirty="0"/>
              <a:t>„Very 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„</a:t>
            </a:r>
            <a:r>
              <a:rPr lang="de-DE" b="0" dirty="0" err="1"/>
              <a:t>Acceptable</a:t>
            </a:r>
            <a:r>
              <a:rPr lang="de-DE" b="0" dirty="0"/>
              <a:t>“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4. Quartil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SUS-Richtwert: </a:t>
            </a:r>
            <a:r>
              <a:rPr lang="de-DE" b="0" dirty="0"/>
              <a:t>68 </a:t>
            </a:r>
            <a:r>
              <a:rPr lang="de-DE" dirty="0">
                <a:solidFill>
                  <a:schemeClr val="tx2"/>
                </a:solidFill>
              </a:rPr>
              <a:t>[2]</a:t>
            </a:r>
            <a:endParaRPr lang="de-DE" sz="1100" dirty="0">
              <a:solidFill>
                <a:schemeClr val="tx2"/>
              </a:solidFill>
            </a:endParaRPr>
          </a:p>
          <a:p>
            <a:r>
              <a:rPr lang="de-DE" dirty="0"/>
              <a:t>15,05 Punkte</a:t>
            </a:r>
            <a:r>
              <a:rPr lang="de-DE" b="0" dirty="0"/>
              <a:t> über Richtwert </a:t>
            </a:r>
            <a:r>
              <a:rPr lang="de-DE" b="0" dirty="0">
                <a:sym typeface="Wingdings" panose="05000000000000000000" pitchFamily="2" charset="2"/>
              </a:rPr>
              <a:t> </a:t>
            </a:r>
            <a:r>
              <a:rPr lang="de-DE" b="0" i="1" dirty="0">
                <a:sym typeface="Wingdings" panose="05000000000000000000" pitchFamily="2" charset="2"/>
              </a:rPr>
              <a:t>bestanden</a:t>
            </a:r>
            <a:endParaRPr lang="de-DE" b="0" i="1" dirty="0"/>
          </a:p>
        </p:txBody>
      </p:sp>
      <p:pic>
        <p:nvPicPr>
          <p:cNvPr id="1026" name="Picture 2" descr="Figure">
            <a:extLst>
              <a:ext uri="{FF2B5EF4-FFF2-40B4-BE49-F238E27FC236}">
                <a16:creationId xmlns:a16="http://schemas.microsoft.com/office/drawing/2014/main" id="{4E10657B-3302-5AAE-989B-67EB7610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707" y="1488115"/>
            <a:ext cx="5807209" cy="171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083752ED-B11D-CF94-BC80-7AD9EB7EB2D7}"/>
              </a:ext>
            </a:extLst>
          </p:cNvPr>
          <p:cNvSpPr/>
          <p:nvPr/>
        </p:nvSpPr>
        <p:spPr>
          <a:xfrm>
            <a:off x="10059848" y="2813538"/>
            <a:ext cx="133239" cy="11486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E4ABC01-5EC0-C4B2-26D9-58725394CC0E}"/>
              </a:ext>
            </a:extLst>
          </p:cNvPr>
          <p:cNvCxnSpPr>
            <a:cxnSpLocks/>
          </p:cNvCxnSpPr>
          <p:nvPr/>
        </p:nvCxnSpPr>
        <p:spPr>
          <a:xfrm flipV="1">
            <a:off x="10126468" y="1595438"/>
            <a:ext cx="0" cy="12799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33BBA4D-9F7F-51F9-4293-9C2E10DE78B1}"/>
              </a:ext>
            </a:extLst>
          </p:cNvPr>
          <p:cNvSpPr txBox="1"/>
          <p:nvPr/>
        </p:nvSpPr>
        <p:spPr>
          <a:xfrm>
            <a:off x="6132342" y="3258184"/>
            <a:ext cx="4497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9">
              <a:spcBef>
                <a:spcPts val="1200"/>
              </a:spcBef>
            </a:pPr>
            <a:r>
              <a:rPr lang="de-DE" sz="1100" dirty="0">
                <a:solidFill>
                  <a:schemeClr val="tx2"/>
                </a:solidFill>
              </a:rPr>
              <a:t>[1] </a:t>
            </a:r>
            <a:r>
              <a:rPr lang="en-US" sz="1100" dirty="0">
                <a:solidFill>
                  <a:schemeClr val="tx2"/>
                </a:solidFill>
              </a:rPr>
              <a:t>An empirical evaluation of the system usability scale</a:t>
            </a:r>
            <a:endParaRPr lang="de-DE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4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45885-AE31-7109-6A6D-329B6F1B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b="0" dirty="0" err="1"/>
              <a:t>Vorstellung</a:t>
            </a:r>
            <a:r>
              <a:rPr lang="en-US" b="0" dirty="0"/>
              <a:t> UEQ-S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854C2-A9B6-8CE5-F461-A277871991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4016885" cy="4344987"/>
          </a:xfrm>
        </p:spPr>
        <p:txBody>
          <a:bodyPr/>
          <a:lstStyle/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Charakteristiken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8 simple Fragen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5er oder 7er Likert-Skala</a:t>
            </a:r>
          </a:p>
          <a:p>
            <a:pPr lvl="2">
              <a:spcBef>
                <a:spcPts val="0"/>
              </a:spcBef>
            </a:pPr>
            <a:r>
              <a:rPr lang="de-DE" dirty="0"/>
              <a:t>Kurzversion des längeren UEQ</a:t>
            </a:r>
          </a:p>
          <a:p>
            <a:pPr marL="0" lvl="2" indent="0">
              <a:spcBef>
                <a:spcPts val="0"/>
              </a:spcBef>
              <a:buNone/>
            </a:pPr>
            <a:endParaRPr lang="de-DE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/>
              <a:t>klassische Usability-Aspekte (Effizienz, Verständlichkeit, Zuverlässigkeit)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/>
              <a:t>User-Experience-Aspekte (Originalität, Stimulation)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E92E29-ED58-0FAA-9D58-16DCC39F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375" y="1484313"/>
            <a:ext cx="4791709" cy="19446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B0F5AA-1D1A-46B0-2C55-90A977937950}"/>
              </a:ext>
            </a:extLst>
          </p:cNvPr>
          <p:cNvSpPr txBox="1"/>
          <p:nvPr/>
        </p:nvSpPr>
        <p:spPr>
          <a:xfrm>
            <a:off x="6311375" y="3621415"/>
            <a:ext cx="4497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69">
              <a:spcBef>
                <a:spcPts val="1200"/>
              </a:spcBef>
            </a:pPr>
            <a:r>
              <a:rPr lang="de-DE" sz="1100" dirty="0">
                <a:solidFill>
                  <a:schemeClr val="tx2"/>
                </a:solidFill>
              </a:rPr>
              <a:t>[3] </a:t>
            </a:r>
            <a:r>
              <a:rPr lang="en-US" sz="1100" dirty="0" err="1">
                <a:solidFill>
                  <a:schemeClr val="tx2"/>
                </a:solidFill>
              </a:rPr>
              <a:t>Fragebogen</a:t>
            </a:r>
            <a:r>
              <a:rPr lang="en-US" sz="1100" dirty="0">
                <a:solidFill>
                  <a:schemeClr val="tx2"/>
                </a:solidFill>
              </a:rPr>
              <a:t> UEQ-S </a:t>
            </a:r>
            <a:endParaRPr lang="de-DE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0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0A121-3159-C99E-E513-45E4DE8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Ergebnisse UEQ-S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2A02668-727A-DB3C-F6C4-25AE3889691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18134672"/>
              </p:ext>
            </p:extLst>
          </p:nvPr>
        </p:nvGraphicFramePr>
        <p:xfrm>
          <a:off x="874713" y="1760220"/>
          <a:ext cx="778989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239">
                  <a:extLst>
                    <a:ext uri="{9D8B030D-6E8A-4147-A177-3AD203B41FA5}">
                      <a16:colId xmlns:a16="http://schemas.microsoft.com/office/drawing/2014/main" val="3772174212"/>
                    </a:ext>
                  </a:extLst>
                </a:gridCol>
                <a:gridCol w="941179">
                  <a:extLst>
                    <a:ext uri="{9D8B030D-6E8A-4147-A177-3AD203B41FA5}">
                      <a16:colId xmlns:a16="http://schemas.microsoft.com/office/drawing/2014/main" val="204845105"/>
                    </a:ext>
                  </a:extLst>
                </a:gridCol>
                <a:gridCol w="879577">
                  <a:extLst>
                    <a:ext uri="{9D8B030D-6E8A-4147-A177-3AD203B41FA5}">
                      <a16:colId xmlns:a16="http://schemas.microsoft.com/office/drawing/2014/main" val="3732844920"/>
                    </a:ext>
                  </a:extLst>
                </a:gridCol>
                <a:gridCol w="1027454">
                  <a:extLst>
                    <a:ext uri="{9D8B030D-6E8A-4147-A177-3AD203B41FA5}">
                      <a16:colId xmlns:a16="http://schemas.microsoft.com/office/drawing/2014/main" val="3998230865"/>
                    </a:ext>
                  </a:extLst>
                </a:gridCol>
                <a:gridCol w="1262749">
                  <a:extLst>
                    <a:ext uri="{9D8B030D-6E8A-4147-A177-3AD203B41FA5}">
                      <a16:colId xmlns:a16="http://schemas.microsoft.com/office/drawing/2014/main" val="3607797022"/>
                    </a:ext>
                  </a:extLst>
                </a:gridCol>
                <a:gridCol w="1270592">
                  <a:extLst>
                    <a:ext uri="{9D8B030D-6E8A-4147-A177-3AD203B41FA5}">
                      <a16:colId xmlns:a16="http://schemas.microsoft.com/office/drawing/2014/main" val="2800851244"/>
                    </a:ext>
                  </a:extLst>
                </a:gridCol>
                <a:gridCol w="1545103">
                  <a:extLst>
                    <a:ext uri="{9D8B030D-6E8A-4147-A177-3AD203B41FA5}">
                      <a16:colId xmlns:a16="http://schemas.microsoft.com/office/drawing/2014/main" val="278449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/>
                        <a:t>E</a:t>
                      </a:r>
                      <a:r>
                        <a:rPr lang="de-DE" sz="1200" b="1" dirty="0" err="1"/>
                        <a:t>lement</a:t>
                      </a:r>
                      <a:endParaRPr lang="de-DE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dirty="0"/>
                        <a:t>Mittelwert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dirty="0"/>
                        <a:t>Varianz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dirty="0"/>
                        <a:t>Std. Abw.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dirty="0"/>
                        <a:t>Negativ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dirty="0"/>
                        <a:t>Positiv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dirty="0"/>
                        <a:t>Skala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329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behindernd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unterstützend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Pragmatische Qualität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kompliziert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einfach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Pragmatische Qualität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47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</a:t>
                      </a:r>
                    </a:p>
                  </a:txBody>
                  <a:tcPr marL="0" marR="0" marT="0" marB="0" anchor="ctr">
                    <a:solidFill>
                      <a:srgbClr val="E8DB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ineffizient</a:t>
                      </a:r>
                    </a:p>
                  </a:txBody>
                  <a:tcPr marL="0" marR="0" marT="0" marB="0" anchor="ctr">
                    <a:solidFill>
                      <a:srgbClr val="E8DB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effizient</a:t>
                      </a:r>
                    </a:p>
                  </a:txBody>
                  <a:tcPr marL="0" marR="0" marT="0" marB="0" anchor="ctr">
                    <a:solidFill>
                      <a:srgbClr val="E8DB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Pragmatische Qualität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2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verwirrend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übersichtlich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Pragmatische Qualität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4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</a:t>
                      </a:r>
                    </a:p>
                  </a:txBody>
                  <a:tcPr marL="0" marR="0" marT="0" marB="0" anchor="ctr">
                    <a:solidFill>
                      <a:srgbClr val="E8DB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langweilig</a:t>
                      </a:r>
                    </a:p>
                  </a:txBody>
                  <a:tcPr marL="0" marR="0" marT="0" marB="0" anchor="ctr">
                    <a:solidFill>
                      <a:srgbClr val="E8DB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spannend</a:t>
                      </a:r>
                    </a:p>
                  </a:txBody>
                  <a:tcPr marL="0" marR="0" marT="0" marB="0" anchor="ctr">
                    <a:solidFill>
                      <a:srgbClr val="E8DB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Hedonische Qualität</a:t>
                      </a:r>
                    </a:p>
                  </a:txBody>
                  <a:tcPr marL="0" marR="0" marT="0" marB="0" anchor="ctr">
                    <a:solidFill>
                      <a:srgbClr val="F4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0" marR="0" marT="0" marB="0" anchor="ctr">
                    <a:solidFill>
                      <a:srgbClr val="E8DB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uninteressant</a:t>
                      </a:r>
                    </a:p>
                  </a:txBody>
                  <a:tcPr marL="0" marR="0" marT="0" marB="0" anchor="ctr">
                    <a:solidFill>
                      <a:srgbClr val="E8DB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interessant</a:t>
                      </a:r>
                    </a:p>
                  </a:txBody>
                  <a:tcPr marL="0" marR="0" marT="0" marB="0" anchor="ctr">
                    <a:solidFill>
                      <a:srgbClr val="E8DB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Hedonische Qualität</a:t>
                      </a:r>
                    </a:p>
                  </a:txBody>
                  <a:tcPr marL="0" marR="0" marT="0" marB="0" anchor="ctr">
                    <a:solidFill>
                      <a:srgbClr val="F4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1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-1,4</a:t>
                      </a:r>
                    </a:p>
                  </a:txBody>
                  <a:tcPr marL="0" marR="0" marT="0" marB="0" anchor="ctr">
                    <a:solidFill>
                      <a:srgbClr val="E8B7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konventionell</a:t>
                      </a:r>
                    </a:p>
                  </a:txBody>
                  <a:tcPr marL="0" marR="0" marT="0" marB="0" anchor="ctr">
                    <a:solidFill>
                      <a:srgbClr val="E8B7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originell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Hedonische Qualität</a:t>
                      </a:r>
                    </a:p>
                  </a:txBody>
                  <a:tcPr marL="0" marR="0" marT="0" marB="0" anchor="ctr">
                    <a:solidFill>
                      <a:srgbClr val="F4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7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-1,1</a:t>
                      </a:r>
                    </a:p>
                  </a:txBody>
                  <a:tcPr marL="0" marR="0" marT="0" marB="0" anchor="ctr">
                    <a:solidFill>
                      <a:srgbClr val="E8B7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herkömmlich</a:t>
                      </a:r>
                    </a:p>
                  </a:txBody>
                  <a:tcPr marL="0" marR="0" marT="0" marB="0" anchor="ctr">
                    <a:solidFill>
                      <a:srgbClr val="E8B7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neuartig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Hedonische Qualität</a:t>
                      </a:r>
                    </a:p>
                  </a:txBody>
                  <a:tcPr marL="0" marR="0" marT="0" marB="0" anchor="ctr">
                    <a:solidFill>
                      <a:srgbClr val="F4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08959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6E0DCD3-5667-2C47-D68B-F4E1D6F84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76755"/>
              </p:ext>
            </p:extLst>
          </p:nvPr>
        </p:nvGraphicFramePr>
        <p:xfrm>
          <a:off x="8928100" y="1766992"/>
          <a:ext cx="23891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60">
                  <a:extLst>
                    <a:ext uri="{9D8B030D-6E8A-4147-A177-3AD203B41FA5}">
                      <a16:colId xmlns:a16="http://schemas.microsoft.com/office/drawing/2014/main" val="2949919"/>
                    </a:ext>
                  </a:extLst>
                </a:gridCol>
                <a:gridCol w="740728">
                  <a:extLst>
                    <a:ext uri="{9D8B030D-6E8A-4147-A177-3AD203B41FA5}">
                      <a16:colId xmlns:a16="http://schemas.microsoft.com/office/drawing/2014/main" val="5445682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2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Pragmatische Qualität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0,889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Hedonische Qualität</a:t>
                      </a:r>
                    </a:p>
                  </a:txBody>
                  <a:tcPr anchor="ctr">
                    <a:solidFill>
                      <a:srgbClr val="F4B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-0,611</a:t>
                      </a:r>
                    </a:p>
                  </a:txBody>
                  <a:tcPr anchor="ctr">
                    <a:solidFill>
                      <a:srgbClr val="E8DB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8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Gesamt</a:t>
                      </a:r>
                    </a:p>
                  </a:txBody>
                  <a:tcPr anchor="ctr">
                    <a:solidFill>
                      <a:srgbClr val="CBC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0,139</a:t>
                      </a:r>
                    </a:p>
                  </a:txBody>
                  <a:tcPr anchor="ctr">
                    <a:solidFill>
                      <a:srgbClr val="E8DB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8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75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A96DC-AB2F-4CC5-F26A-68A5DAB5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/>
            </a:br>
            <a:r>
              <a:rPr lang="de-DE" b="0"/>
              <a:t>Benchmark UEQ-S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EE15F-BDE6-6085-2800-485E668609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4543109" cy="4344987"/>
          </a:xfrm>
        </p:spPr>
        <p:txBody>
          <a:bodyPr/>
          <a:lstStyle/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Pragmatische Qualität</a:t>
            </a:r>
          </a:p>
          <a:p>
            <a:pPr lvl="2">
              <a:spcBef>
                <a:spcPts val="0"/>
              </a:spcBef>
            </a:pPr>
            <a:r>
              <a:rPr lang="de-DE" dirty="0"/>
              <a:t>50% der Ergebnisse besser</a:t>
            </a:r>
          </a:p>
          <a:p>
            <a:pPr lvl="2">
              <a:spcBef>
                <a:spcPts val="0"/>
              </a:spcBef>
            </a:pPr>
            <a:r>
              <a:rPr lang="de-DE" dirty="0"/>
              <a:t>25% der Ergebnisse schlechter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b="1" dirty="0"/>
              <a:t>Hedonische Qualität</a:t>
            </a:r>
          </a:p>
          <a:p>
            <a:pPr lvl="2">
              <a:spcBef>
                <a:spcPts val="0"/>
              </a:spcBef>
            </a:pPr>
            <a:r>
              <a:rPr lang="de-DE" dirty="0"/>
              <a:t>Innerhalb der 25% der schlechtesten Ergebnisse</a:t>
            </a:r>
            <a:endParaRPr lang="de-DE" b="0" dirty="0"/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b="1" dirty="0"/>
              <a:t>Overall</a:t>
            </a:r>
          </a:p>
          <a:p>
            <a:pPr lvl="2">
              <a:spcBef>
                <a:spcPts val="0"/>
              </a:spcBef>
            </a:pPr>
            <a:r>
              <a:rPr lang="de-DE" dirty="0"/>
              <a:t>Innerhalb der 25% der schlechtesten Ergebnisse</a:t>
            </a:r>
            <a:endParaRPr lang="de-DE" b="0" dirty="0"/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de-DE" b="1" dirty="0"/>
          </a:p>
        </p:txBody>
      </p:sp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13D8338C-1A98-4E2B-9BD9-2D66E97FA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35029"/>
              </p:ext>
            </p:extLst>
          </p:nvPr>
        </p:nvGraphicFramePr>
        <p:xfrm>
          <a:off x="6165055" y="1484313"/>
          <a:ext cx="4924424" cy="332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92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5472E-ABB9-4E1F-4246-BE3F259D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Freitextfeedback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FDE33-4473-7D27-A4B7-DB54CBF2D2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Kommunikativ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Delete-Taste zum Löschen von Kanten und Knoten muss dem Benutzer mitgeteilt werden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Implementieren eines Hilfedialogs, der das Metamodell erklärt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Das </a:t>
            </a:r>
            <a:r>
              <a:rPr lang="de-DE" b="0" dirty="0" err="1"/>
              <a:t>Snapping</a:t>
            </a:r>
            <a:r>
              <a:rPr lang="de-DE" b="0" dirty="0"/>
              <a:t> von Kanten wurde den Benutzern nicht gut vermittelt</a:t>
            </a:r>
          </a:p>
          <a:p>
            <a:pPr marL="0" lvl="2" indent="0">
              <a:spcBef>
                <a:spcPts val="0"/>
              </a:spcBef>
              <a:buNone/>
            </a:pPr>
            <a:endParaRPr lang="de-DE" b="0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Verlaufsbezogen</a:t>
            </a:r>
          </a:p>
          <a:p>
            <a:pPr lvl="2">
              <a:spcBef>
                <a:spcPts val="0"/>
              </a:spcBef>
            </a:pPr>
            <a:r>
              <a:rPr lang="de-DE" dirty="0" err="1"/>
              <a:t>Undo</a:t>
            </a:r>
            <a:r>
              <a:rPr lang="de-DE" dirty="0"/>
              <a:t>-Ereignis gilt nicht für Verschiebungen + keine Tastaturunterstützung für </a:t>
            </a:r>
            <a:r>
              <a:rPr lang="de-DE" dirty="0" err="1"/>
              <a:t>Undo</a:t>
            </a:r>
            <a:r>
              <a:rPr lang="de-DE" dirty="0"/>
              <a:t>/</a:t>
            </a:r>
            <a:r>
              <a:rPr lang="de-DE" dirty="0" err="1"/>
              <a:t>Redo</a:t>
            </a:r>
            <a:r>
              <a:rPr lang="de-DE" dirty="0"/>
              <a:t> (Implementierung erforderlich)</a:t>
            </a:r>
          </a:p>
          <a:p>
            <a:pPr lvl="2">
              <a:spcBef>
                <a:spcPts val="0"/>
              </a:spcBef>
            </a:pPr>
            <a:r>
              <a:rPr lang="de-DE" b="0" dirty="0" err="1"/>
              <a:t>Redo</a:t>
            </a:r>
            <a:r>
              <a:rPr lang="de-DE" b="0" dirty="0"/>
              <a:t>/</a:t>
            </a:r>
            <a:r>
              <a:rPr lang="de-DE" b="0" dirty="0" err="1"/>
              <a:t>Undo</a:t>
            </a:r>
            <a:r>
              <a:rPr lang="de-DE" b="0" dirty="0"/>
              <a:t> für beliebige Interaktionen (+</a:t>
            </a:r>
            <a:r>
              <a:rPr lang="de-DE" b="0" dirty="0" err="1"/>
              <a:t>Locking</a:t>
            </a:r>
            <a:r>
              <a:rPr lang="de-DE" b="0" dirty="0"/>
              <a:t>, Import, etc.) robuster gestalten</a:t>
            </a:r>
          </a:p>
          <a:p>
            <a:pPr lvl="2">
              <a:spcBef>
                <a:spcPts val="0"/>
              </a:spcBef>
            </a:pPr>
            <a:r>
              <a:rPr lang="de-DE" b="0" dirty="0" err="1"/>
              <a:t>Redo</a:t>
            </a:r>
            <a:r>
              <a:rPr lang="de-DE" b="0" dirty="0"/>
              <a:t>/</a:t>
            </a:r>
            <a:r>
              <a:rPr lang="de-DE" b="0" dirty="0" err="1"/>
              <a:t>Undo</a:t>
            </a:r>
            <a:r>
              <a:rPr lang="de-DE" b="0" dirty="0"/>
              <a:t> für Formulareingaben implementieren</a:t>
            </a:r>
          </a:p>
          <a:p>
            <a:pPr marL="0" lvl="2" indent="0">
              <a:spcBef>
                <a:spcPts val="0"/>
              </a:spcBef>
              <a:buNone/>
            </a:pPr>
            <a:endParaRPr lang="de-DE" b="0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Feature Erweiterungen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Erstellen einer Farbpalette für Knotentypen und Statusfarben, die robust wahrgenommen werden kann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Vielleicht leere Maske ausblenden, wenn kein Knoten ausgewählt ist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Lokalisierung für Deutschland hinzufügen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Teleportieren des Formulars neben den ausgewählten Knoten</a:t>
            </a:r>
          </a:p>
        </p:txBody>
      </p:sp>
    </p:spTree>
    <p:extLst>
      <p:ext uri="{BB962C8B-B14F-4D97-AF65-F5344CB8AC3E}">
        <p14:creationId xmlns:p14="http://schemas.microsoft.com/office/powerpoint/2010/main" val="298653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Gliederung</a:t>
            </a:r>
            <a:endParaRPr lang="de-DE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Planung</a:t>
            </a:r>
            <a:endParaRPr lang="de-DE" dirty="0"/>
          </a:p>
          <a:p>
            <a:pPr lvl="2">
              <a:spcBef>
                <a:spcPts val="0"/>
              </a:spcBef>
            </a:pPr>
            <a:r>
              <a:rPr lang="de-DE" dirty="0"/>
              <a:t>Problemstellung</a:t>
            </a:r>
          </a:p>
          <a:p>
            <a:pPr lvl="2">
              <a:spcBef>
                <a:spcPts val="0"/>
              </a:spcBef>
            </a:pPr>
            <a:r>
              <a:rPr lang="de-DE" dirty="0"/>
              <a:t>Anforderungen</a:t>
            </a:r>
          </a:p>
          <a:p>
            <a:pPr lvl="2">
              <a:spcBef>
                <a:spcPts val="0"/>
              </a:spcBef>
            </a:pPr>
            <a:r>
              <a:rPr lang="de-DE" dirty="0" err="1"/>
              <a:t>Bibliothekenauswahl</a:t>
            </a: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Umsetzung</a:t>
            </a:r>
          </a:p>
          <a:p>
            <a:pPr lvl="2">
              <a:spcBef>
                <a:spcPts val="0"/>
              </a:spcBef>
            </a:pPr>
            <a:r>
              <a:rPr lang="de-DE" dirty="0"/>
              <a:t>Technische Umsetzung</a:t>
            </a:r>
          </a:p>
          <a:p>
            <a:pPr lvl="2">
              <a:spcBef>
                <a:spcPts val="0"/>
              </a:spcBef>
            </a:pPr>
            <a:r>
              <a:rPr lang="de-DE" dirty="0"/>
              <a:t>Demonstration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Evaluation</a:t>
            </a:r>
          </a:p>
          <a:p>
            <a:pPr lvl="2">
              <a:spcBef>
                <a:spcPts val="0"/>
              </a:spcBef>
            </a:pPr>
            <a:r>
              <a:rPr lang="de-DE" dirty="0"/>
              <a:t>Aufbau</a:t>
            </a:r>
          </a:p>
          <a:p>
            <a:pPr lvl="2">
              <a:spcBef>
                <a:spcPts val="0"/>
              </a:spcBef>
            </a:pPr>
            <a:r>
              <a:rPr lang="de-DE" dirty="0"/>
              <a:t>Zwischenevaluation</a:t>
            </a:r>
          </a:p>
          <a:p>
            <a:pPr lvl="2">
              <a:spcBef>
                <a:spcPts val="0"/>
              </a:spcBef>
            </a:pPr>
            <a:r>
              <a:rPr lang="de-DE" dirty="0"/>
              <a:t>SUS, UEQ-S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Freitextfeedback</a:t>
            </a:r>
            <a:endParaRPr lang="de-DE" dirty="0"/>
          </a:p>
          <a:p>
            <a:pPr lvl="2">
              <a:spcBef>
                <a:spcPts val="0"/>
              </a:spcBef>
            </a:pPr>
            <a:endParaRPr lang="de-DE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1" dirty="0"/>
              <a:t>Zusammenfassung</a:t>
            </a:r>
          </a:p>
          <a:p>
            <a:pPr lvl="2">
              <a:spcBef>
                <a:spcPts val="0"/>
              </a:spcBef>
            </a:pPr>
            <a:r>
              <a:rPr lang="de-DE" dirty="0"/>
              <a:t>Ausblick</a:t>
            </a:r>
          </a:p>
          <a:p>
            <a:pPr lvl="2">
              <a:spcBef>
                <a:spcPts val="0"/>
              </a:spcBef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7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4345741" cy="553998"/>
          </a:xfrm>
        </p:spPr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Zusammenfassung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53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5472E-ABB9-4E1F-4246-BE3F259D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  <a:br>
              <a:rPr lang="de-DE" dirty="0"/>
            </a:b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FDE33-4473-7D27-A4B7-DB54CBF2D2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r>
              <a:rPr lang="de-DE" dirty="0"/>
              <a:t>Implementierung des Editors nach Anforderungen </a:t>
            </a:r>
          </a:p>
          <a:p>
            <a:pPr lvl="2">
              <a:spcBef>
                <a:spcPts val="0"/>
              </a:spcBef>
            </a:pPr>
            <a:r>
              <a:rPr lang="de-DE" dirty="0"/>
              <a:t>Dokumentation der Entscheidungen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Evaluation (2 Wochen)</a:t>
            </a:r>
          </a:p>
          <a:p>
            <a:pPr lvl="2">
              <a:spcBef>
                <a:spcPts val="0"/>
              </a:spcBef>
            </a:pPr>
            <a:r>
              <a:rPr lang="de-DE" dirty="0"/>
              <a:t>Auswertung</a:t>
            </a:r>
          </a:p>
          <a:p>
            <a:pPr lvl="2">
              <a:spcBef>
                <a:spcPts val="0"/>
              </a:spcBef>
            </a:pPr>
            <a:r>
              <a:rPr lang="de-DE" dirty="0"/>
              <a:t>Letzte Bugfixes</a:t>
            </a:r>
          </a:p>
          <a:p>
            <a:pPr lvl="2">
              <a:spcBef>
                <a:spcPts val="0"/>
              </a:spcBef>
            </a:pPr>
            <a:r>
              <a:rPr lang="de-DE" dirty="0"/>
              <a:t>Dokumentation von zukünftigen Aufgaben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lvl="2">
              <a:spcBef>
                <a:spcPts val="0"/>
              </a:spcBef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7CAE2C54-88D1-865B-DDC7-39B91994F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1850" y="1427163"/>
            <a:ext cx="368300" cy="368300"/>
          </a:xfrm>
          <a:prstGeom prst="rect">
            <a:avLst/>
          </a:prstGeom>
        </p:spPr>
      </p:pic>
      <p:pic>
        <p:nvPicPr>
          <p:cNvPr id="6" name="Grafik 5" descr="Abzeichen Tick1 mit einfarbiger Füllung">
            <a:extLst>
              <a:ext uri="{FF2B5EF4-FFF2-40B4-BE49-F238E27FC236}">
                <a16:creationId xmlns:a16="http://schemas.microsoft.com/office/drawing/2014/main" id="{149F1AD4-9B5A-6D52-FCDE-7A0025525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2955" y="1681163"/>
            <a:ext cx="368300" cy="368300"/>
          </a:xfrm>
          <a:prstGeom prst="rect">
            <a:avLst/>
          </a:prstGeom>
        </p:spPr>
      </p:pic>
      <p:pic>
        <p:nvPicPr>
          <p:cNvPr id="7" name="Grafik 6" descr="Abzeichen Tick1 mit einfarbiger Füllung">
            <a:extLst>
              <a:ext uri="{FF2B5EF4-FFF2-40B4-BE49-F238E27FC236}">
                <a16:creationId xmlns:a16="http://schemas.microsoft.com/office/drawing/2014/main" id="{9F679C22-D8E1-73F6-4E68-ACD37A028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855" y="1916113"/>
            <a:ext cx="368300" cy="368300"/>
          </a:xfrm>
          <a:prstGeom prst="rect">
            <a:avLst/>
          </a:prstGeom>
        </p:spPr>
      </p:pic>
      <p:pic>
        <p:nvPicPr>
          <p:cNvPr id="8" name="Grafik 7" descr="Abzeichen Tick1 mit einfarbiger Füllung">
            <a:extLst>
              <a:ext uri="{FF2B5EF4-FFF2-40B4-BE49-F238E27FC236}">
                <a16:creationId xmlns:a16="http://schemas.microsoft.com/office/drawing/2014/main" id="{11F0779B-D773-FE15-C3E0-953D9FF8E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305" y="2162176"/>
            <a:ext cx="368300" cy="368300"/>
          </a:xfrm>
          <a:prstGeom prst="rect">
            <a:avLst/>
          </a:prstGeom>
        </p:spPr>
      </p:pic>
      <p:pic>
        <p:nvPicPr>
          <p:cNvPr id="9" name="Grafik 8" descr="Abzeichen Tick1 mit einfarbiger Füllung">
            <a:extLst>
              <a:ext uri="{FF2B5EF4-FFF2-40B4-BE49-F238E27FC236}">
                <a16:creationId xmlns:a16="http://schemas.microsoft.com/office/drawing/2014/main" id="{11E7F37F-21A1-768C-F914-AA50972B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155" y="2640013"/>
            <a:ext cx="368300" cy="3683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56062AF5-DBB5-35CE-5BF3-90295769D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930" y="2403476"/>
            <a:ext cx="368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7D5FE-9556-F590-F0CB-6AB6198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65958-EA86-66F8-D1AB-E57A51094B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r>
              <a:rPr lang="de-DE" b="0" dirty="0"/>
              <a:t>Verallgemeinerung des Editors für beliebige </a:t>
            </a:r>
            <a:r>
              <a:rPr lang="de-DE" b="0" dirty="0" err="1"/>
              <a:t>Wissenstrukturen</a:t>
            </a:r>
            <a:r>
              <a:rPr lang="de-DE" b="0" dirty="0"/>
              <a:t> (außerhalb von ILIAS)</a:t>
            </a:r>
          </a:p>
          <a:p>
            <a:pPr lvl="8"/>
            <a:r>
              <a:rPr lang="de-DE" dirty="0"/>
              <a:t>Anpassbares Metamodell</a:t>
            </a:r>
          </a:p>
          <a:p>
            <a:pPr lvl="2">
              <a:spcBef>
                <a:spcPts val="0"/>
              </a:spcBef>
            </a:pPr>
            <a:r>
              <a:rPr lang="de-DE" dirty="0" err="1"/>
              <a:t>History</a:t>
            </a:r>
            <a:r>
              <a:rPr lang="de-DE" dirty="0"/>
              <a:t>-Funktion erweitern (Maske einbeziehen)</a:t>
            </a:r>
            <a:endParaRPr lang="de-DE" b="0" dirty="0"/>
          </a:p>
          <a:p>
            <a:pPr lvl="2">
              <a:spcBef>
                <a:spcPts val="0"/>
              </a:spcBef>
            </a:pPr>
            <a:r>
              <a:rPr lang="de-DE" b="0" dirty="0"/>
              <a:t>Zusätzliche Features</a:t>
            </a:r>
          </a:p>
          <a:p>
            <a:pPr lvl="8"/>
            <a:r>
              <a:rPr lang="de-DE" dirty="0"/>
              <a:t>Farbpalette</a:t>
            </a:r>
          </a:p>
          <a:p>
            <a:pPr lvl="8"/>
            <a:r>
              <a:rPr lang="de-DE" dirty="0"/>
              <a:t>Internationalisierung</a:t>
            </a:r>
          </a:p>
          <a:p>
            <a:pPr lvl="8"/>
            <a:r>
              <a:rPr lang="de-DE" dirty="0"/>
              <a:t>Teleportation der Maske </a:t>
            </a:r>
            <a:r>
              <a:rPr lang="de-DE" dirty="0">
                <a:sym typeface="Wingdings" panose="05000000000000000000" pitchFamily="2" charset="2"/>
              </a:rPr>
              <a:t> Kontextmenü</a:t>
            </a:r>
            <a:endParaRPr lang="de-DE" dirty="0"/>
          </a:p>
          <a:p>
            <a:pPr lvl="8"/>
            <a:endParaRPr lang="de-DE" dirty="0"/>
          </a:p>
          <a:p>
            <a:pPr lvl="8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85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6A8D5-1EFA-197D-A337-527C5484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95F5F-24A6-0CBF-B293-D7DA422CB6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0" dirty="0"/>
              <a:t>[1] </a:t>
            </a:r>
            <a:r>
              <a:rPr lang="en-US" b="0" dirty="0"/>
              <a:t>Bangor, A., </a:t>
            </a:r>
            <a:r>
              <a:rPr lang="en-US" b="0" dirty="0" err="1"/>
              <a:t>Kortum</a:t>
            </a:r>
            <a:r>
              <a:rPr lang="en-US" b="0" dirty="0"/>
              <a:t>, P. T., &amp; Miller, J. T. (2008). An empirical evaluation of the system usability scale. Intl. Journal of Human–Computer Interaction, 24(6), 574-594. </a:t>
            </a:r>
            <a:r>
              <a:rPr lang="de-DE" b="0" dirty="0">
                <a:hlinkClick r:id="rId2"/>
              </a:rPr>
              <a:t>https://doi.org/10.1080/10447310802205776</a:t>
            </a:r>
            <a:r>
              <a:rPr lang="de-DE" b="0" dirty="0"/>
              <a:t> </a:t>
            </a:r>
          </a:p>
          <a:p>
            <a:r>
              <a:rPr lang="de-DE" b="0" dirty="0"/>
              <a:t>[2] System Usability </a:t>
            </a:r>
            <a:r>
              <a:rPr lang="de-DE" b="0" dirty="0" err="1"/>
              <a:t>Scale</a:t>
            </a:r>
            <a:r>
              <a:rPr lang="de-DE" b="0" dirty="0"/>
              <a:t> (SUS) </a:t>
            </a:r>
            <a:r>
              <a:rPr lang="de-DE" b="0" dirty="0">
                <a:hlinkClick r:id="rId3"/>
              </a:rPr>
              <a:t>https://www.usability.gov/how-to-and-tools/methods/system-usability-scale.html</a:t>
            </a:r>
            <a:r>
              <a:rPr lang="de-DE" b="0" dirty="0"/>
              <a:t> </a:t>
            </a:r>
          </a:p>
          <a:p>
            <a:r>
              <a:rPr lang="de-DE" b="0" dirty="0"/>
              <a:t>[3] Fragebogen SUS </a:t>
            </a:r>
            <a:r>
              <a:rPr lang="de-DE" b="0" dirty="0">
                <a:hlinkClick r:id="rId4"/>
              </a:rPr>
              <a:t>http://interaction-design-group.de/toolbox/wp-content/uploads/2016/05/SUS.pdf</a:t>
            </a:r>
            <a:r>
              <a:rPr lang="de-DE" b="0" dirty="0"/>
              <a:t> </a:t>
            </a:r>
          </a:p>
          <a:p>
            <a:r>
              <a:rPr lang="de-DE" b="0" dirty="0"/>
              <a:t>[4] Fragebogen UEQ-S </a:t>
            </a:r>
            <a:r>
              <a:rPr lang="de-DE" b="0" dirty="0">
                <a:hlinkClick r:id="rId5"/>
              </a:rPr>
              <a:t>https://www.ueq-online.org/Material/UEQS_Items.pdf</a:t>
            </a:r>
            <a:r>
              <a:rPr lang="de-DE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196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B28B7-F8CD-FCE4-1B8D-AD44A87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Ergebnisse UEQ-S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69FDE-23FC-05E0-DFE0-513BB9C5EE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5366069" cy="4344987"/>
          </a:xfrm>
        </p:spPr>
        <p:txBody>
          <a:bodyPr/>
          <a:lstStyle/>
          <a:p>
            <a:r>
              <a:rPr lang="de-DE" dirty="0"/>
              <a:t>Konfidenzintervall</a:t>
            </a:r>
          </a:p>
          <a:p>
            <a:pPr lvl="2">
              <a:spcBef>
                <a:spcPts val="0"/>
              </a:spcBef>
            </a:pPr>
            <a:r>
              <a:rPr lang="de-DE" dirty="0"/>
              <a:t>Maß für die Genauigkeit der Schätzung des Mittelwerts</a:t>
            </a:r>
          </a:p>
          <a:p>
            <a:pPr lvl="2">
              <a:spcBef>
                <a:spcPts val="0"/>
              </a:spcBef>
            </a:pPr>
            <a:r>
              <a:rPr lang="de-DE" b="0" dirty="0"/>
              <a:t>Je kleiner das Konfidenzintervall, desto genauer die Schätzung</a:t>
            </a:r>
          </a:p>
          <a:p>
            <a:pPr lvl="2">
              <a:spcBef>
                <a:spcPts val="0"/>
              </a:spcBef>
            </a:pPr>
            <a:r>
              <a:rPr lang="de-DE" dirty="0"/>
              <a:t>Konsistente Meinungen </a:t>
            </a:r>
            <a:r>
              <a:rPr lang="de-DE" dirty="0">
                <a:sym typeface="Wingdings" panose="05000000000000000000" pitchFamily="2" charset="2"/>
              </a:rPr>
              <a:t> kleines </a:t>
            </a:r>
            <a:r>
              <a:rPr lang="de-DE" dirty="0"/>
              <a:t>Konfidenzintervall</a:t>
            </a:r>
            <a:endParaRPr lang="de-DE" b="0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2C82A807-AD3B-5B91-BC74-227F00C3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08288"/>
              </p:ext>
            </p:extLst>
          </p:nvPr>
        </p:nvGraphicFramePr>
        <p:xfrm>
          <a:off x="6588760" y="1487699"/>
          <a:ext cx="46445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935798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52316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25594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2351021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Confidence interval (p=0.05) per item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Confidence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Confidence </a:t>
                      </a:r>
                      <a:r>
                        <a:rPr lang="de-DE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de-DE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5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0,566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1,566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838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1,495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462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-0,133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1,467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24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14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0,689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582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1,064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99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-2,483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-0,406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322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8403434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697AD8A7-C9EE-053F-1FC8-CAC9DE2F2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18595"/>
              </p:ext>
            </p:extLst>
          </p:nvPr>
        </p:nvGraphicFramePr>
        <p:xfrm>
          <a:off x="874711" y="3346449"/>
          <a:ext cx="46445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491032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8336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579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999466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algn="ctr" defTabSz="914269" rtl="0" eaLnBrk="1" fontAlgn="b" latinLnBrk="0" hangingPunct="1"/>
                      <a:r>
                        <a:rPr lang="de-D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Confidence </a:t>
                      </a:r>
                      <a:r>
                        <a:rPr lang="de-DE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intervals</a:t>
                      </a:r>
                      <a:r>
                        <a:rPr lang="de-D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(p=0.05) per </a:t>
                      </a:r>
                      <a:r>
                        <a:rPr lang="de-DE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endParaRPr lang="de-D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Confidence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Confidence </a:t>
                      </a:r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interval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Pragmatische Qualität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948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Hedonische Qualität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-1,440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93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-0,352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13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880323" cy="553998"/>
          </a:xfrm>
        </p:spPr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Planung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43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5472E-ABB9-4E1F-4246-BE3F259D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DE" b="0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FDE33-4473-7D27-A4B7-DB54CBF2D2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2" y="1724920"/>
            <a:ext cx="4713956" cy="2917658"/>
          </a:xfrm>
        </p:spPr>
        <p:txBody>
          <a:bodyPr numCol="1" anchor="ctr"/>
          <a:lstStyle/>
          <a:p>
            <a:pPr algn="r"/>
            <a:r>
              <a:rPr lang="de-DE" sz="1800" b="0" dirty="0"/>
              <a:t>„Implementierung eines </a:t>
            </a:r>
            <a:r>
              <a:rPr lang="de-DE" sz="1800" dirty="0"/>
              <a:t>graphischen Editors </a:t>
            </a:r>
            <a:r>
              <a:rPr lang="de-DE" sz="1800" b="0" dirty="0"/>
              <a:t>zum Erstellen von Wissensstrukturen im Kontext von </a:t>
            </a:r>
            <a:r>
              <a:rPr lang="de-DE" sz="1800" b="0" dirty="0" err="1"/>
              <a:t>VerDatAs</a:t>
            </a:r>
            <a:r>
              <a:rPr lang="de-DE" sz="1800" b="0" dirty="0"/>
              <a:t>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7BD518-5C6D-4261-8B60-CF3741A3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55" y="1838217"/>
            <a:ext cx="4881106" cy="26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BF5F4-35E0-D67C-CABE-4F1CAB51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DE" b="0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08015-821C-EA63-E262-D7E00D1B8F7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2">
              <a:spcBef>
                <a:spcPts val="0"/>
              </a:spcBef>
            </a:pPr>
            <a:r>
              <a:rPr lang="de-DE" dirty="0"/>
              <a:t>Metamodell für Elemente und Abhängigkeiten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Wissensstruktur erstellen via</a:t>
            </a:r>
          </a:p>
          <a:p>
            <a:pPr lvl="8"/>
            <a:r>
              <a:rPr lang="de-DE" dirty="0"/>
              <a:t>Code</a:t>
            </a:r>
          </a:p>
          <a:p>
            <a:pPr lvl="8"/>
            <a:r>
              <a:rPr lang="de-DE" dirty="0"/>
              <a:t>Manuell</a:t>
            </a:r>
          </a:p>
          <a:p>
            <a:pPr lvl="2"/>
            <a:r>
              <a:rPr lang="de-DE" dirty="0"/>
              <a:t>Option zum Einfügen von Metadaten</a:t>
            </a:r>
          </a:p>
          <a:p>
            <a:pPr lvl="2"/>
            <a:r>
              <a:rPr lang="de-DE" dirty="0"/>
              <a:t>Datenexport</a:t>
            </a:r>
          </a:p>
          <a:p>
            <a:pPr lvl="2"/>
            <a:r>
              <a:rPr lang="de-DE" dirty="0"/>
              <a:t>JS/TS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F2B440-810F-FC6B-9D53-EE053A833E3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Technisch</a:t>
            </a:r>
          </a:p>
          <a:p>
            <a:pPr lvl="2">
              <a:spcBef>
                <a:spcPts val="0"/>
              </a:spcBef>
            </a:pPr>
            <a:r>
              <a:rPr lang="de-DE" dirty="0"/>
              <a:t>Typisierung (</a:t>
            </a:r>
            <a:r>
              <a:rPr lang="de-DE" dirty="0" err="1"/>
              <a:t>Typescript</a:t>
            </a:r>
            <a:r>
              <a:rPr lang="de-DE" dirty="0"/>
              <a:t>)</a:t>
            </a:r>
          </a:p>
          <a:p>
            <a:pPr lvl="2">
              <a:spcBef>
                <a:spcPts val="0"/>
              </a:spcBef>
            </a:pPr>
            <a:r>
              <a:rPr lang="de-DE" dirty="0"/>
              <a:t>Code Qualität (</a:t>
            </a:r>
            <a:r>
              <a:rPr lang="de-DE" dirty="0" err="1"/>
              <a:t>Eslint</a:t>
            </a:r>
            <a:r>
              <a:rPr lang="de-DE" dirty="0"/>
              <a:t>, </a:t>
            </a:r>
            <a:r>
              <a:rPr lang="de-DE" dirty="0" err="1"/>
              <a:t>Prettier</a:t>
            </a:r>
            <a:r>
              <a:rPr lang="de-DE" dirty="0"/>
              <a:t>)</a:t>
            </a:r>
          </a:p>
          <a:p>
            <a:pPr lvl="2">
              <a:spcBef>
                <a:spcPts val="0"/>
              </a:spcBef>
            </a:pPr>
            <a:r>
              <a:rPr lang="de-DE" dirty="0"/>
              <a:t>Dynamisches Rendering als SPA (Vue)</a:t>
            </a:r>
          </a:p>
          <a:p>
            <a:pPr lvl="2">
              <a:spcBef>
                <a:spcPts val="0"/>
              </a:spcBef>
            </a:pPr>
            <a:r>
              <a:rPr lang="de-DE" dirty="0"/>
              <a:t>Vereinfachte </a:t>
            </a:r>
            <a:r>
              <a:rPr lang="de-DE" dirty="0" err="1"/>
              <a:t>Dev</a:t>
            </a:r>
            <a:r>
              <a:rPr lang="de-DE" dirty="0"/>
              <a:t>-Experience</a:t>
            </a:r>
          </a:p>
          <a:p>
            <a:pPr lvl="8"/>
            <a:r>
              <a:rPr lang="de-DE" dirty="0"/>
              <a:t>Vite (</a:t>
            </a:r>
            <a:r>
              <a:rPr lang="de-DE" dirty="0" err="1"/>
              <a:t>Build</a:t>
            </a:r>
            <a:r>
              <a:rPr lang="de-DE" dirty="0"/>
              <a:t> Tool)</a:t>
            </a:r>
          </a:p>
          <a:p>
            <a:pPr lvl="8"/>
            <a:r>
              <a:rPr lang="de-DE" dirty="0"/>
              <a:t>Abstrahierung des Flowchart-Managements</a:t>
            </a:r>
            <a:r>
              <a:rPr lang="de-DE" sz="1200" dirty="0"/>
              <a:t>…</a:t>
            </a:r>
            <a:endParaRPr lang="de-DE" dirty="0"/>
          </a:p>
          <a:p>
            <a:pPr lvl="2">
              <a:spcBef>
                <a:spcPts val="0"/>
              </a:spcBef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12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E58C0-C5D4-8B31-91FB-8AF93F1F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DE" b="0" dirty="0" err="1"/>
              <a:t>Bibliothekenauswahl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C8EB6-734C-91A9-8001-A446FA8053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r>
              <a:rPr lang="de-DE" dirty="0"/>
              <a:t>Vergleich verschiedener Flowchart-Bibliotheken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lvl="2">
              <a:spcBef>
                <a:spcPts val="0"/>
              </a:spcBef>
            </a:pPr>
            <a:r>
              <a:rPr lang="de-DE" dirty="0"/>
              <a:t>Entscheidung für </a:t>
            </a:r>
            <a:r>
              <a:rPr lang="de-DE" b="1" dirty="0"/>
              <a:t>Vue Flow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/>
              <a:t>aktiv gepflegt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/>
              <a:t>gut dokumentiert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/>
              <a:t>flexibel/anpassbar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/>
              <a:t>MIT Lizenz</a:t>
            </a:r>
          </a:p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63F8C7-1D00-4F84-5069-57A54F8036B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l="34718" t="41282" r="34702" b="26229"/>
          <a:stretch/>
        </p:blipFill>
        <p:spPr>
          <a:xfrm>
            <a:off x="6381970" y="1425742"/>
            <a:ext cx="4235898" cy="4553953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9F0551E-E04F-825A-558B-4F9C65347E68}"/>
              </a:ext>
            </a:extLst>
          </p:cNvPr>
          <p:cNvSpPr/>
          <p:nvPr/>
        </p:nvSpPr>
        <p:spPr>
          <a:xfrm>
            <a:off x="7116679" y="1678404"/>
            <a:ext cx="914400" cy="421706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7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2596865" cy="553998"/>
          </a:xfrm>
        </p:spPr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Umsetzung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20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5472E-ABB9-4E1F-4246-BE3F259D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b="0" dirty="0"/>
              <a:t>Technische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FDE33-4473-7D27-A4B7-DB54CBF2D2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4846305" cy="4344987"/>
          </a:xfrm>
        </p:spPr>
        <p:txBody>
          <a:bodyPr/>
          <a:lstStyle/>
          <a:p>
            <a:r>
              <a:rPr lang="de-DE" dirty="0"/>
              <a:t>Features</a:t>
            </a:r>
          </a:p>
          <a:p>
            <a:pPr lvl="2">
              <a:spcBef>
                <a:spcPts val="0"/>
              </a:spcBef>
            </a:pPr>
            <a:r>
              <a:rPr lang="de-DE" dirty="0"/>
              <a:t>Kantenvalidierung</a:t>
            </a:r>
          </a:p>
          <a:p>
            <a:pPr lvl="2">
              <a:spcBef>
                <a:spcPts val="0"/>
              </a:spcBef>
            </a:pPr>
            <a:r>
              <a:rPr lang="de-DE" dirty="0"/>
              <a:t>Line </a:t>
            </a:r>
            <a:r>
              <a:rPr lang="de-DE" dirty="0" err="1"/>
              <a:t>Snapping</a:t>
            </a:r>
            <a:endParaRPr lang="de-DE" dirty="0"/>
          </a:p>
          <a:p>
            <a:pPr lvl="2">
              <a:spcBef>
                <a:spcPts val="0"/>
              </a:spcBef>
            </a:pPr>
            <a:r>
              <a:rPr lang="de-DE" dirty="0"/>
              <a:t>Drag &amp; Drop</a:t>
            </a:r>
          </a:p>
          <a:p>
            <a:pPr lvl="2">
              <a:spcBef>
                <a:spcPts val="0"/>
              </a:spcBef>
            </a:pPr>
            <a:r>
              <a:rPr lang="de-DE" dirty="0"/>
              <a:t>JSON Graph Export/Import</a:t>
            </a:r>
          </a:p>
          <a:p>
            <a:pPr lvl="2">
              <a:spcBef>
                <a:spcPts val="0"/>
              </a:spcBef>
            </a:pPr>
            <a:r>
              <a:rPr lang="de-DE" dirty="0"/>
              <a:t>ILIAS Import </a:t>
            </a:r>
          </a:p>
          <a:p>
            <a:pPr lvl="2">
              <a:spcBef>
                <a:spcPts val="0"/>
              </a:spcBef>
            </a:pPr>
            <a:r>
              <a:rPr lang="de-DE" dirty="0"/>
              <a:t>Bearbeitungsmaske</a:t>
            </a:r>
          </a:p>
          <a:p>
            <a:pPr lvl="2">
              <a:spcBef>
                <a:spcPts val="0"/>
              </a:spcBef>
            </a:pPr>
            <a:r>
              <a:rPr lang="de-DE" dirty="0" err="1"/>
              <a:t>Redo</a:t>
            </a:r>
            <a:r>
              <a:rPr lang="de-DE" dirty="0"/>
              <a:t>/</a:t>
            </a:r>
            <a:r>
              <a:rPr lang="de-DE" dirty="0" err="1"/>
              <a:t>Undo</a:t>
            </a:r>
            <a:endParaRPr lang="de-DE" dirty="0"/>
          </a:p>
          <a:p>
            <a:endParaRPr lang="de-DE" dirty="0"/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BF9D2F8B-9E7C-6A00-3AA0-7BA6E0521C91}"/>
              </a:ext>
            </a:extLst>
          </p:cNvPr>
          <p:cNvGrpSpPr/>
          <p:nvPr/>
        </p:nvGrpSpPr>
        <p:grpSpPr>
          <a:xfrm>
            <a:off x="6629646" y="1484313"/>
            <a:ext cx="4892944" cy="4283416"/>
            <a:chOff x="6331905" y="1484313"/>
            <a:chExt cx="5190685" cy="4544067"/>
          </a:xfrm>
        </p:grpSpPr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24F6A84-BE8D-FEF5-424D-A16BD101B9D2}"/>
                </a:ext>
              </a:extLst>
            </p:cNvPr>
            <p:cNvGrpSpPr/>
            <p:nvPr/>
          </p:nvGrpSpPr>
          <p:grpSpPr>
            <a:xfrm>
              <a:off x="6331905" y="1484313"/>
              <a:ext cx="5190685" cy="3907056"/>
              <a:chOff x="6264714" y="1420175"/>
              <a:chExt cx="5190685" cy="3907056"/>
            </a:xfrm>
          </p:grpSpPr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0FE793E4-4903-0BC1-2157-5640881D33E9}"/>
                  </a:ext>
                </a:extLst>
              </p:cNvPr>
              <p:cNvSpPr/>
              <p:nvPr/>
            </p:nvSpPr>
            <p:spPr>
              <a:xfrm>
                <a:off x="8273942" y="1420175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main</a:t>
                </a:r>
                <a:endParaRPr lang="de-DE" sz="900" dirty="0"/>
              </a:p>
            </p:txBody>
          </p:sp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D796EBBB-C904-C75E-40C6-964050E41043}"/>
                  </a:ext>
                </a:extLst>
              </p:cNvPr>
              <p:cNvSpPr/>
              <p:nvPr/>
            </p:nvSpPr>
            <p:spPr>
              <a:xfrm>
                <a:off x="8273943" y="2140371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/>
                  <a:t>App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ABFF226D-61C1-337C-5146-712FDE44F52F}"/>
                  </a:ext>
                </a:extLst>
              </p:cNvPr>
              <p:cNvSpPr/>
              <p:nvPr/>
            </p:nvSpPr>
            <p:spPr>
              <a:xfrm>
                <a:off x="7592682" y="2896443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components</a:t>
                </a:r>
                <a:endParaRPr lang="de-DE" sz="900" dirty="0"/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EC46AF19-A244-3BB3-13F5-05FD6A76316A}"/>
                  </a:ext>
                </a:extLst>
              </p:cNvPr>
              <p:cNvSpPr/>
              <p:nvPr/>
            </p:nvSpPr>
            <p:spPr>
              <a:xfrm>
                <a:off x="10261820" y="2896443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models</a:t>
                </a:r>
                <a:endParaRPr lang="de-DE" sz="900" dirty="0"/>
              </a:p>
            </p:txBody>
          </p:sp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887C423-0A63-F061-7720-ABD1925B4D2F}"/>
                  </a:ext>
                </a:extLst>
              </p:cNvPr>
              <p:cNvSpPr/>
              <p:nvPr/>
            </p:nvSpPr>
            <p:spPr>
              <a:xfrm>
                <a:off x="8927251" y="2896443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utils</a:t>
                </a:r>
                <a:endParaRPr lang="de-DE" sz="900" dirty="0"/>
              </a:p>
            </p:txBody>
          </p:sp>
          <p:cxnSp>
            <p:nvCxnSpPr>
              <p:cNvPr id="17" name="Verbinder: gewinkelt 16">
                <a:extLst>
                  <a:ext uri="{FF2B5EF4-FFF2-40B4-BE49-F238E27FC236}">
                    <a16:creationId xmlns:a16="http://schemas.microsoft.com/office/drawing/2014/main" id="{D9B4996B-FFA6-07E7-2AE6-21D9109DDBAA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8285840" y="2311550"/>
                <a:ext cx="488526" cy="68126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507C5E85-2356-64C8-9117-649FD4823105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8870732" y="1687721"/>
                <a:ext cx="1" cy="452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Verbinder: gewinkelt 24">
                <a:extLst>
                  <a:ext uri="{FF2B5EF4-FFF2-40B4-BE49-F238E27FC236}">
                    <a16:creationId xmlns:a16="http://schemas.microsoft.com/office/drawing/2014/main" id="{86005CF4-CFC9-AEA5-4C55-CE93D9BD1ADC}"/>
                  </a:ext>
                </a:extLst>
              </p:cNvPr>
              <p:cNvCxnSpPr>
                <a:stCxn id="8" idx="2"/>
                <a:endCxn id="10" idx="0"/>
              </p:cNvCxnSpPr>
              <p:nvPr/>
            </p:nvCxnSpPr>
            <p:spPr>
              <a:xfrm rot="16200000" flipH="1">
                <a:off x="9620408" y="1658241"/>
                <a:ext cx="488526" cy="198787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Verbinder: gewinkelt 26">
                <a:extLst>
                  <a:ext uri="{FF2B5EF4-FFF2-40B4-BE49-F238E27FC236}">
                    <a16:creationId xmlns:a16="http://schemas.microsoft.com/office/drawing/2014/main" id="{5628B34B-ADEA-9028-6ADC-B07824BE3131}"/>
                  </a:ext>
                </a:extLst>
              </p:cNvPr>
              <p:cNvCxnSpPr>
                <a:stCxn id="8" idx="2"/>
                <a:endCxn id="11" idx="0"/>
              </p:cNvCxnSpPr>
              <p:nvPr/>
            </p:nvCxnSpPr>
            <p:spPr>
              <a:xfrm rot="16200000" flipH="1">
                <a:off x="8953124" y="2325526"/>
                <a:ext cx="488526" cy="6533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5DF8F071-ADCF-AD81-DBBE-D00D259B70A0}"/>
                  </a:ext>
                </a:extLst>
              </p:cNvPr>
              <p:cNvSpPr/>
              <p:nvPr/>
            </p:nvSpPr>
            <p:spPr>
              <a:xfrm>
                <a:off x="7592681" y="3693145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/>
                  <a:t>Chapter</a:t>
                </a:r>
              </a:p>
            </p:txBody>
          </p:sp>
          <p:sp>
            <p:nvSpPr>
              <p:cNvPr id="38" name="Rechteck: abgerundete Ecken 37">
                <a:extLst>
                  <a:ext uri="{FF2B5EF4-FFF2-40B4-BE49-F238E27FC236}">
                    <a16:creationId xmlns:a16="http://schemas.microsoft.com/office/drawing/2014/main" id="{88602B85-E1A1-A730-0208-5EF4DBBD0D93}"/>
                  </a:ext>
                </a:extLst>
              </p:cNvPr>
              <p:cNvSpPr/>
              <p:nvPr/>
            </p:nvSpPr>
            <p:spPr>
              <a:xfrm>
                <a:off x="7592679" y="4371382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InteractiveTask</a:t>
                </a:r>
                <a:endParaRPr lang="de-DE" sz="900" dirty="0"/>
              </a:p>
            </p:txBody>
          </p: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663714B6-BF86-D10B-2BC2-6D4AAAFCDF52}"/>
                  </a:ext>
                </a:extLst>
              </p:cNvPr>
              <p:cNvSpPr/>
              <p:nvPr/>
            </p:nvSpPr>
            <p:spPr>
              <a:xfrm>
                <a:off x="7592681" y="3354026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/>
                  <a:t>Module</a:t>
                </a:r>
              </a:p>
            </p:txBody>
          </p:sp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D5A5E15C-DEED-6634-BB80-8874B1AB1C99}"/>
                  </a:ext>
                </a:extLst>
              </p:cNvPr>
              <p:cNvSpPr/>
              <p:nvPr/>
            </p:nvSpPr>
            <p:spPr>
              <a:xfrm>
                <a:off x="7592680" y="4032264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/>
                  <a:t>Topic</a:t>
                </a:r>
              </a:p>
            </p:txBody>
          </p:sp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DBD99A0B-4BF2-B909-6C09-F36586684005}"/>
                  </a:ext>
                </a:extLst>
              </p:cNvPr>
              <p:cNvSpPr/>
              <p:nvPr/>
            </p:nvSpPr>
            <p:spPr>
              <a:xfrm>
                <a:off x="7592682" y="4710500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/>
                  <a:t>Sidebar</a:t>
                </a:r>
              </a:p>
            </p:txBody>
          </p: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E657E5E5-AC94-4E59-6498-5744910823B6}"/>
                  </a:ext>
                </a:extLst>
              </p:cNvPr>
              <p:cNvSpPr/>
              <p:nvPr/>
            </p:nvSpPr>
            <p:spPr>
              <a:xfrm>
                <a:off x="7592678" y="5059685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ConnectionLine</a:t>
                </a:r>
                <a:endParaRPr lang="de-DE" sz="900" dirty="0"/>
              </a:p>
            </p:txBody>
          </p:sp>
          <p:sp>
            <p:nvSpPr>
              <p:cNvPr id="43" name="Rechteck: abgerundete Ecken 42">
                <a:extLst>
                  <a:ext uri="{FF2B5EF4-FFF2-40B4-BE49-F238E27FC236}">
                    <a16:creationId xmlns:a16="http://schemas.microsoft.com/office/drawing/2014/main" id="{D99E5DBA-0490-B3DC-A6D4-59D8301DC962}"/>
                  </a:ext>
                </a:extLst>
              </p:cNvPr>
              <p:cNvSpPr/>
              <p:nvPr/>
            </p:nvSpPr>
            <p:spPr>
              <a:xfrm>
                <a:off x="10261820" y="3354026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CustomNode</a:t>
                </a:r>
                <a:endParaRPr lang="de-DE" sz="900" dirty="0"/>
              </a:p>
            </p:txBody>
          </p:sp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001E86F0-C0CD-3134-101E-0E8ACD6FEE85}"/>
                  </a:ext>
                </a:extLst>
              </p:cNvPr>
              <p:cNvSpPr/>
              <p:nvPr/>
            </p:nvSpPr>
            <p:spPr>
              <a:xfrm>
                <a:off x="10261820" y="4032264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IliasGraph</a:t>
                </a:r>
                <a:endParaRPr lang="de-DE" sz="900" dirty="0"/>
              </a:p>
            </p:txBody>
          </p:sp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86198F1-A848-B9C7-1B70-1F2023A623F4}"/>
                  </a:ext>
                </a:extLst>
              </p:cNvPr>
              <p:cNvSpPr/>
              <p:nvPr/>
            </p:nvSpPr>
            <p:spPr>
              <a:xfrm>
                <a:off x="10261819" y="3688645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NodeData</a:t>
                </a:r>
                <a:endParaRPr lang="de-DE" sz="900" dirty="0"/>
              </a:p>
            </p:txBody>
          </p:sp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0A072BF9-277A-936E-2CFA-E7CB3278FB15}"/>
                  </a:ext>
                </a:extLst>
              </p:cNvPr>
              <p:cNvSpPr/>
              <p:nvPr/>
            </p:nvSpPr>
            <p:spPr>
              <a:xfrm>
                <a:off x="10261819" y="4371382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VueFlowGraph</a:t>
                </a:r>
                <a:endParaRPr lang="de-DE" sz="900" dirty="0"/>
              </a:p>
            </p:txBody>
          </p:sp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1775080B-F902-22B8-FE3E-CD4B66E34019}"/>
                  </a:ext>
                </a:extLst>
              </p:cNvPr>
              <p:cNvSpPr/>
              <p:nvPr/>
            </p:nvSpPr>
            <p:spPr>
              <a:xfrm>
                <a:off x="8931329" y="3690909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graph</a:t>
                </a:r>
                <a:endParaRPr lang="de-DE" sz="900" dirty="0"/>
              </a:p>
            </p:txBody>
          </p:sp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EC308D51-6EBB-B61F-2D6B-E118E71C508F}"/>
                  </a:ext>
                </a:extLst>
              </p:cNvPr>
              <p:cNvSpPr/>
              <p:nvPr/>
            </p:nvSpPr>
            <p:spPr>
              <a:xfrm>
                <a:off x="8927248" y="3349093"/>
                <a:ext cx="1193579" cy="267546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5935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history</a:t>
                </a:r>
                <a:endParaRPr lang="de-DE" sz="900" dirty="0"/>
              </a:p>
            </p:txBody>
          </p:sp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52F04693-A415-CFFD-42F8-232B19F84307}"/>
                  </a:ext>
                </a:extLst>
              </p:cNvPr>
              <p:cNvSpPr/>
              <p:nvPr/>
            </p:nvSpPr>
            <p:spPr>
              <a:xfrm>
                <a:off x="8931329" y="4032264"/>
                <a:ext cx="1193579" cy="26754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import</a:t>
                </a:r>
                <a:endParaRPr lang="de-DE" sz="900" dirty="0"/>
              </a:p>
            </p:txBody>
          </p:sp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136ECBAB-BC26-7CB5-E133-2DC446103315}"/>
                  </a:ext>
                </a:extLst>
              </p:cNvPr>
              <p:cNvSpPr/>
              <p:nvPr/>
            </p:nvSpPr>
            <p:spPr>
              <a:xfrm>
                <a:off x="6264714" y="2896442"/>
                <a:ext cx="1193579" cy="267546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5935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 err="1"/>
                  <a:t>store</a:t>
                </a:r>
                <a:endParaRPr lang="de-DE" sz="900" dirty="0"/>
              </a:p>
            </p:txBody>
          </p:sp>
          <p:cxnSp>
            <p:nvCxnSpPr>
              <p:cNvPr id="52" name="Verbinder: gewinkelt 51">
                <a:extLst>
                  <a:ext uri="{FF2B5EF4-FFF2-40B4-BE49-F238E27FC236}">
                    <a16:creationId xmlns:a16="http://schemas.microsoft.com/office/drawing/2014/main" id="{358B2FC6-52BC-C240-DD2F-5785B0361F60}"/>
                  </a:ext>
                </a:extLst>
              </p:cNvPr>
              <p:cNvCxnSpPr>
                <a:stCxn id="8" idx="2"/>
                <a:endCxn id="50" idx="0"/>
              </p:cNvCxnSpPr>
              <p:nvPr/>
            </p:nvCxnSpPr>
            <p:spPr>
              <a:xfrm rot="5400000">
                <a:off x="7621856" y="1647565"/>
                <a:ext cx="488526" cy="200922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161B1873-C53A-B4CD-E58B-0A86CCD5AF64}"/>
                </a:ext>
              </a:extLst>
            </p:cNvPr>
            <p:cNvGrpSpPr/>
            <p:nvPr/>
          </p:nvGrpSpPr>
          <p:grpSpPr>
            <a:xfrm>
              <a:off x="7480304" y="5783501"/>
              <a:ext cx="2907505" cy="244879"/>
              <a:chOff x="7417176" y="5783501"/>
              <a:chExt cx="2907505" cy="244879"/>
            </a:xfrm>
          </p:grpSpPr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70317100-D51A-65E4-82B4-E2508667775B}"/>
                  </a:ext>
                </a:extLst>
              </p:cNvPr>
              <p:cNvSpPr txBox="1"/>
              <p:nvPr/>
            </p:nvSpPr>
            <p:spPr>
              <a:xfrm>
                <a:off x="7417176" y="5783501"/>
                <a:ext cx="855376" cy="244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2000" marR="0" lvl="2" indent="-252000" algn="ctr" defTabSz="91426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—"/>
                  <a:tabLst/>
                  <a:defRPr/>
                </a:pPr>
                <a:r>
                  <a:rPr kumimoji="0" lang="de-DE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rPr>
                  <a:t>history</a:t>
                </a:r>
                <a:endPara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7044CDE-3F41-38E2-CAD8-4599642A9D5A}"/>
                  </a:ext>
                </a:extLst>
              </p:cNvPr>
              <p:cNvSpPr txBox="1"/>
              <p:nvPr/>
            </p:nvSpPr>
            <p:spPr>
              <a:xfrm>
                <a:off x="8494107" y="5783501"/>
                <a:ext cx="814563" cy="244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2000" marR="0" lvl="2" indent="-252000" algn="ctr" defTabSz="91426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—"/>
                  <a:tabLst/>
                  <a:defRPr/>
                </a:pPr>
                <a:r>
                  <a:rPr lang="de-DE" sz="900" dirty="0" err="1">
                    <a:solidFill>
                      <a:schemeClr val="accent3"/>
                    </a:solidFill>
                    <a:latin typeface="Open Sans"/>
                  </a:rPr>
                  <a:t>nodes</a:t>
                </a:r>
                <a:endPara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6BC64E2D-EE23-C41B-C580-C2764E97AA78}"/>
                  </a:ext>
                </a:extLst>
              </p:cNvPr>
              <p:cNvSpPr txBox="1"/>
              <p:nvPr/>
            </p:nvSpPr>
            <p:spPr>
              <a:xfrm>
                <a:off x="9525424" y="5783501"/>
                <a:ext cx="799257" cy="244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2000" marR="0" lvl="2" indent="-252000" algn="ctr" defTabSz="91426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—"/>
                  <a:tabLst/>
                  <a:defRPr/>
                </a:pPr>
                <a:r>
                  <a:rPr lang="de-DE" sz="900" dirty="0" err="1">
                    <a:solidFill>
                      <a:schemeClr val="accent5"/>
                    </a:solidFill>
                    <a:latin typeface="Open Sans"/>
                  </a:rPr>
                  <a:t>graph</a:t>
                </a:r>
                <a:endPara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71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8FD5C-2F28-84CC-5321-F05019C1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Umsetzung</a:t>
            </a:r>
            <a:br>
              <a:rPr lang="en-US" dirty="0"/>
            </a:br>
            <a:r>
              <a:rPr lang="en-US" b="0" dirty="0" err="1"/>
              <a:t>Beispiele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B304D-CBD2-5683-FA1B-6FC9C0D658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Kantenvalidierung</a:t>
            </a:r>
          </a:p>
          <a:p>
            <a:endParaRPr lang="de-DE" dirty="0"/>
          </a:p>
          <a:p>
            <a:br>
              <a:rPr lang="de-DE" dirty="0">
                <a:solidFill>
                  <a:srgbClr val="BCBEC4"/>
                </a:solidFill>
                <a:effectLst/>
                <a:latin typeface="JetBrains Mono"/>
              </a:rPr>
            </a:br>
            <a:endParaRPr lang="de-DE" dirty="0">
              <a:solidFill>
                <a:srgbClr val="BCBEC4"/>
              </a:solidFill>
              <a:effectLst/>
              <a:latin typeface="JetBrains Mono"/>
            </a:endParaRP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D36641-705D-0B30-A449-6FC7981349C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Redo</a:t>
            </a:r>
            <a:r>
              <a:rPr lang="de-DE" dirty="0"/>
              <a:t>/</a:t>
            </a:r>
            <a:r>
              <a:rPr lang="de-DE" dirty="0" err="1"/>
              <a:t>Undo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915770-5C89-75C4-686A-E4E1BD98D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8" r="2210"/>
          <a:stretch/>
        </p:blipFill>
        <p:spPr>
          <a:xfrm>
            <a:off x="6267450" y="1939010"/>
            <a:ext cx="4049630" cy="196512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464952B-B6C1-4149-8DC9-B658ED81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3" y="1939010"/>
            <a:ext cx="5141881" cy="315034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E2BFA17-AC5C-A723-EDA8-F36CB7B58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" y="5174431"/>
            <a:ext cx="4587625" cy="48290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293D949-31F6-DB71-D6B1-DF52A84BD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1" y="3982354"/>
            <a:ext cx="3568365" cy="11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5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6_TUD_PPT_16zu9_Vorlage.potx" id="{294745C1-E1BC-44C1-8C9D-B4CB23BDF171}" vid="{41010231-A741-4371-A565-9EF1890B637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901</Words>
  <Application>Microsoft Office PowerPoint</Application>
  <PresentationFormat>Breitbild</PresentationFormat>
  <Paragraphs>322</Paragraphs>
  <Slides>24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JetBrains Mono</vt:lpstr>
      <vt:lpstr>Calibri</vt:lpstr>
      <vt:lpstr>Wingdings</vt:lpstr>
      <vt:lpstr>Arial</vt:lpstr>
      <vt:lpstr>Open Sans</vt:lpstr>
      <vt:lpstr>Symbol</vt:lpstr>
      <vt:lpstr>TUD_2018_16zu9</vt:lpstr>
      <vt:lpstr>Abschlusspräsentation</vt:lpstr>
      <vt:lpstr>Gliederung</vt:lpstr>
      <vt:lpstr>Planung</vt:lpstr>
      <vt:lpstr>Planung Problemstellung</vt:lpstr>
      <vt:lpstr>Planung Anforderungen</vt:lpstr>
      <vt:lpstr>Planung Bibliothekenauswahl</vt:lpstr>
      <vt:lpstr>Umsetzung</vt:lpstr>
      <vt:lpstr>Umsetzung Technische Umsetzung</vt:lpstr>
      <vt:lpstr>Umsetzung Beispiele</vt:lpstr>
      <vt:lpstr>Umsetzung Demonstration</vt:lpstr>
      <vt:lpstr>Evaluation</vt:lpstr>
      <vt:lpstr>Evaluation Aufbau</vt:lpstr>
      <vt:lpstr>Evaluation Ergebnisse Zwischenevaluation</vt:lpstr>
      <vt:lpstr>Evaluation Vorstellung SUS</vt:lpstr>
      <vt:lpstr>Evaluation Ergebnisse SUS</vt:lpstr>
      <vt:lpstr>Evaluation Vorstellung UEQ-S</vt:lpstr>
      <vt:lpstr>Evaluation Ergebnisse UEQ-S</vt:lpstr>
      <vt:lpstr>Evaluation Benchmark UEQ-S</vt:lpstr>
      <vt:lpstr>Evaluation Freitextfeedback</vt:lpstr>
      <vt:lpstr>Zusammenfassung</vt:lpstr>
      <vt:lpstr>Zusammenfassung </vt:lpstr>
      <vt:lpstr>Ausblick</vt:lpstr>
      <vt:lpstr>Quellen</vt:lpstr>
      <vt:lpstr>Evaluation Ergebnisse UEQ-S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</dc:title>
  <dc:subject>Präsentationsvorlage</dc:subject>
  <dc:creator>cd@tu-dresden.de</dc:creator>
  <cp:lastModifiedBy>Till</cp:lastModifiedBy>
  <cp:revision>17</cp:revision>
  <dcterms:created xsi:type="dcterms:W3CDTF">2021-12-16T17:30:27Z</dcterms:created>
  <dcterms:modified xsi:type="dcterms:W3CDTF">2023-04-12T23:50:39Z</dcterms:modified>
</cp:coreProperties>
</file>