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73" r:id="rId2"/>
    <p:sldId id="374" r:id="rId3"/>
    <p:sldId id="3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67" autoAdjust="0"/>
  </p:normalViewPr>
  <p:slideViewPr>
    <p:cSldViewPr showGuides="1">
      <p:cViewPr>
        <p:scale>
          <a:sx n="86" d="100"/>
          <a:sy n="86" d="100"/>
        </p:scale>
        <p:origin x="149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520-7902-D69B-7CFF-9327EEC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60648"/>
            <a:ext cx="10225136" cy="504056"/>
          </a:xfrm>
        </p:spPr>
        <p:txBody>
          <a:bodyPr/>
          <a:lstStyle>
            <a:lvl1pPr>
              <a:defRPr sz="3200" spc="8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1502FD57-93B4-3D5D-DDAA-E0C811C97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1504" y="1196752"/>
            <a:ext cx="10225136" cy="504056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3552" y="221839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49" y="918522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Slide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‹Nr.›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1559496" y="6608801"/>
            <a:ext cx="8604448" cy="2076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endParaRPr lang="de-DE" sz="900" b="0" spc="20" baseline="0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11.10.2023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70" r:id="rId4"/>
    <p:sldLayoutId id="2147483669" r:id="rId5"/>
    <p:sldLayoutId id="2147483662" r:id="rId6"/>
    <p:sldLayoutId id="2147483664" r:id="rId7"/>
    <p:sldLayoutId id="2147483672" r:id="rId8"/>
    <p:sldLayoutId id="2147483668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378-A232-6B4C-04FB-810A791E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60648"/>
            <a:ext cx="10560496" cy="504056"/>
          </a:xfrm>
        </p:spPr>
        <p:txBody>
          <a:bodyPr/>
          <a:lstStyle/>
          <a:p>
            <a:r>
              <a:rPr lang="en-US" sz="2400" b="0" i="0" dirty="0">
                <a:effectLst/>
                <a:latin typeface="Calibri" panose="020F0502020204030204" pitchFamily="34" charset="0"/>
              </a:rPr>
              <a:t>The representation of peripheral neural activity in the middle-latency evoked field of primary auditory cortex in humans</a:t>
            </a:r>
            <a:endParaRPr lang="de-DE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841F20-0AC5-F80A-4BC7-1B1D0904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8"/>
          <a:stretch/>
        </p:blipFill>
        <p:spPr bwMode="auto">
          <a:xfrm>
            <a:off x="417073" y="1288687"/>
            <a:ext cx="3722266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79C55F9-D9EA-0122-0FB7-DBA7A886AA20}"/>
              </a:ext>
            </a:extLst>
          </p:cNvPr>
          <p:cNvSpPr txBox="1"/>
          <p:nvPr/>
        </p:nvSpPr>
        <p:spPr>
          <a:xfrm>
            <a:off x="8448395" y="622036"/>
            <a:ext cx="3743606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200" spc="3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Till Habersetzer, Stefan </a:t>
            </a:r>
            <a:r>
              <a:rPr lang="de-DE" sz="1200" spc="3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Uppenkamp</a:t>
            </a:r>
            <a:r>
              <a:rPr lang="de-DE" sz="1200" spc="3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Andreas Spiegler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0D67323-1B8A-D00C-E398-437B15B6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56" y="3368118"/>
            <a:ext cx="4540070" cy="2785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99570F5-B69E-1377-1DAD-6A444C05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540" y="2778568"/>
            <a:ext cx="3332796" cy="1876937"/>
          </a:xfrm>
          <a:prstGeom prst="rect">
            <a:avLst/>
          </a:prstGeom>
          <a:ln w="28575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B7A33FD-1C15-DC22-2067-3176B1E9ACCC}"/>
              </a:ext>
            </a:extLst>
          </p:cNvPr>
          <p:cNvCxnSpPr>
            <a:cxnSpLocks/>
          </p:cNvCxnSpPr>
          <p:nvPr/>
        </p:nvCxnSpPr>
        <p:spPr>
          <a:xfrm flipH="1">
            <a:off x="5258967" y="3064303"/>
            <a:ext cx="176986" cy="56577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A7748A-0197-2C9C-0EA8-AF09509751C9}"/>
              </a:ext>
            </a:extLst>
          </p:cNvPr>
          <p:cNvCxnSpPr>
            <a:cxnSpLocks/>
          </p:cNvCxnSpPr>
          <p:nvPr/>
        </p:nvCxnSpPr>
        <p:spPr>
          <a:xfrm>
            <a:off x="4225684" y="3064303"/>
            <a:ext cx="233800" cy="56577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AE3B6732-5C26-9978-3757-929D87162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78" y="1041410"/>
            <a:ext cx="2379004" cy="1994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4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03B238-D2BF-3E07-FF67-4E07760C4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645" y="1020181"/>
            <a:ext cx="5404234" cy="183639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EF0D3FE-34CF-412D-7653-241C851CD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179" y="4760906"/>
            <a:ext cx="2134487" cy="1882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C65BDD4-7C26-0CE6-5278-C7CA23EF0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252" y="5569313"/>
            <a:ext cx="1081826" cy="1148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695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438BB-641D-E645-592D-BC202B55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60648"/>
            <a:ext cx="10560496" cy="504056"/>
          </a:xfrm>
        </p:spPr>
        <p:txBody>
          <a:bodyPr/>
          <a:lstStyle/>
          <a:p>
            <a:r>
              <a:rPr lang="en-US" sz="2400" b="0" i="0" dirty="0">
                <a:effectLst/>
                <a:latin typeface="Calibri" panose="020F0502020204030204" pitchFamily="34" charset="0"/>
              </a:rPr>
              <a:t>The representation of peripheral neural activity in the middle-latency evoked field of primary auditory cortex in humans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83E320-F312-E03D-E588-D935C33B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36" y="3836429"/>
            <a:ext cx="5760640" cy="24976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63EA318-920E-3339-9516-A3BC1B0E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620688"/>
            <a:ext cx="3143162" cy="26618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7882D1-E586-51FB-0DFD-95C89C07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873" y="1029820"/>
            <a:ext cx="6810375" cy="2533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358693-DCCC-D2F3-C277-33D6A433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176" y="3282553"/>
            <a:ext cx="4147141" cy="33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3B841-DC03-3E92-8062-C022EB9B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60648"/>
            <a:ext cx="10369152" cy="504056"/>
          </a:xfrm>
        </p:spPr>
        <p:txBody>
          <a:bodyPr/>
          <a:lstStyle/>
          <a:p>
            <a:r>
              <a:rPr lang="en-US" sz="2400" b="0" i="0" dirty="0">
                <a:effectLst/>
                <a:latin typeface="Calibri" panose="020F0502020204030204" pitchFamily="34" charset="0"/>
              </a:rPr>
              <a:t>The representation of peripheral neural activity in the middle-latency evoked field of primary auditory cortex in humans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183735-4D16-B88B-CB87-A53AA13A88EA}"/>
              </a:ext>
            </a:extLst>
          </p:cNvPr>
          <p:cNvSpPr txBox="1"/>
          <p:nvPr/>
        </p:nvSpPr>
        <p:spPr>
          <a:xfrm>
            <a:off x="1649594" y="980728"/>
            <a:ext cx="96309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Contraindications - Who can not participate?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avoid magnetic interactions – especially with metals – because they reduce the measurement accuracy, </a:t>
            </a:r>
            <a:r>
              <a:rPr lang="en-US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metals </a:t>
            </a: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 be worn on your body during the measurements. 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pacemakers, neuro-stimulators, insulin pumps or hearing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</a:t>
            </a: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etallic implants, they also have the possibility to be ferro magnetic (</a:t>
            </a:r>
            <a:r>
              <a:rPr lang="en-US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Retainer</a:t>
            </a: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Tattoos (also permanent make-up) can contain color particles with metallic parts in it.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cosmetics such as mascaras, rouge or even styling gel can contain metal. Please avoid using those on the day of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planning to include an anatomical MRI of your brain in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39145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</Template>
  <TotalTime>0</TotalTime>
  <Words>177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UOL</vt:lpstr>
      <vt:lpstr>The representation of peripheral neural activity in the middle-latency evoked field of primary auditory cortex in humans</vt:lpstr>
      <vt:lpstr>The representation of peripheral neural activity in the middle-latency evoked field of primary auditory cortex in humans</vt:lpstr>
      <vt:lpstr>The representation of peripheral neural activity in the middle-latency evoked field of primary auditory cortex in humans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neurophysiological correlates of speech behavior in mobile applications</dc:title>
  <dc:creator>Till Habersetzer</dc:creator>
  <cp:lastModifiedBy>Till Habersetzer</cp:lastModifiedBy>
  <cp:revision>46</cp:revision>
  <dcterms:created xsi:type="dcterms:W3CDTF">2023-02-05T20:39:39Z</dcterms:created>
  <dcterms:modified xsi:type="dcterms:W3CDTF">2023-10-11T10:27:30Z</dcterms:modified>
</cp:coreProperties>
</file>