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52:4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24575,'0'13'0,"1"-1"0,0 0 0,1 1 0,1-1 0,0 0 0,0 0 0,1 0 0,0-1 0,1 0 0,1 1 0,0-2 0,0 1 0,14 16 0,13 30 0,-27-44 0,0-1 0,2 0 0,-1 0 0,19 21 0,-7-11 0,-1 1 0,18 29 0,12 16 0,35 44 0,25 32 0,-32-44 0,-68-86 0,0 0 0,-2 1 0,0 0 0,8 29 0,12 30 0,-17-52 0,-2 0 0,-1 1 0,0 0 0,-2 0 0,3 31 0,8 43 0,-10-62 0,-1-1 0,-1 1 0,-5 68 0,0-29 0,2-66 0,-1 0 0,0-1 0,-1 1 0,0-1 0,0 0 0,0 1 0,-1-1 0,0 0 0,-1 0 0,1 0 0,-1-1 0,0 1 0,-1-1 0,0 0 0,0 0 0,-10 8 0,-8 6 0,0-1 0,-50 29 0,66-44 0,-16 8-151,0-1-1,0-1 0,-1-2 0,0 0 1,-1-1-1,0-2 0,0 0 1,-42 1-1,47-5-6674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54:09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6775 6393 24575,'-9'1'0,"0"0"0,0 0 0,0 2 0,1-1 0,-1 1 0,-13 6 0,-36 11 0,-100 8 0,-42 11 0,164-29 0,20-5 0,0-1 0,-1-1 0,-32 3 0,-59 6 0,46-3 0,15-1 0,-68 20 0,8-1 0,-99 24 0,135-33 0,-40 7 0,10-4 0,61-11 0,-40 4 0,14-4 0,2 4 0,-89 29 0,116-31 0,-127 24 0,113-27 0,-96 30 0,101-25 0,-67 13 0,70-19 0,0 3 0,-46 17 0,46-14 0,0-2 0,-81 13 0,31-8 0,35-9 0,0-2 0,-1-2 0,-90-7 0,80 0 0,0 3 0,-75 10 0,-138 24 0,-96-29 0,200-8 0,64 3 0,-194-3 0,235-2 0,0-3 0,-88-22 0,104 17 0,-23-5 0,0-3 0,2-4 0,-85-39 0,34 3 0,-92-47 0,181 85 0,1-2 0,1-1 0,-48-43 0,30 13 0,3-2 0,2-3 0,3-1 0,2-3 0,-71-136 0,102 170 0,2-1 0,0-1 0,3 0 0,0 0 0,3-1 0,-6-52 0,3-207 0,7 61 0,-33-3 0,4 53 0,29 161 0,-2 0 0,-8-24 0,8 27 0,0 0 0,0 0 0,-2-33 0,7-268 0,0-2 0,-10 184 0,-2-82 0,11-82 0,23-730 0,-14 956 0,4 1 0,26-90 0,-26 109 0,5-64 0,-8 48 0,0 23 0,16-48 0,0-2 0,-3 17 0,4-19 0,0-47 0,13-23 0,-20 66 0,-9 58 0,-2-1 0,1-58 0,3-5 0,-7 76 0,1-50 0,-9-66 0,6-168 0,9 252-1365,-8 46-5461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B1B0F-0EAE-40A6-BE36-EC1CA92B4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85CDE-82CF-4082-8E2B-466231BE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FE2E1-AACA-4FCE-9D8B-CDBEC963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CAAEB-1964-4BCE-AA9B-0B20D3C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2CD36-B75A-41C4-AF8D-F20E781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51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ECEAF-96F6-4446-9AD7-3163C556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3BEE8E-0602-4028-AC32-2CD9E1A5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7F2D3-9CF2-4DF1-A5D5-7AED745F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DE113-523F-41B5-BFEE-BC4F7F5F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FB206-91A8-4DE2-BBE0-E368E6F3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C30BE4-9EBB-4DDE-A3CE-D1E2E9B20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FCEA9-7E38-4ABE-80C7-9E6D6A94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B005C-76F5-4557-8419-2A405D1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667E3-DEEA-42FA-BA6F-D8D7104E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7F0B2-357C-4093-9C8D-A21A9001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04B15-0410-466C-B90E-2F746BD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2AD06-D5A2-4749-BCAB-F2BAA73C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66DAA-A7E5-4E66-8E5C-7C0D0C3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E819D-FD6C-4821-B407-BCB0BB7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8A173-F8C7-4CF5-9DE3-30B359E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1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7C084-E50C-438F-ABF0-A14C4F20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6EA1C-3676-4698-B163-84BDA52E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2B0F3-CD19-421E-9E45-477475AF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0C983-016B-4D85-A0E8-529E342C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1A3A2-99AA-4990-AF04-B89E94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152CE-2665-4D79-97EA-35F6D190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5848C-5B3B-4CCA-82E1-34A300794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F9653B-09DB-4430-ABBB-7493285C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1028A-42F3-456D-AF7D-1A61589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5943A-991C-4A99-8C8B-B638367A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C7993-7D25-4D2C-807A-FFD3F558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97622-A32C-4156-BECE-D3A27562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7CA18-B849-4146-B43D-9385B93D1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E5B87B-3B2F-472D-B9B0-45D70993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9BF6F-8F8A-4848-985F-426ABD9F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58A4C-755D-4780-984F-38101811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3E804-D8B2-4E72-ADEC-65D1D93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6EBF46-76AF-4291-BA8E-3289D6B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0CDA09-3D26-4DC1-9A48-0BEA446D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03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63CF0-3C59-48CC-9812-41384D2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3D9ED8-C6EC-4F17-86CC-645D411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A97801-8444-4D7A-9DE0-7D130FCE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4F318B-1202-4B0E-8C56-376D5092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6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4DD95A-9719-4111-BD50-F5AF7316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43BB9D-A654-44EE-93CE-A6B18314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3A4DD2-B9CF-47BF-9556-7F3C11A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00077-1AF1-4091-8DD8-4D43526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E4BE1-E235-43A0-9FEA-E0C5E538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3CBDB-7011-4728-B2F7-972FC8D7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B9B748-554D-4D9C-8FDA-FE7B872F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47B7A-145E-4EE8-8726-0DAB6F51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941A4-AEF9-42EA-B22E-BE8792AA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49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CBC3-2672-4EB5-B71D-3ABA025E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D4AD1-E018-4368-B81D-E673ED9BF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2C8DF1-F461-4E69-AEBB-A06E5A5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708AC7-2B19-4A6F-AAB7-58B8F652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56524-4CA0-410F-B6FE-E476863C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8A16B-64D5-48D2-89F8-CB1EDE5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554EAC-084D-458D-BFE3-F0702DE1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5307A-38DB-4776-B0B9-C238DB1C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2DD4B-1BB2-46B8-8B77-7A5808010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A7F7-1F3E-4E29-B1B0-BE12451BFDA9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A5C7E-50CF-4003-8CB2-915C5F95E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E074B-33DC-4C8C-B7AE-F30871F9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5DE6-AFFA-47DB-BA49-558F3CCD59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08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73691" y="211523"/>
            <a:ext cx="5493548" cy="3150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697EB7F0-B5A2-486F-B123-DA4DCAF2662A}"/>
              </a:ext>
            </a:extLst>
          </p:cNvPr>
          <p:cNvSpPr/>
          <p:nvPr/>
        </p:nvSpPr>
        <p:spPr>
          <a:xfrm>
            <a:off x="6336616" y="4711644"/>
            <a:ext cx="5117432" cy="1884947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B4ACF19E-FB21-44AC-986E-5D18596D377F}"/>
              </a:ext>
            </a:extLst>
          </p:cNvPr>
          <p:cNvSpPr/>
          <p:nvPr/>
        </p:nvSpPr>
        <p:spPr>
          <a:xfrm>
            <a:off x="1228224" y="1372102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1FBFF070-48EE-4C73-9E55-3E0CD4ABAD73}"/>
              </a:ext>
            </a:extLst>
          </p:cNvPr>
          <p:cNvSpPr/>
          <p:nvPr/>
        </p:nvSpPr>
        <p:spPr>
          <a:xfrm>
            <a:off x="2780298" y="1372102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3212A8C7-4CDE-47BA-9EB0-6040C8688554}"/>
              </a:ext>
            </a:extLst>
          </p:cNvPr>
          <p:cNvSpPr/>
          <p:nvPr/>
        </p:nvSpPr>
        <p:spPr>
          <a:xfrm>
            <a:off x="1228223" y="2446924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F53D34BA-FDAC-492A-A3FD-10285ECA07A7}"/>
              </a:ext>
            </a:extLst>
          </p:cNvPr>
          <p:cNvSpPr/>
          <p:nvPr/>
        </p:nvSpPr>
        <p:spPr>
          <a:xfrm>
            <a:off x="2780298" y="2446924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7851DC04-8E4C-4F5B-8CA0-22ACC4CACB99}"/>
              </a:ext>
            </a:extLst>
          </p:cNvPr>
          <p:cNvSpPr/>
          <p:nvPr/>
        </p:nvSpPr>
        <p:spPr>
          <a:xfrm>
            <a:off x="4332373" y="2446924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60EBDB3B-79DC-4E6D-9B18-90AEC6308E25}"/>
              </a:ext>
            </a:extLst>
          </p:cNvPr>
          <p:cNvSpPr/>
          <p:nvPr/>
        </p:nvSpPr>
        <p:spPr>
          <a:xfrm>
            <a:off x="4332373" y="1372102"/>
            <a:ext cx="850231" cy="77002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4F549D-4D14-4FE4-BFA4-8B9D42C7797C}"/>
              </a:ext>
            </a:extLst>
          </p:cNvPr>
          <p:cNvSpPr txBox="1"/>
          <p:nvPr/>
        </p:nvSpPr>
        <p:spPr>
          <a:xfrm>
            <a:off x="1015664" y="296372"/>
            <a:ext cx="12753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Bio 1</a:t>
            </a:r>
          </a:p>
          <a:p>
            <a:r>
              <a:rPr lang="de-DE" dirty="0"/>
              <a:t>HEOG </a:t>
            </a:r>
          </a:p>
          <a:p>
            <a:r>
              <a:rPr lang="de-DE" dirty="0"/>
              <a:t>(horizontal)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848016C-0387-4635-8AFC-1887FA4EA289}"/>
              </a:ext>
            </a:extLst>
          </p:cNvPr>
          <p:cNvSpPr txBox="1"/>
          <p:nvPr/>
        </p:nvSpPr>
        <p:spPr>
          <a:xfrm>
            <a:off x="2587792" y="296372"/>
            <a:ext cx="12753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Bio 2</a:t>
            </a:r>
          </a:p>
          <a:p>
            <a:r>
              <a:rPr lang="de-DE" dirty="0"/>
              <a:t>VEOG </a:t>
            </a:r>
          </a:p>
          <a:p>
            <a:r>
              <a:rPr lang="de-DE" dirty="0"/>
              <a:t>(</a:t>
            </a:r>
            <a:r>
              <a:rPr lang="de-DE" dirty="0" err="1"/>
              <a:t>vertical</a:t>
            </a:r>
            <a:r>
              <a:rPr lang="de-DE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D4F401B-1107-4A57-8958-F9B627279F52}"/>
              </a:ext>
            </a:extLst>
          </p:cNvPr>
          <p:cNvSpPr txBox="1"/>
          <p:nvPr/>
        </p:nvSpPr>
        <p:spPr>
          <a:xfrm>
            <a:off x="4159921" y="296372"/>
            <a:ext cx="12753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Bio 3</a:t>
            </a:r>
          </a:p>
          <a:p>
            <a:r>
              <a:rPr lang="de-DE" dirty="0"/>
              <a:t>ECG</a:t>
            </a:r>
          </a:p>
          <a:p>
            <a:endParaRPr lang="de-DE" dirty="0"/>
          </a:p>
        </p:txBody>
      </p:sp>
      <p:sp>
        <p:nvSpPr>
          <p:cNvPr id="17" name="Additionszeichen 16">
            <a:extLst>
              <a:ext uri="{FF2B5EF4-FFF2-40B4-BE49-F238E27FC236}">
                <a16:creationId xmlns:a16="http://schemas.microsoft.com/office/drawing/2014/main" id="{3FFCAB2D-A6C5-479F-9DA5-D6299C74D624}"/>
              </a:ext>
            </a:extLst>
          </p:cNvPr>
          <p:cNvSpPr/>
          <p:nvPr/>
        </p:nvSpPr>
        <p:spPr>
          <a:xfrm>
            <a:off x="73691" y="1299913"/>
            <a:ext cx="914400" cy="914400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inuszeichen 17">
            <a:extLst>
              <a:ext uri="{FF2B5EF4-FFF2-40B4-BE49-F238E27FC236}">
                <a16:creationId xmlns:a16="http://schemas.microsoft.com/office/drawing/2014/main" id="{18DB6889-F149-47B6-B68F-984D0A4C47EF}"/>
              </a:ext>
            </a:extLst>
          </p:cNvPr>
          <p:cNvSpPr/>
          <p:nvPr/>
        </p:nvSpPr>
        <p:spPr>
          <a:xfrm>
            <a:off x="73691" y="2374735"/>
            <a:ext cx="914400" cy="9144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/>
          <p:cNvSpPr/>
          <p:nvPr/>
        </p:nvSpPr>
        <p:spPr>
          <a:xfrm rot="19882901">
            <a:off x="7776067" y="5192378"/>
            <a:ext cx="247649" cy="39052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Smiley 50">
            <a:extLst>
              <a:ext uri="{FF2B5EF4-FFF2-40B4-BE49-F238E27FC236}">
                <a16:creationId xmlns:a16="http://schemas.microsoft.com/office/drawing/2014/main" id="{954DAF87-0089-456D-9DAF-B810183AB04D}"/>
              </a:ext>
            </a:extLst>
          </p:cNvPr>
          <p:cNvSpPr/>
          <p:nvPr/>
        </p:nvSpPr>
        <p:spPr>
          <a:xfrm>
            <a:off x="6970280" y="939880"/>
            <a:ext cx="3850105" cy="364957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8BBA7C2-F986-4E22-BE69-829CDE79FBDC}"/>
              </a:ext>
            </a:extLst>
          </p:cNvPr>
          <p:cNvSpPr txBox="1"/>
          <p:nvPr/>
        </p:nvSpPr>
        <p:spPr>
          <a:xfrm>
            <a:off x="5941224" y="211523"/>
            <a:ext cx="1136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Reference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53503E2-EE97-4D87-88B2-22FE840EAA84}"/>
              </a:ext>
            </a:extLst>
          </p:cNvPr>
          <p:cNvSpPr txBox="1"/>
          <p:nvPr/>
        </p:nvSpPr>
        <p:spPr>
          <a:xfrm>
            <a:off x="7111248" y="200382"/>
            <a:ext cx="892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Ground</a:t>
            </a:r>
          </a:p>
        </p:txBody>
      </p:sp>
      <p:sp>
        <p:nvSpPr>
          <p:cNvPr id="55" name="Gleichschenkliges Dreieck 54"/>
          <p:cNvSpPr/>
          <p:nvPr/>
        </p:nvSpPr>
        <p:spPr>
          <a:xfrm rot="9353845">
            <a:off x="10203531" y="2298070"/>
            <a:ext cx="247649" cy="3905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/>
          <p:cNvSpPr/>
          <p:nvPr/>
        </p:nvSpPr>
        <p:spPr>
          <a:xfrm rot="12262563">
            <a:off x="7597553" y="2291349"/>
            <a:ext cx="247649" cy="39052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10052630" y="2119454"/>
            <a:ext cx="301794" cy="2763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7680251" y="2119454"/>
            <a:ext cx="301794" cy="2763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 rot="9863906">
            <a:off x="6164215" y="4870210"/>
            <a:ext cx="1910188" cy="56157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02052" y="5514355"/>
            <a:ext cx="5639877" cy="120032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Place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cables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shoulder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participant.</a:t>
            </a:r>
          </a:p>
          <a:p>
            <a:r>
              <a:rPr lang="de-DE" dirty="0"/>
              <a:t>The MEG terminal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there.</a:t>
            </a:r>
          </a:p>
          <a:p>
            <a:r>
              <a:rPr lang="de-DE" dirty="0" err="1"/>
              <a:t>If</a:t>
            </a:r>
            <a:r>
              <a:rPr lang="de-DE" dirty="0"/>
              <a:t> possible,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HPI </a:t>
            </a:r>
            <a:r>
              <a:rPr lang="de-DE" dirty="0" err="1"/>
              <a:t>coils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pocket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electrodes</a:t>
            </a:r>
          </a:p>
          <a:p>
            <a:r>
              <a:rPr lang="de-DE" dirty="0" err="1"/>
              <a:t>would</a:t>
            </a:r>
            <a:r>
              <a:rPr lang="de-DE" dirty="0"/>
              <a:t> get </a:t>
            </a:r>
            <a:r>
              <a:rPr lang="de-DE" dirty="0" err="1"/>
              <a:t>tangled</a:t>
            </a:r>
            <a:r>
              <a:rPr lang="de-DE" dirty="0"/>
              <a:t> in it.</a:t>
            </a:r>
          </a:p>
        </p:txBody>
      </p:sp>
      <p:sp>
        <p:nvSpPr>
          <p:cNvPr id="25" name="Ecken des Rechtecks auf der gleichen Seite schneiden 24"/>
          <p:cNvSpPr/>
          <p:nvPr/>
        </p:nvSpPr>
        <p:spPr>
          <a:xfrm rot="10800000">
            <a:off x="9451037" y="6164810"/>
            <a:ext cx="1384131" cy="549873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 rot="20576068">
            <a:off x="6563877" y="4790770"/>
            <a:ext cx="132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Electrodes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9721824" y="6285858"/>
            <a:ext cx="8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HPI-Coils</a:t>
            </a:r>
          </a:p>
        </p:txBody>
      </p:sp>
      <p:sp>
        <p:nvSpPr>
          <p:cNvPr id="80" name="Gleichschenkliges Dreieck 79"/>
          <p:cNvSpPr/>
          <p:nvPr/>
        </p:nvSpPr>
        <p:spPr>
          <a:xfrm rot="14539503">
            <a:off x="8528517" y="1361500"/>
            <a:ext cx="247649" cy="3905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leichschenkliges Dreieck 80"/>
          <p:cNvSpPr/>
          <p:nvPr/>
        </p:nvSpPr>
        <p:spPr>
          <a:xfrm rot="7482247">
            <a:off x="9725932" y="1660729"/>
            <a:ext cx="247649" cy="3905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leichschenkliges Dreieck 81"/>
          <p:cNvSpPr/>
          <p:nvPr/>
        </p:nvSpPr>
        <p:spPr>
          <a:xfrm rot="7510610">
            <a:off x="9732358" y="2768446"/>
            <a:ext cx="247649" cy="39052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/>
          <p:cNvSpPr/>
          <p:nvPr/>
        </p:nvSpPr>
        <p:spPr>
          <a:xfrm rot="1075160">
            <a:off x="9901806" y="5160565"/>
            <a:ext cx="247649" cy="39052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9467836" y="2656638"/>
            <a:ext cx="301794" cy="2763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9467836" y="1575968"/>
            <a:ext cx="301794" cy="2763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8744436" y="1299573"/>
            <a:ext cx="301794" cy="276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9800711" y="5437498"/>
            <a:ext cx="301794" cy="2763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7875369" y="5437498"/>
            <a:ext cx="301794" cy="2763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/>
          <p:nvPr/>
        </p:nvCxnSpPr>
        <p:spPr>
          <a:xfrm flipV="1">
            <a:off x="10216496" y="5802126"/>
            <a:ext cx="423852" cy="291171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V="1">
            <a:off x="10733954" y="5248526"/>
            <a:ext cx="275856" cy="37940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V="1">
            <a:off x="11074749" y="4652211"/>
            <a:ext cx="162746" cy="462039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Freihandform 91"/>
          <p:cNvSpPr/>
          <p:nvPr/>
        </p:nvSpPr>
        <p:spPr>
          <a:xfrm>
            <a:off x="1612232" y="2646947"/>
            <a:ext cx="6023810" cy="1275348"/>
          </a:xfrm>
          <a:custGeom>
            <a:avLst/>
            <a:gdLst>
              <a:gd name="connsiteX0" fmla="*/ 6023810 w 6023810"/>
              <a:gd name="connsiteY0" fmla="*/ 0 h 1275348"/>
              <a:gd name="connsiteX1" fmla="*/ 5991726 w 6023810"/>
              <a:gd name="connsiteY1" fmla="*/ 40106 h 1275348"/>
              <a:gd name="connsiteX2" fmla="*/ 5967663 w 6023810"/>
              <a:gd name="connsiteY2" fmla="*/ 64169 h 1275348"/>
              <a:gd name="connsiteX3" fmla="*/ 5951621 w 6023810"/>
              <a:gd name="connsiteY3" fmla="*/ 88232 h 1275348"/>
              <a:gd name="connsiteX4" fmla="*/ 5927557 w 6023810"/>
              <a:gd name="connsiteY4" fmla="*/ 112295 h 1275348"/>
              <a:gd name="connsiteX5" fmla="*/ 5911515 w 6023810"/>
              <a:gd name="connsiteY5" fmla="*/ 136358 h 1275348"/>
              <a:gd name="connsiteX6" fmla="*/ 5847347 w 6023810"/>
              <a:gd name="connsiteY6" fmla="*/ 192506 h 1275348"/>
              <a:gd name="connsiteX7" fmla="*/ 5807242 w 6023810"/>
              <a:gd name="connsiteY7" fmla="*/ 240632 h 1275348"/>
              <a:gd name="connsiteX8" fmla="*/ 5767136 w 6023810"/>
              <a:gd name="connsiteY8" fmla="*/ 280737 h 1275348"/>
              <a:gd name="connsiteX9" fmla="*/ 5743073 w 6023810"/>
              <a:gd name="connsiteY9" fmla="*/ 304800 h 1275348"/>
              <a:gd name="connsiteX10" fmla="*/ 5702968 w 6023810"/>
              <a:gd name="connsiteY10" fmla="*/ 336885 h 1275348"/>
              <a:gd name="connsiteX11" fmla="*/ 5670884 w 6023810"/>
              <a:gd name="connsiteY11" fmla="*/ 360948 h 1275348"/>
              <a:gd name="connsiteX12" fmla="*/ 5646821 w 6023810"/>
              <a:gd name="connsiteY12" fmla="*/ 376990 h 1275348"/>
              <a:gd name="connsiteX13" fmla="*/ 5622757 w 6023810"/>
              <a:gd name="connsiteY13" fmla="*/ 401053 h 1275348"/>
              <a:gd name="connsiteX14" fmla="*/ 5598694 w 6023810"/>
              <a:gd name="connsiteY14" fmla="*/ 417095 h 1275348"/>
              <a:gd name="connsiteX15" fmla="*/ 5574631 w 6023810"/>
              <a:gd name="connsiteY15" fmla="*/ 441158 h 1275348"/>
              <a:gd name="connsiteX16" fmla="*/ 5550568 w 6023810"/>
              <a:gd name="connsiteY16" fmla="*/ 449179 h 1275348"/>
              <a:gd name="connsiteX17" fmla="*/ 5494421 w 6023810"/>
              <a:gd name="connsiteY17" fmla="*/ 489285 h 1275348"/>
              <a:gd name="connsiteX18" fmla="*/ 5470357 w 6023810"/>
              <a:gd name="connsiteY18" fmla="*/ 497306 h 1275348"/>
              <a:gd name="connsiteX19" fmla="*/ 5446294 w 6023810"/>
              <a:gd name="connsiteY19" fmla="*/ 521369 h 1275348"/>
              <a:gd name="connsiteX20" fmla="*/ 5366084 w 6023810"/>
              <a:gd name="connsiteY20" fmla="*/ 569495 h 1275348"/>
              <a:gd name="connsiteX21" fmla="*/ 5317957 w 6023810"/>
              <a:gd name="connsiteY21" fmla="*/ 593558 h 1275348"/>
              <a:gd name="connsiteX22" fmla="*/ 5293894 w 6023810"/>
              <a:gd name="connsiteY22" fmla="*/ 617621 h 1275348"/>
              <a:gd name="connsiteX23" fmla="*/ 5245768 w 6023810"/>
              <a:gd name="connsiteY23" fmla="*/ 649706 h 1275348"/>
              <a:gd name="connsiteX24" fmla="*/ 5221705 w 6023810"/>
              <a:gd name="connsiteY24" fmla="*/ 673769 h 1275348"/>
              <a:gd name="connsiteX25" fmla="*/ 5149515 w 6023810"/>
              <a:gd name="connsiteY25" fmla="*/ 721895 h 1275348"/>
              <a:gd name="connsiteX26" fmla="*/ 5005136 w 6023810"/>
              <a:gd name="connsiteY26" fmla="*/ 818148 h 1275348"/>
              <a:gd name="connsiteX27" fmla="*/ 4932947 w 6023810"/>
              <a:gd name="connsiteY27" fmla="*/ 866274 h 1275348"/>
              <a:gd name="connsiteX28" fmla="*/ 4908884 w 6023810"/>
              <a:gd name="connsiteY28" fmla="*/ 882316 h 1275348"/>
              <a:gd name="connsiteX29" fmla="*/ 4884821 w 6023810"/>
              <a:gd name="connsiteY29" fmla="*/ 906379 h 1275348"/>
              <a:gd name="connsiteX30" fmla="*/ 4836694 w 6023810"/>
              <a:gd name="connsiteY30" fmla="*/ 914400 h 1275348"/>
              <a:gd name="connsiteX31" fmla="*/ 4780547 w 6023810"/>
              <a:gd name="connsiteY31" fmla="*/ 946485 h 1275348"/>
              <a:gd name="connsiteX32" fmla="*/ 4756484 w 6023810"/>
              <a:gd name="connsiteY32" fmla="*/ 954506 h 1275348"/>
              <a:gd name="connsiteX33" fmla="*/ 4732421 w 6023810"/>
              <a:gd name="connsiteY33" fmla="*/ 970548 h 1275348"/>
              <a:gd name="connsiteX34" fmla="*/ 4684294 w 6023810"/>
              <a:gd name="connsiteY34" fmla="*/ 986590 h 1275348"/>
              <a:gd name="connsiteX35" fmla="*/ 4660231 w 6023810"/>
              <a:gd name="connsiteY35" fmla="*/ 994611 h 1275348"/>
              <a:gd name="connsiteX36" fmla="*/ 4628147 w 6023810"/>
              <a:gd name="connsiteY36" fmla="*/ 1010653 h 1275348"/>
              <a:gd name="connsiteX37" fmla="*/ 4604084 w 6023810"/>
              <a:gd name="connsiteY37" fmla="*/ 1026695 h 1275348"/>
              <a:gd name="connsiteX38" fmla="*/ 4572000 w 6023810"/>
              <a:gd name="connsiteY38" fmla="*/ 1034716 h 1275348"/>
              <a:gd name="connsiteX39" fmla="*/ 4547936 w 6023810"/>
              <a:gd name="connsiteY39" fmla="*/ 1042737 h 1275348"/>
              <a:gd name="connsiteX40" fmla="*/ 4515852 w 6023810"/>
              <a:gd name="connsiteY40" fmla="*/ 1050758 h 1275348"/>
              <a:gd name="connsiteX41" fmla="*/ 4403557 w 6023810"/>
              <a:gd name="connsiteY41" fmla="*/ 1066800 h 1275348"/>
              <a:gd name="connsiteX42" fmla="*/ 4307305 w 6023810"/>
              <a:gd name="connsiteY42" fmla="*/ 1090864 h 1275348"/>
              <a:gd name="connsiteX43" fmla="*/ 4259179 w 6023810"/>
              <a:gd name="connsiteY43" fmla="*/ 1106906 h 1275348"/>
              <a:gd name="connsiteX44" fmla="*/ 4227094 w 6023810"/>
              <a:gd name="connsiteY44" fmla="*/ 1122948 h 1275348"/>
              <a:gd name="connsiteX45" fmla="*/ 4154905 w 6023810"/>
              <a:gd name="connsiteY45" fmla="*/ 1130969 h 1275348"/>
              <a:gd name="connsiteX46" fmla="*/ 4090736 w 6023810"/>
              <a:gd name="connsiteY46" fmla="*/ 1138990 h 1275348"/>
              <a:gd name="connsiteX47" fmla="*/ 4042610 w 6023810"/>
              <a:gd name="connsiteY47" fmla="*/ 1155032 h 1275348"/>
              <a:gd name="connsiteX48" fmla="*/ 3946357 w 6023810"/>
              <a:gd name="connsiteY48" fmla="*/ 1179095 h 1275348"/>
              <a:gd name="connsiteX49" fmla="*/ 3721768 w 6023810"/>
              <a:gd name="connsiteY49" fmla="*/ 1187116 h 1275348"/>
              <a:gd name="connsiteX50" fmla="*/ 3665621 w 6023810"/>
              <a:gd name="connsiteY50" fmla="*/ 1203158 h 1275348"/>
              <a:gd name="connsiteX51" fmla="*/ 3601452 w 6023810"/>
              <a:gd name="connsiteY51" fmla="*/ 1211179 h 1275348"/>
              <a:gd name="connsiteX52" fmla="*/ 3569368 w 6023810"/>
              <a:gd name="connsiteY52" fmla="*/ 1219200 h 1275348"/>
              <a:gd name="connsiteX53" fmla="*/ 3513221 w 6023810"/>
              <a:gd name="connsiteY53" fmla="*/ 1227221 h 1275348"/>
              <a:gd name="connsiteX54" fmla="*/ 3465094 w 6023810"/>
              <a:gd name="connsiteY54" fmla="*/ 1235242 h 1275348"/>
              <a:gd name="connsiteX55" fmla="*/ 3376863 w 6023810"/>
              <a:gd name="connsiteY55" fmla="*/ 1251285 h 1275348"/>
              <a:gd name="connsiteX56" fmla="*/ 3304673 w 6023810"/>
              <a:gd name="connsiteY56" fmla="*/ 1259306 h 1275348"/>
              <a:gd name="connsiteX57" fmla="*/ 3152273 w 6023810"/>
              <a:gd name="connsiteY57" fmla="*/ 1275348 h 1275348"/>
              <a:gd name="connsiteX58" fmla="*/ 1917031 w 6023810"/>
              <a:gd name="connsiteY58" fmla="*/ 1267327 h 1275348"/>
              <a:gd name="connsiteX59" fmla="*/ 1692442 w 6023810"/>
              <a:gd name="connsiteY59" fmla="*/ 1251285 h 1275348"/>
              <a:gd name="connsiteX60" fmla="*/ 1483894 w 6023810"/>
              <a:gd name="connsiteY60" fmla="*/ 1243264 h 1275348"/>
              <a:gd name="connsiteX61" fmla="*/ 1403684 w 6023810"/>
              <a:gd name="connsiteY61" fmla="*/ 1235242 h 1275348"/>
              <a:gd name="connsiteX62" fmla="*/ 1323473 w 6023810"/>
              <a:gd name="connsiteY62" fmla="*/ 1219200 h 1275348"/>
              <a:gd name="connsiteX63" fmla="*/ 1291389 w 6023810"/>
              <a:gd name="connsiteY63" fmla="*/ 1211179 h 1275348"/>
              <a:gd name="connsiteX64" fmla="*/ 1211179 w 6023810"/>
              <a:gd name="connsiteY64" fmla="*/ 1203158 h 1275348"/>
              <a:gd name="connsiteX65" fmla="*/ 1147010 w 6023810"/>
              <a:gd name="connsiteY65" fmla="*/ 1195137 h 1275348"/>
              <a:gd name="connsiteX66" fmla="*/ 1098884 w 6023810"/>
              <a:gd name="connsiteY66" fmla="*/ 1171074 h 1275348"/>
              <a:gd name="connsiteX67" fmla="*/ 1074821 w 6023810"/>
              <a:gd name="connsiteY67" fmla="*/ 1163053 h 1275348"/>
              <a:gd name="connsiteX68" fmla="*/ 1034715 w 6023810"/>
              <a:gd name="connsiteY68" fmla="*/ 1147011 h 1275348"/>
              <a:gd name="connsiteX69" fmla="*/ 1002631 w 6023810"/>
              <a:gd name="connsiteY69" fmla="*/ 1138990 h 1275348"/>
              <a:gd name="connsiteX70" fmla="*/ 946484 w 6023810"/>
              <a:gd name="connsiteY70" fmla="*/ 1122948 h 1275348"/>
              <a:gd name="connsiteX71" fmla="*/ 898357 w 6023810"/>
              <a:gd name="connsiteY71" fmla="*/ 1106906 h 1275348"/>
              <a:gd name="connsiteX72" fmla="*/ 866273 w 6023810"/>
              <a:gd name="connsiteY72" fmla="*/ 1098885 h 1275348"/>
              <a:gd name="connsiteX73" fmla="*/ 826168 w 6023810"/>
              <a:gd name="connsiteY73" fmla="*/ 1090864 h 1275348"/>
              <a:gd name="connsiteX74" fmla="*/ 778042 w 6023810"/>
              <a:gd name="connsiteY74" fmla="*/ 1074821 h 1275348"/>
              <a:gd name="connsiteX75" fmla="*/ 745957 w 6023810"/>
              <a:gd name="connsiteY75" fmla="*/ 1066800 h 1275348"/>
              <a:gd name="connsiteX76" fmla="*/ 697831 w 6023810"/>
              <a:gd name="connsiteY76" fmla="*/ 1034716 h 1275348"/>
              <a:gd name="connsiteX77" fmla="*/ 649705 w 6023810"/>
              <a:gd name="connsiteY77" fmla="*/ 1018674 h 1275348"/>
              <a:gd name="connsiteX78" fmla="*/ 625642 w 6023810"/>
              <a:gd name="connsiteY78" fmla="*/ 1010653 h 1275348"/>
              <a:gd name="connsiteX79" fmla="*/ 593557 w 6023810"/>
              <a:gd name="connsiteY79" fmla="*/ 994611 h 1275348"/>
              <a:gd name="connsiteX80" fmla="*/ 569494 w 6023810"/>
              <a:gd name="connsiteY80" fmla="*/ 986590 h 1275348"/>
              <a:gd name="connsiteX81" fmla="*/ 545431 w 6023810"/>
              <a:gd name="connsiteY81" fmla="*/ 970548 h 1275348"/>
              <a:gd name="connsiteX82" fmla="*/ 513347 w 6023810"/>
              <a:gd name="connsiteY82" fmla="*/ 954506 h 1275348"/>
              <a:gd name="connsiteX83" fmla="*/ 465221 w 6023810"/>
              <a:gd name="connsiteY83" fmla="*/ 922421 h 1275348"/>
              <a:gd name="connsiteX84" fmla="*/ 441157 w 6023810"/>
              <a:gd name="connsiteY84" fmla="*/ 906379 h 1275348"/>
              <a:gd name="connsiteX85" fmla="*/ 393031 w 6023810"/>
              <a:gd name="connsiteY85" fmla="*/ 866274 h 1275348"/>
              <a:gd name="connsiteX86" fmla="*/ 360947 w 6023810"/>
              <a:gd name="connsiteY86" fmla="*/ 842211 h 1275348"/>
              <a:gd name="connsiteX87" fmla="*/ 328863 w 6023810"/>
              <a:gd name="connsiteY87" fmla="*/ 834190 h 1275348"/>
              <a:gd name="connsiteX88" fmla="*/ 264694 w 6023810"/>
              <a:gd name="connsiteY88" fmla="*/ 770021 h 1275348"/>
              <a:gd name="connsiteX89" fmla="*/ 240631 w 6023810"/>
              <a:gd name="connsiteY89" fmla="*/ 745958 h 1275348"/>
              <a:gd name="connsiteX90" fmla="*/ 224589 w 6023810"/>
              <a:gd name="connsiteY90" fmla="*/ 713874 h 1275348"/>
              <a:gd name="connsiteX91" fmla="*/ 192505 w 6023810"/>
              <a:gd name="connsiteY91" fmla="*/ 665748 h 1275348"/>
              <a:gd name="connsiteX92" fmla="*/ 176463 w 6023810"/>
              <a:gd name="connsiteY92" fmla="*/ 641685 h 1275348"/>
              <a:gd name="connsiteX93" fmla="*/ 152400 w 6023810"/>
              <a:gd name="connsiteY93" fmla="*/ 561474 h 1275348"/>
              <a:gd name="connsiteX94" fmla="*/ 136357 w 6023810"/>
              <a:gd name="connsiteY94" fmla="*/ 545432 h 1275348"/>
              <a:gd name="connsiteX95" fmla="*/ 128336 w 6023810"/>
              <a:gd name="connsiteY95" fmla="*/ 505327 h 1275348"/>
              <a:gd name="connsiteX96" fmla="*/ 112294 w 6023810"/>
              <a:gd name="connsiteY96" fmla="*/ 473242 h 1275348"/>
              <a:gd name="connsiteX97" fmla="*/ 88231 w 6023810"/>
              <a:gd name="connsiteY97" fmla="*/ 425116 h 1275348"/>
              <a:gd name="connsiteX98" fmla="*/ 72189 w 6023810"/>
              <a:gd name="connsiteY98" fmla="*/ 352927 h 1275348"/>
              <a:gd name="connsiteX99" fmla="*/ 24063 w 6023810"/>
              <a:gd name="connsiteY99" fmla="*/ 256674 h 1275348"/>
              <a:gd name="connsiteX100" fmla="*/ 16042 w 6023810"/>
              <a:gd name="connsiteY100" fmla="*/ 232611 h 1275348"/>
              <a:gd name="connsiteX101" fmla="*/ 8021 w 6023810"/>
              <a:gd name="connsiteY101" fmla="*/ 200527 h 1275348"/>
              <a:gd name="connsiteX102" fmla="*/ 0 w 6023810"/>
              <a:gd name="connsiteY102" fmla="*/ 200527 h 127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23810" h="1275348">
                <a:moveTo>
                  <a:pt x="6023810" y="0"/>
                </a:moveTo>
                <a:cubicBezTo>
                  <a:pt x="6013115" y="13369"/>
                  <a:pt x="6003000" y="27222"/>
                  <a:pt x="5991726" y="40106"/>
                </a:cubicBezTo>
                <a:cubicBezTo>
                  <a:pt x="5984256" y="48643"/>
                  <a:pt x="5974925" y="55455"/>
                  <a:pt x="5967663" y="64169"/>
                </a:cubicBezTo>
                <a:cubicBezTo>
                  <a:pt x="5961492" y="71575"/>
                  <a:pt x="5957792" y="80826"/>
                  <a:pt x="5951621" y="88232"/>
                </a:cubicBezTo>
                <a:cubicBezTo>
                  <a:pt x="5944359" y="96946"/>
                  <a:pt x="5934819" y="103581"/>
                  <a:pt x="5927557" y="112295"/>
                </a:cubicBezTo>
                <a:cubicBezTo>
                  <a:pt x="5921386" y="119701"/>
                  <a:pt x="5917863" y="129103"/>
                  <a:pt x="5911515" y="136358"/>
                </a:cubicBezTo>
                <a:cubicBezTo>
                  <a:pt x="5878669" y="173897"/>
                  <a:pt x="5879964" y="170761"/>
                  <a:pt x="5847347" y="192506"/>
                </a:cubicBezTo>
                <a:cubicBezTo>
                  <a:pt x="5819182" y="248836"/>
                  <a:pt x="5847552" y="205361"/>
                  <a:pt x="5807242" y="240632"/>
                </a:cubicBezTo>
                <a:cubicBezTo>
                  <a:pt x="5793014" y="253082"/>
                  <a:pt x="5780505" y="267369"/>
                  <a:pt x="5767136" y="280737"/>
                </a:cubicBezTo>
                <a:cubicBezTo>
                  <a:pt x="5759115" y="288758"/>
                  <a:pt x="5752511" y="298508"/>
                  <a:pt x="5743073" y="304800"/>
                </a:cubicBezTo>
                <a:cubicBezTo>
                  <a:pt x="5683576" y="344465"/>
                  <a:pt x="5748688" y="298784"/>
                  <a:pt x="5702968" y="336885"/>
                </a:cubicBezTo>
                <a:cubicBezTo>
                  <a:pt x="5692698" y="345443"/>
                  <a:pt x="5681762" y="353178"/>
                  <a:pt x="5670884" y="360948"/>
                </a:cubicBezTo>
                <a:cubicBezTo>
                  <a:pt x="5663040" y="366551"/>
                  <a:pt x="5654227" y="370819"/>
                  <a:pt x="5646821" y="376990"/>
                </a:cubicBezTo>
                <a:cubicBezTo>
                  <a:pt x="5638106" y="384252"/>
                  <a:pt x="5631472" y="393791"/>
                  <a:pt x="5622757" y="401053"/>
                </a:cubicBezTo>
                <a:cubicBezTo>
                  <a:pt x="5615351" y="407224"/>
                  <a:pt x="5606100" y="410924"/>
                  <a:pt x="5598694" y="417095"/>
                </a:cubicBezTo>
                <a:cubicBezTo>
                  <a:pt x="5589980" y="424357"/>
                  <a:pt x="5584069" y="434866"/>
                  <a:pt x="5574631" y="441158"/>
                </a:cubicBezTo>
                <a:cubicBezTo>
                  <a:pt x="5567596" y="445848"/>
                  <a:pt x="5558589" y="446505"/>
                  <a:pt x="5550568" y="449179"/>
                </a:cubicBezTo>
                <a:cubicBezTo>
                  <a:pt x="5543308" y="454624"/>
                  <a:pt x="5506144" y="483423"/>
                  <a:pt x="5494421" y="489285"/>
                </a:cubicBezTo>
                <a:cubicBezTo>
                  <a:pt x="5486858" y="493066"/>
                  <a:pt x="5478378" y="494632"/>
                  <a:pt x="5470357" y="497306"/>
                </a:cubicBezTo>
                <a:cubicBezTo>
                  <a:pt x="5462336" y="505327"/>
                  <a:pt x="5455248" y="514405"/>
                  <a:pt x="5446294" y="521369"/>
                </a:cubicBezTo>
                <a:cubicBezTo>
                  <a:pt x="5391957" y="563631"/>
                  <a:pt x="5413094" y="542632"/>
                  <a:pt x="5366084" y="569495"/>
                </a:cubicBezTo>
                <a:cubicBezTo>
                  <a:pt x="5322547" y="594373"/>
                  <a:pt x="5362076" y="578852"/>
                  <a:pt x="5317957" y="593558"/>
                </a:cubicBezTo>
                <a:cubicBezTo>
                  <a:pt x="5309936" y="601579"/>
                  <a:pt x="5302848" y="610657"/>
                  <a:pt x="5293894" y="617621"/>
                </a:cubicBezTo>
                <a:cubicBezTo>
                  <a:pt x="5278675" y="629458"/>
                  <a:pt x="5259401" y="636073"/>
                  <a:pt x="5245768" y="649706"/>
                </a:cubicBezTo>
                <a:cubicBezTo>
                  <a:pt x="5237747" y="657727"/>
                  <a:pt x="5230659" y="666805"/>
                  <a:pt x="5221705" y="673769"/>
                </a:cubicBezTo>
                <a:cubicBezTo>
                  <a:pt x="5221688" y="673782"/>
                  <a:pt x="5161555" y="713868"/>
                  <a:pt x="5149515" y="721895"/>
                </a:cubicBezTo>
                <a:lnTo>
                  <a:pt x="5005136" y="818148"/>
                </a:lnTo>
                <a:lnTo>
                  <a:pt x="4932947" y="866274"/>
                </a:lnTo>
                <a:cubicBezTo>
                  <a:pt x="4924926" y="871621"/>
                  <a:pt x="4915701" y="875499"/>
                  <a:pt x="4908884" y="882316"/>
                </a:cubicBezTo>
                <a:cubicBezTo>
                  <a:pt x="4900863" y="890337"/>
                  <a:pt x="4895187" y="901772"/>
                  <a:pt x="4884821" y="906379"/>
                </a:cubicBezTo>
                <a:cubicBezTo>
                  <a:pt x="4869959" y="912984"/>
                  <a:pt x="4852736" y="911726"/>
                  <a:pt x="4836694" y="914400"/>
                </a:cubicBezTo>
                <a:cubicBezTo>
                  <a:pt x="4812530" y="930509"/>
                  <a:pt x="4809038" y="934274"/>
                  <a:pt x="4780547" y="946485"/>
                </a:cubicBezTo>
                <a:cubicBezTo>
                  <a:pt x="4772776" y="949816"/>
                  <a:pt x="4764046" y="950725"/>
                  <a:pt x="4756484" y="954506"/>
                </a:cubicBezTo>
                <a:cubicBezTo>
                  <a:pt x="4747862" y="958817"/>
                  <a:pt x="4741230" y="966633"/>
                  <a:pt x="4732421" y="970548"/>
                </a:cubicBezTo>
                <a:cubicBezTo>
                  <a:pt x="4716968" y="977416"/>
                  <a:pt x="4700336" y="981243"/>
                  <a:pt x="4684294" y="986590"/>
                </a:cubicBezTo>
                <a:cubicBezTo>
                  <a:pt x="4676273" y="989264"/>
                  <a:pt x="4667793" y="990830"/>
                  <a:pt x="4660231" y="994611"/>
                </a:cubicBezTo>
                <a:cubicBezTo>
                  <a:pt x="4649536" y="999958"/>
                  <a:pt x="4638529" y="1004721"/>
                  <a:pt x="4628147" y="1010653"/>
                </a:cubicBezTo>
                <a:cubicBezTo>
                  <a:pt x="4619777" y="1015436"/>
                  <a:pt x="4612945" y="1022898"/>
                  <a:pt x="4604084" y="1026695"/>
                </a:cubicBezTo>
                <a:cubicBezTo>
                  <a:pt x="4593952" y="1031037"/>
                  <a:pt x="4582600" y="1031688"/>
                  <a:pt x="4572000" y="1034716"/>
                </a:cubicBezTo>
                <a:cubicBezTo>
                  <a:pt x="4563870" y="1037039"/>
                  <a:pt x="4556066" y="1040414"/>
                  <a:pt x="4547936" y="1042737"/>
                </a:cubicBezTo>
                <a:cubicBezTo>
                  <a:pt x="4537336" y="1045765"/>
                  <a:pt x="4526726" y="1048946"/>
                  <a:pt x="4515852" y="1050758"/>
                </a:cubicBezTo>
                <a:cubicBezTo>
                  <a:pt x="4478555" y="1056974"/>
                  <a:pt x="4403557" y="1066800"/>
                  <a:pt x="4403557" y="1066800"/>
                </a:cubicBezTo>
                <a:cubicBezTo>
                  <a:pt x="4339014" y="1099072"/>
                  <a:pt x="4407097" y="1069479"/>
                  <a:pt x="4307305" y="1090864"/>
                </a:cubicBezTo>
                <a:cubicBezTo>
                  <a:pt x="4290771" y="1094407"/>
                  <a:pt x="4275221" y="1101559"/>
                  <a:pt x="4259179" y="1106906"/>
                </a:cubicBezTo>
                <a:cubicBezTo>
                  <a:pt x="4247835" y="1110687"/>
                  <a:pt x="4238745" y="1120259"/>
                  <a:pt x="4227094" y="1122948"/>
                </a:cubicBezTo>
                <a:cubicBezTo>
                  <a:pt x="4203503" y="1128392"/>
                  <a:pt x="4178950" y="1128140"/>
                  <a:pt x="4154905" y="1130969"/>
                </a:cubicBezTo>
                <a:lnTo>
                  <a:pt x="4090736" y="1138990"/>
                </a:lnTo>
                <a:lnTo>
                  <a:pt x="4042610" y="1155032"/>
                </a:lnTo>
                <a:cubicBezTo>
                  <a:pt x="4005525" y="1167394"/>
                  <a:pt x="3985705" y="1176780"/>
                  <a:pt x="3946357" y="1179095"/>
                </a:cubicBezTo>
                <a:cubicBezTo>
                  <a:pt x="3871576" y="1183494"/>
                  <a:pt x="3796631" y="1184442"/>
                  <a:pt x="3721768" y="1187116"/>
                </a:cubicBezTo>
                <a:cubicBezTo>
                  <a:pt x="3702696" y="1193473"/>
                  <a:pt x="3685764" y="1199801"/>
                  <a:pt x="3665621" y="1203158"/>
                </a:cubicBezTo>
                <a:cubicBezTo>
                  <a:pt x="3644358" y="1206702"/>
                  <a:pt x="3622842" y="1208505"/>
                  <a:pt x="3601452" y="1211179"/>
                </a:cubicBezTo>
                <a:cubicBezTo>
                  <a:pt x="3590757" y="1213853"/>
                  <a:pt x="3580214" y="1217228"/>
                  <a:pt x="3569368" y="1219200"/>
                </a:cubicBezTo>
                <a:cubicBezTo>
                  <a:pt x="3550767" y="1222582"/>
                  <a:pt x="3531907" y="1224346"/>
                  <a:pt x="3513221" y="1227221"/>
                </a:cubicBezTo>
                <a:cubicBezTo>
                  <a:pt x="3497147" y="1229694"/>
                  <a:pt x="3481095" y="1232333"/>
                  <a:pt x="3465094" y="1235242"/>
                </a:cubicBezTo>
                <a:cubicBezTo>
                  <a:pt x="3423488" y="1242807"/>
                  <a:pt x="3421203" y="1245373"/>
                  <a:pt x="3376863" y="1251285"/>
                </a:cubicBezTo>
                <a:cubicBezTo>
                  <a:pt x="3352864" y="1254485"/>
                  <a:pt x="3328719" y="1256477"/>
                  <a:pt x="3304673" y="1259306"/>
                </a:cubicBezTo>
                <a:cubicBezTo>
                  <a:pt x="3185493" y="1273327"/>
                  <a:pt x="3297192" y="1262174"/>
                  <a:pt x="3152273" y="1275348"/>
                </a:cubicBezTo>
                <a:lnTo>
                  <a:pt x="1917031" y="1267327"/>
                </a:lnTo>
                <a:cubicBezTo>
                  <a:pt x="1756513" y="1265450"/>
                  <a:pt x="1822566" y="1258319"/>
                  <a:pt x="1692442" y="1251285"/>
                </a:cubicBezTo>
                <a:cubicBezTo>
                  <a:pt x="1622976" y="1247530"/>
                  <a:pt x="1553410" y="1245938"/>
                  <a:pt x="1483894" y="1243264"/>
                </a:cubicBezTo>
                <a:cubicBezTo>
                  <a:pt x="1457157" y="1240590"/>
                  <a:pt x="1430257" y="1239228"/>
                  <a:pt x="1403684" y="1235242"/>
                </a:cubicBezTo>
                <a:cubicBezTo>
                  <a:pt x="1376719" y="1231197"/>
                  <a:pt x="1349925" y="1225813"/>
                  <a:pt x="1323473" y="1219200"/>
                </a:cubicBezTo>
                <a:cubicBezTo>
                  <a:pt x="1312778" y="1216526"/>
                  <a:pt x="1302302" y="1212738"/>
                  <a:pt x="1291389" y="1211179"/>
                </a:cubicBezTo>
                <a:cubicBezTo>
                  <a:pt x="1264789" y="1207379"/>
                  <a:pt x="1237885" y="1206125"/>
                  <a:pt x="1211179" y="1203158"/>
                </a:cubicBezTo>
                <a:cubicBezTo>
                  <a:pt x="1189755" y="1200778"/>
                  <a:pt x="1168400" y="1197811"/>
                  <a:pt x="1147010" y="1195137"/>
                </a:cubicBezTo>
                <a:cubicBezTo>
                  <a:pt x="1086527" y="1174976"/>
                  <a:pt x="1161080" y="1202172"/>
                  <a:pt x="1098884" y="1171074"/>
                </a:cubicBezTo>
                <a:cubicBezTo>
                  <a:pt x="1091322" y="1167293"/>
                  <a:pt x="1082738" y="1166022"/>
                  <a:pt x="1074821" y="1163053"/>
                </a:cubicBezTo>
                <a:cubicBezTo>
                  <a:pt x="1061339" y="1157997"/>
                  <a:pt x="1048375" y="1151564"/>
                  <a:pt x="1034715" y="1147011"/>
                </a:cubicBezTo>
                <a:cubicBezTo>
                  <a:pt x="1024257" y="1143525"/>
                  <a:pt x="1013266" y="1141891"/>
                  <a:pt x="1002631" y="1138990"/>
                </a:cubicBezTo>
                <a:cubicBezTo>
                  <a:pt x="983852" y="1133869"/>
                  <a:pt x="965088" y="1128672"/>
                  <a:pt x="946484" y="1122948"/>
                </a:cubicBezTo>
                <a:cubicBezTo>
                  <a:pt x="930322" y="1117975"/>
                  <a:pt x="914762" y="1111007"/>
                  <a:pt x="898357" y="1106906"/>
                </a:cubicBezTo>
                <a:cubicBezTo>
                  <a:pt x="887662" y="1104232"/>
                  <a:pt x="877034" y="1101276"/>
                  <a:pt x="866273" y="1098885"/>
                </a:cubicBezTo>
                <a:cubicBezTo>
                  <a:pt x="852965" y="1095928"/>
                  <a:pt x="839321" y="1094451"/>
                  <a:pt x="826168" y="1090864"/>
                </a:cubicBezTo>
                <a:cubicBezTo>
                  <a:pt x="809854" y="1086415"/>
                  <a:pt x="794447" y="1078922"/>
                  <a:pt x="778042" y="1074821"/>
                </a:cubicBezTo>
                <a:lnTo>
                  <a:pt x="745957" y="1066800"/>
                </a:lnTo>
                <a:cubicBezTo>
                  <a:pt x="729915" y="1056105"/>
                  <a:pt x="716122" y="1040813"/>
                  <a:pt x="697831" y="1034716"/>
                </a:cubicBezTo>
                <a:lnTo>
                  <a:pt x="649705" y="1018674"/>
                </a:lnTo>
                <a:cubicBezTo>
                  <a:pt x="641684" y="1016000"/>
                  <a:pt x="633204" y="1014434"/>
                  <a:pt x="625642" y="1010653"/>
                </a:cubicBezTo>
                <a:cubicBezTo>
                  <a:pt x="614947" y="1005306"/>
                  <a:pt x="604548" y="999321"/>
                  <a:pt x="593557" y="994611"/>
                </a:cubicBezTo>
                <a:cubicBezTo>
                  <a:pt x="585786" y="991281"/>
                  <a:pt x="577056" y="990371"/>
                  <a:pt x="569494" y="986590"/>
                </a:cubicBezTo>
                <a:cubicBezTo>
                  <a:pt x="560872" y="982279"/>
                  <a:pt x="553801" y="975331"/>
                  <a:pt x="545431" y="970548"/>
                </a:cubicBezTo>
                <a:cubicBezTo>
                  <a:pt x="535049" y="964616"/>
                  <a:pt x="523600" y="960658"/>
                  <a:pt x="513347" y="954506"/>
                </a:cubicBezTo>
                <a:cubicBezTo>
                  <a:pt x="496814" y="944586"/>
                  <a:pt x="481263" y="933116"/>
                  <a:pt x="465221" y="922421"/>
                </a:cubicBezTo>
                <a:cubicBezTo>
                  <a:pt x="457200" y="917073"/>
                  <a:pt x="447974" y="913196"/>
                  <a:pt x="441157" y="906379"/>
                </a:cubicBezTo>
                <a:cubicBezTo>
                  <a:pt x="403707" y="868929"/>
                  <a:pt x="432116" y="894192"/>
                  <a:pt x="393031" y="866274"/>
                </a:cubicBezTo>
                <a:cubicBezTo>
                  <a:pt x="382153" y="858504"/>
                  <a:pt x="372904" y="848190"/>
                  <a:pt x="360947" y="842211"/>
                </a:cubicBezTo>
                <a:cubicBezTo>
                  <a:pt x="351087" y="837281"/>
                  <a:pt x="339558" y="836864"/>
                  <a:pt x="328863" y="834190"/>
                </a:cubicBezTo>
                <a:lnTo>
                  <a:pt x="264694" y="770021"/>
                </a:lnTo>
                <a:cubicBezTo>
                  <a:pt x="256673" y="762000"/>
                  <a:pt x="245704" y="756104"/>
                  <a:pt x="240631" y="745958"/>
                </a:cubicBezTo>
                <a:cubicBezTo>
                  <a:pt x="235284" y="735263"/>
                  <a:pt x="230741" y="724127"/>
                  <a:pt x="224589" y="713874"/>
                </a:cubicBezTo>
                <a:cubicBezTo>
                  <a:pt x="214669" y="697341"/>
                  <a:pt x="203200" y="681790"/>
                  <a:pt x="192505" y="665748"/>
                </a:cubicBezTo>
                <a:lnTo>
                  <a:pt x="176463" y="641685"/>
                </a:lnTo>
                <a:cubicBezTo>
                  <a:pt x="172828" y="627145"/>
                  <a:pt x="158910" y="567983"/>
                  <a:pt x="152400" y="561474"/>
                </a:cubicBezTo>
                <a:lnTo>
                  <a:pt x="136357" y="545432"/>
                </a:lnTo>
                <a:cubicBezTo>
                  <a:pt x="133683" y="532064"/>
                  <a:pt x="132647" y="518260"/>
                  <a:pt x="128336" y="505327"/>
                </a:cubicBezTo>
                <a:cubicBezTo>
                  <a:pt x="124555" y="493983"/>
                  <a:pt x="117004" y="484233"/>
                  <a:pt x="112294" y="473242"/>
                </a:cubicBezTo>
                <a:cubicBezTo>
                  <a:pt x="92370" y="426752"/>
                  <a:pt x="119059" y="471358"/>
                  <a:pt x="88231" y="425116"/>
                </a:cubicBezTo>
                <a:cubicBezTo>
                  <a:pt x="87387" y="420897"/>
                  <a:pt x="75965" y="360479"/>
                  <a:pt x="72189" y="352927"/>
                </a:cubicBezTo>
                <a:cubicBezTo>
                  <a:pt x="9993" y="228534"/>
                  <a:pt x="64385" y="377640"/>
                  <a:pt x="24063" y="256674"/>
                </a:cubicBezTo>
                <a:cubicBezTo>
                  <a:pt x="21389" y="248653"/>
                  <a:pt x="18093" y="240813"/>
                  <a:pt x="16042" y="232611"/>
                </a:cubicBezTo>
                <a:cubicBezTo>
                  <a:pt x="13368" y="221916"/>
                  <a:pt x="12951" y="210387"/>
                  <a:pt x="8021" y="200527"/>
                </a:cubicBezTo>
                <a:cubicBezTo>
                  <a:pt x="6825" y="198136"/>
                  <a:pt x="2674" y="200527"/>
                  <a:pt x="0" y="2005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reihandform 92"/>
          <p:cNvSpPr/>
          <p:nvPr/>
        </p:nvSpPr>
        <p:spPr>
          <a:xfrm>
            <a:off x="10026316" y="3023937"/>
            <a:ext cx="882316" cy="257582"/>
          </a:xfrm>
          <a:custGeom>
            <a:avLst/>
            <a:gdLst>
              <a:gd name="connsiteX0" fmla="*/ 0 w 882316"/>
              <a:gd name="connsiteY0" fmla="*/ 56147 h 257582"/>
              <a:gd name="connsiteX1" fmla="*/ 88231 w 882316"/>
              <a:gd name="connsiteY1" fmla="*/ 64168 h 257582"/>
              <a:gd name="connsiteX2" fmla="*/ 112295 w 882316"/>
              <a:gd name="connsiteY2" fmla="*/ 72189 h 257582"/>
              <a:gd name="connsiteX3" fmla="*/ 184484 w 882316"/>
              <a:gd name="connsiteY3" fmla="*/ 104274 h 257582"/>
              <a:gd name="connsiteX4" fmla="*/ 208547 w 882316"/>
              <a:gd name="connsiteY4" fmla="*/ 112295 h 257582"/>
              <a:gd name="connsiteX5" fmla="*/ 232610 w 882316"/>
              <a:gd name="connsiteY5" fmla="*/ 120316 h 257582"/>
              <a:gd name="connsiteX6" fmla="*/ 256673 w 882316"/>
              <a:gd name="connsiteY6" fmla="*/ 136358 h 257582"/>
              <a:gd name="connsiteX7" fmla="*/ 304800 w 882316"/>
              <a:gd name="connsiteY7" fmla="*/ 152400 h 257582"/>
              <a:gd name="connsiteX8" fmla="*/ 344905 w 882316"/>
              <a:gd name="connsiteY8" fmla="*/ 168442 h 257582"/>
              <a:gd name="connsiteX9" fmla="*/ 376989 w 882316"/>
              <a:gd name="connsiteY9" fmla="*/ 184484 h 257582"/>
              <a:gd name="connsiteX10" fmla="*/ 441158 w 882316"/>
              <a:gd name="connsiteY10" fmla="*/ 200526 h 257582"/>
              <a:gd name="connsiteX11" fmla="*/ 513347 w 882316"/>
              <a:gd name="connsiteY11" fmla="*/ 224589 h 257582"/>
              <a:gd name="connsiteX12" fmla="*/ 561473 w 882316"/>
              <a:gd name="connsiteY12" fmla="*/ 240631 h 257582"/>
              <a:gd name="connsiteX13" fmla="*/ 649705 w 882316"/>
              <a:gd name="connsiteY13" fmla="*/ 256674 h 257582"/>
              <a:gd name="connsiteX14" fmla="*/ 850231 w 882316"/>
              <a:gd name="connsiteY14" fmla="*/ 248652 h 257582"/>
              <a:gd name="connsiteX15" fmla="*/ 882316 w 882316"/>
              <a:gd name="connsiteY15" fmla="*/ 200526 h 257582"/>
              <a:gd name="connsiteX16" fmla="*/ 874295 w 882316"/>
              <a:gd name="connsiteY16" fmla="*/ 80210 h 257582"/>
              <a:gd name="connsiteX17" fmla="*/ 866273 w 882316"/>
              <a:gd name="connsiteY17" fmla="*/ 56147 h 257582"/>
              <a:gd name="connsiteX18" fmla="*/ 810126 w 882316"/>
              <a:gd name="connsiteY18" fmla="*/ 24063 h 257582"/>
              <a:gd name="connsiteX19" fmla="*/ 786063 w 882316"/>
              <a:gd name="connsiteY19" fmla="*/ 0 h 25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2316" h="257582">
                <a:moveTo>
                  <a:pt x="0" y="56147"/>
                </a:moveTo>
                <a:cubicBezTo>
                  <a:pt x="56687" y="44810"/>
                  <a:pt x="27171" y="43815"/>
                  <a:pt x="88231" y="64168"/>
                </a:cubicBezTo>
                <a:lnTo>
                  <a:pt x="112295" y="72189"/>
                </a:lnTo>
                <a:cubicBezTo>
                  <a:pt x="150427" y="97610"/>
                  <a:pt x="127214" y="85183"/>
                  <a:pt x="184484" y="104274"/>
                </a:cubicBezTo>
                <a:lnTo>
                  <a:pt x="208547" y="112295"/>
                </a:lnTo>
                <a:cubicBezTo>
                  <a:pt x="216568" y="114969"/>
                  <a:pt x="225575" y="115626"/>
                  <a:pt x="232610" y="120316"/>
                </a:cubicBezTo>
                <a:cubicBezTo>
                  <a:pt x="240631" y="125663"/>
                  <a:pt x="247864" y="132443"/>
                  <a:pt x="256673" y="136358"/>
                </a:cubicBezTo>
                <a:cubicBezTo>
                  <a:pt x="272126" y="143226"/>
                  <a:pt x="289099" y="146120"/>
                  <a:pt x="304800" y="152400"/>
                </a:cubicBezTo>
                <a:cubicBezTo>
                  <a:pt x="318168" y="157747"/>
                  <a:pt x="331748" y="162594"/>
                  <a:pt x="344905" y="168442"/>
                </a:cubicBezTo>
                <a:cubicBezTo>
                  <a:pt x="355831" y="173298"/>
                  <a:pt x="365646" y="180703"/>
                  <a:pt x="376989" y="184484"/>
                </a:cubicBezTo>
                <a:cubicBezTo>
                  <a:pt x="397906" y="191456"/>
                  <a:pt x="441158" y="200526"/>
                  <a:pt x="441158" y="200526"/>
                </a:cubicBezTo>
                <a:cubicBezTo>
                  <a:pt x="485585" y="230144"/>
                  <a:pt x="444185" y="207299"/>
                  <a:pt x="513347" y="224589"/>
                </a:cubicBezTo>
                <a:cubicBezTo>
                  <a:pt x="529752" y="228690"/>
                  <a:pt x="544892" y="237315"/>
                  <a:pt x="561473" y="240631"/>
                </a:cubicBezTo>
                <a:cubicBezTo>
                  <a:pt x="617527" y="251841"/>
                  <a:pt x="588131" y="246410"/>
                  <a:pt x="649705" y="256674"/>
                </a:cubicBezTo>
                <a:cubicBezTo>
                  <a:pt x="716547" y="254000"/>
                  <a:pt x="785203" y="264349"/>
                  <a:pt x="850231" y="248652"/>
                </a:cubicBezTo>
                <a:cubicBezTo>
                  <a:pt x="868973" y="244128"/>
                  <a:pt x="882316" y="200526"/>
                  <a:pt x="882316" y="200526"/>
                </a:cubicBezTo>
                <a:cubicBezTo>
                  <a:pt x="879642" y="160421"/>
                  <a:pt x="878734" y="120158"/>
                  <a:pt x="874295" y="80210"/>
                </a:cubicBezTo>
                <a:cubicBezTo>
                  <a:pt x="873361" y="71807"/>
                  <a:pt x="871555" y="62749"/>
                  <a:pt x="866273" y="56147"/>
                </a:cubicBezTo>
                <a:cubicBezTo>
                  <a:pt x="856168" y="43516"/>
                  <a:pt x="821179" y="31958"/>
                  <a:pt x="810126" y="24063"/>
                </a:cubicBezTo>
                <a:cubicBezTo>
                  <a:pt x="800895" y="17470"/>
                  <a:pt x="786063" y="0"/>
                  <a:pt x="78606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ihandform 95"/>
          <p:cNvSpPr/>
          <p:nvPr/>
        </p:nvSpPr>
        <p:spPr>
          <a:xfrm>
            <a:off x="3144253" y="2695074"/>
            <a:ext cx="3818021" cy="866273"/>
          </a:xfrm>
          <a:custGeom>
            <a:avLst/>
            <a:gdLst>
              <a:gd name="connsiteX0" fmla="*/ 3818021 w 3818021"/>
              <a:gd name="connsiteY0" fmla="*/ 0 h 866273"/>
              <a:gd name="connsiteX1" fmla="*/ 3753852 w 3818021"/>
              <a:gd name="connsiteY1" fmla="*/ 24063 h 866273"/>
              <a:gd name="connsiteX2" fmla="*/ 3729789 w 3818021"/>
              <a:gd name="connsiteY2" fmla="*/ 32084 h 866273"/>
              <a:gd name="connsiteX3" fmla="*/ 3681663 w 3818021"/>
              <a:gd name="connsiteY3" fmla="*/ 64168 h 866273"/>
              <a:gd name="connsiteX4" fmla="*/ 3641558 w 3818021"/>
              <a:gd name="connsiteY4" fmla="*/ 104273 h 866273"/>
              <a:gd name="connsiteX5" fmla="*/ 3625515 w 3818021"/>
              <a:gd name="connsiteY5" fmla="*/ 120315 h 866273"/>
              <a:gd name="connsiteX6" fmla="*/ 3577389 w 3818021"/>
              <a:gd name="connsiteY6" fmla="*/ 152400 h 866273"/>
              <a:gd name="connsiteX7" fmla="*/ 3553326 w 3818021"/>
              <a:gd name="connsiteY7" fmla="*/ 168442 h 866273"/>
              <a:gd name="connsiteX8" fmla="*/ 3529263 w 3818021"/>
              <a:gd name="connsiteY8" fmla="*/ 192505 h 866273"/>
              <a:gd name="connsiteX9" fmla="*/ 3513221 w 3818021"/>
              <a:gd name="connsiteY9" fmla="*/ 216568 h 866273"/>
              <a:gd name="connsiteX10" fmla="*/ 3489158 w 3818021"/>
              <a:gd name="connsiteY10" fmla="*/ 232610 h 866273"/>
              <a:gd name="connsiteX11" fmla="*/ 3449052 w 3818021"/>
              <a:gd name="connsiteY11" fmla="*/ 280737 h 866273"/>
              <a:gd name="connsiteX12" fmla="*/ 3416968 w 3818021"/>
              <a:gd name="connsiteY12" fmla="*/ 304800 h 866273"/>
              <a:gd name="connsiteX13" fmla="*/ 3344779 w 3818021"/>
              <a:gd name="connsiteY13" fmla="*/ 360947 h 866273"/>
              <a:gd name="connsiteX14" fmla="*/ 3304673 w 3818021"/>
              <a:gd name="connsiteY14" fmla="*/ 401052 h 866273"/>
              <a:gd name="connsiteX15" fmla="*/ 3240505 w 3818021"/>
              <a:gd name="connsiteY15" fmla="*/ 457200 h 866273"/>
              <a:gd name="connsiteX16" fmla="*/ 3200400 w 3818021"/>
              <a:gd name="connsiteY16" fmla="*/ 505326 h 866273"/>
              <a:gd name="connsiteX17" fmla="*/ 3176336 w 3818021"/>
              <a:gd name="connsiteY17" fmla="*/ 513347 h 866273"/>
              <a:gd name="connsiteX18" fmla="*/ 3152273 w 3818021"/>
              <a:gd name="connsiteY18" fmla="*/ 529389 h 866273"/>
              <a:gd name="connsiteX19" fmla="*/ 3128210 w 3818021"/>
              <a:gd name="connsiteY19" fmla="*/ 553452 h 866273"/>
              <a:gd name="connsiteX20" fmla="*/ 3104147 w 3818021"/>
              <a:gd name="connsiteY20" fmla="*/ 561473 h 866273"/>
              <a:gd name="connsiteX21" fmla="*/ 3056021 w 3818021"/>
              <a:gd name="connsiteY21" fmla="*/ 601579 h 866273"/>
              <a:gd name="connsiteX22" fmla="*/ 3031958 w 3818021"/>
              <a:gd name="connsiteY22" fmla="*/ 609600 h 866273"/>
              <a:gd name="connsiteX23" fmla="*/ 3015915 w 3818021"/>
              <a:gd name="connsiteY23" fmla="*/ 625642 h 866273"/>
              <a:gd name="connsiteX24" fmla="*/ 2959768 w 3818021"/>
              <a:gd name="connsiteY24" fmla="*/ 649705 h 866273"/>
              <a:gd name="connsiteX25" fmla="*/ 2935705 w 3818021"/>
              <a:gd name="connsiteY25" fmla="*/ 665747 h 866273"/>
              <a:gd name="connsiteX26" fmla="*/ 2911642 w 3818021"/>
              <a:gd name="connsiteY26" fmla="*/ 673768 h 866273"/>
              <a:gd name="connsiteX27" fmla="*/ 2879558 w 3818021"/>
              <a:gd name="connsiteY27" fmla="*/ 689810 h 866273"/>
              <a:gd name="connsiteX28" fmla="*/ 2791326 w 3818021"/>
              <a:gd name="connsiteY28" fmla="*/ 713873 h 866273"/>
              <a:gd name="connsiteX29" fmla="*/ 2735179 w 3818021"/>
              <a:gd name="connsiteY29" fmla="*/ 737937 h 866273"/>
              <a:gd name="connsiteX30" fmla="*/ 2654968 w 3818021"/>
              <a:gd name="connsiteY30" fmla="*/ 762000 h 866273"/>
              <a:gd name="connsiteX31" fmla="*/ 2574758 w 3818021"/>
              <a:gd name="connsiteY31" fmla="*/ 786063 h 866273"/>
              <a:gd name="connsiteX32" fmla="*/ 2550694 w 3818021"/>
              <a:gd name="connsiteY32" fmla="*/ 794084 h 866273"/>
              <a:gd name="connsiteX33" fmla="*/ 2478505 w 3818021"/>
              <a:gd name="connsiteY33" fmla="*/ 810126 h 866273"/>
              <a:gd name="connsiteX34" fmla="*/ 2382252 w 3818021"/>
              <a:gd name="connsiteY34" fmla="*/ 826168 h 866273"/>
              <a:gd name="connsiteX35" fmla="*/ 2197768 w 3818021"/>
              <a:gd name="connsiteY35" fmla="*/ 842210 h 866273"/>
              <a:gd name="connsiteX36" fmla="*/ 2157663 w 3818021"/>
              <a:gd name="connsiteY36" fmla="*/ 850231 h 866273"/>
              <a:gd name="connsiteX37" fmla="*/ 2061410 w 3818021"/>
              <a:gd name="connsiteY37" fmla="*/ 858252 h 866273"/>
              <a:gd name="connsiteX38" fmla="*/ 1981200 w 3818021"/>
              <a:gd name="connsiteY38" fmla="*/ 866273 h 866273"/>
              <a:gd name="connsiteX39" fmla="*/ 1323473 w 3818021"/>
              <a:gd name="connsiteY39" fmla="*/ 858252 h 866273"/>
              <a:gd name="connsiteX40" fmla="*/ 1259305 w 3818021"/>
              <a:gd name="connsiteY40" fmla="*/ 850231 h 866273"/>
              <a:gd name="connsiteX41" fmla="*/ 1138989 w 3818021"/>
              <a:gd name="connsiteY41" fmla="*/ 842210 h 866273"/>
              <a:gd name="connsiteX42" fmla="*/ 1098884 w 3818021"/>
              <a:gd name="connsiteY42" fmla="*/ 834189 h 866273"/>
              <a:gd name="connsiteX43" fmla="*/ 1074821 w 3818021"/>
              <a:gd name="connsiteY43" fmla="*/ 826168 h 866273"/>
              <a:gd name="connsiteX44" fmla="*/ 1010652 w 3818021"/>
              <a:gd name="connsiteY44" fmla="*/ 810126 h 866273"/>
              <a:gd name="connsiteX45" fmla="*/ 978568 w 3818021"/>
              <a:gd name="connsiteY45" fmla="*/ 802105 h 866273"/>
              <a:gd name="connsiteX46" fmla="*/ 930442 w 3818021"/>
              <a:gd name="connsiteY46" fmla="*/ 794084 h 866273"/>
              <a:gd name="connsiteX47" fmla="*/ 858252 w 3818021"/>
              <a:gd name="connsiteY47" fmla="*/ 770021 h 866273"/>
              <a:gd name="connsiteX48" fmla="*/ 762000 w 3818021"/>
              <a:gd name="connsiteY48" fmla="*/ 737937 h 866273"/>
              <a:gd name="connsiteX49" fmla="*/ 737936 w 3818021"/>
              <a:gd name="connsiteY49" fmla="*/ 729915 h 866273"/>
              <a:gd name="connsiteX50" fmla="*/ 705852 w 3818021"/>
              <a:gd name="connsiteY50" fmla="*/ 721894 h 866273"/>
              <a:gd name="connsiteX51" fmla="*/ 649705 w 3818021"/>
              <a:gd name="connsiteY51" fmla="*/ 689810 h 866273"/>
              <a:gd name="connsiteX52" fmla="*/ 625642 w 3818021"/>
              <a:gd name="connsiteY52" fmla="*/ 673768 h 866273"/>
              <a:gd name="connsiteX53" fmla="*/ 577515 w 3818021"/>
              <a:gd name="connsiteY53" fmla="*/ 657726 h 866273"/>
              <a:gd name="connsiteX54" fmla="*/ 521368 w 3818021"/>
              <a:gd name="connsiteY54" fmla="*/ 617621 h 866273"/>
              <a:gd name="connsiteX55" fmla="*/ 489284 w 3818021"/>
              <a:gd name="connsiteY55" fmla="*/ 601579 h 866273"/>
              <a:gd name="connsiteX56" fmla="*/ 465221 w 3818021"/>
              <a:gd name="connsiteY56" fmla="*/ 585537 h 866273"/>
              <a:gd name="connsiteX57" fmla="*/ 417094 w 3818021"/>
              <a:gd name="connsiteY57" fmla="*/ 561473 h 866273"/>
              <a:gd name="connsiteX58" fmla="*/ 376989 w 3818021"/>
              <a:gd name="connsiteY58" fmla="*/ 513347 h 866273"/>
              <a:gd name="connsiteX59" fmla="*/ 352926 w 3818021"/>
              <a:gd name="connsiteY59" fmla="*/ 505326 h 866273"/>
              <a:gd name="connsiteX60" fmla="*/ 320842 w 3818021"/>
              <a:gd name="connsiteY60" fmla="*/ 489284 h 866273"/>
              <a:gd name="connsiteX61" fmla="*/ 280736 w 3818021"/>
              <a:gd name="connsiteY61" fmla="*/ 457200 h 866273"/>
              <a:gd name="connsiteX62" fmla="*/ 224589 w 3818021"/>
              <a:gd name="connsiteY62" fmla="*/ 409073 h 866273"/>
              <a:gd name="connsiteX63" fmla="*/ 200526 w 3818021"/>
              <a:gd name="connsiteY63" fmla="*/ 360947 h 866273"/>
              <a:gd name="connsiteX64" fmla="*/ 152400 w 3818021"/>
              <a:gd name="connsiteY64" fmla="*/ 312821 h 866273"/>
              <a:gd name="connsiteX65" fmla="*/ 104273 w 3818021"/>
              <a:gd name="connsiteY65" fmla="*/ 248652 h 866273"/>
              <a:gd name="connsiteX66" fmla="*/ 88231 w 3818021"/>
              <a:gd name="connsiteY66" fmla="*/ 224589 h 866273"/>
              <a:gd name="connsiteX67" fmla="*/ 72189 w 3818021"/>
              <a:gd name="connsiteY67" fmla="*/ 192505 h 866273"/>
              <a:gd name="connsiteX68" fmla="*/ 48126 w 3818021"/>
              <a:gd name="connsiteY68" fmla="*/ 168442 h 866273"/>
              <a:gd name="connsiteX69" fmla="*/ 8021 w 3818021"/>
              <a:gd name="connsiteY69" fmla="*/ 120315 h 866273"/>
              <a:gd name="connsiteX70" fmla="*/ 0 w 3818021"/>
              <a:gd name="connsiteY70" fmla="*/ 120315 h 86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818021" h="866273">
                <a:moveTo>
                  <a:pt x="3818021" y="0"/>
                </a:moveTo>
                <a:cubicBezTo>
                  <a:pt x="3740644" y="15475"/>
                  <a:pt x="3808929" y="-3475"/>
                  <a:pt x="3753852" y="24063"/>
                </a:cubicBezTo>
                <a:cubicBezTo>
                  <a:pt x="3746290" y="27844"/>
                  <a:pt x="3737180" y="27978"/>
                  <a:pt x="3729789" y="32084"/>
                </a:cubicBezTo>
                <a:cubicBezTo>
                  <a:pt x="3712935" y="41447"/>
                  <a:pt x="3681663" y="64168"/>
                  <a:pt x="3681663" y="64168"/>
                </a:cubicBezTo>
                <a:cubicBezTo>
                  <a:pt x="3654164" y="105417"/>
                  <a:pt x="3679752" y="73718"/>
                  <a:pt x="3641558" y="104273"/>
                </a:cubicBezTo>
                <a:cubicBezTo>
                  <a:pt x="3635653" y="108997"/>
                  <a:pt x="3631565" y="115777"/>
                  <a:pt x="3625515" y="120315"/>
                </a:cubicBezTo>
                <a:cubicBezTo>
                  <a:pt x="3610091" y="131883"/>
                  <a:pt x="3593431" y="141705"/>
                  <a:pt x="3577389" y="152400"/>
                </a:cubicBezTo>
                <a:cubicBezTo>
                  <a:pt x="3569368" y="157747"/>
                  <a:pt x="3560143" y="161625"/>
                  <a:pt x="3553326" y="168442"/>
                </a:cubicBezTo>
                <a:cubicBezTo>
                  <a:pt x="3545305" y="176463"/>
                  <a:pt x="3536525" y="183791"/>
                  <a:pt x="3529263" y="192505"/>
                </a:cubicBezTo>
                <a:cubicBezTo>
                  <a:pt x="3523092" y="199911"/>
                  <a:pt x="3520038" y="209751"/>
                  <a:pt x="3513221" y="216568"/>
                </a:cubicBezTo>
                <a:cubicBezTo>
                  <a:pt x="3506404" y="223385"/>
                  <a:pt x="3497179" y="227263"/>
                  <a:pt x="3489158" y="232610"/>
                </a:cubicBezTo>
                <a:cubicBezTo>
                  <a:pt x="3472656" y="257361"/>
                  <a:pt x="3473067" y="260152"/>
                  <a:pt x="3449052" y="280737"/>
                </a:cubicBezTo>
                <a:cubicBezTo>
                  <a:pt x="3438902" y="289437"/>
                  <a:pt x="3426905" y="295857"/>
                  <a:pt x="3416968" y="304800"/>
                </a:cubicBezTo>
                <a:cubicBezTo>
                  <a:pt x="3353316" y="362087"/>
                  <a:pt x="3393923" y="344566"/>
                  <a:pt x="3344779" y="360947"/>
                </a:cubicBezTo>
                <a:cubicBezTo>
                  <a:pt x="3312691" y="409076"/>
                  <a:pt x="3347455" y="363617"/>
                  <a:pt x="3304673" y="401052"/>
                </a:cubicBezTo>
                <a:cubicBezTo>
                  <a:pt x="3229599" y="466743"/>
                  <a:pt x="3294654" y="421101"/>
                  <a:pt x="3240505" y="457200"/>
                </a:cubicBezTo>
                <a:cubicBezTo>
                  <a:pt x="3228668" y="474955"/>
                  <a:pt x="3218927" y="492975"/>
                  <a:pt x="3200400" y="505326"/>
                </a:cubicBezTo>
                <a:cubicBezTo>
                  <a:pt x="3193365" y="510016"/>
                  <a:pt x="3184357" y="510673"/>
                  <a:pt x="3176336" y="513347"/>
                </a:cubicBezTo>
                <a:cubicBezTo>
                  <a:pt x="3168315" y="518694"/>
                  <a:pt x="3159679" y="523218"/>
                  <a:pt x="3152273" y="529389"/>
                </a:cubicBezTo>
                <a:cubicBezTo>
                  <a:pt x="3143559" y="536651"/>
                  <a:pt x="3137648" y="547160"/>
                  <a:pt x="3128210" y="553452"/>
                </a:cubicBezTo>
                <a:cubicBezTo>
                  <a:pt x="3121175" y="558142"/>
                  <a:pt x="3112168" y="558799"/>
                  <a:pt x="3104147" y="561473"/>
                </a:cubicBezTo>
                <a:cubicBezTo>
                  <a:pt x="3086407" y="579214"/>
                  <a:pt x="3078356" y="590411"/>
                  <a:pt x="3056021" y="601579"/>
                </a:cubicBezTo>
                <a:cubicBezTo>
                  <a:pt x="3048459" y="605360"/>
                  <a:pt x="3039979" y="606926"/>
                  <a:pt x="3031958" y="609600"/>
                </a:cubicBezTo>
                <a:cubicBezTo>
                  <a:pt x="3026610" y="614947"/>
                  <a:pt x="3022207" y="621447"/>
                  <a:pt x="3015915" y="625642"/>
                </a:cubicBezTo>
                <a:cubicBezTo>
                  <a:pt x="2965839" y="659026"/>
                  <a:pt x="3002550" y="628314"/>
                  <a:pt x="2959768" y="649705"/>
                </a:cubicBezTo>
                <a:cubicBezTo>
                  <a:pt x="2951146" y="654016"/>
                  <a:pt x="2944327" y="661436"/>
                  <a:pt x="2935705" y="665747"/>
                </a:cubicBezTo>
                <a:cubicBezTo>
                  <a:pt x="2928143" y="669528"/>
                  <a:pt x="2919413" y="670437"/>
                  <a:pt x="2911642" y="673768"/>
                </a:cubicBezTo>
                <a:cubicBezTo>
                  <a:pt x="2900652" y="678478"/>
                  <a:pt x="2890660" y="685369"/>
                  <a:pt x="2879558" y="689810"/>
                </a:cubicBezTo>
                <a:cubicBezTo>
                  <a:pt x="2838852" y="706092"/>
                  <a:pt x="2831603" y="705818"/>
                  <a:pt x="2791326" y="713873"/>
                </a:cubicBezTo>
                <a:cubicBezTo>
                  <a:pt x="2730917" y="754146"/>
                  <a:pt x="2807690" y="706860"/>
                  <a:pt x="2735179" y="737937"/>
                </a:cubicBezTo>
                <a:cubicBezTo>
                  <a:pt x="2662229" y="769202"/>
                  <a:pt x="2785680" y="743327"/>
                  <a:pt x="2654968" y="762000"/>
                </a:cubicBezTo>
                <a:cubicBezTo>
                  <a:pt x="2540614" y="800118"/>
                  <a:pt x="2659604" y="761822"/>
                  <a:pt x="2574758" y="786063"/>
                </a:cubicBezTo>
                <a:cubicBezTo>
                  <a:pt x="2566628" y="788386"/>
                  <a:pt x="2558824" y="791761"/>
                  <a:pt x="2550694" y="794084"/>
                </a:cubicBezTo>
                <a:cubicBezTo>
                  <a:pt x="2529063" y="800264"/>
                  <a:pt x="2500135" y="806309"/>
                  <a:pt x="2478505" y="810126"/>
                </a:cubicBezTo>
                <a:cubicBezTo>
                  <a:pt x="2446473" y="815779"/>
                  <a:pt x="2414569" y="822475"/>
                  <a:pt x="2382252" y="826168"/>
                </a:cubicBezTo>
                <a:cubicBezTo>
                  <a:pt x="2320924" y="833177"/>
                  <a:pt x="2197768" y="842210"/>
                  <a:pt x="2197768" y="842210"/>
                </a:cubicBezTo>
                <a:cubicBezTo>
                  <a:pt x="2184400" y="844884"/>
                  <a:pt x="2171203" y="848638"/>
                  <a:pt x="2157663" y="850231"/>
                </a:cubicBezTo>
                <a:cubicBezTo>
                  <a:pt x="2125688" y="853993"/>
                  <a:pt x="2093473" y="855337"/>
                  <a:pt x="2061410" y="858252"/>
                </a:cubicBezTo>
                <a:lnTo>
                  <a:pt x="1981200" y="866273"/>
                </a:lnTo>
                <a:lnTo>
                  <a:pt x="1323473" y="858252"/>
                </a:lnTo>
                <a:cubicBezTo>
                  <a:pt x="1301923" y="857773"/>
                  <a:pt x="1280780" y="852098"/>
                  <a:pt x="1259305" y="850231"/>
                </a:cubicBezTo>
                <a:cubicBezTo>
                  <a:pt x="1219262" y="846749"/>
                  <a:pt x="1179094" y="844884"/>
                  <a:pt x="1138989" y="842210"/>
                </a:cubicBezTo>
                <a:cubicBezTo>
                  <a:pt x="1125621" y="839536"/>
                  <a:pt x="1112110" y="837496"/>
                  <a:pt x="1098884" y="834189"/>
                </a:cubicBezTo>
                <a:cubicBezTo>
                  <a:pt x="1090682" y="832138"/>
                  <a:pt x="1082978" y="828393"/>
                  <a:pt x="1074821" y="826168"/>
                </a:cubicBezTo>
                <a:cubicBezTo>
                  <a:pt x="1053550" y="820367"/>
                  <a:pt x="1032042" y="815473"/>
                  <a:pt x="1010652" y="810126"/>
                </a:cubicBezTo>
                <a:cubicBezTo>
                  <a:pt x="999957" y="807452"/>
                  <a:pt x="989442" y="803917"/>
                  <a:pt x="978568" y="802105"/>
                </a:cubicBezTo>
                <a:lnTo>
                  <a:pt x="930442" y="794084"/>
                </a:lnTo>
                <a:cubicBezTo>
                  <a:pt x="842503" y="758909"/>
                  <a:pt x="933090" y="793048"/>
                  <a:pt x="858252" y="770021"/>
                </a:cubicBezTo>
                <a:cubicBezTo>
                  <a:pt x="825928" y="760075"/>
                  <a:pt x="794084" y="748632"/>
                  <a:pt x="762000" y="737937"/>
                </a:cubicBezTo>
                <a:cubicBezTo>
                  <a:pt x="753979" y="735263"/>
                  <a:pt x="746139" y="731966"/>
                  <a:pt x="737936" y="729915"/>
                </a:cubicBezTo>
                <a:lnTo>
                  <a:pt x="705852" y="721894"/>
                </a:lnTo>
                <a:cubicBezTo>
                  <a:pt x="628271" y="663708"/>
                  <a:pt x="710947" y="720431"/>
                  <a:pt x="649705" y="689810"/>
                </a:cubicBezTo>
                <a:cubicBezTo>
                  <a:pt x="641083" y="685499"/>
                  <a:pt x="634451" y="677683"/>
                  <a:pt x="625642" y="673768"/>
                </a:cubicBezTo>
                <a:cubicBezTo>
                  <a:pt x="610189" y="666900"/>
                  <a:pt x="577515" y="657726"/>
                  <a:pt x="577515" y="657726"/>
                </a:cubicBezTo>
                <a:cubicBezTo>
                  <a:pt x="563743" y="647397"/>
                  <a:pt x="537788" y="627004"/>
                  <a:pt x="521368" y="617621"/>
                </a:cubicBezTo>
                <a:cubicBezTo>
                  <a:pt x="510986" y="611689"/>
                  <a:pt x="499666" y="607511"/>
                  <a:pt x="489284" y="601579"/>
                </a:cubicBezTo>
                <a:cubicBezTo>
                  <a:pt x="480914" y="596796"/>
                  <a:pt x="473843" y="589848"/>
                  <a:pt x="465221" y="585537"/>
                </a:cubicBezTo>
                <a:cubicBezTo>
                  <a:pt x="398798" y="552324"/>
                  <a:pt x="486063" y="607451"/>
                  <a:pt x="417094" y="561473"/>
                </a:cubicBezTo>
                <a:cubicBezTo>
                  <a:pt x="405257" y="543717"/>
                  <a:pt x="395517" y="525699"/>
                  <a:pt x="376989" y="513347"/>
                </a:cubicBezTo>
                <a:cubicBezTo>
                  <a:pt x="369954" y="508657"/>
                  <a:pt x="360697" y="508657"/>
                  <a:pt x="352926" y="505326"/>
                </a:cubicBezTo>
                <a:cubicBezTo>
                  <a:pt x="341936" y="500616"/>
                  <a:pt x="331224" y="495216"/>
                  <a:pt x="320842" y="489284"/>
                </a:cubicBezTo>
                <a:cubicBezTo>
                  <a:pt x="282986" y="467652"/>
                  <a:pt x="309480" y="481153"/>
                  <a:pt x="280736" y="457200"/>
                </a:cubicBezTo>
                <a:cubicBezTo>
                  <a:pt x="219009" y="405762"/>
                  <a:pt x="275557" y="460044"/>
                  <a:pt x="224589" y="409073"/>
                </a:cubicBezTo>
                <a:cubicBezTo>
                  <a:pt x="217156" y="386775"/>
                  <a:pt x="217112" y="379606"/>
                  <a:pt x="200526" y="360947"/>
                </a:cubicBezTo>
                <a:cubicBezTo>
                  <a:pt x="185454" y="343991"/>
                  <a:pt x="152400" y="312821"/>
                  <a:pt x="152400" y="312821"/>
                </a:cubicBezTo>
                <a:cubicBezTo>
                  <a:pt x="131531" y="250213"/>
                  <a:pt x="165719" y="340821"/>
                  <a:pt x="104273" y="248652"/>
                </a:cubicBezTo>
                <a:cubicBezTo>
                  <a:pt x="98926" y="240631"/>
                  <a:pt x="93014" y="232959"/>
                  <a:pt x="88231" y="224589"/>
                </a:cubicBezTo>
                <a:cubicBezTo>
                  <a:pt x="82299" y="214207"/>
                  <a:pt x="79139" y="202235"/>
                  <a:pt x="72189" y="192505"/>
                </a:cubicBezTo>
                <a:cubicBezTo>
                  <a:pt x="65596" y="183274"/>
                  <a:pt x="55388" y="177156"/>
                  <a:pt x="48126" y="168442"/>
                </a:cubicBezTo>
                <a:cubicBezTo>
                  <a:pt x="25482" y="141269"/>
                  <a:pt x="39265" y="143749"/>
                  <a:pt x="8021" y="120315"/>
                </a:cubicBezTo>
                <a:cubicBezTo>
                  <a:pt x="5882" y="118711"/>
                  <a:pt x="2674" y="120315"/>
                  <a:pt x="0" y="1203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reihandform 96"/>
          <p:cNvSpPr/>
          <p:nvPr/>
        </p:nvSpPr>
        <p:spPr>
          <a:xfrm>
            <a:off x="7571257" y="593558"/>
            <a:ext cx="898975" cy="1090863"/>
          </a:xfrm>
          <a:custGeom>
            <a:avLst/>
            <a:gdLst>
              <a:gd name="connsiteX0" fmla="*/ 898975 w 898975"/>
              <a:gd name="connsiteY0" fmla="*/ 1066800 h 1090863"/>
              <a:gd name="connsiteX1" fmla="*/ 778659 w 898975"/>
              <a:gd name="connsiteY1" fmla="*/ 1074821 h 1090863"/>
              <a:gd name="connsiteX2" fmla="*/ 754596 w 898975"/>
              <a:gd name="connsiteY2" fmla="*/ 1082842 h 1090863"/>
              <a:gd name="connsiteX3" fmla="*/ 722511 w 898975"/>
              <a:gd name="connsiteY3" fmla="*/ 1090863 h 1090863"/>
              <a:gd name="connsiteX4" fmla="*/ 554069 w 898975"/>
              <a:gd name="connsiteY4" fmla="*/ 1082842 h 1090863"/>
              <a:gd name="connsiteX5" fmla="*/ 505943 w 898975"/>
              <a:gd name="connsiteY5" fmla="*/ 1074821 h 1090863"/>
              <a:gd name="connsiteX6" fmla="*/ 481880 w 898975"/>
              <a:gd name="connsiteY6" fmla="*/ 1058779 h 1090863"/>
              <a:gd name="connsiteX7" fmla="*/ 425732 w 898975"/>
              <a:gd name="connsiteY7" fmla="*/ 1042737 h 1090863"/>
              <a:gd name="connsiteX8" fmla="*/ 377606 w 898975"/>
              <a:gd name="connsiteY8" fmla="*/ 1002631 h 1090863"/>
              <a:gd name="connsiteX9" fmla="*/ 353543 w 898975"/>
              <a:gd name="connsiteY9" fmla="*/ 978568 h 1090863"/>
              <a:gd name="connsiteX10" fmla="*/ 329480 w 898975"/>
              <a:gd name="connsiteY10" fmla="*/ 962526 h 1090863"/>
              <a:gd name="connsiteX11" fmla="*/ 281354 w 898975"/>
              <a:gd name="connsiteY11" fmla="*/ 914400 h 1090863"/>
              <a:gd name="connsiteX12" fmla="*/ 265311 w 898975"/>
              <a:gd name="connsiteY12" fmla="*/ 898358 h 1090863"/>
              <a:gd name="connsiteX13" fmla="*/ 249269 w 898975"/>
              <a:gd name="connsiteY13" fmla="*/ 874295 h 1090863"/>
              <a:gd name="connsiteX14" fmla="*/ 225206 w 898975"/>
              <a:gd name="connsiteY14" fmla="*/ 858253 h 1090863"/>
              <a:gd name="connsiteX15" fmla="*/ 209164 w 898975"/>
              <a:gd name="connsiteY15" fmla="*/ 842210 h 1090863"/>
              <a:gd name="connsiteX16" fmla="*/ 185101 w 898975"/>
              <a:gd name="connsiteY16" fmla="*/ 794084 h 1090863"/>
              <a:gd name="connsiteX17" fmla="*/ 169059 w 898975"/>
              <a:gd name="connsiteY17" fmla="*/ 745958 h 1090863"/>
              <a:gd name="connsiteX18" fmla="*/ 161038 w 898975"/>
              <a:gd name="connsiteY18" fmla="*/ 721895 h 1090863"/>
              <a:gd name="connsiteX19" fmla="*/ 136975 w 898975"/>
              <a:gd name="connsiteY19" fmla="*/ 649705 h 1090863"/>
              <a:gd name="connsiteX20" fmla="*/ 128954 w 898975"/>
              <a:gd name="connsiteY20" fmla="*/ 625642 h 1090863"/>
              <a:gd name="connsiteX21" fmla="*/ 112911 w 898975"/>
              <a:gd name="connsiteY21" fmla="*/ 561474 h 1090863"/>
              <a:gd name="connsiteX22" fmla="*/ 80827 w 898975"/>
              <a:gd name="connsiteY22" fmla="*/ 465221 h 1090863"/>
              <a:gd name="connsiteX23" fmla="*/ 72806 w 898975"/>
              <a:gd name="connsiteY23" fmla="*/ 441158 h 1090863"/>
              <a:gd name="connsiteX24" fmla="*/ 64785 w 898975"/>
              <a:gd name="connsiteY24" fmla="*/ 401053 h 1090863"/>
              <a:gd name="connsiteX25" fmla="*/ 48743 w 898975"/>
              <a:gd name="connsiteY25" fmla="*/ 352926 h 1090863"/>
              <a:gd name="connsiteX26" fmla="*/ 40722 w 898975"/>
              <a:gd name="connsiteY26" fmla="*/ 312821 h 1090863"/>
              <a:gd name="connsiteX27" fmla="*/ 24680 w 898975"/>
              <a:gd name="connsiteY27" fmla="*/ 264695 h 1090863"/>
              <a:gd name="connsiteX28" fmla="*/ 16659 w 898975"/>
              <a:gd name="connsiteY28" fmla="*/ 184484 h 1090863"/>
              <a:gd name="connsiteX29" fmla="*/ 617 w 898975"/>
              <a:gd name="connsiteY29" fmla="*/ 48126 h 1090863"/>
              <a:gd name="connsiteX30" fmla="*/ 617 w 898975"/>
              <a:gd name="connsiteY30" fmla="*/ 0 h 109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8975" h="1090863">
                <a:moveTo>
                  <a:pt x="898975" y="1066800"/>
                </a:moveTo>
                <a:cubicBezTo>
                  <a:pt x="858870" y="1069474"/>
                  <a:pt x="818608" y="1070382"/>
                  <a:pt x="778659" y="1074821"/>
                </a:cubicBezTo>
                <a:cubicBezTo>
                  <a:pt x="770256" y="1075755"/>
                  <a:pt x="762726" y="1080519"/>
                  <a:pt x="754596" y="1082842"/>
                </a:cubicBezTo>
                <a:cubicBezTo>
                  <a:pt x="743996" y="1085871"/>
                  <a:pt x="733206" y="1088189"/>
                  <a:pt x="722511" y="1090863"/>
                </a:cubicBezTo>
                <a:cubicBezTo>
                  <a:pt x="666364" y="1088189"/>
                  <a:pt x="610126" y="1086994"/>
                  <a:pt x="554069" y="1082842"/>
                </a:cubicBezTo>
                <a:cubicBezTo>
                  <a:pt x="537850" y="1081641"/>
                  <a:pt x="521372" y="1079964"/>
                  <a:pt x="505943" y="1074821"/>
                </a:cubicBezTo>
                <a:cubicBezTo>
                  <a:pt x="496798" y="1071773"/>
                  <a:pt x="490502" y="1063090"/>
                  <a:pt x="481880" y="1058779"/>
                </a:cubicBezTo>
                <a:cubicBezTo>
                  <a:pt x="470372" y="1053025"/>
                  <a:pt x="436013" y="1045307"/>
                  <a:pt x="425732" y="1042737"/>
                </a:cubicBezTo>
                <a:cubicBezTo>
                  <a:pt x="355432" y="972437"/>
                  <a:pt x="444608" y="1058468"/>
                  <a:pt x="377606" y="1002631"/>
                </a:cubicBezTo>
                <a:cubicBezTo>
                  <a:pt x="368892" y="995369"/>
                  <a:pt x="362257" y="985830"/>
                  <a:pt x="353543" y="978568"/>
                </a:cubicBezTo>
                <a:cubicBezTo>
                  <a:pt x="346137" y="972397"/>
                  <a:pt x="336685" y="968930"/>
                  <a:pt x="329480" y="962526"/>
                </a:cubicBezTo>
                <a:cubicBezTo>
                  <a:pt x="312524" y="947454"/>
                  <a:pt x="297396" y="930442"/>
                  <a:pt x="281354" y="914400"/>
                </a:cubicBezTo>
                <a:cubicBezTo>
                  <a:pt x="276006" y="909053"/>
                  <a:pt x="269506" y="904650"/>
                  <a:pt x="265311" y="898358"/>
                </a:cubicBezTo>
                <a:cubicBezTo>
                  <a:pt x="259964" y="890337"/>
                  <a:pt x="256086" y="881112"/>
                  <a:pt x="249269" y="874295"/>
                </a:cubicBezTo>
                <a:cubicBezTo>
                  <a:pt x="242452" y="867478"/>
                  <a:pt x="232734" y="864275"/>
                  <a:pt x="225206" y="858253"/>
                </a:cubicBezTo>
                <a:cubicBezTo>
                  <a:pt x="219301" y="853529"/>
                  <a:pt x="214511" y="847558"/>
                  <a:pt x="209164" y="842210"/>
                </a:cubicBezTo>
                <a:cubicBezTo>
                  <a:pt x="179911" y="754452"/>
                  <a:pt x="226565" y="887378"/>
                  <a:pt x="185101" y="794084"/>
                </a:cubicBezTo>
                <a:cubicBezTo>
                  <a:pt x="178233" y="778632"/>
                  <a:pt x="174406" y="762000"/>
                  <a:pt x="169059" y="745958"/>
                </a:cubicBezTo>
                <a:lnTo>
                  <a:pt x="161038" y="721895"/>
                </a:lnTo>
                <a:lnTo>
                  <a:pt x="136975" y="649705"/>
                </a:lnTo>
                <a:cubicBezTo>
                  <a:pt x="134301" y="641684"/>
                  <a:pt x="131005" y="633844"/>
                  <a:pt x="128954" y="625642"/>
                </a:cubicBezTo>
                <a:cubicBezTo>
                  <a:pt x="123606" y="604253"/>
                  <a:pt x="122771" y="581194"/>
                  <a:pt x="112911" y="561474"/>
                </a:cubicBezTo>
                <a:cubicBezTo>
                  <a:pt x="84955" y="505559"/>
                  <a:pt x="103558" y="548567"/>
                  <a:pt x="80827" y="465221"/>
                </a:cubicBezTo>
                <a:cubicBezTo>
                  <a:pt x="78602" y="457064"/>
                  <a:pt x="74857" y="449360"/>
                  <a:pt x="72806" y="441158"/>
                </a:cubicBezTo>
                <a:cubicBezTo>
                  <a:pt x="69499" y="427932"/>
                  <a:pt x="68372" y="414206"/>
                  <a:pt x="64785" y="401053"/>
                </a:cubicBezTo>
                <a:cubicBezTo>
                  <a:pt x="60336" y="384739"/>
                  <a:pt x="52059" y="369508"/>
                  <a:pt x="48743" y="352926"/>
                </a:cubicBezTo>
                <a:cubicBezTo>
                  <a:pt x="46069" y="339558"/>
                  <a:pt x="44309" y="325974"/>
                  <a:pt x="40722" y="312821"/>
                </a:cubicBezTo>
                <a:cubicBezTo>
                  <a:pt x="36273" y="296507"/>
                  <a:pt x="24680" y="264695"/>
                  <a:pt x="24680" y="264695"/>
                </a:cubicBezTo>
                <a:cubicBezTo>
                  <a:pt x="22006" y="237958"/>
                  <a:pt x="19626" y="211190"/>
                  <a:pt x="16659" y="184484"/>
                </a:cubicBezTo>
                <a:cubicBezTo>
                  <a:pt x="11605" y="138998"/>
                  <a:pt x="4582" y="93720"/>
                  <a:pt x="617" y="48126"/>
                </a:cubicBezTo>
                <a:cubicBezTo>
                  <a:pt x="-773" y="32144"/>
                  <a:pt x="617" y="16042"/>
                  <a:pt x="617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reihandform 97"/>
          <p:cNvSpPr/>
          <p:nvPr/>
        </p:nvSpPr>
        <p:spPr>
          <a:xfrm>
            <a:off x="6152126" y="3818021"/>
            <a:ext cx="1652358" cy="1403684"/>
          </a:xfrm>
          <a:custGeom>
            <a:avLst/>
            <a:gdLst>
              <a:gd name="connsiteX0" fmla="*/ 1652358 w 1652358"/>
              <a:gd name="connsiteY0" fmla="*/ 1403684 h 1403684"/>
              <a:gd name="connsiteX1" fmla="*/ 1604232 w 1652358"/>
              <a:gd name="connsiteY1" fmla="*/ 1339516 h 1403684"/>
              <a:gd name="connsiteX2" fmla="*/ 1596211 w 1652358"/>
              <a:gd name="connsiteY2" fmla="*/ 1307432 h 1403684"/>
              <a:gd name="connsiteX3" fmla="*/ 1580169 w 1652358"/>
              <a:gd name="connsiteY3" fmla="*/ 1275347 h 1403684"/>
              <a:gd name="connsiteX4" fmla="*/ 1572148 w 1652358"/>
              <a:gd name="connsiteY4" fmla="*/ 1251284 h 1403684"/>
              <a:gd name="connsiteX5" fmla="*/ 1540063 w 1652358"/>
              <a:gd name="connsiteY5" fmla="*/ 1203158 h 1403684"/>
              <a:gd name="connsiteX6" fmla="*/ 1524021 w 1652358"/>
              <a:gd name="connsiteY6" fmla="*/ 1155032 h 1403684"/>
              <a:gd name="connsiteX7" fmla="*/ 1507979 w 1652358"/>
              <a:gd name="connsiteY7" fmla="*/ 1130968 h 1403684"/>
              <a:gd name="connsiteX8" fmla="*/ 1499958 w 1652358"/>
              <a:gd name="connsiteY8" fmla="*/ 1106905 h 1403684"/>
              <a:gd name="connsiteX9" fmla="*/ 1467874 w 1652358"/>
              <a:gd name="connsiteY9" fmla="*/ 1058779 h 1403684"/>
              <a:gd name="connsiteX10" fmla="*/ 1435790 w 1652358"/>
              <a:gd name="connsiteY10" fmla="*/ 1010653 h 1403684"/>
              <a:gd name="connsiteX11" fmla="*/ 1427769 w 1652358"/>
              <a:gd name="connsiteY11" fmla="*/ 986590 h 1403684"/>
              <a:gd name="connsiteX12" fmla="*/ 1403706 w 1652358"/>
              <a:gd name="connsiteY12" fmla="*/ 970547 h 1403684"/>
              <a:gd name="connsiteX13" fmla="*/ 1363600 w 1652358"/>
              <a:gd name="connsiteY13" fmla="*/ 930442 h 1403684"/>
              <a:gd name="connsiteX14" fmla="*/ 1339537 w 1652358"/>
              <a:gd name="connsiteY14" fmla="*/ 906379 h 1403684"/>
              <a:gd name="connsiteX15" fmla="*/ 1315474 w 1652358"/>
              <a:gd name="connsiteY15" fmla="*/ 882316 h 1403684"/>
              <a:gd name="connsiteX16" fmla="*/ 1283390 w 1652358"/>
              <a:gd name="connsiteY16" fmla="*/ 858253 h 1403684"/>
              <a:gd name="connsiteX17" fmla="*/ 1259327 w 1652358"/>
              <a:gd name="connsiteY17" fmla="*/ 842211 h 1403684"/>
              <a:gd name="connsiteX18" fmla="*/ 1243285 w 1652358"/>
              <a:gd name="connsiteY18" fmla="*/ 826168 h 1403684"/>
              <a:gd name="connsiteX19" fmla="*/ 1203179 w 1652358"/>
              <a:gd name="connsiteY19" fmla="*/ 778042 h 1403684"/>
              <a:gd name="connsiteX20" fmla="*/ 1155053 w 1652358"/>
              <a:gd name="connsiteY20" fmla="*/ 762000 h 1403684"/>
              <a:gd name="connsiteX21" fmla="*/ 1106927 w 1652358"/>
              <a:gd name="connsiteY21" fmla="*/ 737937 h 1403684"/>
              <a:gd name="connsiteX22" fmla="*/ 1090885 w 1652358"/>
              <a:gd name="connsiteY22" fmla="*/ 713874 h 1403684"/>
              <a:gd name="connsiteX23" fmla="*/ 1058800 w 1652358"/>
              <a:gd name="connsiteY23" fmla="*/ 697832 h 1403684"/>
              <a:gd name="connsiteX24" fmla="*/ 1034737 w 1652358"/>
              <a:gd name="connsiteY24" fmla="*/ 681790 h 1403684"/>
              <a:gd name="connsiteX25" fmla="*/ 1018695 w 1652358"/>
              <a:gd name="connsiteY25" fmla="*/ 665747 h 1403684"/>
              <a:gd name="connsiteX26" fmla="*/ 946506 w 1652358"/>
              <a:gd name="connsiteY26" fmla="*/ 625642 h 1403684"/>
              <a:gd name="connsiteX27" fmla="*/ 882337 w 1652358"/>
              <a:gd name="connsiteY27" fmla="*/ 577516 h 1403684"/>
              <a:gd name="connsiteX28" fmla="*/ 834211 w 1652358"/>
              <a:gd name="connsiteY28" fmla="*/ 537411 h 1403684"/>
              <a:gd name="connsiteX29" fmla="*/ 786085 w 1652358"/>
              <a:gd name="connsiteY29" fmla="*/ 505326 h 1403684"/>
              <a:gd name="connsiteX30" fmla="*/ 745979 w 1652358"/>
              <a:gd name="connsiteY30" fmla="*/ 465221 h 1403684"/>
              <a:gd name="connsiteX31" fmla="*/ 657748 w 1652358"/>
              <a:gd name="connsiteY31" fmla="*/ 417095 h 1403684"/>
              <a:gd name="connsiteX32" fmla="*/ 633685 w 1652358"/>
              <a:gd name="connsiteY32" fmla="*/ 409074 h 1403684"/>
              <a:gd name="connsiteX33" fmla="*/ 609621 w 1652358"/>
              <a:gd name="connsiteY33" fmla="*/ 385011 h 1403684"/>
              <a:gd name="connsiteX34" fmla="*/ 569516 w 1652358"/>
              <a:gd name="connsiteY34" fmla="*/ 360947 h 1403684"/>
              <a:gd name="connsiteX35" fmla="*/ 545453 w 1652358"/>
              <a:gd name="connsiteY35" fmla="*/ 344905 h 1403684"/>
              <a:gd name="connsiteX36" fmla="*/ 513369 w 1652358"/>
              <a:gd name="connsiteY36" fmla="*/ 328863 h 1403684"/>
              <a:gd name="connsiteX37" fmla="*/ 481285 w 1652358"/>
              <a:gd name="connsiteY37" fmla="*/ 304800 h 1403684"/>
              <a:gd name="connsiteX38" fmla="*/ 433158 w 1652358"/>
              <a:gd name="connsiteY38" fmla="*/ 288758 h 1403684"/>
              <a:gd name="connsiteX39" fmla="*/ 409095 w 1652358"/>
              <a:gd name="connsiteY39" fmla="*/ 272716 h 1403684"/>
              <a:gd name="connsiteX40" fmla="*/ 377011 w 1652358"/>
              <a:gd name="connsiteY40" fmla="*/ 256674 h 1403684"/>
              <a:gd name="connsiteX41" fmla="*/ 344927 w 1652358"/>
              <a:gd name="connsiteY41" fmla="*/ 224590 h 1403684"/>
              <a:gd name="connsiteX42" fmla="*/ 296800 w 1652358"/>
              <a:gd name="connsiteY42" fmla="*/ 192505 h 1403684"/>
              <a:gd name="connsiteX43" fmla="*/ 272737 w 1652358"/>
              <a:gd name="connsiteY43" fmla="*/ 168442 h 1403684"/>
              <a:gd name="connsiteX44" fmla="*/ 200548 w 1652358"/>
              <a:gd name="connsiteY44" fmla="*/ 128337 h 1403684"/>
              <a:gd name="connsiteX45" fmla="*/ 128358 w 1652358"/>
              <a:gd name="connsiteY45" fmla="*/ 72190 h 1403684"/>
              <a:gd name="connsiteX46" fmla="*/ 104295 w 1652358"/>
              <a:gd name="connsiteY46" fmla="*/ 64168 h 1403684"/>
              <a:gd name="connsiteX47" fmla="*/ 48148 w 1652358"/>
              <a:gd name="connsiteY47" fmla="*/ 24063 h 1403684"/>
              <a:gd name="connsiteX48" fmla="*/ 21 w 1652358"/>
              <a:gd name="connsiteY48" fmla="*/ 0 h 1403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52358" h="1403684">
                <a:moveTo>
                  <a:pt x="1652358" y="1403684"/>
                </a:moveTo>
                <a:cubicBezTo>
                  <a:pt x="1649139" y="1399661"/>
                  <a:pt x="1610125" y="1353267"/>
                  <a:pt x="1604232" y="1339516"/>
                </a:cubicBezTo>
                <a:cubicBezTo>
                  <a:pt x="1599890" y="1329384"/>
                  <a:pt x="1600082" y="1317754"/>
                  <a:pt x="1596211" y="1307432"/>
                </a:cubicBezTo>
                <a:cubicBezTo>
                  <a:pt x="1592013" y="1296236"/>
                  <a:pt x="1584879" y="1286338"/>
                  <a:pt x="1580169" y="1275347"/>
                </a:cubicBezTo>
                <a:cubicBezTo>
                  <a:pt x="1576839" y="1267576"/>
                  <a:pt x="1576254" y="1258675"/>
                  <a:pt x="1572148" y="1251284"/>
                </a:cubicBezTo>
                <a:cubicBezTo>
                  <a:pt x="1562784" y="1234430"/>
                  <a:pt x="1540063" y="1203158"/>
                  <a:pt x="1540063" y="1203158"/>
                </a:cubicBezTo>
                <a:cubicBezTo>
                  <a:pt x="1534716" y="1187116"/>
                  <a:pt x="1533401" y="1169102"/>
                  <a:pt x="1524021" y="1155032"/>
                </a:cubicBezTo>
                <a:cubicBezTo>
                  <a:pt x="1518674" y="1147011"/>
                  <a:pt x="1512290" y="1139591"/>
                  <a:pt x="1507979" y="1130968"/>
                </a:cubicBezTo>
                <a:cubicBezTo>
                  <a:pt x="1504198" y="1123406"/>
                  <a:pt x="1504064" y="1114296"/>
                  <a:pt x="1499958" y="1106905"/>
                </a:cubicBezTo>
                <a:cubicBezTo>
                  <a:pt x="1490595" y="1090051"/>
                  <a:pt x="1473971" y="1077070"/>
                  <a:pt x="1467874" y="1058779"/>
                </a:cubicBezTo>
                <a:cubicBezTo>
                  <a:pt x="1456266" y="1023955"/>
                  <a:pt x="1465832" y="1040695"/>
                  <a:pt x="1435790" y="1010653"/>
                </a:cubicBezTo>
                <a:cubicBezTo>
                  <a:pt x="1433116" y="1002632"/>
                  <a:pt x="1433051" y="993192"/>
                  <a:pt x="1427769" y="986590"/>
                </a:cubicBezTo>
                <a:cubicBezTo>
                  <a:pt x="1421747" y="979062"/>
                  <a:pt x="1410961" y="976895"/>
                  <a:pt x="1403706" y="970547"/>
                </a:cubicBezTo>
                <a:cubicBezTo>
                  <a:pt x="1389478" y="958097"/>
                  <a:pt x="1376969" y="943810"/>
                  <a:pt x="1363600" y="930442"/>
                </a:cubicBezTo>
                <a:lnTo>
                  <a:pt x="1339537" y="906379"/>
                </a:lnTo>
                <a:cubicBezTo>
                  <a:pt x="1331516" y="898358"/>
                  <a:pt x="1324549" y="889122"/>
                  <a:pt x="1315474" y="882316"/>
                </a:cubicBezTo>
                <a:cubicBezTo>
                  <a:pt x="1304779" y="874295"/>
                  <a:pt x="1294268" y="866023"/>
                  <a:pt x="1283390" y="858253"/>
                </a:cubicBezTo>
                <a:cubicBezTo>
                  <a:pt x="1275546" y="852650"/>
                  <a:pt x="1266855" y="848233"/>
                  <a:pt x="1259327" y="842211"/>
                </a:cubicBezTo>
                <a:cubicBezTo>
                  <a:pt x="1253422" y="837487"/>
                  <a:pt x="1248009" y="832073"/>
                  <a:pt x="1243285" y="826168"/>
                </a:cubicBezTo>
                <a:cubicBezTo>
                  <a:pt x="1229707" y="809196"/>
                  <a:pt x="1223754" y="789472"/>
                  <a:pt x="1203179" y="778042"/>
                </a:cubicBezTo>
                <a:cubicBezTo>
                  <a:pt x="1188397" y="769830"/>
                  <a:pt x="1169123" y="771380"/>
                  <a:pt x="1155053" y="762000"/>
                </a:cubicBezTo>
                <a:cubicBezTo>
                  <a:pt x="1123955" y="741268"/>
                  <a:pt x="1140135" y="749006"/>
                  <a:pt x="1106927" y="737937"/>
                </a:cubicBezTo>
                <a:cubicBezTo>
                  <a:pt x="1101580" y="729916"/>
                  <a:pt x="1098291" y="720045"/>
                  <a:pt x="1090885" y="713874"/>
                </a:cubicBezTo>
                <a:cubicBezTo>
                  <a:pt x="1081699" y="706219"/>
                  <a:pt x="1069182" y="703764"/>
                  <a:pt x="1058800" y="697832"/>
                </a:cubicBezTo>
                <a:cubicBezTo>
                  <a:pt x="1050430" y="693049"/>
                  <a:pt x="1042265" y="687812"/>
                  <a:pt x="1034737" y="681790"/>
                </a:cubicBezTo>
                <a:cubicBezTo>
                  <a:pt x="1028832" y="677066"/>
                  <a:pt x="1025180" y="669638"/>
                  <a:pt x="1018695" y="665747"/>
                </a:cubicBezTo>
                <a:cubicBezTo>
                  <a:pt x="968258" y="635484"/>
                  <a:pt x="1020099" y="699233"/>
                  <a:pt x="946506" y="625642"/>
                </a:cubicBezTo>
                <a:cubicBezTo>
                  <a:pt x="900421" y="579559"/>
                  <a:pt x="924336" y="591516"/>
                  <a:pt x="882337" y="577516"/>
                </a:cubicBezTo>
                <a:cubicBezTo>
                  <a:pt x="824149" y="499932"/>
                  <a:pt x="889331" y="574159"/>
                  <a:pt x="834211" y="537411"/>
                </a:cubicBezTo>
                <a:cubicBezTo>
                  <a:pt x="774128" y="497355"/>
                  <a:pt x="843301" y="524398"/>
                  <a:pt x="786085" y="505326"/>
                </a:cubicBezTo>
                <a:cubicBezTo>
                  <a:pt x="772716" y="491958"/>
                  <a:pt x="761710" y="475708"/>
                  <a:pt x="745979" y="465221"/>
                </a:cubicBezTo>
                <a:cubicBezTo>
                  <a:pt x="716690" y="445695"/>
                  <a:pt x="694143" y="429227"/>
                  <a:pt x="657748" y="417095"/>
                </a:cubicBezTo>
                <a:lnTo>
                  <a:pt x="633685" y="409074"/>
                </a:lnTo>
                <a:cubicBezTo>
                  <a:pt x="625664" y="401053"/>
                  <a:pt x="618696" y="391817"/>
                  <a:pt x="609621" y="385011"/>
                </a:cubicBezTo>
                <a:cubicBezTo>
                  <a:pt x="597149" y="375657"/>
                  <a:pt x="582736" y="369210"/>
                  <a:pt x="569516" y="360947"/>
                </a:cubicBezTo>
                <a:cubicBezTo>
                  <a:pt x="561341" y="355838"/>
                  <a:pt x="553823" y="349688"/>
                  <a:pt x="545453" y="344905"/>
                </a:cubicBezTo>
                <a:cubicBezTo>
                  <a:pt x="535071" y="338973"/>
                  <a:pt x="523509" y="335200"/>
                  <a:pt x="513369" y="328863"/>
                </a:cubicBezTo>
                <a:cubicBezTo>
                  <a:pt x="502033" y="321778"/>
                  <a:pt x="493242" y="310778"/>
                  <a:pt x="481285" y="304800"/>
                </a:cubicBezTo>
                <a:cubicBezTo>
                  <a:pt x="466160" y="297238"/>
                  <a:pt x="447228" y="298138"/>
                  <a:pt x="433158" y="288758"/>
                </a:cubicBezTo>
                <a:cubicBezTo>
                  <a:pt x="425137" y="283411"/>
                  <a:pt x="417465" y="277499"/>
                  <a:pt x="409095" y="272716"/>
                </a:cubicBezTo>
                <a:cubicBezTo>
                  <a:pt x="398713" y="266784"/>
                  <a:pt x="386577" y="263848"/>
                  <a:pt x="377011" y="256674"/>
                </a:cubicBezTo>
                <a:cubicBezTo>
                  <a:pt x="364911" y="247599"/>
                  <a:pt x="356737" y="234038"/>
                  <a:pt x="344927" y="224590"/>
                </a:cubicBezTo>
                <a:cubicBezTo>
                  <a:pt x="329871" y="212546"/>
                  <a:pt x="310433" y="206138"/>
                  <a:pt x="296800" y="192505"/>
                </a:cubicBezTo>
                <a:cubicBezTo>
                  <a:pt x="288779" y="184484"/>
                  <a:pt x="282175" y="174734"/>
                  <a:pt x="272737" y="168442"/>
                </a:cubicBezTo>
                <a:cubicBezTo>
                  <a:pt x="212219" y="128097"/>
                  <a:pt x="297129" y="224918"/>
                  <a:pt x="200548" y="128337"/>
                </a:cubicBezTo>
                <a:cubicBezTo>
                  <a:pt x="179784" y="107573"/>
                  <a:pt x="157144" y="81786"/>
                  <a:pt x="128358" y="72190"/>
                </a:cubicBezTo>
                <a:lnTo>
                  <a:pt x="104295" y="64168"/>
                </a:lnTo>
                <a:cubicBezTo>
                  <a:pt x="78455" y="38328"/>
                  <a:pt x="83339" y="38139"/>
                  <a:pt x="48148" y="24063"/>
                </a:cubicBezTo>
                <a:cubicBezTo>
                  <a:pt x="-2515" y="3798"/>
                  <a:pt x="21" y="25465"/>
                  <a:pt x="21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reihandform 98"/>
          <p:cNvSpPr/>
          <p:nvPr/>
        </p:nvSpPr>
        <p:spPr>
          <a:xfrm>
            <a:off x="5839326" y="3521242"/>
            <a:ext cx="160421" cy="120316"/>
          </a:xfrm>
          <a:custGeom>
            <a:avLst/>
            <a:gdLst>
              <a:gd name="connsiteX0" fmla="*/ 160421 w 160421"/>
              <a:gd name="connsiteY0" fmla="*/ 120316 h 120316"/>
              <a:gd name="connsiteX1" fmla="*/ 120316 w 160421"/>
              <a:gd name="connsiteY1" fmla="*/ 112295 h 120316"/>
              <a:gd name="connsiteX2" fmla="*/ 104274 w 160421"/>
              <a:gd name="connsiteY2" fmla="*/ 88232 h 120316"/>
              <a:gd name="connsiteX3" fmla="*/ 80211 w 160421"/>
              <a:gd name="connsiteY3" fmla="*/ 72190 h 120316"/>
              <a:gd name="connsiteX4" fmla="*/ 72190 w 160421"/>
              <a:gd name="connsiteY4" fmla="*/ 48126 h 120316"/>
              <a:gd name="connsiteX5" fmla="*/ 24063 w 160421"/>
              <a:gd name="connsiteY5" fmla="*/ 24063 h 120316"/>
              <a:gd name="connsiteX6" fmla="*/ 0 w 160421"/>
              <a:gd name="connsiteY6" fmla="*/ 0 h 12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21" h="120316">
                <a:moveTo>
                  <a:pt x="160421" y="120316"/>
                </a:moveTo>
                <a:cubicBezTo>
                  <a:pt x="147053" y="117642"/>
                  <a:pt x="132153" y="119059"/>
                  <a:pt x="120316" y="112295"/>
                </a:cubicBezTo>
                <a:cubicBezTo>
                  <a:pt x="111946" y="107512"/>
                  <a:pt x="111091" y="95049"/>
                  <a:pt x="104274" y="88232"/>
                </a:cubicBezTo>
                <a:cubicBezTo>
                  <a:pt x="97457" y="81415"/>
                  <a:pt x="88232" y="77537"/>
                  <a:pt x="80211" y="72190"/>
                </a:cubicBezTo>
                <a:cubicBezTo>
                  <a:pt x="77537" y="64169"/>
                  <a:pt x="77472" y="54728"/>
                  <a:pt x="72190" y="48126"/>
                </a:cubicBezTo>
                <a:cubicBezTo>
                  <a:pt x="60882" y="33990"/>
                  <a:pt x="39915" y="29347"/>
                  <a:pt x="24063" y="24063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reihandform 99"/>
          <p:cNvSpPr/>
          <p:nvPr/>
        </p:nvSpPr>
        <p:spPr>
          <a:xfrm>
            <a:off x="4740442" y="2823411"/>
            <a:ext cx="978569" cy="561473"/>
          </a:xfrm>
          <a:custGeom>
            <a:avLst/>
            <a:gdLst>
              <a:gd name="connsiteX0" fmla="*/ 978569 w 978569"/>
              <a:gd name="connsiteY0" fmla="*/ 561473 h 561473"/>
              <a:gd name="connsiteX1" fmla="*/ 938463 w 978569"/>
              <a:gd name="connsiteY1" fmla="*/ 537410 h 561473"/>
              <a:gd name="connsiteX2" fmla="*/ 874295 w 978569"/>
              <a:gd name="connsiteY2" fmla="*/ 513347 h 561473"/>
              <a:gd name="connsiteX3" fmla="*/ 826169 w 978569"/>
              <a:gd name="connsiteY3" fmla="*/ 481263 h 561473"/>
              <a:gd name="connsiteX4" fmla="*/ 810126 w 978569"/>
              <a:gd name="connsiteY4" fmla="*/ 465221 h 561473"/>
              <a:gd name="connsiteX5" fmla="*/ 778042 w 978569"/>
              <a:gd name="connsiteY5" fmla="*/ 449178 h 561473"/>
              <a:gd name="connsiteX6" fmla="*/ 737937 w 978569"/>
              <a:gd name="connsiteY6" fmla="*/ 409073 h 561473"/>
              <a:gd name="connsiteX7" fmla="*/ 681790 w 978569"/>
              <a:gd name="connsiteY7" fmla="*/ 352926 h 561473"/>
              <a:gd name="connsiteX8" fmla="*/ 649705 w 978569"/>
              <a:gd name="connsiteY8" fmla="*/ 336884 h 561473"/>
              <a:gd name="connsiteX9" fmla="*/ 601579 w 978569"/>
              <a:gd name="connsiteY9" fmla="*/ 304800 h 561473"/>
              <a:gd name="connsiteX10" fmla="*/ 553453 w 978569"/>
              <a:gd name="connsiteY10" fmla="*/ 280736 h 561473"/>
              <a:gd name="connsiteX11" fmla="*/ 529390 w 978569"/>
              <a:gd name="connsiteY11" fmla="*/ 272715 h 561473"/>
              <a:gd name="connsiteX12" fmla="*/ 505326 w 978569"/>
              <a:gd name="connsiteY12" fmla="*/ 256673 h 561473"/>
              <a:gd name="connsiteX13" fmla="*/ 481263 w 978569"/>
              <a:gd name="connsiteY13" fmla="*/ 248652 h 561473"/>
              <a:gd name="connsiteX14" fmla="*/ 417095 w 978569"/>
              <a:gd name="connsiteY14" fmla="*/ 216568 h 561473"/>
              <a:gd name="connsiteX15" fmla="*/ 376990 w 978569"/>
              <a:gd name="connsiteY15" fmla="*/ 184484 h 561473"/>
              <a:gd name="connsiteX16" fmla="*/ 336884 w 978569"/>
              <a:gd name="connsiteY16" fmla="*/ 160421 h 561473"/>
              <a:gd name="connsiteX17" fmla="*/ 320842 w 978569"/>
              <a:gd name="connsiteY17" fmla="*/ 144378 h 561473"/>
              <a:gd name="connsiteX18" fmla="*/ 272716 w 978569"/>
              <a:gd name="connsiteY18" fmla="*/ 128336 h 561473"/>
              <a:gd name="connsiteX19" fmla="*/ 200526 w 978569"/>
              <a:gd name="connsiteY19" fmla="*/ 88231 h 561473"/>
              <a:gd name="connsiteX20" fmla="*/ 152400 w 978569"/>
              <a:gd name="connsiteY20" fmla="*/ 64168 h 561473"/>
              <a:gd name="connsiteX21" fmla="*/ 72190 w 978569"/>
              <a:gd name="connsiteY21" fmla="*/ 32084 h 561473"/>
              <a:gd name="connsiteX22" fmla="*/ 24063 w 978569"/>
              <a:gd name="connsiteY22" fmla="*/ 16042 h 561473"/>
              <a:gd name="connsiteX23" fmla="*/ 0 w 978569"/>
              <a:gd name="connsiteY23" fmla="*/ 0 h 5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8569" h="561473">
                <a:moveTo>
                  <a:pt x="978569" y="561473"/>
                </a:moveTo>
                <a:cubicBezTo>
                  <a:pt x="965200" y="553452"/>
                  <a:pt x="952710" y="543742"/>
                  <a:pt x="938463" y="537410"/>
                </a:cubicBezTo>
                <a:cubicBezTo>
                  <a:pt x="865036" y="504776"/>
                  <a:pt x="948499" y="557870"/>
                  <a:pt x="874295" y="513347"/>
                </a:cubicBezTo>
                <a:cubicBezTo>
                  <a:pt x="857762" y="503427"/>
                  <a:pt x="839803" y="494896"/>
                  <a:pt x="826169" y="481263"/>
                </a:cubicBezTo>
                <a:cubicBezTo>
                  <a:pt x="820821" y="475916"/>
                  <a:pt x="816418" y="469416"/>
                  <a:pt x="810126" y="465221"/>
                </a:cubicBezTo>
                <a:cubicBezTo>
                  <a:pt x="800177" y="458588"/>
                  <a:pt x="788737" y="454526"/>
                  <a:pt x="778042" y="449178"/>
                </a:cubicBezTo>
                <a:cubicBezTo>
                  <a:pt x="744176" y="398378"/>
                  <a:pt x="782498" y="449178"/>
                  <a:pt x="737937" y="409073"/>
                </a:cubicBezTo>
                <a:cubicBezTo>
                  <a:pt x="718264" y="391367"/>
                  <a:pt x="705464" y="364763"/>
                  <a:pt x="681790" y="352926"/>
                </a:cubicBezTo>
                <a:cubicBezTo>
                  <a:pt x="671095" y="347579"/>
                  <a:pt x="659958" y="343036"/>
                  <a:pt x="649705" y="336884"/>
                </a:cubicBezTo>
                <a:cubicBezTo>
                  <a:pt x="633172" y="326965"/>
                  <a:pt x="619869" y="310898"/>
                  <a:pt x="601579" y="304800"/>
                </a:cubicBezTo>
                <a:cubicBezTo>
                  <a:pt x="541089" y="284634"/>
                  <a:pt x="615657" y="311838"/>
                  <a:pt x="553453" y="280736"/>
                </a:cubicBezTo>
                <a:cubicBezTo>
                  <a:pt x="545891" y="276955"/>
                  <a:pt x="536952" y="276496"/>
                  <a:pt x="529390" y="272715"/>
                </a:cubicBezTo>
                <a:cubicBezTo>
                  <a:pt x="520767" y="268404"/>
                  <a:pt x="513949" y="260984"/>
                  <a:pt x="505326" y="256673"/>
                </a:cubicBezTo>
                <a:cubicBezTo>
                  <a:pt x="497764" y="252892"/>
                  <a:pt x="488825" y="252433"/>
                  <a:pt x="481263" y="248652"/>
                </a:cubicBezTo>
                <a:cubicBezTo>
                  <a:pt x="405495" y="210768"/>
                  <a:pt x="471357" y="234655"/>
                  <a:pt x="417095" y="216568"/>
                </a:cubicBezTo>
                <a:cubicBezTo>
                  <a:pt x="385145" y="168643"/>
                  <a:pt x="420037" y="210312"/>
                  <a:pt x="376990" y="184484"/>
                </a:cubicBezTo>
                <a:cubicBezTo>
                  <a:pt x="321938" y="151454"/>
                  <a:pt x="405049" y="183143"/>
                  <a:pt x="336884" y="160421"/>
                </a:cubicBezTo>
                <a:cubicBezTo>
                  <a:pt x="331537" y="155073"/>
                  <a:pt x="327606" y="147760"/>
                  <a:pt x="320842" y="144378"/>
                </a:cubicBezTo>
                <a:cubicBezTo>
                  <a:pt x="305718" y="136816"/>
                  <a:pt x="286786" y="137716"/>
                  <a:pt x="272716" y="128336"/>
                </a:cubicBezTo>
                <a:cubicBezTo>
                  <a:pt x="217555" y="91562"/>
                  <a:pt x="242881" y="102349"/>
                  <a:pt x="200526" y="88231"/>
                </a:cubicBezTo>
                <a:cubicBezTo>
                  <a:pt x="154283" y="57402"/>
                  <a:pt x="198892" y="84093"/>
                  <a:pt x="152400" y="64168"/>
                </a:cubicBezTo>
                <a:cubicBezTo>
                  <a:pt x="69789" y="28763"/>
                  <a:pt x="181726" y="68596"/>
                  <a:pt x="72190" y="32084"/>
                </a:cubicBezTo>
                <a:cubicBezTo>
                  <a:pt x="72189" y="32084"/>
                  <a:pt x="24064" y="16043"/>
                  <a:pt x="24063" y="16042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/>
          <p:cNvCxnSpPr/>
          <p:nvPr/>
        </p:nvCxnSpPr>
        <p:spPr>
          <a:xfrm flipH="1" flipV="1">
            <a:off x="7501877" y="4528826"/>
            <a:ext cx="39084" cy="1403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Gerader Verbinder 113"/>
          <p:cNvCxnSpPr/>
          <p:nvPr/>
        </p:nvCxnSpPr>
        <p:spPr>
          <a:xfrm flipH="1" flipV="1">
            <a:off x="7299347" y="4598984"/>
            <a:ext cx="39084" cy="14031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H="1" flipV="1">
            <a:off x="7077275" y="4648064"/>
            <a:ext cx="39084" cy="14031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flipH="1" flipV="1">
            <a:off x="6855203" y="4692213"/>
            <a:ext cx="39084" cy="14031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Gerader Verbinder 116"/>
          <p:cNvCxnSpPr/>
          <p:nvPr/>
        </p:nvCxnSpPr>
        <p:spPr>
          <a:xfrm flipH="1" flipV="1">
            <a:off x="6190663" y="4898675"/>
            <a:ext cx="39084" cy="14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 flipH="1" flipV="1">
            <a:off x="6418603" y="4822627"/>
            <a:ext cx="39084" cy="14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 flipH="1" flipV="1">
            <a:off x="6634884" y="4756195"/>
            <a:ext cx="39084" cy="140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Freihandform 119"/>
          <p:cNvSpPr/>
          <p:nvPr/>
        </p:nvSpPr>
        <p:spPr>
          <a:xfrm>
            <a:off x="10403305" y="2662989"/>
            <a:ext cx="579707" cy="312822"/>
          </a:xfrm>
          <a:custGeom>
            <a:avLst/>
            <a:gdLst>
              <a:gd name="connsiteX0" fmla="*/ 0 w 579707"/>
              <a:gd name="connsiteY0" fmla="*/ 0 h 312822"/>
              <a:gd name="connsiteX1" fmla="*/ 16042 w 579707"/>
              <a:gd name="connsiteY1" fmla="*/ 40106 h 312822"/>
              <a:gd name="connsiteX2" fmla="*/ 64169 w 579707"/>
              <a:gd name="connsiteY2" fmla="*/ 72190 h 312822"/>
              <a:gd name="connsiteX3" fmla="*/ 80211 w 579707"/>
              <a:gd name="connsiteY3" fmla="*/ 96253 h 312822"/>
              <a:gd name="connsiteX4" fmla="*/ 104274 w 579707"/>
              <a:gd name="connsiteY4" fmla="*/ 104274 h 312822"/>
              <a:gd name="connsiteX5" fmla="*/ 128337 w 579707"/>
              <a:gd name="connsiteY5" fmla="*/ 120316 h 312822"/>
              <a:gd name="connsiteX6" fmla="*/ 200527 w 579707"/>
              <a:gd name="connsiteY6" fmla="*/ 176464 h 312822"/>
              <a:gd name="connsiteX7" fmla="*/ 256674 w 579707"/>
              <a:gd name="connsiteY7" fmla="*/ 200527 h 312822"/>
              <a:gd name="connsiteX8" fmla="*/ 280737 w 579707"/>
              <a:gd name="connsiteY8" fmla="*/ 216569 h 312822"/>
              <a:gd name="connsiteX9" fmla="*/ 304800 w 579707"/>
              <a:gd name="connsiteY9" fmla="*/ 224590 h 312822"/>
              <a:gd name="connsiteX10" fmla="*/ 328863 w 579707"/>
              <a:gd name="connsiteY10" fmla="*/ 240632 h 312822"/>
              <a:gd name="connsiteX11" fmla="*/ 360948 w 579707"/>
              <a:gd name="connsiteY11" fmla="*/ 248653 h 312822"/>
              <a:gd name="connsiteX12" fmla="*/ 409074 w 579707"/>
              <a:gd name="connsiteY12" fmla="*/ 264695 h 312822"/>
              <a:gd name="connsiteX13" fmla="*/ 433137 w 579707"/>
              <a:gd name="connsiteY13" fmla="*/ 272716 h 312822"/>
              <a:gd name="connsiteX14" fmla="*/ 457200 w 579707"/>
              <a:gd name="connsiteY14" fmla="*/ 288758 h 312822"/>
              <a:gd name="connsiteX15" fmla="*/ 537411 w 579707"/>
              <a:gd name="connsiteY15" fmla="*/ 312822 h 312822"/>
              <a:gd name="connsiteX16" fmla="*/ 569495 w 579707"/>
              <a:gd name="connsiteY16" fmla="*/ 304800 h 312822"/>
              <a:gd name="connsiteX17" fmla="*/ 537411 w 579707"/>
              <a:gd name="connsiteY17" fmla="*/ 176464 h 312822"/>
              <a:gd name="connsiteX18" fmla="*/ 513348 w 579707"/>
              <a:gd name="connsiteY18" fmla="*/ 144379 h 312822"/>
              <a:gd name="connsiteX19" fmla="*/ 441158 w 579707"/>
              <a:gd name="connsiteY19" fmla="*/ 120316 h 312822"/>
              <a:gd name="connsiteX20" fmla="*/ 417095 w 579707"/>
              <a:gd name="connsiteY20" fmla="*/ 112295 h 3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9707" h="312822">
                <a:moveTo>
                  <a:pt x="0" y="0"/>
                </a:moveTo>
                <a:cubicBezTo>
                  <a:pt x="5347" y="13369"/>
                  <a:pt x="6476" y="29344"/>
                  <a:pt x="16042" y="40106"/>
                </a:cubicBezTo>
                <a:cubicBezTo>
                  <a:pt x="28851" y="54516"/>
                  <a:pt x="64169" y="72190"/>
                  <a:pt x="64169" y="72190"/>
                </a:cubicBezTo>
                <a:cubicBezTo>
                  <a:pt x="69516" y="80211"/>
                  <a:pt x="72683" y="90231"/>
                  <a:pt x="80211" y="96253"/>
                </a:cubicBezTo>
                <a:cubicBezTo>
                  <a:pt x="86813" y="101535"/>
                  <a:pt x="96712" y="100493"/>
                  <a:pt x="104274" y="104274"/>
                </a:cubicBezTo>
                <a:cubicBezTo>
                  <a:pt x="112896" y="108585"/>
                  <a:pt x="120931" y="114145"/>
                  <a:pt x="128337" y="120316"/>
                </a:cubicBezTo>
                <a:cubicBezTo>
                  <a:pt x="156020" y="143385"/>
                  <a:pt x="159982" y="162949"/>
                  <a:pt x="200527" y="176464"/>
                </a:cubicBezTo>
                <a:cubicBezTo>
                  <a:pt x="227523" y="185463"/>
                  <a:pt x="228922" y="184668"/>
                  <a:pt x="256674" y="200527"/>
                </a:cubicBezTo>
                <a:cubicBezTo>
                  <a:pt x="265044" y="205310"/>
                  <a:pt x="272115" y="212258"/>
                  <a:pt x="280737" y="216569"/>
                </a:cubicBezTo>
                <a:cubicBezTo>
                  <a:pt x="288299" y="220350"/>
                  <a:pt x="297238" y="220809"/>
                  <a:pt x="304800" y="224590"/>
                </a:cubicBezTo>
                <a:cubicBezTo>
                  <a:pt x="313422" y="228901"/>
                  <a:pt x="320002" y="236835"/>
                  <a:pt x="328863" y="240632"/>
                </a:cubicBezTo>
                <a:cubicBezTo>
                  <a:pt x="338996" y="244975"/>
                  <a:pt x="350389" y="245485"/>
                  <a:pt x="360948" y="248653"/>
                </a:cubicBezTo>
                <a:cubicBezTo>
                  <a:pt x="377145" y="253512"/>
                  <a:pt x="393032" y="259348"/>
                  <a:pt x="409074" y="264695"/>
                </a:cubicBezTo>
                <a:cubicBezTo>
                  <a:pt x="417095" y="267369"/>
                  <a:pt x="426102" y="268026"/>
                  <a:pt x="433137" y="272716"/>
                </a:cubicBezTo>
                <a:cubicBezTo>
                  <a:pt x="441158" y="278063"/>
                  <a:pt x="448391" y="284843"/>
                  <a:pt x="457200" y="288758"/>
                </a:cubicBezTo>
                <a:cubicBezTo>
                  <a:pt x="482301" y="299914"/>
                  <a:pt x="510751" y="306156"/>
                  <a:pt x="537411" y="312822"/>
                </a:cubicBezTo>
                <a:cubicBezTo>
                  <a:pt x="548106" y="310148"/>
                  <a:pt x="567185" y="315579"/>
                  <a:pt x="569495" y="304800"/>
                </a:cubicBezTo>
                <a:cubicBezTo>
                  <a:pt x="591809" y="200669"/>
                  <a:pt x="575970" y="221450"/>
                  <a:pt x="537411" y="176464"/>
                </a:cubicBezTo>
                <a:cubicBezTo>
                  <a:pt x="528711" y="166314"/>
                  <a:pt x="524895" y="151115"/>
                  <a:pt x="513348" y="144379"/>
                </a:cubicBezTo>
                <a:cubicBezTo>
                  <a:pt x="491438" y="131598"/>
                  <a:pt x="465221" y="128337"/>
                  <a:pt x="441158" y="120316"/>
                </a:cubicBezTo>
                <a:lnTo>
                  <a:pt x="417095" y="112295"/>
                </a:ln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reihandform 120"/>
          <p:cNvSpPr/>
          <p:nvPr/>
        </p:nvSpPr>
        <p:spPr>
          <a:xfrm>
            <a:off x="10018295" y="1973179"/>
            <a:ext cx="855438" cy="362435"/>
          </a:xfrm>
          <a:custGeom>
            <a:avLst/>
            <a:gdLst>
              <a:gd name="connsiteX0" fmla="*/ 0 w 855438"/>
              <a:gd name="connsiteY0" fmla="*/ 0 h 362435"/>
              <a:gd name="connsiteX1" fmla="*/ 88231 w 855438"/>
              <a:gd name="connsiteY1" fmla="*/ 64168 h 362435"/>
              <a:gd name="connsiteX2" fmla="*/ 136358 w 855438"/>
              <a:gd name="connsiteY2" fmla="*/ 80210 h 362435"/>
              <a:gd name="connsiteX3" fmla="*/ 160421 w 855438"/>
              <a:gd name="connsiteY3" fmla="*/ 88232 h 362435"/>
              <a:gd name="connsiteX4" fmla="*/ 296779 w 855438"/>
              <a:gd name="connsiteY4" fmla="*/ 96253 h 362435"/>
              <a:gd name="connsiteX5" fmla="*/ 336884 w 855438"/>
              <a:gd name="connsiteY5" fmla="*/ 104274 h 362435"/>
              <a:gd name="connsiteX6" fmla="*/ 385010 w 855438"/>
              <a:gd name="connsiteY6" fmla="*/ 144379 h 362435"/>
              <a:gd name="connsiteX7" fmla="*/ 433137 w 855438"/>
              <a:gd name="connsiteY7" fmla="*/ 176463 h 362435"/>
              <a:gd name="connsiteX8" fmla="*/ 457200 w 855438"/>
              <a:gd name="connsiteY8" fmla="*/ 184484 h 362435"/>
              <a:gd name="connsiteX9" fmla="*/ 537410 w 855438"/>
              <a:gd name="connsiteY9" fmla="*/ 240632 h 362435"/>
              <a:gd name="connsiteX10" fmla="*/ 561473 w 855438"/>
              <a:gd name="connsiteY10" fmla="*/ 256674 h 362435"/>
              <a:gd name="connsiteX11" fmla="*/ 577516 w 855438"/>
              <a:gd name="connsiteY11" fmla="*/ 272716 h 362435"/>
              <a:gd name="connsiteX12" fmla="*/ 601579 w 855438"/>
              <a:gd name="connsiteY12" fmla="*/ 280737 h 362435"/>
              <a:gd name="connsiteX13" fmla="*/ 625642 w 855438"/>
              <a:gd name="connsiteY13" fmla="*/ 296779 h 362435"/>
              <a:gd name="connsiteX14" fmla="*/ 649705 w 855438"/>
              <a:gd name="connsiteY14" fmla="*/ 304800 h 362435"/>
              <a:gd name="connsiteX15" fmla="*/ 673768 w 855438"/>
              <a:gd name="connsiteY15" fmla="*/ 320842 h 362435"/>
              <a:gd name="connsiteX16" fmla="*/ 697831 w 855438"/>
              <a:gd name="connsiteY16" fmla="*/ 328863 h 362435"/>
              <a:gd name="connsiteX17" fmla="*/ 721894 w 855438"/>
              <a:gd name="connsiteY17" fmla="*/ 344905 h 362435"/>
              <a:gd name="connsiteX18" fmla="*/ 778042 w 855438"/>
              <a:gd name="connsiteY18" fmla="*/ 360947 h 362435"/>
              <a:gd name="connsiteX19" fmla="*/ 850231 w 855438"/>
              <a:gd name="connsiteY19" fmla="*/ 352926 h 362435"/>
              <a:gd name="connsiteX20" fmla="*/ 842210 w 855438"/>
              <a:gd name="connsiteY20" fmla="*/ 296779 h 362435"/>
              <a:gd name="connsiteX21" fmla="*/ 778042 w 855438"/>
              <a:gd name="connsiteY21" fmla="*/ 240632 h 362435"/>
              <a:gd name="connsiteX22" fmla="*/ 762000 w 855438"/>
              <a:gd name="connsiteY22" fmla="*/ 224589 h 362435"/>
              <a:gd name="connsiteX23" fmla="*/ 729916 w 855438"/>
              <a:gd name="connsiteY23" fmla="*/ 216568 h 362435"/>
              <a:gd name="connsiteX24" fmla="*/ 713873 w 855438"/>
              <a:gd name="connsiteY24" fmla="*/ 200526 h 36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5438" h="362435">
                <a:moveTo>
                  <a:pt x="0" y="0"/>
                </a:moveTo>
                <a:cubicBezTo>
                  <a:pt x="15601" y="12481"/>
                  <a:pt x="70411" y="58228"/>
                  <a:pt x="88231" y="64168"/>
                </a:cubicBezTo>
                <a:lnTo>
                  <a:pt x="136358" y="80210"/>
                </a:lnTo>
                <a:cubicBezTo>
                  <a:pt x="144379" y="82884"/>
                  <a:pt x="151981" y="87736"/>
                  <a:pt x="160421" y="88232"/>
                </a:cubicBezTo>
                <a:lnTo>
                  <a:pt x="296779" y="96253"/>
                </a:lnTo>
                <a:cubicBezTo>
                  <a:pt x="310147" y="98927"/>
                  <a:pt x="324119" y="99487"/>
                  <a:pt x="336884" y="104274"/>
                </a:cubicBezTo>
                <a:cubicBezTo>
                  <a:pt x="360605" y="113169"/>
                  <a:pt x="365639" y="129313"/>
                  <a:pt x="385010" y="144379"/>
                </a:cubicBezTo>
                <a:cubicBezTo>
                  <a:pt x="400229" y="156216"/>
                  <a:pt x="414846" y="170366"/>
                  <a:pt x="433137" y="176463"/>
                </a:cubicBezTo>
                <a:cubicBezTo>
                  <a:pt x="441158" y="179137"/>
                  <a:pt x="449809" y="180378"/>
                  <a:pt x="457200" y="184484"/>
                </a:cubicBezTo>
                <a:cubicBezTo>
                  <a:pt x="490400" y="202928"/>
                  <a:pt x="507965" y="219599"/>
                  <a:pt x="537410" y="240632"/>
                </a:cubicBezTo>
                <a:cubicBezTo>
                  <a:pt x="545254" y="246235"/>
                  <a:pt x="553945" y="250652"/>
                  <a:pt x="561473" y="256674"/>
                </a:cubicBezTo>
                <a:cubicBezTo>
                  <a:pt x="567378" y="261398"/>
                  <a:pt x="571031" y="268825"/>
                  <a:pt x="577516" y="272716"/>
                </a:cubicBezTo>
                <a:cubicBezTo>
                  <a:pt x="584766" y="277066"/>
                  <a:pt x="594017" y="276956"/>
                  <a:pt x="601579" y="280737"/>
                </a:cubicBezTo>
                <a:cubicBezTo>
                  <a:pt x="610201" y="285048"/>
                  <a:pt x="617020" y="292468"/>
                  <a:pt x="625642" y="296779"/>
                </a:cubicBezTo>
                <a:cubicBezTo>
                  <a:pt x="633204" y="300560"/>
                  <a:pt x="642143" y="301019"/>
                  <a:pt x="649705" y="304800"/>
                </a:cubicBezTo>
                <a:cubicBezTo>
                  <a:pt x="658327" y="309111"/>
                  <a:pt x="665146" y="316531"/>
                  <a:pt x="673768" y="320842"/>
                </a:cubicBezTo>
                <a:cubicBezTo>
                  <a:pt x="681330" y="324623"/>
                  <a:pt x="690269" y="325082"/>
                  <a:pt x="697831" y="328863"/>
                </a:cubicBezTo>
                <a:cubicBezTo>
                  <a:pt x="706453" y="333174"/>
                  <a:pt x="713272" y="340594"/>
                  <a:pt x="721894" y="344905"/>
                </a:cubicBezTo>
                <a:cubicBezTo>
                  <a:pt x="733400" y="350658"/>
                  <a:pt x="767764" y="358377"/>
                  <a:pt x="778042" y="360947"/>
                </a:cubicBezTo>
                <a:cubicBezTo>
                  <a:pt x="802105" y="358273"/>
                  <a:pt x="833111" y="370046"/>
                  <a:pt x="850231" y="352926"/>
                </a:cubicBezTo>
                <a:cubicBezTo>
                  <a:pt x="863599" y="339558"/>
                  <a:pt x="847643" y="314887"/>
                  <a:pt x="842210" y="296779"/>
                </a:cubicBezTo>
                <a:cubicBezTo>
                  <a:pt x="832470" y="264312"/>
                  <a:pt x="800196" y="262787"/>
                  <a:pt x="778042" y="240632"/>
                </a:cubicBezTo>
                <a:cubicBezTo>
                  <a:pt x="772695" y="235284"/>
                  <a:pt x="768764" y="227971"/>
                  <a:pt x="762000" y="224589"/>
                </a:cubicBezTo>
                <a:cubicBezTo>
                  <a:pt x="752140" y="219659"/>
                  <a:pt x="740611" y="219242"/>
                  <a:pt x="729916" y="216568"/>
                </a:cubicBezTo>
                <a:lnTo>
                  <a:pt x="713873" y="200526"/>
                </a:ln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Gleichschenkliges Dreieck 124"/>
          <p:cNvSpPr/>
          <p:nvPr/>
        </p:nvSpPr>
        <p:spPr>
          <a:xfrm rot="14696792">
            <a:off x="8528138" y="2703243"/>
            <a:ext cx="271315" cy="30524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D880F27-9F13-4DBB-8DCB-1BFF8C633853}"/>
              </a:ext>
            </a:extLst>
          </p:cNvPr>
          <p:cNvSpPr/>
          <p:nvPr/>
        </p:nvSpPr>
        <p:spPr>
          <a:xfrm>
            <a:off x="8693825" y="2639429"/>
            <a:ext cx="301794" cy="2763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7" name="Gerader Verbinder 126"/>
          <p:cNvCxnSpPr/>
          <p:nvPr/>
        </p:nvCxnSpPr>
        <p:spPr>
          <a:xfrm flipH="1" flipV="1">
            <a:off x="7721377" y="4479920"/>
            <a:ext cx="39084" cy="14031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Freihandform 130"/>
          <p:cNvSpPr/>
          <p:nvPr/>
        </p:nvSpPr>
        <p:spPr>
          <a:xfrm>
            <a:off x="9809747" y="4387429"/>
            <a:ext cx="409074" cy="794171"/>
          </a:xfrm>
          <a:custGeom>
            <a:avLst/>
            <a:gdLst>
              <a:gd name="connsiteX0" fmla="*/ 280737 w 409074"/>
              <a:gd name="connsiteY0" fmla="*/ 794171 h 794171"/>
              <a:gd name="connsiteX1" fmla="*/ 296779 w 409074"/>
              <a:gd name="connsiteY1" fmla="*/ 754066 h 794171"/>
              <a:gd name="connsiteX2" fmla="*/ 352927 w 409074"/>
              <a:gd name="connsiteY2" fmla="*/ 681876 h 794171"/>
              <a:gd name="connsiteX3" fmla="*/ 401053 w 409074"/>
              <a:gd name="connsiteY3" fmla="*/ 601666 h 794171"/>
              <a:gd name="connsiteX4" fmla="*/ 409074 w 409074"/>
              <a:gd name="connsiteY4" fmla="*/ 577603 h 794171"/>
              <a:gd name="connsiteX5" fmla="*/ 401053 w 409074"/>
              <a:gd name="connsiteY5" fmla="*/ 304887 h 794171"/>
              <a:gd name="connsiteX6" fmla="*/ 393032 w 409074"/>
              <a:gd name="connsiteY6" fmla="*/ 280824 h 794171"/>
              <a:gd name="connsiteX7" fmla="*/ 368969 w 409074"/>
              <a:gd name="connsiteY7" fmla="*/ 256760 h 794171"/>
              <a:gd name="connsiteX8" fmla="*/ 336885 w 409074"/>
              <a:gd name="connsiteY8" fmla="*/ 208634 h 794171"/>
              <a:gd name="connsiteX9" fmla="*/ 272716 w 409074"/>
              <a:gd name="connsiteY9" fmla="*/ 136445 h 794171"/>
              <a:gd name="connsiteX10" fmla="*/ 232611 w 409074"/>
              <a:gd name="connsiteY10" fmla="*/ 96339 h 794171"/>
              <a:gd name="connsiteX11" fmla="*/ 184485 w 409074"/>
              <a:gd name="connsiteY11" fmla="*/ 56234 h 794171"/>
              <a:gd name="connsiteX12" fmla="*/ 160421 w 409074"/>
              <a:gd name="connsiteY12" fmla="*/ 48213 h 794171"/>
              <a:gd name="connsiteX13" fmla="*/ 112295 w 409074"/>
              <a:gd name="connsiteY13" fmla="*/ 24150 h 794171"/>
              <a:gd name="connsiteX14" fmla="*/ 88232 w 409074"/>
              <a:gd name="connsiteY14" fmla="*/ 8108 h 794171"/>
              <a:gd name="connsiteX15" fmla="*/ 0 w 409074"/>
              <a:gd name="connsiteY15" fmla="*/ 87 h 79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9074" h="794171">
                <a:moveTo>
                  <a:pt x="280737" y="794171"/>
                </a:moveTo>
                <a:cubicBezTo>
                  <a:pt x="286084" y="780803"/>
                  <a:pt x="289884" y="766706"/>
                  <a:pt x="296779" y="754066"/>
                </a:cubicBezTo>
                <a:cubicBezTo>
                  <a:pt x="345226" y="665247"/>
                  <a:pt x="309306" y="737960"/>
                  <a:pt x="352927" y="681876"/>
                </a:cubicBezTo>
                <a:cubicBezTo>
                  <a:pt x="371070" y="658549"/>
                  <a:pt x="389148" y="629445"/>
                  <a:pt x="401053" y="601666"/>
                </a:cubicBezTo>
                <a:cubicBezTo>
                  <a:pt x="404384" y="593895"/>
                  <a:pt x="406400" y="585624"/>
                  <a:pt x="409074" y="577603"/>
                </a:cubicBezTo>
                <a:cubicBezTo>
                  <a:pt x="406400" y="486698"/>
                  <a:pt x="405962" y="395699"/>
                  <a:pt x="401053" y="304887"/>
                </a:cubicBezTo>
                <a:cubicBezTo>
                  <a:pt x="400597" y="296444"/>
                  <a:pt x="397722" y="287859"/>
                  <a:pt x="393032" y="280824"/>
                </a:cubicBezTo>
                <a:cubicBezTo>
                  <a:pt x="386740" y="271385"/>
                  <a:pt x="376990" y="264781"/>
                  <a:pt x="368969" y="256760"/>
                </a:cubicBezTo>
                <a:cubicBezTo>
                  <a:pt x="353629" y="210741"/>
                  <a:pt x="371933" y="253695"/>
                  <a:pt x="336885" y="208634"/>
                </a:cubicBezTo>
                <a:cubicBezTo>
                  <a:pt x="252069" y="99586"/>
                  <a:pt x="351645" y="206605"/>
                  <a:pt x="272716" y="136445"/>
                </a:cubicBezTo>
                <a:cubicBezTo>
                  <a:pt x="258586" y="123884"/>
                  <a:pt x="245979" y="109708"/>
                  <a:pt x="232611" y="96339"/>
                </a:cubicBezTo>
                <a:cubicBezTo>
                  <a:pt x="214873" y="78601"/>
                  <a:pt x="206818" y="67400"/>
                  <a:pt x="184485" y="56234"/>
                </a:cubicBezTo>
                <a:cubicBezTo>
                  <a:pt x="176922" y="52453"/>
                  <a:pt x="168442" y="50887"/>
                  <a:pt x="160421" y="48213"/>
                </a:cubicBezTo>
                <a:cubicBezTo>
                  <a:pt x="91460" y="2239"/>
                  <a:pt x="178712" y="57358"/>
                  <a:pt x="112295" y="24150"/>
                </a:cubicBezTo>
                <a:cubicBezTo>
                  <a:pt x="103673" y="19839"/>
                  <a:pt x="97465" y="10878"/>
                  <a:pt x="88232" y="8108"/>
                </a:cubicBezTo>
                <a:cubicBezTo>
                  <a:pt x="56454" y="-1426"/>
                  <a:pt x="31216" y="87"/>
                  <a:pt x="0" y="8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reihandform 134"/>
          <p:cNvSpPr/>
          <p:nvPr/>
        </p:nvSpPr>
        <p:spPr>
          <a:xfrm>
            <a:off x="3232484" y="1315453"/>
            <a:ext cx="3994484" cy="513347"/>
          </a:xfrm>
          <a:custGeom>
            <a:avLst/>
            <a:gdLst>
              <a:gd name="connsiteX0" fmla="*/ 0 w 3994484"/>
              <a:gd name="connsiteY0" fmla="*/ 376989 h 513347"/>
              <a:gd name="connsiteX1" fmla="*/ 16042 w 3994484"/>
              <a:gd name="connsiteY1" fmla="*/ 272715 h 513347"/>
              <a:gd name="connsiteX2" fmla="*/ 40105 w 3994484"/>
              <a:gd name="connsiteY2" fmla="*/ 240631 h 513347"/>
              <a:gd name="connsiteX3" fmla="*/ 104274 w 3994484"/>
              <a:gd name="connsiteY3" fmla="*/ 184484 h 513347"/>
              <a:gd name="connsiteX4" fmla="*/ 184484 w 3994484"/>
              <a:gd name="connsiteY4" fmla="*/ 160421 h 513347"/>
              <a:gd name="connsiteX5" fmla="*/ 312821 w 3994484"/>
              <a:gd name="connsiteY5" fmla="*/ 152400 h 513347"/>
              <a:gd name="connsiteX6" fmla="*/ 401053 w 3994484"/>
              <a:gd name="connsiteY6" fmla="*/ 136358 h 513347"/>
              <a:gd name="connsiteX7" fmla="*/ 481263 w 3994484"/>
              <a:gd name="connsiteY7" fmla="*/ 120315 h 513347"/>
              <a:gd name="connsiteX8" fmla="*/ 545432 w 3994484"/>
              <a:gd name="connsiteY8" fmla="*/ 112294 h 513347"/>
              <a:gd name="connsiteX9" fmla="*/ 625642 w 3994484"/>
              <a:gd name="connsiteY9" fmla="*/ 104273 h 513347"/>
              <a:gd name="connsiteX10" fmla="*/ 665748 w 3994484"/>
              <a:gd name="connsiteY10" fmla="*/ 96252 h 513347"/>
              <a:gd name="connsiteX11" fmla="*/ 770021 w 3994484"/>
              <a:gd name="connsiteY11" fmla="*/ 80210 h 513347"/>
              <a:gd name="connsiteX12" fmla="*/ 794084 w 3994484"/>
              <a:gd name="connsiteY12" fmla="*/ 72189 h 513347"/>
              <a:gd name="connsiteX13" fmla="*/ 874295 w 3994484"/>
              <a:gd name="connsiteY13" fmla="*/ 56147 h 513347"/>
              <a:gd name="connsiteX14" fmla="*/ 930442 w 3994484"/>
              <a:gd name="connsiteY14" fmla="*/ 32084 h 513347"/>
              <a:gd name="connsiteX15" fmla="*/ 986590 w 3994484"/>
              <a:gd name="connsiteY15" fmla="*/ 16042 h 513347"/>
              <a:gd name="connsiteX16" fmla="*/ 1034716 w 3994484"/>
              <a:gd name="connsiteY16" fmla="*/ 0 h 513347"/>
              <a:gd name="connsiteX17" fmla="*/ 2061411 w 3994484"/>
              <a:gd name="connsiteY17" fmla="*/ 16042 h 513347"/>
              <a:gd name="connsiteX18" fmla="*/ 2085474 w 3994484"/>
              <a:gd name="connsiteY18" fmla="*/ 24063 h 513347"/>
              <a:gd name="connsiteX19" fmla="*/ 2133600 w 3994484"/>
              <a:gd name="connsiteY19" fmla="*/ 32084 h 513347"/>
              <a:gd name="connsiteX20" fmla="*/ 2189748 w 3994484"/>
              <a:gd name="connsiteY20" fmla="*/ 40105 h 513347"/>
              <a:gd name="connsiteX21" fmla="*/ 2286000 w 3994484"/>
              <a:gd name="connsiteY21" fmla="*/ 56147 h 513347"/>
              <a:gd name="connsiteX22" fmla="*/ 2382253 w 3994484"/>
              <a:gd name="connsiteY22" fmla="*/ 64168 h 513347"/>
              <a:gd name="connsiteX23" fmla="*/ 2478505 w 3994484"/>
              <a:gd name="connsiteY23" fmla="*/ 80210 h 513347"/>
              <a:gd name="connsiteX24" fmla="*/ 2550695 w 3994484"/>
              <a:gd name="connsiteY24" fmla="*/ 96252 h 513347"/>
              <a:gd name="connsiteX25" fmla="*/ 2614863 w 3994484"/>
              <a:gd name="connsiteY25" fmla="*/ 120315 h 513347"/>
              <a:gd name="connsiteX26" fmla="*/ 2711116 w 3994484"/>
              <a:gd name="connsiteY26" fmla="*/ 144379 h 513347"/>
              <a:gd name="connsiteX27" fmla="*/ 2759242 w 3994484"/>
              <a:gd name="connsiteY27" fmla="*/ 160421 h 513347"/>
              <a:gd name="connsiteX28" fmla="*/ 2847474 w 3994484"/>
              <a:gd name="connsiteY28" fmla="*/ 192505 h 513347"/>
              <a:gd name="connsiteX29" fmla="*/ 2911642 w 3994484"/>
              <a:gd name="connsiteY29" fmla="*/ 208547 h 513347"/>
              <a:gd name="connsiteX30" fmla="*/ 2935705 w 3994484"/>
              <a:gd name="connsiteY30" fmla="*/ 224589 h 513347"/>
              <a:gd name="connsiteX31" fmla="*/ 2991853 w 3994484"/>
              <a:gd name="connsiteY31" fmla="*/ 240631 h 513347"/>
              <a:gd name="connsiteX32" fmla="*/ 3031958 w 3994484"/>
              <a:gd name="connsiteY32" fmla="*/ 256673 h 513347"/>
              <a:gd name="connsiteX33" fmla="*/ 3120190 w 3994484"/>
              <a:gd name="connsiteY33" fmla="*/ 272715 h 513347"/>
              <a:gd name="connsiteX34" fmla="*/ 3184358 w 3994484"/>
              <a:gd name="connsiteY34" fmla="*/ 296779 h 513347"/>
              <a:gd name="connsiteX35" fmla="*/ 3280611 w 3994484"/>
              <a:gd name="connsiteY35" fmla="*/ 320842 h 513347"/>
              <a:gd name="connsiteX36" fmla="*/ 3360821 w 3994484"/>
              <a:gd name="connsiteY36" fmla="*/ 352926 h 513347"/>
              <a:gd name="connsiteX37" fmla="*/ 3400927 w 3994484"/>
              <a:gd name="connsiteY37" fmla="*/ 360947 h 513347"/>
              <a:gd name="connsiteX38" fmla="*/ 3449053 w 3994484"/>
              <a:gd name="connsiteY38" fmla="*/ 376989 h 513347"/>
              <a:gd name="connsiteX39" fmla="*/ 3561348 w 3994484"/>
              <a:gd name="connsiteY39" fmla="*/ 385010 h 513347"/>
              <a:gd name="connsiteX40" fmla="*/ 3617495 w 3994484"/>
              <a:gd name="connsiteY40" fmla="*/ 393031 h 513347"/>
              <a:gd name="connsiteX41" fmla="*/ 3673642 w 3994484"/>
              <a:gd name="connsiteY41" fmla="*/ 409073 h 513347"/>
              <a:gd name="connsiteX42" fmla="*/ 3777916 w 3994484"/>
              <a:gd name="connsiteY42" fmla="*/ 417094 h 513347"/>
              <a:gd name="connsiteX43" fmla="*/ 3818021 w 3994484"/>
              <a:gd name="connsiteY43" fmla="*/ 425115 h 513347"/>
              <a:gd name="connsiteX44" fmla="*/ 3842084 w 3994484"/>
              <a:gd name="connsiteY44" fmla="*/ 433136 h 513347"/>
              <a:gd name="connsiteX45" fmla="*/ 3874169 w 3994484"/>
              <a:gd name="connsiteY45" fmla="*/ 441158 h 513347"/>
              <a:gd name="connsiteX46" fmla="*/ 3898232 w 3994484"/>
              <a:gd name="connsiteY46" fmla="*/ 457200 h 513347"/>
              <a:gd name="connsiteX47" fmla="*/ 3986463 w 3994484"/>
              <a:gd name="connsiteY47" fmla="*/ 505326 h 513347"/>
              <a:gd name="connsiteX48" fmla="*/ 3994484 w 3994484"/>
              <a:gd name="connsiteY48" fmla="*/ 513347 h 51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94484" h="513347">
                <a:moveTo>
                  <a:pt x="0" y="376989"/>
                </a:moveTo>
                <a:cubicBezTo>
                  <a:pt x="908" y="367906"/>
                  <a:pt x="2027" y="297241"/>
                  <a:pt x="16042" y="272715"/>
                </a:cubicBezTo>
                <a:cubicBezTo>
                  <a:pt x="22674" y="261108"/>
                  <a:pt x="31223" y="250623"/>
                  <a:pt x="40105" y="240631"/>
                </a:cubicBezTo>
                <a:cubicBezTo>
                  <a:pt x="52924" y="226209"/>
                  <a:pt x="81869" y="194442"/>
                  <a:pt x="104274" y="184484"/>
                </a:cubicBezTo>
                <a:cubicBezTo>
                  <a:pt x="111569" y="181242"/>
                  <a:pt x="169431" y="161926"/>
                  <a:pt x="184484" y="160421"/>
                </a:cubicBezTo>
                <a:cubicBezTo>
                  <a:pt x="227134" y="156156"/>
                  <a:pt x="270042" y="155074"/>
                  <a:pt x="312821" y="152400"/>
                </a:cubicBezTo>
                <a:cubicBezTo>
                  <a:pt x="364450" y="135190"/>
                  <a:pt x="310351" y="151476"/>
                  <a:pt x="401053" y="136358"/>
                </a:cubicBezTo>
                <a:cubicBezTo>
                  <a:pt x="427948" y="131875"/>
                  <a:pt x="454207" y="123697"/>
                  <a:pt x="481263" y="120315"/>
                </a:cubicBezTo>
                <a:lnTo>
                  <a:pt x="545432" y="112294"/>
                </a:lnTo>
                <a:cubicBezTo>
                  <a:pt x="572138" y="109327"/>
                  <a:pt x="599008" y="107824"/>
                  <a:pt x="625642" y="104273"/>
                </a:cubicBezTo>
                <a:cubicBezTo>
                  <a:pt x="639156" y="102471"/>
                  <a:pt x="652300" y="98493"/>
                  <a:pt x="665748" y="96252"/>
                </a:cubicBezTo>
                <a:cubicBezTo>
                  <a:pt x="691333" y="91988"/>
                  <a:pt x="743386" y="86129"/>
                  <a:pt x="770021" y="80210"/>
                </a:cubicBezTo>
                <a:cubicBezTo>
                  <a:pt x="778275" y="78376"/>
                  <a:pt x="785846" y="74090"/>
                  <a:pt x="794084" y="72189"/>
                </a:cubicBezTo>
                <a:cubicBezTo>
                  <a:pt x="820652" y="66058"/>
                  <a:pt x="848428" y="64769"/>
                  <a:pt x="874295" y="56147"/>
                </a:cubicBezTo>
                <a:cubicBezTo>
                  <a:pt x="930727" y="37336"/>
                  <a:pt x="861061" y="61819"/>
                  <a:pt x="930442" y="32084"/>
                </a:cubicBezTo>
                <a:cubicBezTo>
                  <a:pt x="951409" y="23098"/>
                  <a:pt x="963975" y="22826"/>
                  <a:pt x="986590" y="16042"/>
                </a:cubicBezTo>
                <a:cubicBezTo>
                  <a:pt x="1002787" y="11183"/>
                  <a:pt x="1018674" y="5347"/>
                  <a:pt x="1034716" y="0"/>
                </a:cubicBezTo>
                <a:lnTo>
                  <a:pt x="2061411" y="16042"/>
                </a:lnTo>
                <a:cubicBezTo>
                  <a:pt x="2069856" y="16444"/>
                  <a:pt x="2077220" y="22229"/>
                  <a:pt x="2085474" y="24063"/>
                </a:cubicBezTo>
                <a:cubicBezTo>
                  <a:pt x="2101350" y="27591"/>
                  <a:pt x="2117526" y="29611"/>
                  <a:pt x="2133600" y="32084"/>
                </a:cubicBezTo>
                <a:cubicBezTo>
                  <a:pt x="2152286" y="34959"/>
                  <a:pt x="2171073" y="37156"/>
                  <a:pt x="2189748" y="40105"/>
                </a:cubicBezTo>
                <a:cubicBezTo>
                  <a:pt x="2221877" y="45178"/>
                  <a:pt x="2253586" y="53446"/>
                  <a:pt x="2286000" y="56147"/>
                </a:cubicBezTo>
                <a:lnTo>
                  <a:pt x="2382253" y="64168"/>
                </a:lnTo>
                <a:cubicBezTo>
                  <a:pt x="2414337" y="69515"/>
                  <a:pt x="2446950" y="72321"/>
                  <a:pt x="2478505" y="80210"/>
                </a:cubicBezTo>
                <a:cubicBezTo>
                  <a:pt x="2523816" y="91537"/>
                  <a:pt x="2499780" y="86069"/>
                  <a:pt x="2550695" y="96252"/>
                </a:cubicBezTo>
                <a:cubicBezTo>
                  <a:pt x="2600120" y="129202"/>
                  <a:pt x="2545480" y="97187"/>
                  <a:pt x="2614863" y="120315"/>
                </a:cubicBezTo>
                <a:cubicBezTo>
                  <a:pt x="2707320" y="151135"/>
                  <a:pt x="2561007" y="125615"/>
                  <a:pt x="2711116" y="144379"/>
                </a:cubicBezTo>
                <a:cubicBezTo>
                  <a:pt x="2727158" y="149726"/>
                  <a:pt x="2743350" y="154642"/>
                  <a:pt x="2759242" y="160421"/>
                </a:cubicBezTo>
                <a:cubicBezTo>
                  <a:pt x="2794322" y="173177"/>
                  <a:pt x="2810029" y="183144"/>
                  <a:pt x="2847474" y="192505"/>
                </a:cubicBezTo>
                <a:lnTo>
                  <a:pt x="2911642" y="208547"/>
                </a:lnTo>
                <a:cubicBezTo>
                  <a:pt x="2919663" y="213894"/>
                  <a:pt x="2927083" y="220278"/>
                  <a:pt x="2935705" y="224589"/>
                </a:cubicBezTo>
                <a:cubicBezTo>
                  <a:pt x="2951153" y="232313"/>
                  <a:pt x="2976435" y="235492"/>
                  <a:pt x="2991853" y="240631"/>
                </a:cubicBezTo>
                <a:cubicBezTo>
                  <a:pt x="3005512" y="245184"/>
                  <a:pt x="3018167" y="252536"/>
                  <a:pt x="3031958" y="256673"/>
                </a:cubicBezTo>
                <a:cubicBezTo>
                  <a:pt x="3045972" y="260877"/>
                  <a:pt x="3108765" y="270811"/>
                  <a:pt x="3120190" y="272715"/>
                </a:cubicBezTo>
                <a:cubicBezTo>
                  <a:pt x="3136031" y="279052"/>
                  <a:pt x="3165494" y="291749"/>
                  <a:pt x="3184358" y="296779"/>
                </a:cubicBezTo>
                <a:cubicBezTo>
                  <a:pt x="3216313" y="305300"/>
                  <a:pt x="3280611" y="320842"/>
                  <a:pt x="3280611" y="320842"/>
                </a:cubicBezTo>
                <a:cubicBezTo>
                  <a:pt x="3316605" y="338839"/>
                  <a:pt x="3317211" y="341032"/>
                  <a:pt x="3360821" y="352926"/>
                </a:cubicBezTo>
                <a:cubicBezTo>
                  <a:pt x="3373974" y="356513"/>
                  <a:pt x="3387774" y="357360"/>
                  <a:pt x="3400927" y="360947"/>
                </a:cubicBezTo>
                <a:cubicBezTo>
                  <a:pt x="3417241" y="365396"/>
                  <a:pt x="3432330" y="374481"/>
                  <a:pt x="3449053" y="376989"/>
                </a:cubicBezTo>
                <a:cubicBezTo>
                  <a:pt x="3486165" y="382556"/>
                  <a:pt x="3523916" y="382336"/>
                  <a:pt x="3561348" y="385010"/>
                </a:cubicBezTo>
                <a:cubicBezTo>
                  <a:pt x="3580064" y="387684"/>
                  <a:pt x="3598956" y="389323"/>
                  <a:pt x="3617495" y="393031"/>
                </a:cubicBezTo>
                <a:cubicBezTo>
                  <a:pt x="3658249" y="401182"/>
                  <a:pt x="3625229" y="403377"/>
                  <a:pt x="3673642" y="409073"/>
                </a:cubicBezTo>
                <a:cubicBezTo>
                  <a:pt x="3708264" y="413146"/>
                  <a:pt x="3743158" y="414420"/>
                  <a:pt x="3777916" y="417094"/>
                </a:cubicBezTo>
                <a:cubicBezTo>
                  <a:pt x="3791284" y="419768"/>
                  <a:pt x="3804795" y="421808"/>
                  <a:pt x="3818021" y="425115"/>
                </a:cubicBezTo>
                <a:cubicBezTo>
                  <a:pt x="3826223" y="427166"/>
                  <a:pt x="3833954" y="430813"/>
                  <a:pt x="3842084" y="433136"/>
                </a:cubicBezTo>
                <a:cubicBezTo>
                  <a:pt x="3852684" y="436165"/>
                  <a:pt x="3863474" y="438484"/>
                  <a:pt x="3874169" y="441158"/>
                </a:cubicBezTo>
                <a:cubicBezTo>
                  <a:pt x="3882190" y="446505"/>
                  <a:pt x="3889769" y="452584"/>
                  <a:pt x="3898232" y="457200"/>
                </a:cubicBezTo>
                <a:cubicBezTo>
                  <a:pt x="3942769" y="481493"/>
                  <a:pt x="3953892" y="480897"/>
                  <a:pt x="3986463" y="505326"/>
                </a:cubicBezTo>
                <a:cubicBezTo>
                  <a:pt x="3989488" y="507595"/>
                  <a:pt x="3991810" y="510673"/>
                  <a:pt x="3994484" y="513347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reihandform 135"/>
          <p:cNvSpPr/>
          <p:nvPr/>
        </p:nvSpPr>
        <p:spPr>
          <a:xfrm>
            <a:off x="1620253" y="1740568"/>
            <a:ext cx="5406189" cy="561474"/>
          </a:xfrm>
          <a:custGeom>
            <a:avLst/>
            <a:gdLst>
              <a:gd name="connsiteX0" fmla="*/ 0 w 5406189"/>
              <a:gd name="connsiteY0" fmla="*/ 0 h 561474"/>
              <a:gd name="connsiteX1" fmla="*/ 40105 w 5406189"/>
              <a:gd name="connsiteY1" fmla="*/ 8021 h 561474"/>
              <a:gd name="connsiteX2" fmla="*/ 56147 w 5406189"/>
              <a:gd name="connsiteY2" fmla="*/ 24064 h 561474"/>
              <a:gd name="connsiteX3" fmla="*/ 80210 w 5406189"/>
              <a:gd name="connsiteY3" fmla="*/ 32085 h 561474"/>
              <a:gd name="connsiteX4" fmla="*/ 104273 w 5406189"/>
              <a:gd name="connsiteY4" fmla="*/ 56148 h 561474"/>
              <a:gd name="connsiteX5" fmla="*/ 128336 w 5406189"/>
              <a:gd name="connsiteY5" fmla="*/ 64169 h 561474"/>
              <a:gd name="connsiteX6" fmla="*/ 168442 w 5406189"/>
              <a:gd name="connsiteY6" fmla="*/ 104274 h 561474"/>
              <a:gd name="connsiteX7" fmla="*/ 216568 w 5406189"/>
              <a:gd name="connsiteY7" fmla="*/ 144379 h 561474"/>
              <a:gd name="connsiteX8" fmla="*/ 240631 w 5406189"/>
              <a:gd name="connsiteY8" fmla="*/ 160421 h 561474"/>
              <a:gd name="connsiteX9" fmla="*/ 256673 w 5406189"/>
              <a:gd name="connsiteY9" fmla="*/ 176464 h 561474"/>
              <a:gd name="connsiteX10" fmla="*/ 280736 w 5406189"/>
              <a:gd name="connsiteY10" fmla="*/ 184485 h 561474"/>
              <a:gd name="connsiteX11" fmla="*/ 312821 w 5406189"/>
              <a:gd name="connsiteY11" fmla="*/ 208548 h 561474"/>
              <a:gd name="connsiteX12" fmla="*/ 385010 w 5406189"/>
              <a:gd name="connsiteY12" fmla="*/ 232611 h 561474"/>
              <a:gd name="connsiteX13" fmla="*/ 409073 w 5406189"/>
              <a:gd name="connsiteY13" fmla="*/ 240632 h 561474"/>
              <a:gd name="connsiteX14" fmla="*/ 457200 w 5406189"/>
              <a:gd name="connsiteY14" fmla="*/ 272716 h 561474"/>
              <a:gd name="connsiteX15" fmla="*/ 489284 w 5406189"/>
              <a:gd name="connsiteY15" fmla="*/ 280737 h 561474"/>
              <a:gd name="connsiteX16" fmla="*/ 561473 w 5406189"/>
              <a:gd name="connsiteY16" fmla="*/ 296779 h 561474"/>
              <a:gd name="connsiteX17" fmla="*/ 625642 w 5406189"/>
              <a:gd name="connsiteY17" fmla="*/ 320843 h 561474"/>
              <a:gd name="connsiteX18" fmla="*/ 673768 w 5406189"/>
              <a:gd name="connsiteY18" fmla="*/ 336885 h 561474"/>
              <a:gd name="connsiteX19" fmla="*/ 737936 w 5406189"/>
              <a:gd name="connsiteY19" fmla="*/ 352927 h 561474"/>
              <a:gd name="connsiteX20" fmla="*/ 770021 w 5406189"/>
              <a:gd name="connsiteY20" fmla="*/ 360948 h 561474"/>
              <a:gd name="connsiteX21" fmla="*/ 866273 w 5406189"/>
              <a:gd name="connsiteY21" fmla="*/ 376990 h 561474"/>
              <a:gd name="connsiteX22" fmla="*/ 970547 w 5406189"/>
              <a:gd name="connsiteY22" fmla="*/ 401053 h 561474"/>
              <a:gd name="connsiteX23" fmla="*/ 1026694 w 5406189"/>
              <a:gd name="connsiteY23" fmla="*/ 417095 h 561474"/>
              <a:gd name="connsiteX24" fmla="*/ 1050758 w 5406189"/>
              <a:gd name="connsiteY24" fmla="*/ 425116 h 561474"/>
              <a:gd name="connsiteX25" fmla="*/ 1098884 w 5406189"/>
              <a:gd name="connsiteY25" fmla="*/ 433137 h 561474"/>
              <a:gd name="connsiteX26" fmla="*/ 1130968 w 5406189"/>
              <a:gd name="connsiteY26" fmla="*/ 441158 h 561474"/>
              <a:gd name="connsiteX27" fmla="*/ 1203158 w 5406189"/>
              <a:gd name="connsiteY27" fmla="*/ 449179 h 561474"/>
              <a:gd name="connsiteX28" fmla="*/ 1299410 w 5406189"/>
              <a:gd name="connsiteY28" fmla="*/ 465221 h 561474"/>
              <a:gd name="connsiteX29" fmla="*/ 1387642 w 5406189"/>
              <a:gd name="connsiteY29" fmla="*/ 473243 h 561474"/>
              <a:gd name="connsiteX30" fmla="*/ 1548063 w 5406189"/>
              <a:gd name="connsiteY30" fmla="*/ 497306 h 561474"/>
              <a:gd name="connsiteX31" fmla="*/ 1620252 w 5406189"/>
              <a:gd name="connsiteY31" fmla="*/ 513348 h 561474"/>
              <a:gd name="connsiteX32" fmla="*/ 1676400 w 5406189"/>
              <a:gd name="connsiteY32" fmla="*/ 521369 h 561474"/>
              <a:gd name="connsiteX33" fmla="*/ 2077452 w 5406189"/>
              <a:gd name="connsiteY33" fmla="*/ 513348 h 561474"/>
              <a:gd name="connsiteX34" fmla="*/ 2414336 w 5406189"/>
              <a:gd name="connsiteY34" fmla="*/ 497306 h 561474"/>
              <a:gd name="connsiteX35" fmla="*/ 2799347 w 5406189"/>
              <a:gd name="connsiteY35" fmla="*/ 513348 h 561474"/>
              <a:gd name="connsiteX36" fmla="*/ 2823410 w 5406189"/>
              <a:gd name="connsiteY36" fmla="*/ 521369 h 561474"/>
              <a:gd name="connsiteX37" fmla="*/ 2911642 w 5406189"/>
              <a:gd name="connsiteY37" fmla="*/ 529390 h 561474"/>
              <a:gd name="connsiteX38" fmla="*/ 3729789 w 5406189"/>
              <a:gd name="connsiteY38" fmla="*/ 513348 h 561474"/>
              <a:gd name="connsiteX39" fmla="*/ 3801979 w 5406189"/>
              <a:gd name="connsiteY39" fmla="*/ 505327 h 561474"/>
              <a:gd name="connsiteX40" fmla="*/ 3874168 w 5406189"/>
              <a:gd name="connsiteY40" fmla="*/ 489285 h 561474"/>
              <a:gd name="connsiteX41" fmla="*/ 5165558 w 5406189"/>
              <a:gd name="connsiteY41" fmla="*/ 497306 h 561474"/>
              <a:gd name="connsiteX42" fmla="*/ 5261810 w 5406189"/>
              <a:gd name="connsiteY42" fmla="*/ 521369 h 561474"/>
              <a:gd name="connsiteX43" fmla="*/ 5334000 w 5406189"/>
              <a:gd name="connsiteY43" fmla="*/ 545432 h 561474"/>
              <a:gd name="connsiteX44" fmla="*/ 5406189 w 5406189"/>
              <a:gd name="connsiteY44" fmla="*/ 561474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06189" h="561474">
                <a:moveTo>
                  <a:pt x="0" y="0"/>
                </a:moveTo>
                <a:cubicBezTo>
                  <a:pt x="13368" y="2674"/>
                  <a:pt x="27574" y="2650"/>
                  <a:pt x="40105" y="8021"/>
                </a:cubicBezTo>
                <a:cubicBezTo>
                  <a:pt x="47056" y="11000"/>
                  <a:pt x="49662" y="20173"/>
                  <a:pt x="56147" y="24064"/>
                </a:cubicBezTo>
                <a:cubicBezTo>
                  <a:pt x="63397" y="28414"/>
                  <a:pt x="72189" y="29411"/>
                  <a:pt x="80210" y="32085"/>
                </a:cubicBezTo>
                <a:cubicBezTo>
                  <a:pt x="88231" y="40106"/>
                  <a:pt x="94835" y="49856"/>
                  <a:pt x="104273" y="56148"/>
                </a:cubicBezTo>
                <a:cubicBezTo>
                  <a:pt x="111308" y="60838"/>
                  <a:pt x="121572" y="59096"/>
                  <a:pt x="128336" y="64169"/>
                </a:cubicBezTo>
                <a:cubicBezTo>
                  <a:pt x="143461" y="75512"/>
                  <a:pt x="152711" y="93787"/>
                  <a:pt x="168442" y="104274"/>
                </a:cubicBezTo>
                <a:cubicBezTo>
                  <a:pt x="228186" y="144103"/>
                  <a:pt x="154809" y="92913"/>
                  <a:pt x="216568" y="144379"/>
                </a:cubicBezTo>
                <a:cubicBezTo>
                  <a:pt x="223974" y="150550"/>
                  <a:pt x="233103" y="154399"/>
                  <a:pt x="240631" y="160421"/>
                </a:cubicBezTo>
                <a:cubicBezTo>
                  <a:pt x="246536" y="165145"/>
                  <a:pt x="250188" y="172573"/>
                  <a:pt x="256673" y="176464"/>
                </a:cubicBezTo>
                <a:cubicBezTo>
                  <a:pt x="263923" y="180814"/>
                  <a:pt x="272715" y="181811"/>
                  <a:pt x="280736" y="184485"/>
                </a:cubicBezTo>
                <a:cubicBezTo>
                  <a:pt x="291431" y="192506"/>
                  <a:pt x="300864" y="202569"/>
                  <a:pt x="312821" y="208548"/>
                </a:cubicBezTo>
                <a:lnTo>
                  <a:pt x="385010" y="232611"/>
                </a:lnTo>
                <a:cubicBezTo>
                  <a:pt x="393031" y="235285"/>
                  <a:pt x="402038" y="235942"/>
                  <a:pt x="409073" y="240632"/>
                </a:cubicBezTo>
                <a:cubicBezTo>
                  <a:pt x="425115" y="251327"/>
                  <a:pt x="438495" y="268040"/>
                  <a:pt x="457200" y="272716"/>
                </a:cubicBezTo>
                <a:cubicBezTo>
                  <a:pt x="467895" y="275390"/>
                  <a:pt x="478523" y="278346"/>
                  <a:pt x="489284" y="280737"/>
                </a:cubicBezTo>
                <a:cubicBezTo>
                  <a:pt x="526499" y="289007"/>
                  <a:pt x="527240" y="286998"/>
                  <a:pt x="561473" y="296779"/>
                </a:cubicBezTo>
                <a:cubicBezTo>
                  <a:pt x="589288" y="304726"/>
                  <a:pt x="594559" y="309540"/>
                  <a:pt x="625642" y="320843"/>
                </a:cubicBezTo>
                <a:cubicBezTo>
                  <a:pt x="641534" y="326622"/>
                  <a:pt x="657363" y="332784"/>
                  <a:pt x="673768" y="336885"/>
                </a:cubicBezTo>
                <a:lnTo>
                  <a:pt x="737936" y="352927"/>
                </a:lnTo>
                <a:cubicBezTo>
                  <a:pt x="748631" y="355601"/>
                  <a:pt x="759211" y="358786"/>
                  <a:pt x="770021" y="360948"/>
                </a:cubicBezTo>
                <a:cubicBezTo>
                  <a:pt x="828665" y="372677"/>
                  <a:pt x="796630" y="367041"/>
                  <a:pt x="866273" y="376990"/>
                </a:cubicBezTo>
                <a:cubicBezTo>
                  <a:pt x="932336" y="399010"/>
                  <a:pt x="897660" y="390641"/>
                  <a:pt x="970547" y="401053"/>
                </a:cubicBezTo>
                <a:cubicBezTo>
                  <a:pt x="1028236" y="420283"/>
                  <a:pt x="956200" y="396954"/>
                  <a:pt x="1026694" y="417095"/>
                </a:cubicBezTo>
                <a:cubicBezTo>
                  <a:pt x="1034824" y="419418"/>
                  <a:pt x="1042504" y="423282"/>
                  <a:pt x="1050758" y="425116"/>
                </a:cubicBezTo>
                <a:cubicBezTo>
                  <a:pt x="1066634" y="428644"/>
                  <a:pt x="1082937" y="429948"/>
                  <a:pt x="1098884" y="433137"/>
                </a:cubicBezTo>
                <a:cubicBezTo>
                  <a:pt x="1109694" y="435299"/>
                  <a:pt x="1120072" y="439482"/>
                  <a:pt x="1130968" y="441158"/>
                </a:cubicBezTo>
                <a:cubicBezTo>
                  <a:pt x="1154898" y="444839"/>
                  <a:pt x="1179190" y="445755"/>
                  <a:pt x="1203158" y="449179"/>
                </a:cubicBezTo>
                <a:cubicBezTo>
                  <a:pt x="1317165" y="465466"/>
                  <a:pt x="1152992" y="448951"/>
                  <a:pt x="1299410" y="465221"/>
                </a:cubicBezTo>
                <a:cubicBezTo>
                  <a:pt x="1328761" y="468482"/>
                  <a:pt x="1358231" y="470569"/>
                  <a:pt x="1387642" y="473243"/>
                </a:cubicBezTo>
                <a:cubicBezTo>
                  <a:pt x="1483044" y="497094"/>
                  <a:pt x="1429839" y="487454"/>
                  <a:pt x="1548063" y="497306"/>
                </a:cubicBezTo>
                <a:cubicBezTo>
                  <a:pt x="1576905" y="504516"/>
                  <a:pt x="1589704" y="508257"/>
                  <a:pt x="1620252" y="513348"/>
                </a:cubicBezTo>
                <a:cubicBezTo>
                  <a:pt x="1638901" y="516456"/>
                  <a:pt x="1657684" y="518695"/>
                  <a:pt x="1676400" y="521369"/>
                </a:cubicBezTo>
                <a:lnTo>
                  <a:pt x="2077452" y="513348"/>
                </a:lnTo>
                <a:cubicBezTo>
                  <a:pt x="2380777" y="506375"/>
                  <a:pt x="2278166" y="524540"/>
                  <a:pt x="2414336" y="497306"/>
                </a:cubicBezTo>
                <a:cubicBezTo>
                  <a:pt x="2465330" y="498763"/>
                  <a:pt x="2700258" y="500962"/>
                  <a:pt x="2799347" y="513348"/>
                </a:cubicBezTo>
                <a:cubicBezTo>
                  <a:pt x="2807737" y="514397"/>
                  <a:pt x="2815040" y="520173"/>
                  <a:pt x="2823410" y="521369"/>
                </a:cubicBezTo>
                <a:cubicBezTo>
                  <a:pt x="2852645" y="525545"/>
                  <a:pt x="2882231" y="526716"/>
                  <a:pt x="2911642" y="529390"/>
                </a:cubicBezTo>
                <a:lnTo>
                  <a:pt x="3729789" y="513348"/>
                </a:lnTo>
                <a:cubicBezTo>
                  <a:pt x="3753992" y="512694"/>
                  <a:pt x="3778097" y="509307"/>
                  <a:pt x="3801979" y="505327"/>
                </a:cubicBezTo>
                <a:cubicBezTo>
                  <a:pt x="3826294" y="501275"/>
                  <a:pt x="3850105" y="494632"/>
                  <a:pt x="3874168" y="489285"/>
                </a:cubicBezTo>
                <a:lnTo>
                  <a:pt x="5165558" y="497306"/>
                </a:lnTo>
                <a:cubicBezTo>
                  <a:pt x="5199168" y="497709"/>
                  <a:pt x="5230691" y="510996"/>
                  <a:pt x="5261810" y="521369"/>
                </a:cubicBezTo>
                <a:lnTo>
                  <a:pt x="5334000" y="545432"/>
                </a:lnTo>
                <a:cubicBezTo>
                  <a:pt x="5357593" y="553296"/>
                  <a:pt x="5380803" y="561474"/>
                  <a:pt x="5406189" y="561474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reihandform 137"/>
          <p:cNvSpPr/>
          <p:nvPr/>
        </p:nvSpPr>
        <p:spPr>
          <a:xfrm>
            <a:off x="4772526" y="1740568"/>
            <a:ext cx="1636295" cy="425116"/>
          </a:xfrm>
          <a:custGeom>
            <a:avLst/>
            <a:gdLst>
              <a:gd name="connsiteX0" fmla="*/ 0 w 1636295"/>
              <a:gd name="connsiteY0" fmla="*/ 0 h 425116"/>
              <a:gd name="connsiteX1" fmla="*/ 64169 w 1636295"/>
              <a:gd name="connsiteY1" fmla="*/ 24064 h 425116"/>
              <a:gd name="connsiteX2" fmla="*/ 104274 w 1636295"/>
              <a:gd name="connsiteY2" fmla="*/ 32085 h 425116"/>
              <a:gd name="connsiteX3" fmla="*/ 160421 w 1636295"/>
              <a:gd name="connsiteY3" fmla="*/ 48127 h 425116"/>
              <a:gd name="connsiteX4" fmla="*/ 200527 w 1636295"/>
              <a:gd name="connsiteY4" fmla="*/ 56148 h 425116"/>
              <a:gd name="connsiteX5" fmla="*/ 224590 w 1636295"/>
              <a:gd name="connsiteY5" fmla="*/ 64169 h 425116"/>
              <a:gd name="connsiteX6" fmla="*/ 264695 w 1636295"/>
              <a:gd name="connsiteY6" fmla="*/ 72190 h 425116"/>
              <a:gd name="connsiteX7" fmla="*/ 409074 w 1636295"/>
              <a:gd name="connsiteY7" fmla="*/ 96253 h 425116"/>
              <a:gd name="connsiteX8" fmla="*/ 513348 w 1636295"/>
              <a:gd name="connsiteY8" fmla="*/ 104274 h 425116"/>
              <a:gd name="connsiteX9" fmla="*/ 545432 w 1636295"/>
              <a:gd name="connsiteY9" fmla="*/ 112295 h 425116"/>
              <a:gd name="connsiteX10" fmla="*/ 617621 w 1636295"/>
              <a:gd name="connsiteY10" fmla="*/ 128337 h 425116"/>
              <a:gd name="connsiteX11" fmla="*/ 641685 w 1636295"/>
              <a:gd name="connsiteY11" fmla="*/ 136358 h 425116"/>
              <a:gd name="connsiteX12" fmla="*/ 673769 w 1636295"/>
              <a:gd name="connsiteY12" fmla="*/ 144379 h 425116"/>
              <a:gd name="connsiteX13" fmla="*/ 697832 w 1636295"/>
              <a:gd name="connsiteY13" fmla="*/ 152400 h 425116"/>
              <a:gd name="connsiteX14" fmla="*/ 762000 w 1636295"/>
              <a:gd name="connsiteY14" fmla="*/ 160421 h 425116"/>
              <a:gd name="connsiteX15" fmla="*/ 786063 w 1636295"/>
              <a:gd name="connsiteY15" fmla="*/ 168443 h 425116"/>
              <a:gd name="connsiteX16" fmla="*/ 810127 w 1636295"/>
              <a:gd name="connsiteY16" fmla="*/ 184485 h 425116"/>
              <a:gd name="connsiteX17" fmla="*/ 858253 w 1636295"/>
              <a:gd name="connsiteY17" fmla="*/ 192506 h 425116"/>
              <a:gd name="connsiteX18" fmla="*/ 882316 w 1636295"/>
              <a:gd name="connsiteY18" fmla="*/ 200527 h 425116"/>
              <a:gd name="connsiteX19" fmla="*/ 914400 w 1636295"/>
              <a:gd name="connsiteY19" fmla="*/ 208548 h 425116"/>
              <a:gd name="connsiteX20" fmla="*/ 970548 w 1636295"/>
              <a:gd name="connsiteY20" fmla="*/ 224590 h 425116"/>
              <a:gd name="connsiteX21" fmla="*/ 994611 w 1636295"/>
              <a:gd name="connsiteY21" fmla="*/ 232611 h 425116"/>
              <a:gd name="connsiteX22" fmla="*/ 1058779 w 1636295"/>
              <a:gd name="connsiteY22" fmla="*/ 248653 h 425116"/>
              <a:gd name="connsiteX23" fmla="*/ 1082842 w 1636295"/>
              <a:gd name="connsiteY23" fmla="*/ 256674 h 425116"/>
              <a:gd name="connsiteX24" fmla="*/ 1138990 w 1636295"/>
              <a:gd name="connsiteY24" fmla="*/ 264695 h 425116"/>
              <a:gd name="connsiteX25" fmla="*/ 1195137 w 1636295"/>
              <a:gd name="connsiteY25" fmla="*/ 280737 h 425116"/>
              <a:gd name="connsiteX26" fmla="*/ 1291390 w 1636295"/>
              <a:gd name="connsiteY26" fmla="*/ 288758 h 425116"/>
              <a:gd name="connsiteX27" fmla="*/ 1331495 w 1636295"/>
              <a:gd name="connsiteY27" fmla="*/ 296779 h 425116"/>
              <a:gd name="connsiteX28" fmla="*/ 1363579 w 1636295"/>
              <a:gd name="connsiteY28" fmla="*/ 304800 h 425116"/>
              <a:gd name="connsiteX29" fmla="*/ 1443790 w 1636295"/>
              <a:gd name="connsiteY29" fmla="*/ 312821 h 425116"/>
              <a:gd name="connsiteX30" fmla="*/ 1491916 w 1636295"/>
              <a:gd name="connsiteY30" fmla="*/ 328864 h 425116"/>
              <a:gd name="connsiteX31" fmla="*/ 1515979 w 1636295"/>
              <a:gd name="connsiteY31" fmla="*/ 336885 h 425116"/>
              <a:gd name="connsiteX32" fmla="*/ 1540042 w 1636295"/>
              <a:gd name="connsiteY32" fmla="*/ 352927 h 425116"/>
              <a:gd name="connsiteX33" fmla="*/ 1556085 w 1636295"/>
              <a:gd name="connsiteY33" fmla="*/ 368969 h 425116"/>
              <a:gd name="connsiteX34" fmla="*/ 1580148 w 1636295"/>
              <a:gd name="connsiteY34" fmla="*/ 376990 h 425116"/>
              <a:gd name="connsiteX35" fmla="*/ 1596190 w 1636295"/>
              <a:gd name="connsiteY35" fmla="*/ 401053 h 425116"/>
              <a:gd name="connsiteX36" fmla="*/ 1620253 w 1636295"/>
              <a:gd name="connsiteY36" fmla="*/ 409074 h 425116"/>
              <a:gd name="connsiteX37" fmla="*/ 1636295 w 1636295"/>
              <a:gd name="connsiteY37" fmla="*/ 425116 h 42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36295" h="425116">
                <a:moveTo>
                  <a:pt x="0" y="0"/>
                </a:moveTo>
                <a:cubicBezTo>
                  <a:pt x="133011" y="26602"/>
                  <a:pt x="-30247" y="-11343"/>
                  <a:pt x="64169" y="24064"/>
                </a:cubicBezTo>
                <a:cubicBezTo>
                  <a:pt x="76934" y="28851"/>
                  <a:pt x="90966" y="29128"/>
                  <a:pt x="104274" y="32085"/>
                </a:cubicBezTo>
                <a:cubicBezTo>
                  <a:pt x="239324" y="62096"/>
                  <a:pt x="53220" y="21327"/>
                  <a:pt x="160421" y="48127"/>
                </a:cubicBezTo>
                <a:cubicBezTo>
                  <a:pt x="173647" y="51434"/>
                  <a:pt x="187301" y="52841"/>
                  <a:pt x="200527" y="56148"/>
                </a:cubicBezTo>
                <a:cubicBezTo>
                  <a:pt x="208729" y="58199"/>
                  <a:pt x="216388" y="62118"/>
                  <a:pt x="224590" y="64169"/>
                </a:cubicBezTo>
                <a:cubicBezTo>
                  <a:pt x="237816" y="67476"/>
                  <a:pt x="251264" y="69854"/>
                  <a:pt x="264695" y="72190"/>
                </a:cubicBezTo>
                <a:cubicBezTo>
                  <a:pt x="312764" y="80550"/>
                  <a:pt x="360428" y="92511"/>
                  <a:pt x="409074" y="96253"/>
                </a:cubicBezTo>
                <a:lnTo>
                  <a:pt x="513348" y="104274"/>
                </a:lnTo>
                <a:cubicBezTo>
                  <a:pt x="524043" y="106948"/>
                  <a:pt x="534671" y="109904"/>
                  <a:pt x="545432" y="112295"/>
                </a:cubicBezTo>
                <a:cubicBezTo>
                  <a:pt x="582651" y="120566"/>
                  <a:pt x="583386" y="118556"/>
                  <a:pt x="617621" y="128337"/>
                </a:cubicBezTo>
                <a:cubicBezTo>
                  <a:pt x="625751" y="130660"/>
                  <a:pt x="633555" y="134035"/>
                  <a:pt x="641685" y="136358"/>
                </a:cubicBezTo>
                <a:cubicBezTo>
                  <a:pt x="652285" y="139386"/>
                  <a:pt x="663169" y="141351"/>
                  <a:pt x="673769" y="144379"/>
                </a:cubicBezTo>
                <a:cubicBezTo>
                  <a:pt x="681899" y="146702"/>
                  <a:pt x="689514" y="150888"/>
                  <a:pt x="697832" y="152400"/>
                </a:cubicBezTo>
                <a:cubicBezTo>
                  <a:pt x="719040" y="156256"/>
                  <a:pt x="740611" y="157747"/>
                  <a:pt x="762000" y="160421"/>
                </a:cubicBezTo>
                <a:cubicBezTo>
                  <a:pt x="770021" y="163095"/>
                  <a:pt x="778501" y="164662"/>
                  <a:pt x="786063" y="168443"/>
                </a:cubicBezTo>
                <a:cubicBezTo>
                  <a:pt x="794686" y="172754"/>
                  <a:pt x="800981" y="181437"/>
                  <a:pt x="810127" y="184485"/>
                </a:cubicBezTo>
                <a:cubicBezTo>
                  <a:pt x="825556" y="189628"/>
                  <a:pt x="842377" y="188978"/>
                  <a:pt x="858253" y="192506"/>
                </a:cubicBezTo>
                <a:cubicBezTo>
                  <a:pt x="866507" y="194340"/>
                  <a:pt x="874186" y="198204"/>
                  <a:pt x="882316" y="200527"/>
                </a:cubicBezTo>
                <a:cubicBezTo>
                  <a:pt x="892916" y="203555"/>
                  <a:pt x="903765" y="205647"/>
                  <a:pt x="914400" y="208548"/>
                </a:cubicBezTo>
                <a:cubicBezTo>
                  <a:pt x="933179" y="213670"/>
                  <a:pt x="951904" y="218997"/>
                  <a:pt x="970548" y="224590"/>
                </a:cubicBezTo>
                <a:cubicBezTo>
                  <a:pt x="978646" y="227019"/>
                  <a:pt x="986454" y="230386"/>
                  <a:pt x="994611" y="232611"/>
                </a:cubicBezTo>
                <a:cubicBezTo>
                  <a:pt x="1015882" y="238412"/>
                  <a:pt x="1037863" y="241681"/>
                  <a:pt x="1058779" y="248653"/>
                </a:cubicBezTo>
                <a:cubicBezTo>
                  <a:pt x="1066800" y="251327"/>
                  <a:pt x="1074551" y="255016"/>
                  <a:pt x="1082842" y="256674"/>
                </a:cubicBezTo>
                <a:cubicBezTo>
                  <a:pt x="1101381" y="260382"/>
                  <a:pt x="1120274" y="262021"/>
                  <a:pt x="1138990" y="264695"/>
                </a:cubicBezTo>
                <a:cubicBezTo>
                  <a:pt x="1154972" y="270022"/>
                  <a:pt x="1179023" y="278723"/>
                  <a:pt x="1195137" y="280737"/>
                </a:cubicBezTo>
                <a:cubicBezTo>
                  <a:pt x="1227084" y="284730"/>
                  <a:pt x="1259306" y="286084"/>
                  <a:pt x="1291390" y="288758"/>
                </a:cubicBezTo>
                <a:cubicBezTo>
                  <a:pt x="1304758" y="291432"/>
                  <a:pt x="1318187" y="293822"/>
                  <a:pt x="1331495" y="296779"/>
                </a:cubicBezTo>
                <a:cubicBezTo>
                  <a:pt x="1342256" y="299170"/>
                  <a:pt x="1352666" y="303241"/>
                  <a:pt x="1363579" y="304800"/>
                </a:cubicBezTo>
                <a:cubicBezTo>
                  <a:pt x="1390179" y="308600"/>
                  <a:pt x="1417053" y="310147"/>
                  <a:pt x="1443790" y="312821"/>
                </a:cubicBezTo>
                <a:lnTo>
                  <a:pt x="1491916" y="328864"/>
                </a:lnTo>
                <a:cubicBezTo>
                  <a:pt x="1499937" y="331538"/>
                  <a:pt x="1508944" y="332195"/>
                  <a:pt x="1515979" y="336885"/>
                </a:cubicBezTo>
                <a:cubicBezTo>
                  <a:pt x="1524000" y="342232"/>
                  <a:pt x="1532514" y="346905"/>
                  <a:pt x="1540042" y="352927"/>
                </a:cubicBezTo>
                <a:cubicBezTo>
                  <a:pt x="1545947" y="357651"/>
                  <a:pt x="1549600" y="365078"/>
                  <a:pt x="1556085" y="368969"/>
                </a:cubicBezTo>
                <a:cubicBezTo>
                  <a:pt x="1563335" y="373319"/>
                  <a:pt x="1572127" y="374316"/>
                  <a:pt x="1580148" y="376990"/>
                </a:cubicBezTo>
                <a:cubicBezTo>
                  <a:pt x="1585495" y="385011"/>
                  <a:pt x="1588662" y="395031"/>
                  <a:pt x="1596190" y="401053"/>
                </a:cubicBezTo>
                <a:cubicBezTo>
                  <a:pt x="1602792" y="406335"/>
                  <a:pt x="1613003" y="404724"/>
                  <a:pt x="1620253" y="409074"/>
                </a:cubicBezTo>
                <a:cubicBezTo>
                  <a:pt x="1626738" y="412965"/>
                  <a:pt x="1630948" y="419769"/>
                  <a:pt x="1636295" y="42511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 138"/>
          <p:cNvSpPr/>
          <p:nvPr/>
        </p:nvSpPr>
        <p:spPr>
          <a:xfrm>
            <a:off x="6489032" y="2358189"/>
            <a:ext cx="473242" cy="256705"/>
          </a:xfrm>
          <a:custGeom>
            <a:avLst/>
            <a:gdLst>
              <a:gd name="connsiteX0" fmla="*/ 0 w 473242"/>
              <a:gd name="connsiteY0" fmla="*/ 0 h 256705"/>
              <a:gd name="connsiteX1" fmla="*/ 24063 w 473242"/>
              <a:gd name="connsiteY1" fmla="*/ 40106 h 256705"/>
              <a:gd name="connsiteX2" fmla="*/ 40105 w 473242"/>
              <a:gd name="connsiteY2" fmla="*/ 64169 h 256705"/>
              <a:gd name="connsiteX3" fmla="*/ 64168 w 473242"/>
              <a:gd name="connsiteY3" fmla="*/ 80211 h 256705"/>
              <a:gd name="connsiteX4" fmla="*/ 88231 w 473242"/>
              <a:gd name="connsiteY4" fmla="*/ 104274 h 256705"/>
              <a:gd name="connsiteX5" fmla="*/ 144379 w 473242"/>
              <a:gd name="connsiteY5" fmla="*/ 136358 h 256705"/>
              <a:gd name="connsiteX6" fmla="*/ 168442 w 473242"/>
              <a:gd name="connsiteY6" fmla="*/ 144379 h 256705"/>
              <a:gd name="connsiteX7" fmla="*/ 216568 w 473242"/>
              <a:gd name="connsiteY7" fmla="*/ 176464 h 256705"/>
              <a:gd name="connsiteX8" fmla="*/ 288757 w 473242"/>
              <a:gd name="connsiteY8" fmla="*/ 200527 h 256705"/>
              <a:gd name="connsiteX9" fmla="*/ 312821 w 473242"/>
              <a:gd name="connsiteY9" fmla="*/ 208548 h 256705"/>
              <a:gd name="connsiteX10" fmla="*/ 393031 w 473242"/>
              <a:gd name="connsiteY10" fmla="*/ 224590 h 256705"/>
              <a:gd name="connsiteX11" fmla="*/ 441157 w 473242"/>
              <a:gd name="connsiteY11" fmla="*/ 240632 h 256705"/>
              <a:gd name="connsiteX12" fmla="*/ 473242 w 473242"/>
              <a:gd name="connsiteY12" fmla="*/ 256674 h 2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3242" h="256705">
                <a:moveTo>
                  <a:pt x="0" y="0"/>
                </a:moveTo>
                <a:cubicBezTo>
                  <a:pt x="8021" y="13369"/>
                  <a:pt x="15800" y="26885"/>
                  <a:pt x="24063" y="40106"/>
                </a:cubicBezTo>
                <a:cubicBezTo>
                  <a:pt x="29172" y="48281"/>
                  <a:pt x="33288" y="57352"/>
                  <a:pt x="40105" y="64169"/>
                </a:cubicBezTo>
                <a:cubicBezTo>
                  <a:pt x="46922" y="70986"/>
                  <a:pt x="56762" y="74040"/>
                  <a:pt x="64168" y="80211"/>
                </a:cubicBezTo>
                <a:cubicBezTo>
                  <a:pt x="72882" y="87473"/>
                  <a:pt x="79517" y="97012"/>
                  <a:pt x="88231" y="104274"/>
                </a:cubicBezTo>
                <a:cubicBezTo>
                  <a:pt x="102448" y="116121"/>
                  <a:pt x="128225" y="129435"/>
                  <a:pt x="144379" y="136358"/>
                </a:cubicBezTo>
                <a:cubicBezTo>
                  <a:pt x="152150" y="139688"/>
                  <a:pt x="160421" y="141705"/>
                  <a:pt x="168442" y="144379"/>
                </a:cubicBezTo>
                <a:cubicBezTo>
                  <a:pt x="184484" y="155074"/>
                  <a:pt x="198277" y="170367"/>
                  <a:pt x="216568" y="176464"/>
                </a:cubicBezTo>
                <a:lnTo>
                  <a:pt x="288757" y="200527"/>
                </a:lnTo>
                <a:cubicBezTo>
                  <a:pt x="296778" y="203201"/>
                  <a:pt x="304530" y="206890"/>
                  <a:pt x="312821" y="208548"/>
                </a:cubicBezTo>
                <a:cubicBezTo>
                  <a:pt x="339558" y="213895"/>
                  <a:pt x="367164" y="215968"/>
                  <a:pt x="393031" y="224590"/>
                </a:cubicBezTo>
                <a:cubicBezTo>
                  <a:pt x="409073" y="229937"/>
                  <a:pt x="427087" y="231252"/>
                  <a:pt x="441157" y="240632"/>
                </a:cubicBezTo>
                <a:cubicBezTo>
                  <a:pt x="467446" y="258157"/>
                  <a:pt x="455581" y="256674"/>
                  <a:pt x="473242" y="256674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AD2AF4A1-CF8E-593C-9200-829AC3E34356}"/>
                  </a:ext>
                </a:extLst>
              </p14:cNvPr>
              <p14:cNvContentPartPr/>
              <p14:nvPr/>
            </p14:nvContentPartPr>
            <p14:xfrm>
              <a:off x="8846823" y="2494427"/>
              <a:ext cx="242280" cy="66672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AD2AF4A1-CF8E-593C-9200-829AC3E34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183" y="2485427"/>
                <a:ext cx="25992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1607BD0-1E51-A454-5397-F18E4A40059A}"/>
                  </a:ext>
                </a:extLst>
              </p14:cNvPr>
              <p14:cNvContentPartPr/>
              <p14:nvPr/>
            </p14:nvContentPartPr>
            <p14:xfrm>
              <a:off x="6095343" y="610187"/>
              <a:ext cx="2439360" cy="25671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1607BD0-1E51-A454-5397-F18E4A4005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6343" y="601187"/>
                <a:ext cx="2457000" cy="25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9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TillHabersetzer</dc:creator>
  <cp:lastModifiedBy>Till Habersetzer</cp:lastModifiedBy>
  <cp:revision>17</cp:revision>
  <dcterms:created xsi:type="dcterms:W3CDTF">2019-06-19T14:18:35Z</dcterms:created>
  <dcterms:modified xsi:type="dcterms:W3CDTF">2024-07-25T10:56:20Z</dcterms:modified>
</cp:coreProperties>
</file>