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"/>
  </p:notesMasterIdLst>
  <p:sldIdLst>
    <p:sldId id="820" r:id="rId3"/>
    <p:sldId id="821" r:id="rId4"/>
    <p:sldId id="8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 Schmitt" initials="TS" lastIdx="4" clrIdx="0">
    <p:extLst>
      <p:ext uri="{19B8F6BF-5375-455C-9EA6-DF929625EA0E}">
        <p15:presenceInfo xmlns:p15="http://schemas.microsoft.com/office/powerpoint/2012/main" userId="S-1-5-21-1085031214-1614895754-682003330-1732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4A7"/>
    <a:srgbClr val="424140"/>
    <a:srgbClr val="565654"/>
    <a:srgbClr val="817D7D"/>
    <a:srgbClr val="FF6161"/>
    <a:srgbClr val="FFBD8A"/>
    <a:srgbClr val="FE9183"/>
    <a:srgbClr val="E6263C"/>
    <a:srgbClr val="E71C36"/>
    <a:srgbClr val="FCF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 autoAdjust="0"/>
    <p:restoredTop sz="73239"/>
  </p:normalViewPr>
  <p:slideViewPr>
    <p:cSldViewPr snapToGrid="0">
      <p:cViewPr>
        <p:scale>
          <a:sx n="91" d="100"/>
          <a:sy n="91" d="100"/>
        </p:scale>
        <p:origin x="9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7845F-0181-824C-80C7-3B0B0C3DC614}" type="datetimeFigureOut">
              <a:rPr lang="en-DE" smtClean="0"/>
              <a:t>02.08.24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4E2C-DDFD-AB40-A03A-8CB2DFBB0A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99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4E2C-DDFD-AB40-A03A-8CB2DFBB0AC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081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c</a:t>
            </a:r>
            <a:r>
              <a:rPr lang="en-DE" dirty="0"/>
              <a:t>onnector cable for the BNC-switch (audio) to STI102 link with the following configuration: channels 1 to 12 on and 13 to 16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E4E2C-DDFD-AB40-A03A-8CB2DFBB0AC3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64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19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Page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‹#›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02.08.24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>
          <p15:clr>
            <a:srgbClr val="F26B43"/>
          </p15:clr>
        </p15:guide>
        <p15:guide id="2" pos="6720">
          <p15:clr>
            <a:srgbClr val="F26B43"/>
          </p15:clr>
        </p15:guide>
        <p15:guide id="3" orient="horz" pos="981">
          <p15:clr>
            <a:srgbClr val="F26B43"/>
          </p15:clr>
        </p15:guide>
        <p15:guide id="4" orient="horz" pos="3884">
          <p15:clr>
            <a:srgbClr val="F26B43"/>
          </p15:clr>
        </p15:guide>
        <p15:guide id="5" pos="9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8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74FF9D-CCAF-361A-74FB-DB701DDCACC8}"/>
              </a:ext>
            </a:extLst>
          </p:cNvPr>
          <p:cNvSpPr/>
          <p:nvPr/>
        </p:nvSpPr>
        <p:spPr>
          <a:xfrm>
            <a:off x="1602146" y="1353893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Buttons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FAFAD-FE19-0174-7176-1974C3E93C26}"/>
              </a:ext>
            </a:extLst>
          </p:cNvPr>
          <p:cNvSpPr/>
          <p:nvPr/>
        </p:nvSpPr>
        <p:spPr>
          <a:xfrm>
            <a:off x="3040550" y="1353893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RPixx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D12E4-B6A7-0973-70A3-9BEC5B86E0D7}"/>
              </a:ext>
            </a:extLst>
          </p:cNvPr>
          <p:cNvSpPr/>
          <p:nvPr/>
        </p:nvSpPr>
        <p:spPr>
          <a:xfrm>
            <a:off x="4478954" y="1353893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DataPixx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D3C5D9-B20E-E369-72D3-F7665B6F193D}"/>
              </a:ext>
            </a:extLst>
          </p:cNvPr>
          <p:cNvSpPr/>
          <p:nvPr/>
        </p:nvSpPr>
        <p:spPr>
          <a:xfrm>
            <a:off x="7698037" y="1347585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STI102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9E598C-4606-62BE-4AAC-A57AEBC11C64}"/>
              </a:ext>
            </a:extLst>
          </p:cNvPr>
          <p:cNvGrpSpPr/>
          <p:nvPr/>
        </p:nvGrpSpPr>
        <p:grpSpPr>
          <a:xfrm>
            <a:off x="5917356" y="279670"/>
            <a:ext cx="1602276" cy="2365139"/>
            <a:chOff x="7003842" y="2045495"/>
            <a:chExt cx="1602276" cy="2365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9CDCCA-CC82-2277-0808-1ACDDB000443}"/>
                </a:ext>
              </a:extLst>
            </p:cNvPr>
            <p:cNvSpPr/>
            <p:nvPr/>
          </p:nvSpPr>
          <p:spPr>
            <a:xfrm>
              <a:off x="7003842" y="2045495"/>
              <a:ext cx="1602276" cy="2365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FFCC26-FA52-9692-589A-58DA7868AF72}"/>
                </a:ext>
              </a:extLst>
            </p:cNvPr>
            <p:cNvSpPr/>
            <p:nvPr/>
          </p:nvSpPr>
          <p:spPr>
            <a:xfrm>
              <a:off x="7120980" y="2526683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Digital 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4CA679-8062-8EC3-05FB-F82AC49C59DA}"/>
                </a:ext>
              </a:extLst>
            </p:cNvPr>
            <p:cNvSpPr/>
            <p:nvPr/>
          </p:nvSpPr>
          <p:spPr>
            <a:xfrm>
              <a:off x="7120980" y="3119718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Digital Out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3DF2A7-65A7-49B5-D232-0681662F2C9B}"/>
                </a:ext>
              </a:extLst>
            </p:cNvPr>
            <p:cNvSpPr/>
            <p:nvPr/>
          </p:nvSpPr>
          <p:spPr>
            <a:xfrm>
              <a:off x="7120980" y="3712753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Analog I/O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FB627A-FA78-69EE-B76B-B5F0BAFE18A3}"/>
                </a:ext>
              </a:extLst>
            </p:cNvPr>
            <p:cNvSpPr txBox="1"/>
            <p:nvPr/>
          </p:nvSpPr>
          <p:spPr>
            <a:xfrm>
              <a:off x="7003842" y="2065901"/>
              <a:ext cx="1602276" cy="37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pc="30" dirty="0"/>
                <a:t>V</a:t>
              </a:r>
              <a:r>
                <a:rPr lang="en-GB" spc="30" dirty="0"/>
                <a:t>p</a:t>
              </a:r>
              <a:r>
                <a:rPr lang="en-DE" spc="30" dirty="0"/>
                <a:t>ixx I/O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000BC6-366C-BDBE-8F91-A20A727AE6AB}"/>
              </a:ext>
            </a:extLst>
          </p:cNvPr>
          <p:cNvGrpSpPr/>
          <p:nvPr/>
        </p:nvGrpSpPr>
        <p:grpSpPr>
          <a:xfrm>
            <a:off x="10574845" y="252776"/>
            <a:ext cx="1602276" cy="2392034"/>
            <a:chOff x="7003842" y="2018600"/>
            <a:chExt cx="1602276" cy="23920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2EFED9-C196-2198-A318-69E6DCB6185C}"/>
                </a:ext>
              </a:extLst>
            </p:cNvPr>
            <p:cNvSpPr/>
            <p:nvPr/>
          </p:nvSpPr>
          <p:spPr>
            <a:xfrm>
              <a:off x="7003842" y="2018600"/>
              <a:ext cx="1602276" cy="239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7F05DA-7706-90B2-F3D2-D8C953B4F006}"/>
                </a:ext>
              </a:extLst>
            </p:cNvPr>
            <p:cNvSpPr/>
            <p:nvPr/>
          </p:nvSpPr>
          <p:spPr>
            <a:xfrm>
              <a:off x="7120980" y="2526683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STI101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A3E407-100A-68EA-2F80-A2BBE560B9EE}"/>
                </a:ext>
              </a:extLst>
            </p:cNvPr>
            <p:cNvSpPr/>
            <p:nvPr/>
          </p:nvSpPr>
          <p:spPr>
            <a:xfrm>
              <a:off x="7120980" y="3119718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STI102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5D29A7-C9A1-C1A3-9C05-A08DBDE62758}"/>
                </a:ext>
              </a:extLst>
            </p:cNvPr>
            <p:cNvSpPr/>
            <p:nvPr/>
          </p:nvSpPr>
          <p:spPr>
            <a:xfrm>
              <a:off x="7120980" y="3712753"/>
              <a:ext cx="1368000" cy="593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MISC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F26DB3-0A83-C11B-2B88-D73DD6001DF1}"/>
                </a:ext>
              </a:extLst>
            </p:cNvPr>
            <p:cNvSpPr txBox="1"/>
            <p:nvPr/>
          </p:nvSpPr>
          <p:spPr>
            <a:xfrm>
              <a:off x="7003842" y="2065900"/>
              <a:ext cx="1602276" cy="37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pc="30" dirty="0"/>
                <a:t>DACQ</a:t>
              </a:r>
              <a:endParaRPr lang="en-DE" spc="30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77118AD-1CA8-73F9-C42B-87BDAE556B42}"/>
              </a:ext>
            </a:extLst>
          </p:cNvPr>
          <p:cNvSpPr/>
          <p:nvPr/>
        </p:nvSpPr>
        <p:spPr>
          <a:xfrm>
            <a:off x="9136442" y="1948440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MEG AII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DFFDE5-3BF1-6805-8E12-DE577663C40A}"/>
              </a:ext>
            </a:extLst>
          </p:cNvPr>
          <p:cNvSpPr/>
          <p:nvPr/>
        </p:nvSpPr>
        <p:spPr>
          <a:xfrm>
            <a:off x="9136442" y="760858"/>
            <a:ext cx="1260000" cy="59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STI101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46B5EB-802A-13E3-980D-FE080B58744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00550" y="1650411"/>
            <a:ext cx="1784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3864D-1584-7636-C72E-54BB24B7A40F}"/>
              </a:ext>
            </a:extLst>
          </p:cNvPr>
          <p:cNvGrpSpPr/>
          <p:nvPr/>
        </p:nvGrpSpPr>
        <p:grpSpPr>
          <a:xfrm>
            <a:off x="4645144" y="5932980"/>
            <a:ext cx="7531977" cy="862728"/>
            <a:chOff x="2042323" y="5855780"/>
            <a:chExt cx="7531977" cy="86272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FB1F19-1945-502A-73E7-229E7C496ECA}"/>
                </a:ext>
              </a:extLst>
            </p:cNvPr>
            <p:cNvSpPr/>
            <p:nvPr/>
          </p:nvSpPr>
          <p:spPr>
            <a:xfrm>
              <a:off x="2043948" y="5855780"/>
              <a:ext cx="7530352" cy="862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DE" spc="3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47CB34-AF04-CBFB-B2E9-1DAF0D87A34D}"/>
                </a:ext>
              </a:extLst>
            </p:cNvPr>
            <p:cNvSpPr/>
            <p:nvPr/>
          </p:nvSpPr>
          <p:spPr>
            <a:xfrm>
              <a:off x="3154309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USB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F7859D-C13D-F579-2785-402F32B5F1BF}"/>
                </a:ext>
              </a:extLst>
            </p:cNvPr>
            <p:cNvSpPr/>
            <p:nvPr/>
          </p:nvSpPr>
          <p:spPr>
            <a:xfrm>
              <a:off x="4055933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Video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DFB856-E330-4900-7598-1D4715D97370}"/>
                </a:ext>
              </a:extLst>
            </p:cNvPr>
            <p:cNvSpPr/>
            <p:nvPr/>
          </p:nvSpPr>
          <p:spPr>
            <a:xfrm>
              <a:off x="4957557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Audio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30BC829-C5E7-0895-EDEF-C88628672637}"/>
                </a:ext>
              </a:extLst>
            </p:cNvPr>
            <p:cNvSpPr/>
            <p:nvPr/>
          </p:nvSpPr>
          <p:spPr>
            <a:xfrm>
              <a:off x="5859181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LPT4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8137B5A-EAAD-D3FB-A266-0CEA21372D63}"/>
                </a:ext>
              </a:extLst>
            </p:cNvPr>
            <p:cNvSpPr/>
            <p:nvPr/>
          </p:nvSpPr>
          <p:spPr>
            <a:xfrm>
              <a:off x="6760805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LPT3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0879DC-13BC-C994-6FB8-F0793CE3F621}"/>
                </a:ext>
              </a:extLst>
            </p:cNvPr>
            <p:cNvSpPr/>
            <p:nvPr/>
          </p:nvSpPr>
          <p:spPr>
            <a:xfrm>
              <a:off x="7662429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LPT2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02B5D5-D614-82FE-8224-6F68492B8E45}"/>
                </a:ext>
              </a:extLst>
            </p:cNvPr>
            <p:cNvSpPr/>
            <p:nvPr/>
          </p:nvSpPr>
          <p:spPr>
            <a:xfrm>
              <a:off x="8564054" y="5990144"/>
              <a:ext cx="9000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DE" spc="30" dirty="0">
                  <a:solidFill>
                    <a:schemeClr val="tx1"/>
                  </a:solidFill>
                </a:rPr>
                <a:t>LPT1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0E9674-928D-9AD3-C2C2-0DD50C3647A2}"/>
                </a:ext>
              </a:extLst>
            </p:cNvPr>
            <p:cNvSpPr txBox="1"/>
            <p:nvPr/>
          </p:nvSpPr>
          <p:spPr>
            <a:xfrm>
              <a:off x="2042323" y="6100458"/>
              <a:ext cx="1110361" cy="37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pc="30" dirty="0"/>
                <a:t>Stim PC</a:t>
              </a:r>
              <a:endParaRPr lang="en-DE" spc="30" dirty="0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A4682F-74E8-86EC-FD33-A7602183B46C}"/>
              </a:ext>
            </a:extLst>
          </p:cNvPr>
          <p:cNvCxnSpPr>
            <a:cxnSpLocks/>
            <a:stCxn id="135" idx="2"/>
            <a:endCxn id="106" idx="0"/>
          </p:cNvCxnSpPr>
          <p:nvPr/>
        </p:nvCxnSpPr>
        <p:spPr>
          <a:xfrm>
            <a:off x="8910378" y="5634017"/>
            <a:ext cx="1624" cy="433327"/>
          </a:xfrm>
          <a:prstGeom prst="straightConnector1">
            <a:avLst/>
          </a:prstGeom>
          <a:ln w="28575">
            <a:solidFill>
              <a:srgbClr val="D9D9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AC190B-6A87-7291-B5D6-192391DF16B4}"/>
              </a:ext>
            </a:extLst>
          </p:cNvPr>
          <p:cNvCxnSpPr>
            <a:cxnSpLocks/>
            <a:stCxn id="138" idx="2"/>
            <a:endCxn id="109" idx="0"/>
          </p:cNvCxnSpPr>
          <p:nvPr/>
        </p:nvCxnSpPr>
        <p:spPr>
          <a:xfrm>
            <a:off x="11609983" y="3877375"/>
            <a:ext cx="6892" cy="2189969"/>
          </a:xfrm>
          <a:prstGeom prst="straightConnector1">
            <a:avLst/>
          </a:prstGeom>
          <a:ln w="28575">
            <a:solidFill>
              <a:srgbClr val="D9D9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E4E0B3-3933-8963-3CD8-026886344311}"/>
              </a:ext>
            </a:extLst>
          </p:cNvPr>
          <p:cNvCxnSpPr>
            <a:cxnSpLocks/>
            <a:stCxn id="137" idx="2"/>
            <a:endCxn id="108" idx="0"/>
          </p:cNvCxnSpPr>
          <p:nvPr/>
        </p:nvCxnSpPr>
        <p:spPr>
          <a:xfrm>
            <a:off x="10712617" y="4446250"/>
            <a:ext cx="2633" cy="1621094"/>
          </a:xfrm>
          <a:prstGeom prst="straightConnector1">
            <a:avLst/>
          </a:prstGeom>
          <a:ln w="28575">
            <a:solidFill>
              <a:srgbClr val="D9D9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E533E50-A4BC-E3A7-1BC8-597063E3F72A}"/>
              </a:ext>
            </a:extLst>
          </p:cNvPr>
          <p:cNvCxnSpPr>
            <a:cxnSpLocks/>
            <a:stCxn id="136" idx="2"/>
            <a:endCxn id="107" idx="0"/>
          </p:cNvCxnSpPr>
          <p:nvPr/>
        </p:nvCxnSpPr>
        <p:spPr>
          <a:xfrm>
            <a:off x="9812002" y="5040796"/>
            <a:ext cx="1624" cy="1026548"/>
          </a:xfrm>
          <a:prstGeom prst="straightConnector1">
            <a:avLst/>
          </a:prstGeom>
          <a:ln w="28575">
            <a:solidFill>
              <a:srgbClr val="D9D9D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38A0EC5-E9D2-F4FB-F11D-8AFCBE28B2B9}"/>
              </a:ext>
            </a:extLst>
          </p:cNvPr>
          <p:cNvSpPr/>
          <p:nvPr/>
        </p:nvSpPr>
        <p:spPr>
          <a:xfrm>
            <a:off x="8460378" y="5040017"/>
            <a:ext cx="900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LPT4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0D2B94-05AF-63AE-D33B-E752F2673882}"/>
              </a:ext>
            </a:extLst>
          </p:cNvPr>
          <p:cNvSpPr/>
          <p:nvPr/>
        </p:nvSpPr>
        <p:spPr>
          <a:xfrm>
            <a:off x="10262617" y="3852250"/>
            <a:ext cx="900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LPT2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5553BB0-407F-E54B-1C41-73C747ED6EF1}"/>
              </a:ext>
            </a:extLst>
          </p:cNvPr>
          <p:cNvSpPr/>
          <p:nvPr/>
        </p:nvSpPr>
        <p:spPr>
          <a:xfrm>
            <a:off x="11159983" y="3283375"/>
            <a:ext cx="900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LPT1</a:t>
            </a: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9E50448-DE81-697B-223C-CB3775395836}"/>
              </a:ext>
            </a:extLst>
          </p:cNvPr>
          <p:cNvCxnSpPr>
            <a:cxnSpLocks/>
            <a:stCxn id="15" idx="2"/>
            <a:endCxn id="184" idx="3"/>
          </p:cNvCxnSpPr>
          <p:nvPr/>
        </p:nvCxnSpPr>
        <p:spPr>
          <a:xfrm rot="5400000">
            <a:off x="5441530" y="804017"/>
            <a:ext cx="1749905" cy="402311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A714B87-0A46-64F4-3837-D0309CBBF0BE}"/>
              </a:ext>
            </a:extLst>
          </p:cNvPr>
          <p:cNvSpPr/>
          <p:nvPr/>
        </p:nvSpPr>
        <p:spPr>
          <a:xfrm>
            <a:off x="1470289" y="2777746"/>
            <a:ext cx="150916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043012C-2277-1AEB-52EF-FA560D47817B}"/>
              </a:ext>
            </a:extLst>
          </p:cNvPr>
          <p:cNvSpPr/>
          <p:nvPr/>
        </p:nvSpPr>
        <p:spPr>
          <a:xfrm>
            <a:off x="1594869" y="3394007"/>
            <a:ext cx="1260000" cy="59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Digital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13B0885-23C8-809B-0E36-8B8CEE059DFA}"/>
              </a:ext>
            </a:extLst>
          </p:cNvPr>
          <p:cNvSpPr/>
          <p:nvPr/>
        </p:nvSpPr>
        <p:spPr>
          <a:xfrm>
            <a:off x="1594869" y="3987042"/>
            <a:ext cx="1260000" cy="59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A6556B3-957D-F0B2-69E4-5EDC500FE0A4}"/>
              </a:ext>
            </a:extLst>
          </p:cNvPr>
          <p:cNvSpPr txBox="1"/>
          <p:nvPr/>
        </p:nvSpPr>
        <p:spPr>
          <a:xfrm>
            <a:off x="1470288" y="2867614"/>
            <a:ext cx="1509161" cy="37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pc="30" dirty="0"/>
              <a:t>Audio I/O</a:t>
            </a:r>
            <a:endParaRPr lang="en-DE" spc="30" dirty="0"/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90F8BDE2-1285-2746-149E-F5ADEEC7D3EE}"/>
              </a:ext>
            </a:extLst>
          </p:cNvPr>
          <p:cNvCxnSpPr>
            <a:cxnSpLocks/>
            <a:stCxn id="175" idx="2"/>
            <a:endCxn id="103" idx="0"/>
          </p:cNvCxnSpPr>
          <p:nvPr/>
        </p:nvCxnSpPr>
        <p:spPr>
          <a:xfrm rot="16200000" flipH="1">
            <a:off x="3831200" y="3691414"/>
            <a:ext cx="769598" cy="398226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A97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847D4C2-D74C-9A55-1279-5D2C0E96953C}"/>
              </a:ext>
            </a:extLst>
          </p:cNvPr>
          <p:cNvCxnSpPr>
            <a:cxnSpLocks/>
            <a:stCxn id="176" idx="3"/>
            <a:endCxn id="184" idx="1"/>
          </p:cNvCxnSpPr>
          <p:nvPr/>
        </p:nvCxnSpPr>
        <p:spPr>
          <a:xfrm>
            <a:off x="2854869" y="3690525"/>
            <a:ext cx="1900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B2E762D0-D74F-6D2D-5889-CCF1BF989F46}"/>
              </a:ext>
            </a:extLst>
          </p:cNvPr>
          <p:cNvCxnSpPr>
            <a:cxnSpLocks/>
            <a:stCxn id="177" idx="3"/>
            <a:endCxn id="184" idx="2"/>
          </p:cNvCxnSpPr>
          <p:nvPr/>
        </p:nvCxnSpPr>
        <p:spPr>
          <a:xfrm flipV="1">
            <a:off x="2854869" y="3987042"/>
            <a:ext cx="820057" cy="2965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387B4F-6619-4598-3A99-6EF3359423FF}"/>
              </a:ext>
            </a:extLst>
          </p:cNvPr>
          <p:cNvSpPr/>
          <p:nvPr/>
        </p:nvSpPr>
        <p:spPr>
          <a:xfrm>
            <a:off x="1594869" y="4580077"/>
            <a:ext cx="1260000" cy="59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44DF93-EFD9-396E-3C1A-2E6F283B3BE1}"/>
              </a:ext>
            </a:extLst>
          </p:cNvPr>
          <p:cNvSpPr/>
          <p:nvPr/>
        </p:nvSpPr>
        <p:spPr>
          <a:xfrm>
            <a:off x="9362002" y="4446796"/>
            <a:ext cx="900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LPT3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FBA4F1-9EB6-2164-F2B9-721B57E78761}"/>
              </a:ext>
            </a:extLst>
          </p:cNvPr>
          <p:cNvSpPr/>
          <p:nvPr/>
        </p:nvSpPr>
        <p:spPr>
          <a:xfrm>
            <a:off x="3044926" y="3394007"/>
            <a:ext cx="1260000" cy="59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DE" spc="30" dirty="0">
                <a:solidFill>
                  <a:schemeClr val="tx1"/>
                </a:solidFill>
              </a:rPr>
              <a:t>BNC SW</a:t>
            </a:r>
          </a:p>
        </p:txBody>
      </p:sp>
      <p:sp>
        <p:nvSpPr>
          <p:cNvPr id="240" name="Text Box 232">
            <a:extLst>
              <a:ext uri="{FF2B5EF4-FFF2-40B4-BE49-F238E27FC236}">
                <a16:creationId xmlns:a16="http://schemas.microsoft.com/office/drawing/2014/main" id="{EE618755-B429-5779-F19D-054966F1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208" y="52068"/>
            <a:ext cx="4293881" cy="831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>
              <a:lnSpc>
                <a:spcPct val="130000"/>
              </a:lnSpc>
              <a:spcAft>
                <a:spcPct val="40000"/>
              </a:spcAft>
            </a:pPr>
            <a:r>
              <a:rPr lang="en-US" sz="4000" cap="small" dirty="0">
                <a:solidFill>
                  <a:srgbClr val="000000"/>
                </a:solidFill>
                <a:latin typeface="Optima" panose="02000503060000020004" pitchFamily="2" charset="0"/>
                <a:cs typeface="Times New Roman" panose="02020603050405020304" pitchFamily="18" charset="0"/>
              </a:rPr>
              <a:t>OKSIMA</a:t>
            </a:r>
            <a:endParaRPr lang="en-US" sz="4000" cap="small" dirty="0">
              <a:solidFill>
                <a:srgbClr val="000000"/>
              </a:solidFill>
              <a:latin typeface="Optima" panose="02000503060000020004" pitchFamily="2" charset="0"/>
              <a:cs typeface="Opti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F9B07-E7BC-6626-8E51-E60FEDF15573}"/>
              </a:ext>
            </a:extLst>
          </p:cNvPr>
          <p:cNvSpPr/>
          <p:nvPr/>
        </p:nvSpPr>
        <p:spPr>
          <a:xfrm>
            <a:off x="8401663" y="3078611"/>
            <a:ext cx="3795841" cy="2849836"/>
          </a:xfrm>
          <a:prstGeom prst="rect">
            <a:avLst/>
          </a:prstGeom>
          <a:solidFill>
            <a:srgbClr val="FFFFFF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F5ADF0-045F-8EB3-DC1E-125E5E399057}"/>
              </a:ext>
            </a:extLst>
          </p:cNvPr>
          <p:cNvCxnSpPr>
            <a:cxnSpLocks/>
          </p:cNvCxnSpPr>
          <p:nvPr/>
        </p:nvCxnSpPr>
        <p:spPr>
          <a:xfrm>
            <a:off x="10396442" y="1057376"/>
            <a:ext cx="295541" cy="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572CD3B-E9D7-FAB9-EE7A-7186DB52C0F8}"/>
              </a:ext>
            </a:extLst>
          </p:cNvPr>
          <p:cNvCxnSpPr>
            <a:cxnSpLocks/>
          </p:cNvCxnSpPr>
          <p:nvPr/>
        </p:nvCxnSpPr>
        <p:spPr>
          <a:xfrm flipV="1">
            <a:off x="8958037" y="1353893"/>
            <a:ext cx="808405" cy="290210"/>
          </a:xfrm>
          <a:prstGeom prst="bentConnector2">
            <a:avLst/>
          </a:prstGeom>
          <a:ln w="508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9D765-603F-8075-9F03-F6CA58C91F88}"/>
              </a:ext>
            </a:extLst>
          </p:cNvPr>
          <p:cNvCxnSpPr>
            <a:cxnSpLocks/>
          </p:cNvCxnSpPr>
          <p:nvPr/>
        </p:nvCxnSpPr>
        <p:spPr>
          <a:xfrm>
            <a:off x="2862146" y="1650411"/>
            <a:ext cx="17840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ACF91-75B9-C6DD-AB18-67ADDF7A95C7}"/>
              </a:ext>
            </a:extLst>
          </p:cNvPr>
          <p:cNvSpPr/>
          <p:nvPr/>
        </p:nvSpPr>
        <p:spPr>
          <a:xfrm>
            <a:off x="6657131" y="6065777"/>
            <a:ext cx="5402852" cy="593999"/>
          </a:xfrm>
          <a:prstGeom prst="rect">
            <a:avLst/>
          </a:prstGeom>
          <a:solidFill>
            <a:srgbClr val="FFFFFF">
              <a:alpha val="88627"/>
            </a:srgbClr>
          </a:solidFill>
          <a:ln w="15875">
            <a:solidFill>
              <a:schemeClr val="bg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0E58F7-2ED4-B5A5-9DEF-3D3C6EF788EB}"/>
              </a:ext>
            </a:extLst>
          </p:cNvPr>
          <p:cNvGrpSpPr/>
          <p:nvPr/>
        </p:nvGrpSpPr>
        <p:grpSpPr>
          <a:xfrm>
            <a:off x="1562208" y="6028891"/>
            <a:ext cx="3133628" cy="832730"/>
            <a:chOff x="1507123" y="6028891"/>
            <a:chExt cx="3133628" cy="83273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8FFE79-F11D-9A70-396E-CADA97FA640D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23" y="6185328"/>
              <a:ext cx="360000" cy="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2E16423-E1D5-2968-1502-220601BA60B8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23" y="6460157"/>
              <a:ext cx="360000" cy="1"/>
            </a:xfrm>
            <a:prstGeom prst="straightConnector1">
              <a:avLst/>
            </a:prstGeom>
            <a:ln w="50800">
              <a:solidFill>
                <a:srgbClr val="01A97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5019FF-549B-1AC3-7D26-DD9438EADB9A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23" y="6734987"/>
              <a:ext cx="360000" cy="1"/>
            </a:xfrm>
            <a:prstGeom prst="straightConnector1">
              <a:avLst/>
            </a:prstGeom>
            <a:ln w="50800">
              <a:solidFill>
                <a:srgbClr val="F4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68A6E3-5923-9BA6-78D0-B2A4886060BD}"/>
                </a:ext>
              </a:extLst>
            </p:cNvPr>
            <p:cNvCxnSpPr>
              <a:cxnSpLocks/>
            </p:cNvCxnSpPr>
            <p:nvPr/>
          </p:nvCxnSpPr>
          <p:spPr>
            <a:xfrm>
              <a:off x="2741640" y="6177658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35DFE93-00EE-9041-98D0-57EF2284EFFB}"/>
                </a:ext>
              </a:extLst>
            </p:cNvPr>
            <p:cNvCxnSpPr>
              <a:cxnSpLocks/>
            </p:cNvCxnSpPr>
            <p:nvPr/>
          </p:nvCxnSpPr>
          <p:spPr>
            <a:xfrm>
              <a:off x="2741640" y="6460157"/>
              <a:ext cx="360000" cy="0"/>
            </a:xfrm>
            <a:prstGeom prst="straightConnector1">
              <a:avLst/>
            </a:prstGeom>
            <a:ln w="28575">
              <a:solidFill>
                <a:srgbClr val="2C9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nhaltsplatzhalter 3">
              <a:extLst>
                <a:ext uri="{FF2B5EF4-FFF2-40B4-BE49-F238E27FC236}">
                  <a16:creationId xmlns:a16="http://schemas.microsoft.com/office/drawing/2014/main" id="{5ACD7A63-55A4-2713-8F09-601F3BE6843B}"/>
                </a:ext>
              </a:extLst>
            </p:cNvPr>
            <p:cNvSpPr txBox="1">
              <a:spLocks/>
            </p:cNvSpPr>
            <p:nvPr/>
          </p:nvSpPr>
          <p:spPr>
            <a:xfrm>
              <a:off x="1947109" y="6028891"/>
              <a:ext cx="856423" cy="83273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225425" indent="-225425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800"/>
                </a:spcAft>
                <a:buFont typeface="Arial" panose="020B0604020202020204" pitchFamily="34" charset="0"/>
                <a:buChar char="‒"/>
                <a:defRPr sz="18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78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800"/>
                </a:spcAft>
                <a:buFont typeface="Arial" panose="020B0604020202020204" pitchFamily="34" charset="0"/>
                <a:buChar char="‒"/>
                <a:defRPr sz="18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9500" indent="-18415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800"/>
                </a:spcAft>
                <a:buFont typeface="Arial" panose="020B0604020202020204" pitchFamily="34" charset="0"/>
                <a:buChar char="‒"/>
                <a:defRPr sz="18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4000" indent="-17780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800"/>
                </a:spcAft>
                <a:buFont typeface="Arial" panose="020B0604020202020204" pitchFamily="34" charset="0"/>
                <a:buChar char="‒"/>
                <a:defRPr sz="18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74850" indent="-177800" algn="l" defTabSz="628650" rtl="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800"/>
                </a:spcAft>
                <a:buFont typeface="Arial" panose="020B0604020202020204" pitchFamily="34" charset="0"/>
                <a:buChar char="‒"/>
                <a:defRPr sz="18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>
                <a:lnSpc>
                  <a:spcPct val="130000"/>
                </a:lnSpc>
                <a:spcAft>
                  <a:spcPts val="0"/>
                </a:spcAft>
                <a:buNone/>
                <a:defRPr/>
              </a:pPr>
              <a:r>
                <a:rPr lang="en-DE" sz="1400" spc="0" dirty="0">
                  <a:solidFill>
                    <a:srgbClr val="1D1D1B"/>
                  </a:solidFill>
                  <a:latin typeface="Optima" panose="02000503060000020004" pitchFamily="2" charset="0"/>
                  <a:cs typeface="Arial"/>
                  <a:sym typeface="Arial"/>
                  <a:rtl val="0"/>
                </a:rPr>
                <a:t>Optic</a:t>
              </a:r>
            </a:p>
            <a:p>
              <a:pPr marL="0" indent="0" defTabSz="457200">
                <a:lnSpc>
                  <a:spcPct val="130000"/>
                </a:lnSpc>
                <a:spcAft>
                  <a:spcPts val="0"/>
                </a:spcAft>
                <a:buNone/>
                <a:defRPr/>
              </a:pPr>
              <a:r>
                <a:rPr lang="en-DE" sz="1400" spc="0" baseline="0" dirty="0">
                  <a:solidFill>
                    <a:srgbClr val="1D1D1B"/>
                  </a:solidFill>
                  <a:latin typeface="Optima" panose="02000503060000020004" pitchFamily="2" charset="0"/>
                  <a:cs typeface="Arial"/>
                  <a:sym typeface="Arial"/>
                  <a:rtl val="0"/>
                </a:rPr>
                <a:t>USB</a:t>
              </a:r>
            </a:p>
            <a:p>
              <a:pPr marL="0" indent="0" defTabSz="457200">
                <a:lnSpc>
                  <a:spcPct val="130000"/>
                </a:lnSpc>
                <a:spcAft>
                  <a:spcPts val="0"/>
                </a:spcAft>
                <a:buNone/>
                <a:defRPr/>
              </a:pPr>
              <a:r>
                <a:rPr lang="en-DE" sz="1400" spc="0" dirty="0">
                  <a:solidFill>
                    <a:srgbClr val="1D1D1B"/>
                  </a:solidFill>
                  <a:latin typeface="Optima" panose="02000503060000020004" pitchFamily="2" charset="0"/>
                  <a:cs typeface="Arial"/>
                  <a:sym typeface="Arial"/>
                  <a:rtl val="0"/>
                </a:rPr>
                <a:t>DVI </a:t>
              </a:r>
              <a:r>
                <a:rPr lang="en-DE" sz="1200" spc="0" dirty="0">
                  <a:solidFill>
                    <a:srgbClr val="1D1D1B"/>
                  </a:solidFill>
                  <a:latin typeface="Optima" panose="02000503060000020004" pitchFamily="2" charset="0"/>
                  <a:cs typeface="Arial"/>
                  <a:sym typeface="Arial"/>
                  <a:rtl val="0"/>
                </a:rPr>
                <a:t>⏱️</a:t>
              </a:r>
              <a:endParaRPr lang="en-DE" sz="1400" spc="0" baseline="0" dirty="0">
                <a:solidFill>
                  <a:srgbClr val="1D1D1B"/>
                </a:solidFill>
                <a:latin typeface="Optima" panose="02000503060000020004" pitchFamily="2" charset="0"/>
                <a:cs typeface="Arial"/>
                <a:sym typeface="Arial"/>
                <a:rtl val="0"/>
              </a:endParaRPr>
            </a:p>
            <a:p>
              <a:pPr marL="0" indent="0">
                <a:lnSpc>
                  <a:spcPct val="130000"/>
                </a:lnSpc>
                <a:spcAft>
                  <a:spcPts val="0"/>
                </a:spcAft>
                <a:buNone/>
              </a:pPr>
              <a:endParaRPr lang="en-US" sz="2400" dirty="0">
                <a:latin typeface="Optima" panose="02000503060000020004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6A62B2-8869-AB98-729F-84ED35DF2371}"/>
                </a:ext>
              </a:extLst>
            </p:cNvPr>
            <p:cNvSpPr txBox="1"/>
            <p:nvPr/>
          </p:nvSpPr>
          <p:spPr>
            <a:xfrm>
              <a:off x="3169664" y="6028891"/>
              <a:ext cx="1471087" cy="53873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Optima" panose="02000503060000020004" pitchFamily="2" charset="0"/>
                  <a:ea typeface="+mn-ea"/>
                  <a:cs typeface="Arial"/>
                  <a:sym typeface="Arial"/>
                  <a:rtl val="0"/>
                </a:rPr>
                <a:t>TTL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Optima" panose="02000503060000020004" pitchFamily="2" charset="0"/>
                  <a:ea typeface="+mn-ea"/>
                  <a:cs typeface="Arial"/>
                  <a:sym typeface="Arial"/>
                  <a:rtl val="0"/>
                </a:rPr>
                <a:t>Analog (Audio)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04749C-A1DF-1B6A-0104-71DF861D6AAA}"/>
              </a:ext>
            </a:extLst>
          </p:cNvPr>
          <p:cNvSpPr txBox="1"/>
          <p:nvPr/>
        </p:nvSpPr>
        <p:spPr>
          <a:xfrm>
            <a:off x="2747086" y="2547160"/>
            <a:ext cx="384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DE" sz="2000" spc="0" dirty="0">
                <a:solidFill>
                  <a:srgbClr val="1D1D1B"/>
                </a:solidFill>
                <a:latin typeface="Optima" panose="02000503060000020004" pitchFamily="2" charset="0"/>
                <a:cs typeface="Arial"/>
                <a:sym typeface="Arial"/>
                <a:rtl val="0"/>
              </a:rPr>
              <a:t>⏰</a:t>
            </a:r>
            <a:endParaRPr lang="en-DE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89580A-7E18-FE6C-FF53-401BD26AAC3D}"/>
              </a:ext>
            </a:extLst>
          </p:cNvPr>
          <p:cNvSpPr txBox="1"/>
          <p:nvPr/>
        </p:nvSpPr>
        <p:spPr>
          <a:xfrm>
            <a:off x="5467628" y="1134228"/>
            <a:ext cx="282506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DE" sz="2000" spc="0" dirty="0">
                <a:solidFill>
                  <a:srgbClr val="1D1D1B"/>
                </a:solidFill>
                <a:latin typeface="Optima" panose="02000503060000020004" pitchFamily="2" charset="0"/>
                <a:cs typeface="Arial"/>
                <a:sym typeface="Arial"/>
                <a:rtl val="0"/>
              </a:rPr>
              <a:t>🕰️</a:t>
            </a:r>
            <a:endParaRPr lang="en-DE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E0CFD5-C74A-34DA-ACF9-CE5EC159CA90}"/>
              </a:ext>
            </a:extLst>
          </p:cNvPr>
          <p:cNvSpPr txBox="1"/>
          <p:nvPr/>
        </p:nvSpPr>
        <p:spPr>
          <a:xfrm>
            <a:off x="4650495" y="5949578"/>
            <a:ext cx="38442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DE" sz="2000" spc="0" dirty="0">
                <a:solidFill>
                  <a:srgbClr val="1D1D1B"/>
                </a:solidFill>
                <a:latin typeface="Optima" panose="02000503060000020004" pitchFamily="2" charset="0"/>
                <a:cs typeface="Arial"/>
                <a:sym typeface="Arial"/>
                <a:rtl val="0"/>
              </a:rPr>
              <a:t>⏱️</a:t>
            </a:r>
            <a:endParaRPr lang="en-DE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5B34AA-5BD7-E317-C9D2-07965F7BFC7C}"/>
              </a:ext>
            </a:extLst>
          </p:cNvPr>
          <p:cNvSpPr txBox="1"/>
          <p:nvPr/>
        </p:nvSpPr>
        <p:spPr>
          <a:xfrm>
            <a:off x="10574845" y="271573"/>
            <a:ext cx="1602276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DE" sz="2000" spc="0" dirty="0">
                <a:solidFill>
                  <a:srgbClr val="1D1D1B"/>
                </a:solidFill>
                <a:latin typeface="Optima" panose="02000503060000020004" pitchFamily="2" charset="0"/>
                <a:cs typeface="Arial"/>
                <a:sym typeface="Arial"/>
                <a:rtl val="0"/>
              </a:rPr>
              <a:t>⌚️</a:t>
            </a:r>
            <a:endParaRPr lang="en-DE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B6CD8D-D374-6132-DA88-DB458415DF5A}"/>
              </a:ext>
            </a:extLst>
          </p:cNvPr>
          <p:cNvSpPr/>
          <p:nvPr/>
        </p:nvSpPr>
        <p:spPr>
          <a:xfrm>
            <a:off x="9136440" y="1947114"/>
            <a:ext cx="1266210" cy="592848"/>
          </a:xfrm>
          <a:prstGeom prst="rect">
            <a:avLst/>
          </a:prstGeom>
          <a:solidFill>
            <a:srgbClr val="FFFFFF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C34BB-80D3-D015-5204-D151495225CC}"/>
              </a:ext>
            </a:extLst>
          </p:cNvPr>
          <p:cNvSpPr/>
          <p:nvPr/>
        </p:nvSpPr>
        <p:spPr>
          <a:xfrm>
            <a:off x="1519333" y="6608448"/>
            <a:ext cx="1080648" cy="249551"/>
          </a:xfrm>
          <a:prstGeom prst="rect">
            <a:avLst/>
          </a:prstGeom>
          <a:solidFill>
            <a:srgbClr val="FFFFFF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CF7AEDA-C630-AC75-F9C1-222200EAE94E}"/>
              </a:ext>
            </a:extLst>
          </p:cNvPr>
          <p:cNvCxnSpPr>
            <a:cxnSpLocks/>
          </p:cNvCxnSpPr>
          <p:nvPr/>
        </p:nvCxnSpPr>
        <p:spPr>
          <a:xfrm>
            <a:off x="2854869" y="4864952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kt 5">
            <a:extLst>
              <a:ext uri="{FF2B5EF4-FFF2-40B4-BE49-F238E27FC236}">
                <a16:creationId xmlns:a16="http://schemas.microsoft.com/office/drawing/2014/main" id="{3756458D-CEF0-2C1E-A3D6-DBB65F76B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8494" y="4355331"/>
          <a:ext cx="706840" cy="103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592900" imgH="2340967" progId="CorelDraw.Graphic.19">
                  <p:embed/>
                </p:oleObj>
              </mc:Choice>
              <mc:Fallback>
                <p:oleObj name="CorelDRAW" r:id="rId2" imgW="1592900" imgH="2340967" progId="CorelDraw.Graphic.19">
                  <p:embed/>
                  <p:pic>
                    <p:nvPicPr>
                      <p:cNvPr id="51" name="Objekt 5">
                        <a:extLst>
                          <a:ext uri="{FF2B5EF4-FFF2-40B4-BE49-F238E27FC236}">
                            <a16:creationId xmlns:a16="http://schemas.microsoft.com/office/drawing/2014/main" id="{3756458D-CEF0-2C1E-A3D6-DBB65F76B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494" y="4355331"/>
                        <a:ext cx="706840" cy="1039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764D1F-DD56-59F9-93A9-A25B44FF9C15}"/>
              </a:ext>
            </a:extLst>
          </p:cNvPr>
          <p:cNvCxnSpPr>
            <a:cxnSpLocks/>
          </p:cNvCxnSpPr>
          <p:nvPr/>
        </p:nvCxnSpPr>
        <p:spPr>
          <a:xfrm>
            <a:off x="5738954" y="1644103"/>
            <a:ext cx="2955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BF0444-9627-A395-0173-068CAA8EBEC7}"/>
              </a:ext>
            </a:extLst>
          </p:cNvPr>
          <p:cNvCxnSpPr>
            <a:cxnSpLocks/>
          </p:cNvCxnSpPr>
          <p:nvPr/>
        </p:nvCxnSpPr>
        <p:spPr>
          <a:xfrm>
            <a:off x="7402497" y="1651135"/>
            <a:ext cx="2955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AC81C43-9930-9215-BCD7-08EB92067983}"/>
              </a:ext>
            </a:extLst>
          </p:cNvPr>
          <p:cNvGrpSpPr/>
          <p:nvPr/>
        </p:nvGrpSpPr>
        <p:grpSpPr>
          <a:xfrm>
            <a:off x="6012824" y="293913"/>
            <a:ext cx="6139596" cy="3727891"/>
            <a:chOff x="1500794" y="112920"/>
            <a:chExt cx="6139596" cy="3727891"/>
          </a:xfrm>
        </p:grpSpPr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BDEB4448-96E5-391A-9482-F604F0EB7A48}"/>
                </a:ext>
              </a:extLst>
            </p:cNvPr>
            <p:cNvSpPr/>
            <p:nvPr/>
          </p:nvSpPr>
          <p:spPr>
            <a:xfrm rot="16200000" flipH="1">
              <a:off x="-177635" y="1791349"/>
              <a:ext cx="3727891" cy="371034"/>
            </a:xfrm>
            <a:prstGeom prst="round2SameRect">
              <a:avLst>
                <a:gd name="adj1" fmla="val 50000"/>
                <a:gd name="adj2" fmla="val 17070"/>
              </a:avLst>
            </a:pr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" name="Round Same-side Corner of Rectangle 80">
              <a:extLst>
                <a:ext uri="{FF2B5EF4-FFF2-40B4-BE49-F238E27FC236}">
                  <a16:creationId xmlns:a16="http://schemas.microsoft.com/office/drawing/2014/main" id="{B4D420F3-A809-56C1-7A9E-10BA73F56843}"/>
                </a:ext>
              </a:extLst>
            </p:cNvPr>
            <p:cNvSpPr/>
            <p:nvPr/>
          </p:nvSpPr>
          <p:spPr>
            <a:xfrm rot="5400000">
              <a:off x="5590927" y="1791349"/>
              <a:ext cx="3727891" cy="371034"/>
            </a:xfrm>
            <a:prstGeom prst="round2SameRect">
              <a:avLst>
                <a:gd name="adj1" fmla="val 50000"/>
                <a:gd name="adj2" fmla="val 17070"/>
              </a:avLst>
            </a:pr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DA5F0302-1C0D-A3EE-F5FB-027D3393A79D}"/>
                </a:ext>
              </a:extLst>
            </p:cNvPr>
            <p:cNvGrpSpPr/>
            <p:nvPr/>
          </p:nvGrpSpPr>
          <p:grpSpPr>
            <a:xfrm>
              <a:off x="1871029" y="188907"/>
              <a:ext cx="5400000" cy="3601072"/>
              <a:chOff x="1767155" y="138603"/>
              <a:chExt cx="5400000" cy="3601072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00FB8A2C-4D1C-0621-3854-1DCE8EA2F258}"/>
                  </a:ext>
                </a:extLst>
              </p:cNvPr>
              <p:cNvSpPr/>
              <p:nvPr/>
            </p:nvSpPr>
            <p:spPr>
              <a:xfrm flipV="1">
                <a:off x="1767155" y="391825"/>
                <a:ext cx="5400000" cy="3096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0EBDF"/>
                  </a:gs>
                  <a:gs pos="50000">
                    <a:srgbClr val="D3CDC7"/>
                  </a:gs>
                  <a:gs pos="100000">
                    <a:srgbClr val="98948E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C158AF-DFF8-63E8-138B-43E16F1C134B}"/>
                  </a:ext>
                </a:extLst>
              </p:cNvPr>
              <p:cNvSpPr/>
              <p:nvPr/>
            </p:nvSpPr>
            <p:spPr>
              <a:xfrm>
                <a:off x="1767155" y="138603"/>
                <a:ext cx="5400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FFFDF3"/>
                  </a:gs>
                  <a:gs pos="67000">
                    <a:srgbClr val="E6E0D9"/>
                  </a:gs>
                  <a:gs pos="34000">
                    <a:srgbClr val="FDF6F0"/>
                  </a:gs>
                  <a:gs pos="73000">
                    <a:srgbClr val="CECAC2"/>
                  </a:gs>
                  <a:gs pos="80000">
                    <a:srgbClr val="68645A"/>
                  </a:gs>
                  <a:gs pos="100000">
                    <a:srgbClr val="38352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CDFF46B-9B95-A2BC-7DF1-F70F1A9FC803}"/>
                  </a:ext>
                </a:extLst>
              </p:cNvPr>
              <p:cNvSpPr/>
              <p:nvPr/>
            </p:nvSpPr>
            <p:spPr>
              <a:xfrm flipV="1">
                <a:off x="1767155" y="3487675"/>
                <a:ext cx="5400000" cy="252000"/>
              </a:xfrm>
              <a:prstGeom prst="rect">
                <a:avLst/>
              </a:prstGeom>
              <a:gradFill flip="none" rotWithShape="1">
                <a:gsLst>
                  <a:gs pos="28000">
                    <a:srgbClr val="727269"/>
                  </a:gs>
                  <a:gs pos="0">
                    <a:srgbClr val="110D04"/>
                  </a:gs>
                  <a:gs pos="79000">
                    <a:srgbClr val="9F9991"/>
                  </a:gs>
                  <a:gs pos="56500">
                    <a:srgbClr val="7E796F"/>
                  </a:gs>
                  <a:gs pos="38000">
                    <a:srgbClr val="8A8579"/>
                  </a:gs>
                  <a:gs pos="83000">
                    <a:srgbClr val="F6F2EB"/>
                  </a:gs>
                  <a:gs pos="93000">
                    <a:srgbClr val="FFFFF7"/>
                  </a:gs>
                  <a:gs pos="100000">
                    <a:srgbClr val="3F392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382F2D-E1E2-D8CB-C77A-B1BE04F45550}"/>
                </a:ext>
              </a:extLst>
            </p:cNvPr>
            <p:cNvSpPr/>
            <p:nvPr/>
          </p:nvSpPr>
          <p:spPr>
            <a:xfrm>
              <a:off x="1939594" y="523953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0C4DF24-3B5B-7AF2-EDA6-A73374563127}"/>
                </a:ext>
              </a:extLst>
            </p:cNvPr>
            <p:cNvSpPr/>
            <p:nvPr/>
          </p:nvSpPr>
          <p:spPr>
            <a:xfrm>
              <a:off x="1942162" y="3266247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C74198-714A-09C8-A652-EE7AE23A6941}"/>
                </a:ext>
              </a:extLst>
            </p:cNvPr>
            <p:cNvSpPr/>
            <p:nvPr/>
          </p:nvSpPr>
          <p:spPr>
            <a:xfrm>
              <a:off x="7019895" y="504002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A47317E-ED9E-B801-51F8-EBD4833142B0}"/>
                </a:ext>
              </a:extLst>
            </p:cNvPr>
            <p:cNvSpPr/>
            <p:nvPr/>
          </p:nvSpPr>
          <p:spPr>
            <a:xfrm>
              <a:off x="7022463" y="3246296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42C0FE-79FB-C52E-62CD-8A54143FA71A}"/>
                </a:ext>
              </a:extLst>
            </p:cNvPr>
            <p:cNvSpPr txBox="1"/>
            <p:nvPr/>
          </p:nvSpPr>
          <p:spPr>
            <a:xfrm>
              <a:off x="2394151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6B6452-5CCE-FFB5-4D97-67AB0B0A16AA}"/>
                </a:ext>
              </a:extLst>
            </p:cNvPr>
            <p:cNvSpPr txBox="1"/>
            <p:nvPr/>
          </p:nvSpPr>
          <p:spPr>
            <a:xfrm>
              <a:off x="297706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94E07E-CC8E-7117-5482-D5B1C93F3EEF}"/>
                </a:ext>
              </a:extLst>
            </p:cNvPr>
            <p:cNvSpPr txBox="1"/>
            <p:nvPr/>
          </p:nvSpPr>
          <p:spPr>
            <a:xfrm>
              <a:off x="3559982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6A747D-F1E1-C255-4FEF-0B62C54F7665}"/>
                </a:ext>
              </a:extLst>
            </p:cNvPr>
            <p:cNvSpPr txBox="1"/>
            <p:nvPr/>
          </p:nvSpPr>
          <p:spPr>
            <a:xfrm>
              <a:off x="414289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5DC517-D3F0-A494-0AD1-0ED1B41E2868}"/>
                </a:ext>
              </a:extLst>
            </p:cNvPr>
            <p:cNvSpPr txBox="1"/>
            <p:nvPr/>
          </p:nvSpPr>
          <p:spPr>
            <a:xfrm>
              <a:off x="2394151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D137687-923C-5769-D858-A9459511FD5D}"/>
                </a:ext>
              </a:extLst>
            </p:cNvPr>
            <p:cNvSpPr txBox="1"/>
            <p:nvPr/>
          </p:nvSpPr>
          <p:spPr>
            <a:xfrm>
              <a:off x="2977066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65207C6-204B-4485-6652-4E1812B2004B}"/>
                </a:ext>
              </a:extLst>
            </p:cNvPr>
            <p:cNvSpPr txBox="1"/>
            <p:nvPr/>
          </p:nvSpPr>
          <p:spPr>
            <a:xfrm>
              <a:off x="3559980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F382C9-04FD-C414-DD32-E4EEA10708BB}"/>
                </a:ext>
              </a:extLst>
            </p:cNvPr>
            <p:cNvSpPr txBox="1"/>
            <p:nvPr/>
          </p:nvSpPr>
          <p:spPr>
            <a:xfrm>
              <a:off x="4142897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075FE5B-A22B-4667-911D-B27F3EB19A11}"/>
                </a:ext>
              </a:extLst>
            </p:cNvPr>
            <p:cNvGrpSpPr/>
            <p:nvPr/>
          </p:nvGrpSpPr>
          <p:grpSpPr>
            <a:xfrm>
              <a:off x="2346321" y="1411791"/>
              <a:ext cx="358875" cy="358875"/>
              <a:chOff x="7788456" y="2165362"/>
              <a:chExt cx="522000" cy="522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33F128C-A074-3056-956D-C0B21953D5F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B8FA0AF-0DFF-8BA1-130D-0C6EAF593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7FBE04B-5FDA-BADE-0936-E420C3FBD9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0BC0561-5C31-52E5-1E03-67C3203179B9}"/>
                </a:ext>
              </a:extLst>
            </p:cNvPr>
            <p:cNvGrpSpPr/>
            <p:nvPr/>
          </p:nvGrpSpPr>
          <p:grpSpPr>
            <a:xfrm>
              <a:off x="2929439" y="1411791"/>
              <a:ext cx="358875" cy="358875"/>
              <a:chOff x="7788456" y="2165362"/>
              <a:chExt cx="522000" cy="5220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7BCDB8-EE88-4D2B-E3C7-EE1BFEE45FD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2F1962C-DC1D-E830-45CA-0C965D0DB2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2ED0189-36E4-F87F-0860-CECA799C22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356E198-17F7-22DC-D703-E3E65FE74294}"/>
                </a:ext>
              </a:extLst>
            </p:cNvPr>
            <p:cNvGrpSpPr/>
            <p:nvPr/>
          </p:nvGrpSpPr>
          <p:grpSpPr>
            <a:xfrm>
              <a:off x="3512353" y="1411791"/>
              <a:ext cx="358875" cy="358875"/>
              <a:chOff x="7788456" y="2165362"/>
              <a:chExt cx="522000" cy="52200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EC8BD46-7D70-8381-7A5A-4A0EE1159C1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1ADFC98-4B31-0539-25E4-83C898C37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3D95B8-7497-2A31-9A87-96A6274B9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D6695EB-BFC6-499F-5C5E-877C79720094}"/>
                </a:ext>
              </a:extLst>
            </p:cNvPr>
            <p:cNvGrpSpPr/>
            <p:nvPr/>
          </p:nvGrpSpPr>
          <p:grpSpPr>
            <a:xfrm>
              <a:off x="4095268" y="1411791"/>
              <a:ext cx="358875" cy="358875"/>
              <a:chOff x="7788456" y="2165362"/>
              <a:chExt cx="522000" cy="52200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2570707-8577-EE10-957B-49D46B021AB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4D296DC-9788-AFD8-B77B-46668C4EF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EBAA6C4-45B6-C592-819F-C06EFAC2F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B2DCB6-9CD0-B4FD-D266-E2426A113460}"/>
                </a:ext>
              </a:extLst>
            </p:cNvPr>
            <p:cNvSpPr txBox="1"/>
            <p:nvPr/>
          </p:nvSpPr>
          <p:spPr>
            <a:xfrm>
              <a:off x="2040302" y="714042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907105-448B-268D-2E25-8FF4E3AF9767}"/>
                </a:ext>
              </a:extLst>
            </p:cNvPr>
            <p:cNvSpPr txBox="1"/>
            <p:nvPr/>
          </p:nvSpPr>
          <p:spPr>
            <a:xfrm>
              <a:off x="1883208" y="1459173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FA2A955-CA64-03C0-B637-7FF4D5FAF0EE}"/>
                </a:ext>
              </a:extLst>
            </p:cNvPr>
            <p:cNvGrpSpPr/>
            <p:nvPr/>
          </p:nvGrpSpPr>
          <p:grpSpPr>
            <a:xfrm>
              <a:off x="2346321" y="666660"/>
              <a:ext cx="358875" cy="358875"/>
              <a:chOff x="7788456" y="2165362"/>
              <a:chExt cx="522000" cy="5220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F3DB890-A5D5-826E-E45E-2B8F7095A8E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8B1F28E-A817-4E9C-4881-6FE156198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86EA48F-ADEF-AA32-B47A-C716517593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96E2BD2-306C-C619-9DC8-96905DB10F8C}"/>
                </a:ext>
              </a:extLst>
            </p:cNvPr>
            <p:cNvGrpSpPr/>
            <p:nvPr/>
          </p:nvGrpSpPr>
          <p:grpSpPr>
            <a:xfrm>
              <a:off x="2929439" y="666660"/>
              <a:ext cx="358875" cy="358875"/>
              <a:chOff x="7788456" y="2165362"/>
              <a:chExt cx="522000" cy="52200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9AA316-C18A-45B0-AD25-F5B5D139D4E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785D9FD-2CFE-2366-2AB0-D27B3D1A6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6A179A1-C1FC-C0EE-C65B-6ED1A4EC2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C01AE1B-A37B-CB14-44D0-582C5D3B30B1}"/>
                </a:ext>
              </a:extLst>
            </p:cNvPr>
            <p:cNvGrpSpPr/>
            <p:nvPr/>
          </p:nvGrpSpPr>
          <p:grpSpPr>
            <a:xfrm>
              <a:off x="3512353" y="666660"/>
              <a:ext cx="358875" cy="358875"/>
              <a:chOff x="7788456" y="2165362"/>
              <a:chExt cx="522000" cy="5220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8E3B45F-AC4A-047C-BFA0-AA808D47CDE2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C4EEE07-F1E5-A45E-CA19-AC388C222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457B9E-16F4-9665-8C4C-38DD52BC7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4ABAD9-E1F1-1536-83DA-C0AD85D01ABF}"/>
                </a:ext>
              </a:extLst>
            </p:cNvPr>
            <p:cNvGrpSpPr/>
            <p:nvPr/>
          </p:nvGrpSpPr>
          <p:grpSpPr>
            <a:xfrm>
              <a:off x="4095268" y="666660"/>
              <a:ext cx="358875" cy="358875"/>
              <a:chOff x="7788456" y="2165362"/>
              <a:chExt cx="522000" cy="52200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C02A61-8710-E7B3-5E9F-F44FF79189D3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1B710B-A61C-8C7F-B5A5-9240A5E99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74D2295-2EB7-0796-D49B-026BA737C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697E41-B61F-D128-6D85-0DB53D35DBDA}"/>
                </a:ext>
              </a:extLst>
            </p:cNvPr>
            <p:cNvGrpSpPr/>
            <p:nvPr/>
          </p:nvGrpSpPr>
          <p:grpSpPr>
            <a:xfrm>
              <a:off x="4678183" y="666660"/>
              <a:ext cx="358875" cy="358875"/>
              <a:chOff x="7788456" y="2165362"/>
              <a:chExt cx="522000" cy="522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ACA1C3D-E6BF-65AD-AC0E-75A24A847FC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F41C7AC-9B87-2AA7-2762-B51137B92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74C2D4F-48D5-4979-282C-C02192DD5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BE8322-3204-0555-F18B-A4C95F42B384}"/>
                </a:ext>
              </a:extLst>
            </p:cNvPr>
            <p:cNvGrpSpPr/>
            <p:nvPr/>
          </p:nvGrpSpPr>
          <p:grpSpPr>
            <a:xfrm>
              <a:off x="5261097" y="666660"/>
              <a:ext cx="358875" cy="358875"/>
              <a:chOff x="7788456" y="2165362"/>
              <a:chExt cx="522000" cy="5220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2CE7134-DDD9-6024-CA44-B143F280DC6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9F717D-B1B2-F3C7-2A2C-44758457F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03DD807-46D1-552A-65D1-09C4F9485F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329539-3C0E-7C66-9608-390B5BB3A4A4}"/>
                </a:ext>
              </a:extLst>
            </p:cNvPr>
            <p:cNvSpPr txBox="1"/>
            <p:nvPr/>
          </p:nvSpPr>
          <p:spPr>
            <a:xfrm>
              <a:off x="472581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DA948C3-DBC3-230F-D0CE-D0E3FC18C8F5}"/>
                </a:ext>
              </a:extLst>
            </p:cNvPr>
            <p:cNvSpPr txBox="1"/>
            <p:nvPr/>
          </p:nvSpPr>
          <p:spPr>
            <a:xfrm>
              <a:off x="5308730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BC5FD7-7F3B-2632-BB9B-0F7199DCBE32}"/>
                </a:ext>
              </a:extLst>
            </p:cNvPr>
            <p:cNvSpPr txBox="1"/>
            <p:nvPr/>
          </p:nvSpPr>
          <p:spPr>
            <a:xfrm>
              <a:off x="4725815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DB2BC1-34CF-3CE4-339B-B753F0D4B143}"/>
                </a:ext>
              </a:extLst>
            </p:cNvPr>
            <p:cNvSpPr txBox="1"/>
            <p:nvPr/>
          </p:nvSpPr>
          <p:spPr>
            <a:xfrm>
              <a:off x="5308731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65497F-BA58-55C9-1ED4-B8B249D8BA77}"/>
                </a:ext>
              </a:extLst>
            </p:cNvPr>
            <p:cNvGrpSpPr/>
            <p:nvPr/>
          </p:nvGrpSpPr>
          <p:grpSpPr>
            <a:xfrm>
              <a:off x="4678183" y="1411791"/>
              <a:ext cx="358875" cy="358875"/>
              <a:chOff x="7788456" y="2165362"/>
              <a:chExt cx="522000" cy="522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C3472BF-29E1-5FB5-13C1-94CFD9D1BBCA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DBAC315-25F8-CB3E-F59F-E1229A4A6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D3D45FD-11CD-ADF2-4F6D-9F07395F9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D6C6D2E-9942-411C-22AC-9FC3AE472231}"/>
                </a:ext>
              </a:extLst>
            </p:cNvPr>
            <p:cNvGrpSpPr/>
            <p:nvPr/>
          </p:nvGrpSpPr>
          <p:grpSpPr>
            <a:xfrm>
              <a:off x="5261097" y="1411791"/>
              <a:ext cx="358875" cy="358875"/>
              <a:chOff x="7788456" y="2165362"/>
              <a:chExt cx="522000" cy="52200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760DC3E-33F5-0DF5-AC68-4D90FBB4925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00E51FA-F2C5-7006-8A4B-2C4E63CC1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D768272-A235-DAC5-D387-EA44A0A5A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AA63AC1-8D7D-14BD-D3A4-4FDDC7B29DC1}"/>
                </a:ext>
              </a:extLst>
            </p:cNvPr>
            <p:cNvGrpSpPr/>
            <p:nvPr/>
          </p:nvGrpSpPr>
          <p:grpSpPr>
            <a:xfrm>
              <a:off x="5845523" y="666660"/>
              <a:ext cx="358875" cy="358875"/>
              <a:chOff x="7788456" y="2165362"/>
              <a:chExt cx="522000" cy="522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041EA9B-CC98-17DB-5306-01766ED051D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13A2627-50F8-21A1-DEDF-E6A6AF7EB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A0AE0A1-9BCB-9F17-031E-5C2C6E137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130DF58-3D86-AC82-B437-4C4B48067D5B}"/>
                </a:ext>
              </a:extLst>
            </p:cNvPr>
            <p:cNvGrpSpPr/>
            <p:nvPr/>
          </p:nvGrpSpPr>
          <p:grpSpPr>
            <a:xfrm>
              <a:off x="6428437" y="666660"/>
              <a:ext cx="358875" cy="358875"/>
              <a:chOff x="7788456" y="2165362"/>
              <a:chExt cx="522000" cy="522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9004D4E-DF8F-BBD5-AE86-3FA1E60D19D8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4FD2D27-8CAE-D77E-1DB2-8A46B62F2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04178CD2-E17A-CD7A-C8EE-7C58150AF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0FDAF6B-56F3-C0B3-D2D4-58A4716D8A00}"/>
                </a:ext>
              </a:extLst>
            </p:cNvPr>
            <p:cNvSpPr txBox="1"/>
            <p:nvPr/>
          </p:nvSpPr>
          <p:spPr>
            <a:xfrm>
              <a:off x="589315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7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2984CBA-63FD-A59E-887F-28339381F42A}"/>
                </a:ext>
              </a:extLst>
            </p:cNvPr>
            <p:cNvSpPr txBox="1"/>
            <p:nvPr/>
          </p:nvSpPr>
          <p:spPr>
            <a:xfrm>
              <a:off x="6476070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8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AB21858-98A3-DB4C-6181-0E15FE77FFC6}"/>
                </a:ext>
              </a:extLst>
            </p:cNvPr>
            <p:cNvSpPr txBox="1"/>
            <p:nvPr/>
          </p:nvSpPr>
          <p:spPr>
            <a:xfrm>
              <a:off x="5893155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F2D25CB-E557-B967-D86E-A3E278172913}"/>
                </a:ext>
              </a:extLst>
            </p:cNvPr>
            <p:cNvSpPr txBox="1"/>
            <p:nvPr/>
          </p:nvSpPr>
          <p:spPr>
            <a:xfrm>
              <a:off x="6476071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62141AF-FDE1-750D-6766-E01F87B14595}"/>
                </a:ext>
              </a:extLst>
            </p:cNvPr>
            <p:cNvGrpSpPr/>
            <p:nvPr/>
          </p:nvGrpSpPr>
          <p:grpSpPr>
            <a:xfrm>
              <a:off x="5845523" y="1411791"/>
              <a:ext cx="358875" cy="358875"/>
              <a:chOff x="7788456" y="2165362"/>
              <a:chExt cx="522000" cy="522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456FF3-EC4B-E87B-CD9B-C447A1CD42D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718D99F-2A80-E44F-11BF-73FCFF4392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95A12FD-83F7-9F25-1F87-44A922BD01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4097A06-6514-35EA-8112-01A3122D94D4}"/>
                </a:ext>
              </a:extLst>
            </p:cNvPr>
            <p:cNvGrpSpPr/>
            <p:nvPr/>
          </p:nvGrpSpPr>
          <p:grpSpPr>
            <a:xfrm>
              <a:off x="6428437" y="1411791"/>
              <a:ext cx="358875" cy="358875"/>
              <a:chOff x="7788456" y="2165362"/>
              <a:chExt cx="522000" cy="52200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72F8A73-F341-45F5-788F-52298D51FF6F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0093A24-D551-6B1D-6868-A9229AF3D7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ED6D630-372A-3F62-4D56-10F9E5B21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1DE3E32-3359-99D8-13BB-F196190A31B8}"/>
                </a:ext>
              </a:extLst>
            </p:cNvPr>
            <p:cNvSpPr txBox="1"/>
            <p:nvPr/>
          </p:nvSpPr>
          <p:spPr>
            <a:xfrm>
              <a:off x="6776026" y="714042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FE0A0E6-2865-4BA5-9354-A29FC4395CE8}"/>
                </a:ext>
              </a:extLst>
            </p:cNvPr>
            <p:cNvSpPr txBox="1"/>
            <p:nvPr/>
          </p:nvSpPr>
          <p:spPr>
            <a:xfrm>
              <a:off x="6776026" y="1459173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0AC8D67-F754-47FC-C0FC-65DD028C3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5466" y="1164663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B3ACECF-0D24-D31D-EAEB-D271C297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8625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93A8EE2-3A36-AAB9-CA83-DB46A294F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784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137A241-D243-85E2-9AEF-CD9B4BDEB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4943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37CDE1A-E2F5-29AF-FB79-6794AD861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102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181E9E8-5DE0-D8EB-AEEB-71E65D18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261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9AA9F3A-6730-C713-2CEF-7A7EE97BF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420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7D7420-62A0-F4AA-BC17-084CC7CA2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7582" y="1164663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588369B-9B69-E887-4A9C-633AA1ED679E}"/>
                </a:ext>
              </a:extLst>
            </p:cNvPr>
            <p:cNvSpPr txBox="1"/>
            <p:nvPr/>
          </p:nvSpPr>
          <p:spPr>
            <a:xfrm>
              <a:off x="2394151" y="1976866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BC6F26E-F268-0FD4-AADA-CF8E14753A7C}"/>
                </a:ext>
              </a:extLst>
            </p:cNvPr>
            <p:cNvSpPr txBox="1"/>
            <p:nvPr/>
          </p:nvSpPr>
          <p:spPr>
            <a:xfrm>
              <a:off x="293779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4BB8D56-FA48-5B09-E461-375D9D084936}"/>
                </a:ext>
              </a:extLst>
            </p:cNvPr>
            <p:cNvSpPr txBox="1"/>
            <p:nvPr/>
          </p:nvSpPr>
          <p:spPr>
            <a:xfrm>
              <a:off x="3520709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0D28984-3DFD-B4E2-BA40-32AE77ED8B0D}"/>
                </a:ext>
              </a:extLst>
            </p:cNvPr>
            <p:cNvSpPr txBox="1"/>
            <p:nvPr/>
          </p:nvSpPr>
          <p:spPr>
            <a:xfrm>
              <a:off x="410362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EB542C0-45B5-800A-86A0-F25AFDEC44B4}"/>
                </a:ext>
              </a:extLst>
            </p:cNvPr>
            <p:cNvSpPr txBox="1"/>
            <p:nvPr/>
          </p:nvSpPr>
          <p:spPr>
            <a:xfrm>
              <a:off x="2394151" y="331365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3B96B3D-AC98-351A-D5D6-E37979494AA6}"/>
                </a:ext>
              </a:extLst>
            </p:cNvPr>
            <p:cNvSpPr txBox="1"/>
            <p:nvPr/>
          </p:nvSpPr>
          <p:spPr>
            <a:xfrm>
              <a:off x="2937793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B568386-8FF9-8A65-41D3-30E75011CA75}"/>
                </a:ext>
              </a:extLst>
            </p:cNvPr>
            <p:cNvSpPr txBox="1"/>
            <p:nvPr/>
          </p:nvSpPr>
          <p:spPr>
            <a:xfrm>
              <a:off x="3520707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A43DAC2-4EA2-B654-E263-2D2B9FACBB78}"/>
                </a:ext>
              </a:extLst>
            </p:cNvPr>
            <p:cNvSpPr txBox="1"/>
            <p:nvPr/>
          </p:nvSpPr>
          <p:spPr>
            <a:xfrm>
              <a:off x="4103624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0621F978-C746-BDA3-E12B-865FC4E76B12}"/>
                </a:ext>
              </a:extLst>
            </p:cNvPr>
            <p:cNvGrpSpPr/>
            <p:nvPr/>
          </p:nvGrpSpPr>
          <p:grpSpPr>
            <a:xfrm>
              <a:off x="2346321" y="2967192"/>
              <a:ext cx="358875" cy="358875"/>
              <a:chOff x="7788456" y="2165362"/>
              <a:chExt cx="522000" cy="522000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090EE81-874B-74DC-F8BC-A3F1C1814528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2D29E16-B113-99B3-882D-A07807994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6C9EC320-8F61-9BB4-6687-B8607F725C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899C09B-CF6F-78C4-F061-9214C2998521}"/>
                </a:ext>
              </a:extLst>
            </p:cNvPr>
            <p:cNvGrpSpPr/>
            <p:nvPr/>
          </p:nvGrpSpPr>
          <p:grpSpPr>
            <a:xfrm>
              <a:off x="2929439" y="2967192"/>
              <a:ext cx="358875" cy="358875"/>
              <a:chOff x="7788456" y="2165362"/>
              <a:chExt cx="522000" cy="522000"/>
            </a:xfrm>
          </p:grpSpPr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33FDAA44-2BE6-84DB-619B-593B9BBBBF9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61023123-A948-2799-3564-9F933A764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24B123B-5A54-A966-4A74-70E07CE48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BB63A17-D16A-24A0-D48C-0122AE4EC371}"/>
                </a:ext>
              </a:extLst>
            </p:cNvPr>
            <p:cNvGrpSpPr/>
            <p:nvPr/>
          </p:nvGrpSpPr>
          <p:grpSpPr>
            <a:xfrm>
              <a:off x="3512353" y="2967192"/>
              <a:ext cx="358875" cy="358875"/>
              <a:chOff x="7788456" y="2165362"/>
              <a:chExt cx="522000" cy="522000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4C9E9E5-464B-9F32-9208-111F54AFEC1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4FE24D89-A6CC-EFD0-EB54-8809BD62B0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3D88F02-A73E-443F-A474-42D070FC6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DB436EEB-02F8-82B9-D605-FCC04369DEE2}"/>
                </a:ext>
              </a:extLst>
            </p:cNvPr>
            <p:cNvGrpSpPr/>
            <p:nvPr/>
          </p:nvGrpSpPr>
          <p:grpSpPr>
            <a:xfrm>
              <a:off x="4095268" y="2967192"/>
              <a:ext cx="358875" cy="358875"/>
              <a:chOff x="7788456" y="2165362"/>
              <a:chExt cx="522000" cy="522000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648EDAF1-53A0-62FA-40EC-CE8075280EB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6C575E2E-5794-4221-CB1E-2078DD0D1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073D2B8E-0B70-4ED0-EC08-3294C8302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C8D759B-20EE-6104-0B1A-5274E28F10A6}"/>
                </a:ext>
              </a:extLst>
            </p:cNvPr>
            <p:cNvSpPr txBox="1"/>
            <p:nvPr/>
          </p:nvSpPr>
          <p:spPr>
            <a:xfrm>
              <a:off x="2040302" y="2269443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AE8D192-3C63-EA92-388F-5BB60ADF5F1F}"/>
                </a:ext>
              </a:extLst>
            </p:cNvPr>
            <p:cNvSpPr txBox="1"/>
            <p:nvPr/>
          </p:nvSpPr>
          <p:spPr>
            <a:xfrm>
              <a:off x="1883208" y="3014574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30B96FA-FA5E-7E92-F56E-56884FD14E16}"/>
                </a:ext>
              </a:extLst>
            </p:cNvPr>
            <p:cNvGrpSpPr/>
            <p:nvPr/>
          </p:nvGrpSpPr>
          <p:grpSpPr>
            <a:xfrm>
              <a:off x="2346321" y="2222061"/>
              <a:ext cx="358875" cy="358875"/>
              <a:chOff x="7788456" y="2165362"/>
              <a:chExt cx="522000" cy="522000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01E36C75-1E57-2791-5D6F-6C8F23B6697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300AB57A-4E07-A974-0C4F-3E9B72FA03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A7009A63-47B5-EC81-BE17-0A998FEC0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F726376-BD8E-13E0-385C-14F1C6BD743F}"/>
                </a:ext>
              </a:extLst>
            </p:cNvPr>
            <p:cNvGrpSpPr/>
            <p:nvPr/>
          </p:nvGrpSpPr>
          <p:grpSpPr>
            <a:xfrm>
              <a:off x="2929439" y="2222061"/>
              <a:ext cx="358875" cy="358875"/>
              <a:chOff x="7788456" y="2165362"/>
              <a:chExt cx="522000" cy="522000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96C25E2C-D5BA-D3C9-25D6-61E2F448EB1C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82A5F2C4-6E9F-777D-DDCF-D4F5E3821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C77574A-44D5-0C8D-7E88-5F211642B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B084758-1AA7-A5E5-3F92-3971709B8CC3}"/>
                </a:ext>
              </a:extLst>
            </p:cNvPr>
            <p:cNvGrpSpPr/>
            <p:nvPr/>
          </p:nvGrpSpPr>
          <p:grpSpPr>
            <a:xfrm>
              <a:off x="3512353" y="2222061"/>
              <a:ext cx="358875" cy="358875"/>
              <a:chOff x="7788456" y="2165362"/>
              <a:chExt cx="522000" cy="522000"/>
            </a:xfrm>
          </p:grpSpPr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04FF0040-AA2D-708F-8EE6-D8C8A9D124C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0931C633-D743-C27B-2C97-5FA37C329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D611391-C863-306A-4FFF-7C0C87AA1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EEB2BC65-5A53-8D3C-00EC-56C4088C74CE}"/>
                </a:ext>
              </a:extLst>
            </p:cNvPr>
            <p:cNvGrpSpPr/>
            <p:nvPr/>
          </p:nvGrpSpPr>
          <p:grpSpPr>
            <a:xfrm>
              <a:off x="4095268" y="2222061"/>
              <a:ext cx="358875" cy="358875"/>
              <a:chOff x="7788456" y="2165362"/>
              <a:chExt cx="522000" cy="522000"/>
            </a:xfrm>
          </p:grpSpPr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A191D5CF-898B-48C8-24FD-0442849AA1C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2A666B03-AF63-C0E3-8605-CE6D6F53F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363306F-A070-0DCE-2351-156C47969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EE1A76-61C8-CF81-EE99-790FF5AE6D0B}"/>
                </a:ext>
              </a:extLst>
            </p:cNvPr>
            <p:cNvGrpSpPr/>
            <p:nvPr/>
          </p:nvGrpSpPr>
          <p:grpSpPr>
            <a:xfrm>
              <a:off x="4678183" y="2222061"/>
              <a:ext cx="358875" cy="358875"/>
              <a:chOff x="7788456" y="2165362"/>
              <a:chExt cx="522000" cy="522000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BB5C1E5A-CF58-3E85-E890-55956EE8377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8F15B9A4-95BB-9FCE-8A34-208F9E8A4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2EE9C126-5ED0-6500-BF73-53297D7EF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6E2870EA-AE2F-FC7D-1F6B-6389E5CD847F}"/>
                </a:ext>
              </a:extLst>
            </p:cNvPr>
            <p:cNvGrpSpPr/>
            <p:nvPr/>
          </p:nvGrpSpPr>
          <p:grpSpPr>
            <a:xfrm>
              <a:off x="5261097" y="2222061"/>
              <a:ext cx="358875" cy="358875"/>
              <a:chOff x="7788456" y="2165362"/>
              <a:chExt cx="522000" cy="522000"/>
            </a:xfrm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C4A75CA8-C2E2-DFA1-972B-11AC139BDFE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8DFFC70-456C-312D-9896-29B4721FEE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C995BF89-B916-2E23-2D01-56AD8E680B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6D8B74A-1FCE-9C2E-A95D-3E5EBB7C49D3}"/>
                </a:ext>
              </a:extLst>
            </p:cNvPr>
            <p:cNvSpPr txBox="1"/>
            <p:nvPr/>
          </p:nvSpPr>
          <p:spPr>
            <a:xfrm>
              <a:off x="468654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9CCC356-2623-653C-FFA1-2A86A470B232}"/>
                </a:ext>
              </a:extLst>
            </p:cNvPr>
            <p:cNvSpPr txBox="1"/>
            <p:nvPr/>
          </p:nvSpPr>
          <p:spPr>
            <a:xfrm>
              <a:off x="5269457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1E6C8629-6E51-BEDC-93F9-E0594C3B687E}"/>
                </a:ext>
              </a:extLst>
            </p:cNvPr>
            <p:cNvSpPr txBox="1"/>
            <p:nvPr/>
          </p:nvSpPr>
          <p:spPr>
            <a:xfrm>
              <a:off x="4686542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253C84F-3A3F-756D-680E-AB600EEDDD26}"/>
                </a:ext>
              </a:extLst>
            </p:cNvPr>
            <p:cNvSpPr txBox="1"/>
            <p:nvPr/>
          </p:nvSpPr>
          <p:spPr>
            <a:xfrm>
              <a:off x="5269458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1DAD445-F632-7D6F-C891-0D465826AA2E}"/>
                </a:ext>
              </a:extLst>
            </p:cNvPr>
            <p:cNvGrpSpPr/>
            <p:nvPr/>
          </p:nvGrpSpPr>
          <p:grpSpPr>
            <a:xfrm>
              <a:off x="4678183" y="2967192"/>
              <a:ext cx="358875" cy="358875"/>
              <a:chOff x="7788456" y="2165362"/>
              <a:chExt cx="522000" cy="522000"/>
            </a:xfrm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7FE8AD5-98FC-7AA5-26B0-BA6710BE34B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98C6D80-9702-8415-48DE-5B6F9E5B3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AC0407C4-1F8F-A7EC-77E7-8E2EA32D7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D9BB437-9B1D-CB9D-D06A-8D1F53791F9B}"/>
                </a:ext>
              </a:extLst>
            </p:cNvPr>
            <p:cNvGrpSpPr/>
            <p:nvPr/>
          </p:nvGrpSpPr>
          <p:grpSpPr>
            <a:xfrm>
              <a:off x="5261097" y="2967192"/>
              <a:ext cx="358875" cy="358875"/>
              <a:chOff x="7788456" y="2165362"/>
              <a:chExt cx="522000" cy="52200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A37DC465-D836-BBAB-EA09-3ADBE88183C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7C385988-7A64-BB6C-575D-6CC1986318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28B21942-26B9-1F08-D3F1-A209535CFC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90C4A84-39CA-8B34-D389-CACB4968F79C}"/>
                </a:ext>
              </a:extLst>
            </p:cNvPr>
            <p:cNvGrpSpPr/>
            <p:nvPr/>
          </p:nvGrpSpPr>
          <p:grpSpPr>
            <a:xfrm>
              <a:off x="5845523" y="2222061"/>
              <a:ext cx="358875" cy="358875"/>
              <a:chOff x="7788456" y="2165362"/>
              <a:chExt cx="522000" cy="522000"/>
            </a:xfrm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2BCCF163-FFA9-C2FC-59D2-EE4007654B8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E6B48B1B-2F98-3A59-1965-7E0B39B655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DFDDD4F-614A-2F4C-A10E-87494B51A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D1EDFF9B-0916-819E-A0C2-102E2EBD40BC}"/>
                </a:ext>
              </a:extLst>
            </p:cNvPr>
            <p:cNvGrpSpPr/>
            <p:nvPr/>
          </p:nvGrpSpPr>
          <p:grpSpPr>
            <a:xfrm>
              <a:off x="6428437" y="2222061"/>
              <a:ext cx="358875" cy="358875"/>
              <a:chOff x="7788456" y="2165362"/>
              <a:chExt cx="522000" cy="522000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1F279E14-2232-8E5B-35D7-A0F81E091B0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45D3C5C3-4131-C0F3-9DC3-BC577689C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48DEF686-7BC1-458D-12B5-75F6C7EEE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4047D9C-3D32-F53D-54CE-1AA3277F3CCA}"/>
                </a:ext>
              </a:extLst>
            </p:cNvPr>
            <p:cNvSpPr txBox="1"/>
            <p:nvPr/>
          </p:nvSpPr>
          <p:spPr>
            <a:xfrm>
              <a:off x="585388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890C560-53E1-4D7E-7C8F-1BEA89C80E60}"/>
                </a:ext>
              </a:extLst>
            </p:cNvPr>
            <p:cNvSpPr txBox="1"/>
            <p:nvPr/>
          </p:nvSpPr>
          <p:spPr>
            <a:xfrm>
              <a:off x="6436797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B2623EE-E65B-9757-DD00-8B25BAFF8D3A}"/>
                </a:ext>
              </a:extLst>
            </p:cNvPr>
            <p:cNvSpPr txBox="1"/>
            <p:nvPr/>
          </p:nvSpPr>
          <p:spPr>
            <a:xfrm>
              <a:off x="5853882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15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162560A-E5E7-C055-4EC9-0DFB7072E5D3}"/>
                </a:ext>
              </a:extLst>
            </p:cNvPr>
            <p:cNvSpPr txBox="1"/>
            <p:nvPr/>
          </p:nvSpPr>
          <p:spPr>
            <a:xfrm>
              <a:off x="6436798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29578ACD-DAF9-163E-6DD3-03FD78B852CD}"/>
                </a:ext>
              </a:extLst>
            </p:cNvPr>
            <p:cNvGrpSpPr/>
            <p:nvPr/>
          </p:nvGrpSpPr>
          <p:grpSpPr>
            <a:xfrm>
              <a:off x="5845523" y="2967192"/>
              <a:ext cx="358875" cy="358875"/>
              <a:chOff x="7788456" y="2165362"/>
              <a:chExt cx="522000" cy="522000"/>
            </a:xfrm>
          </p:grpSpPr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85E11CB7-9D5E-1960-4B89-2694667CF9EA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7EA55F42-5923-E69C-D514-EA798E06B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625D2F07-706D-9A3A-B309-8D29FA9F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CFF4165-2B73-520E-ABC6-612DEE6BDCC6}"/>
                </a:ext>
              </a:extLst>
            </p:cNvPr>
            <p:cNvGrpSpPr/>
            <p:nvPr/>
          </p:nvGrpSpPr>
          <p:grpSpPr>
            <a:xfrm>
              <a:off x="6428437" y="2967192"/>
              <a:ext cx="358875" cy="358875"/>
              <a:chOff x="7788456" y="2165362"/>
              <a:chExt cx="522000" cy="522000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E2DDF8B-6DC9-EA9F-B2B4-69A121A515B4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7A1F784-95E8-BBC6-7E83-CF3E4EBCA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318B3BC-3ADD-5C72-F37D-C3DA98CA3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D298513-6806-717B-CF5F-91337DCF12E4}"/>
                </a:ext>
              </a:extLst>
            </p:cNvPr>
            <p:cNvSpPr txBox="1"/>
            <p:nvPr/>
          </p:nvSpPr>
          <p:spPr>
            <a:xfrm>
              <a:off x="6776026" y="2269443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4031E7E-550C-A8FE-61DD-EE668B4D7991}"/>
                </a:ext>
              </a:extLst>
            </p:cNvPr>
            <p:cNvSpPr txBox="1"/>
            <p:nvPr/>
          </p:nvSpPr>
          <p:spPr>
            <a:xfrm>
              <a:off x="6776026" y="3014574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1254F8D-87EB-7C65-3C2A-47855B233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5466" y="2720064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25FB633-5FC6-D0F6-7771-03D54A4D3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8625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4C82F98-1F2D-894B-EAE0-93DFD43DB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784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2016F02-196F-E85B-AC03-13233CB6F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4943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07DEB91-35E0-6997-4D4C-AF9B59CB2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102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9C7E4DE4-79EC-DD01-CF60-87C08BF48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261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DD0E58D4-1194-EEB6-E498-28B8A9E4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420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E416AD6A-3197-9FDD-F915-7BC1CF90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7582" y="2720064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45F657FA-155A-528F-19DB-FE477172B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4300" y="577953"/>
              <a:ext cx="70588" cy="72000"/>
            </a:xfrm>
            <a:prstGeom prst="ellipse">
              <a:avLst/>
            </a:prstGeom>
            <a:gradFill flip="none" rotWithShape="1"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0" name="Hexagon 1009">
              <a:extLst>
                <a:ext uri="{FF2B5EF4-FFF2-40B4-BE49-F238E27FC236}">
                  <a16:creationId xmlns:a16="http://schemas.microsoft.com/office/drawing/2014/main" id="{AEF4899D-5A0A-57C1-CFBD-D1924C2F71EC}"/>
                </a:ext>
              </a:extLst>
            </p:cNvPr>
            <p:cNvSpPr>
              <a:spLocks noChangeAspect="1"/>
            </p:cNvSpPr>
            <p:nvPr/>
          </p:nvSpPr>
          <p:spPr>
            <a:xfrm rot="8711408">
              <a:off x="7068135" y="558002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2" name="Hexagon 1011">
              <a:extLst>
                <a:ext uri="{FF2B5EF4-FFF2-40B4-BE49-F238E27FC236}">
                  <a16:creationId xmlns:a16="http://schemas.microsoft.com/office/drawing/2014/main" id="{1B8C71B1-3180-33FF-19F2-EE01771017E9}"/>
                </a:ext>
              </a:extLst>
            </p:cNvPr>
            <p:cNvSpPr>
              <a:spLocks noChangeAspect="1"/>
            </p:cNvSpPr>
            <p:nvPr/>
          </p:nvSpPr>
          <p:spPr>
            <a:xfrm rot="14127394">
              <a:off x="7070703" y="3300296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5" name="Hexagon 1014">
              <a:extLst>
                <a:ext uri="{FF2B5EF4-FFF2-40B4-BE49-F238E27FC236}">
                  <a16:creationId xmlns:a16="http://schemas.microsoft.com/office/drawing/2014/main" id="{61A4DE77-3CFC-C185-60BE-F47E117FDF48}"/>
                </a:ext>
              </a:extLst>
            </p:cNvPr>
            <p:cNvSpPr>
              <a:spLocks noChangeAspect="1"/>
            </p:cNvSpPr>
            <p:nvPr/>
          </p:nvSpPr>
          <p:spPr>
            <a:xfrm rot="18702755">
              <a:off x="1987834" y="577953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7" name="Hexagon 1016">
              <a:extLst>
                <a:ext uri="{FF2B5EF4-FFF2-40B4-BE49-F238E27FC236}">
                  <a16:creationId xmlns:a16="http://schemas.microsoft.com/office/drawing/2014/main" id="{4F98D4EF-6E51-63EA-7328-725E1D702331}"/>
                </a:ext>
              </a:extLst>
            </p:cNvPr>
            <p:cNvSpPr>
              <a:spLocks noChangeAspect="1"/>
            </p:cNvSpPr>
            <p:nvPr/>
          </p:nvSpPr>
          <p:spPr>
            <a:xfrm rot="1202091">
              <a:off x="1990402" y="3320247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731056F-9937-101C-D8CF-906E01127523}"/>
              </a:ext>
            </a:extLst>
          </p:cNvPr>
          <p:cNvGrpSpPr/>
          <p:nvPr/>
        </p:nvGrpSpPr>
        <p:grpSpPr>
          <a:xfrm>
            <a:off x="6013698" y="4960058"/>
            <a:ext cx="6138722" cy="1909252"/>
            <a:chOff x="1501667" y="4135602"/>
            <a:chExt cx="6138722" cy="1909252"/>
          </a:xfrm>
        </p:grpSpPr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DB9B7443-AF50-C974-49DF-4E924D7DA1E1}"/>
                </a:ext>
              </a:extLst>
            </p:cNvPr>
            <p:cNvSpPr/>
            <p:nvPr/>
          </p:nvSpPr>
          <p:spPr>
            <a:xfrm>
              <a:off x="1875711" y="4421231"/>
              <a:ext cx="5400000" cy="252000"/>
            </a:xfrm>
            <a:prstGeom prst="rect">
              <a:avLst/>
            </a:prstGeom>
            <a:gradFill>
              <a:gsLst>
                <a:gs pos="24000">
                  <a:srgbClr val="CCC7C1"/>
                </a:gs>
                <a:gs pos="11000">
                  <a:srgbClr val="E8E4DF"/>
                </a:gs>
                <a:gs pos="4000">
                  <a:srgbClr val="E6E2D8"/>
                </a:gs>
                <a:gs pos="0">
                  <a:srgbClr val="FCF8F4"/>
                </a:gs>
                <a:gs pos="73000">
                  <a:srgbClr val="C3BFBA"/>
                </a:gs>
                <a:gs pos="48000">
                  <a:srgbClr val="C6C1BE"/>
                </a:gs>
                <a:gs pos="99000">
                  <a:srgbClr val="D1CFC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8523EC03-F894-A2FF-AB1A-528C659C1706}"/>
                </a:ext>
              </a:extLst>
            </p:cNvPr>
            <p:cNvSpPr/>
            <p:nvPr/>
          </p:nvSpPr>
          <p:spPr>
            <a:xfrm>
              <a:off x="1875711" y="4673231"/>
              <a:ext cx="5400000" cy="18000"/>
            </a:xfrm>
            <a:prstGeom prst="rect">
              <a:avLst/>
            </a:prstGeom>
            <a:gradFill flip="none" rotWithShape="1">
              <a:gsLst>
                <a:gs pos="0">
                  <a:srgbClr val="575650"/>
                </a:gs>
                <a:gs pos="77000">
                  <a:srgbClr val="F2EEE9"/>
                </a:gs>
                <a:gs pos="67000">
                  <a:srgbClr val="ADA9A4"/>
                </a:gs>
                <a:gs pos="23000">
                  <a:srgbClr val="625D59"/>
                </a:gs>
                <a:gs pos="100000">
                  <a:srgbClr val="E5E2D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3133425F-C256-BA73-E081-1D76A1AECFBE}"/>
                </a:ext>
              </a:extLst>
            </p:cNvPr>
            <p:cNvSpPr/>
            <p:nvPr/>
          </p:nvSpPr>
          <p:spPr>
            <a:xfrm>
              <a:off x="1875711" y="4691231"/>
              <a:ext cx="5400000" cy="252000"/>
            </a:xfrm>
            <a:prstGeom prst="rect">
              <a:avLst/>
            </a:prstGeom>
            <a:gradFill>
              <a:gsLst>
                <a:gs pos="24000">
                  <a:srgbClr val="C5C1BC"/>
                </a:gs>
                <a:gs pos="8000">
                  <a:srgbClr val="C1BDB8"/>
                </a:gs>
                <a:gs pos="4000">
                  <a:srgbClr val="E9E5E0"/>
                </a:gs>
                <a:gs pos="0">
                  <a:srgbClr val="F4EFEC"/>
                </a:gs>
                <a:gs pos="74000">
                  <a:srgbClr val="C0BBB6"/>
                </a:gs>
                <a:gs pos="48000">
                  <a:srgbClr val="C2C1BF"/>
                </a:gs>
                <a:gs pos="99000">
                  <a:srgbClr val="BAB9B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D068D4E5-54CE-BC37-F8DB-6644C2EDA7B0}"/>
                </a:ext>
              </a:extLst>
            </p:cNvPr>
            <p:cNvSpPr/>
            <p:nvPr/>
          </p:nvSpPr>
          <p:spPr>
            <a:xfrm>
              <a:off x="1875711" y="4943231"/>
              <a:ext cx="5400000" cy="18000"/>
            </a:xfrm>
            <a:prstGeom prst="rect">
              <a:avLst/>
            </a:prstGeom>
            <a:gradFill flip="none" rotWithShape="1">
              <a:gsLst>
                <a:gs pos="0">
                  <a:srgbClr val="5D5953"/>
                </a:gs>
                <a:gs pos="87500">
                  <a:srgbClr val="E7E3DC"/>
                </a:gs>
                <a:gs pos="75000">
                  <a:srgbClr val="F9F5F0"/>
                </a:gs>
                <a:gs pos="61000">
                  <a:srgbClr val="98948E"/>
                </a:gs>
                <a:gs pos="100000">
                  <a:srgbClr val="F1EC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1B25F74-A4CC-1F5F-C17C-17FEDB3784A3}"/>
                </a:ext>
              </a:extLst>
            </p:cNvPr>
            <p:cNvSpPr/>
            <p:nvPr/>
          </p:nvSpPr>
          <p:spPr>
            <a:xfrm>
              <a:off x="1875711" y="4961231"/>
              <a:ext cx="5400000" cy="252000"/>
            </a:xfrm>
            <a:prstGeom prst="rect">
              <a:avLst/>
            </a:prstGeom>
            <a:gradFill>
              <a:gsLst>
                <a:gs pos="14000">
                  <a:srgbClr val="C2BEB6"/>
                </a:gs>
                <a:gs pos="8000">
                  <a:srgbClr val="C4C1B8"/>
                </a:gs>
                <a:gs pos="4000">
                  <a:srgbClr val="E9E5DB"/>
                </a:gs>
                <a:gs pos="0">
                  <a:srgbClr val="FBF7F2"/>
                </a:gs>
                <a:gs pos="74000">
                  <a:srgbClr val="BBB6B3"/>
                </a:gs>
                <a:gs pos="48000">
                  <a:srgbClr val="BFB9B7"/>
                </a:gs>
                <a:gs pos="99000">
                  <a:srgbClr val="BEB9B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0C34DD33-827F-DA27-743B-6B39FC9E300C}"/>
                </a:ext>
              </a:extLst>
            </p:cNvPr>
            <p:cNvSpPr/>
            <p:nvPr/>
          </p:nvSpPr>
          <p:spPr>
            <a:xfrm>
              <a:off x="1875711" y="5213231"/>
              <a:ext cx="5400000" cy="18000"/>
            </a:xfrm>
            <a:prstGeom prst="rect">
              <a:avLst/>
            </a:prstGeom>
            <a:gradFill flip="none" rotWithShape="1">
              <a:gsLst>
                <a:gs pos="0">
                  <a:srgbClr val="5E5955"/>
                </a:gs>
                <a:gs pos="76000">
                  <a:srgbClr val="FDF9F1"/>
                </a:gs>
                <a:gs pos="62000">
                  <a:srgbClr val="A8A49F"/>
                </a:gs>
                <a:gs pos="100000">
                  <a:srgbClr val="EEE7E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ABC43431-3675-EA86-9A8F-63A6ED88EB65}"/>
                </a:ext>
              </a:extLst>
            </p:cNvPr>
            <p:cNvSpPr/>
            <p:nvPr/>
          </p:nvSpPr>
          <p:spPr>
            <a:xfrm>
              <a:off x="1875711" y="5231231"/>
              <a:ext cx="5400000" cy="252000"/>
            </a:xfrm>
            <a:prstGeom prst="rect">
              <a:avLst/>
            </a:prstGeom>
            <a:gradFill>
              <a:gsLst>
                <a:gs pos="12000">
                  <a:srgbClr val="C1BBB6"/>
                </a:gs>
                <a:gs pos="4000">
                  <a:srgbClr val="E2DED9"/>
                </a:gs>
                <a:gs pos="0">
                  <a:srgbClr val="FBF7F2"/>
                </a:gs>
                <a:gs pos="74000">
                  <a:srgbClr val="BEB8B4"/>
                </a:gs>
                <a:gs pos="48000">
                  <a:srgbClr val="BBB6B3"/>
                </a:gs>
                <a:gs pos="99000">
                  <a:srgbClr val="BFBEB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8883F6CF-CEEE-B560-2B54-00F337B5651F}"/>
                </a:ext>
              </a:extLst>
            </p:cNvPr>
            <p:cNvSpPr/>
            <p:nvPr/>
          </p:nvSpPr>
          <p:spPr>
            <a:xfrm>
              <a:off x="1875711" y="5483231"/>
              <a:ext cx="5400000" cy="18000"/>
            </a:xfrm>
            <a:prstGeom prst="rect">
              <a:avLst/>
            </a:prstGeom>
            <a:gradFill flip="none" rotWithShape="1">
              <a:gsLst>
                <a:gs pos="22000">
                  <a:srgbClr val="726C6B"/>
                </a:gs>
                <a:gs pos="0">
                  <a:srgbClr val="898886"/>
                </a:gs>
                <a:gs pos="87500">
                  <a:srgbClr val="E6E1DE"/>
                </a:gs>
                <a:gs pos="75000">
                  <a:srgbClr val="FCF8F3"/>
                </a:gs>
                <a:gs pos="55000">
                  <a:srgbClr val="62615C"/>
                </a:gs>
                <a:gs pos="100000">
                  <a:srgbClr val="F2EEE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86FD75FC-B18E-AF06-DA52-486B5B31EB09}"/>
                </a:ext>
              </a:extLst>
            </p:cNvPr>
            <p:cNvSpPr/>
            <p:nvPr/>
          </p:nvSpPr>
          <p:spPr>
            <a:xfrm>
              <a:off x="1875711" y="5501231"/>
              <a:ext cx="5400000" cy="252000"/>
            </a:xfrm>
            <a:prstGeom prst="rect">
              <a:avLst/>
            </a:prstGeom>
            <a:gradFill>
              <a:gsLst>
                <a:gs pos="24000">
                  <a:srgbClr val="BDB9B4"/>
                </a:gs>
                <a:gs pos="4000">
                  <a:srgbClr val="E3DEDB"/>
                </a:gs>
                <a:gs pos="0">
                  <a:srgbClr val="FBF7F2"/>
                </a:gs>
                <a:gs pos="74000">
                  <a:srgbClr val="C6C2BD"/>
                </a:gs>
                <a:gs pos="48000">
                  <a:srgbClr val="B4AEAB"/>
                </a:gs>
                <a:gs pos="99000">
                  <a:srgbClr val="C4BEB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BFB16E21-761F-58FE-3F13-78A9BA707427}"/>
                </a:ext>
              </a:extLst>
            </p:cNvPr>
            <p:cNvSpPr/>
            <p:nvPr/>
          </p:nvSpPr>
          <p:spPr>
            <a:xfrm>
              <a:off x="1875711" y="5753231"/>
              <a:ext cx="5400000" cy="18000"/>
            </a:xfrm>
            <a:prstGeom prst="rect">
              <a:avLst/>
            </a:prstGeom>
            <a:gradFill flip="none" rotWithShape="1">
              <a:gsLst>
                <a:gs pos="0">
                  <a:srgbClr val="66615D"/>
                </a:gs>
                <a:gs pos="87500">
                  <a:srgbClr val="F3EFE7"/>
                </a:gs>
                <a:gs pos="60000">
                  <a:srgbClr val="FFFCF5"/>
                </a:gs>
                <a:gs pos="47000">
                  <a:srgbClr val="8B8A86"/>
                </a:gs>
                <a:gs pos="100000">
                  <a:srgbClr val="DDD9D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29BA5322-14C7-3BD9-4E63-F9E64E817453}"/>
                </a:ext>
              </a:extLst>
            </p:cNvPr>
            <p:cNvSpPr/>
            <p:nvPr/>
          </p:nvSpPr>
          <p:spPr>
            <a:xfrm>
              <a:off x="1875711" y="4403231"/>
              <a:ext cx="5400000" cy="18000"/>
            </a:xfrm>
            <a:prstGeom prst="rect">
              <a:avLst/>
            </a:prstGeom>
            <a:gradFill flip="none" rotWithShape="1">
              <a:gsLst>
                <a:gs pos="0">
                  <a:srgbClr val="666160"/>
                </a:gs>
                <a:gs pos="75000">
                  <a:srgbClr val="F5F1EC"/>
                </a:gs>
                <a:gs pos="60000">
                  <a:srgbClr val="5F5E5C"/>
                </a:gs>
                <a:gs pos="100000">
                  <a:srgbClr val="E5E2D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5C789DC1-8710-5DF1-557C-1999F859DE78}"/>
                </a:ext>
              </a:extLst>
            </p:cNvPr>
            <p:cNvSpPr/>
            <p:nvPr/>
          </p:nvSpPr>
          <p:spPr>
            <a:xfrm>
              <a:off x="1875711" y="4187231"/>
              <a:ext cx="5400000" cy="216000"/>
            </a:xfrm>
            <a:prstGeom prst="rect">
              <a:avLst/>
            </a:prstGeom>
            <a:gradFill>
              <a:gsLst>
                <a:gs pos="0">
                  <a:srgbClr val="E7DDCF"/>
                </a:gs>
                <a:gs pos="87000">
                  <a:srgbClr val="C5C0BD"/>
                </a:gs>
                <a:gs pos="75000">
                  <a:srgbClr val="D7D3CD"/>
                </a:gs>
                <a:gs pos="57000">
                  <a:srgbClr val="D3CEC4"/>
                </a:gs>
                <a:gs pos="46000">
                  <a:srgbClr val="F0EBE1"/>
                </a:gs>
                <a:gs pos="21000">
                  <a:srgbClr val="F9F4E9"/>
                </a:gs>
                <a:gs pos="99000">
                  <a:srgbClr val="CDC9C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FDA5F50-64F4-B443-B4BA-52908D43B8FA}"/>
                </a:ext>
              </a:extLst>
            </p:cNvPr>
            <p:cNvSpPr/>
            <p:nvPr/>
          </p:nvSpPr>
          <p:spPr>
            <a:xfrm>
              <a:off x="1875711" y="5771231"/>
              <a:ext cx="5400000" cy="216000"/>
            </a:xfrm>
            <a:prstGeom prst="rect">
              <a:avLst/>
            </a:prstGeom>
            <a:gradFill flip="none" rotWithShape="1">
              <a:gsLst>
                <a:gs pos="0">
                  <a:srgbClr val="1B1B0D"/>
                </a:gs>
                <a:gs pos="93000">
                  <a:srgbClr val="E9E5DA"/>
                </a:gs>
                <a:gs pos="87000">
                  <a:srgbClr val="EEEAE3"/>
                </a:gs>
                <a:gs pos="50000">
                  <a:srgbClr val="9F9E99"/>
                </a:gs>
                <a:gs pos="99000">
                  <a:srgbClr val="FAFCF4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40" name="Round Same-side Corner of Rectangle 639">
              <a:extLst>
                <a:ext uri="{FF2B5EF4-FFF2-40B4-BE49-F238E27FC236}">
                  <a16:creationId xmlns:a16="http://schemas.microsoft.com/office/drawing/2014/main" id="{D3029054-0C72-2901-5040-E8C0CD7FF3D5}"/>
                </a:ext>
              </a:extLst>
            </p:cNvPr>
            <p:cNvSpPr/>
            <p:nvPr/>
          </p:nvSpPr>
          <p:spPr>
            <a:xfrm rot="5400000">
              <a:off x="6500246" y="4904711"/>
              <a:ext cx="1909252" cy="371034"/>
            </a:xfrm>
            <a:custGeom>
              <a:avLst/>
              <a:gdLst>
                <a:gd name="connsiteX0" fmla="*/ 109318 w 1863947"/>
                <a:gd name="connsiteY0" fmla="*/ 0 h 371034"/>
                <a:gd name="connsiteX1" fmla="*/ 1754629 w 1863947"/>
                <a:gd name="connsiteY1" fmla="*/ 0 h 371034"/>
                <a:gd name="connsiteX2" fmla="*/ 1863947 w 1863947"/>
                <a:gd name="connsiteY2" fmla="*/ 109318 h 371034"/>
                <a:gd name="connsiteX3" fmla="*/ 1863947 w 1863947"/>
                <a:gd name="connsiteY3" fmla="*/ 333215 h 371034"/>
                <a:gd name="connsiteX4" fmla="*/ 1826128 w 1863947"/>
                <a:gd name="connsiteY4" fmla="*/ 371034 h 371034"/>
                <a:gd name="connsiteX5" fmla="*/ 37819 w 1863947"/>
                <a:gd name="connsiteY5" fmla="*/ 371034 h 371034"/>
                <a:gd name="connsiteX6" fmla="*/ 0 w 1863947"/>
                <a:gd name="connsiteY6" fmla="*/ 333215 h 371034"/>
                <a:gd name="connsiteX7" fmla="*/ 0 w 1863947"/>
                <a:gd name="connsiteY7" fmla="*/ 109318 h 371034"/>
                <a:gd name="connsiteX8" fmla="*/ 109318 w 1863947"/>
                <a:gd name="connsiteY8" fmla="*/ 0 h 371034"/>
                <a:gd name="connsiteX0" fmla="*/ 109318 w 1883000"/>
                <a:gd name="connsiteY0" fmla="*/ 0 h 371034"/>
                <a:gd name="connsiteX1" fmla="*/ 1754629 w 1883000"/>
                <a:gd name="connsiteY1" fmla="*/ 0 h 371034"/>
                <a:gd name="connsiteX2" fmla="*/ 1883000 w 1883000"/>
                <a:gd name="connsiteY2" fmla="*/ 169643 h 371034"/>
                <a:gd name="connsiteX3" fmla="*/ 1863947 w 1883000"/>
                <a:gd name="connsiteY3" fmla="*/ 333215 h 371034"/>
                <a:gd name="connsiteX4" fmla="*/ 1826128 w 1883000"/>
                <a:gd name="connsiteY4" fmla="*/ 371034 h 371034"/>
                <a:gd name="connsiteX5" fmla="*/ 37819 w 1883000"/>
                <a:gd name="connsiteY5" fmla="*/ 371034 h 371034"/>
                <a:gd name="connsiteX6" fmla="*/ 0 w 1883000"/>
                <a:gd name="connsiteY6" fmla="*/ 333215 h 371034"/>
                <a:gd name="connsiteX7" fmla="*/ 0 w 1883000"/>
                <a:gd name="connsiteY7" fmla="*/ 109318 h 371034"/>
                <a:gd name="connsiteX8" fmla="*/ 109318 w 1883000"/>
                <a:gd name="connsiteY8" fmla="*/ 0 h 371034"/>
                <a:gd name="connsiteX0" fmla="*/ 109318 w 1883000"/>
                <a:gd name="connsiteY0" fmla="*/ 0 h 371034"/>
                <a:gd name="connsiteX1" fmla="*/ 1754629 w 1883000"/>
                <a:gd name="connsiteY1" fmla="*/ 0 h 371034"/>
                <a:gd name="connsiteX2" fmla="*/ 1883000 w 1883000"/>
                <a:gd name="connsiteY2" fmla="*/ 169643 h 371034"/>
                <a:gd name="connsiteX3" fmla="*/ 1863947 w 1883000"/>
                <a:gd name="connsiteY3" fmla="*/ 333215 h 371034"/>
                <a:gd name="connsiteX4" fmla="*/ 1826128 w 1883000"/>
                <a:gd name="connsiteY4" fmla="*/ 371034 h 371034"/>
                <a:gd name="connsiteX5" fmla="*/ 37819 w 1883000"/>
                <a:gd name="connsiteY5" fmla="*/ 371034 h 371034"/>
                <a:gd name="connsiteX6" fmla="*/ 0 w 1883000"/>
                <a:gd name="connsiteY6" fmla="*/ 333215 h 371034"/>
                <a:gd name="connsiteX7" fmla="*/ 0 w 1883000"/>
                <a:gd name="connsiteY7" fmla="*/ 109318 h 371034"/>
                <a:gd name="connsiteX8" fmla="*/ 109318 w 1883000"/>
                <a:gd name="connsiteY8" fmla="*/ 0 h 371034"/>
                <a:gd name="connsiteX0" fmla="*/ 134718 w 1908400"/>
                <a:gd name="connsiteY0" fmla="*/ 0 h 371034"/>
                <a:gd name="connsiteX1" fmla="*/ 1780029 w 1908400"/>
                <a:gd name="connsiteY1" fmla="*/ 0 h 371034"/>
                <a:gd name="connsiteX2" fmla="*/ 1908400 w 1908400"/>
                <a:gd name="connsiteY2" fmla="*/ 169643 h 371034"/>
                <a:gd name="connsiteX3" fmla="*/ 1889347 w 1908400"/>
                <a:gd name="connsiteY3" fmla="*/ 333215 h 371034"/>
                <a:gd name="connsiteX4" fmla="*/ 1851528 w 1908400"/>
                <a:gd name="connsiteY4" fmla="*/ 371034 h 371034"/>
                <a:gd name="connsiteX5" fmla="*/ 63219 w 1908400"/>
                <a:gd name="connsiteY5" fmla="*/ 371034 h 371034"/>
                <a:gd name="connsiteX6" fmla="*/ 25400 w 1908400"/>
                <a:gd name="connsiteY6" fmla="*/ 333215 h 371034"/>
                <a:gd name="connsiteX7" fmla="*/ 0 w 1908400"/>
                <a:gd name="connsiteY7" fmla="*/ 169643 h 371034"/>
                <a:gd name="connsiteX8" fmla="*/ 134718 w 1908400"/>
                <a:gd name="connsiteY8" fmla="*/ 0 h 371034"/>
                <a:gd name="connsiteX0" fmla="*/ 134718 w 1909252"/>
                <a:gd name="connsiteY0" fmla="*/ 0 h 371034"/>
                <a:gd name="connsiteX1" fmla="*/ 1859404 w 1909252"/>
                <a:gd name="connsiteY1" fmla="*/ 0 h 371034"/>
                <a:gd name="connsiteX2" fmla="*/ 1908400 w 1909252"/>
                <a:gd name="connsiteY2" fmla="*/ 169643 h 371034"/>
                <a:gd name="connsiteX3" fmla="*/ 1889347 w 1909252"/>
                <a:gd name="connsiteY3" fmla="*/ 333215 h 371034"/>
                <a:gd name="connsiteX4" fmla="*/ 1851528 w 1909252"/>
                <a:gd name="connsiteY4" fmla="*/ 371034 h 371034"/>
                <a:gd name="connsiteX5" fmla="*/ 63219 w 1909252"/>
                <a:gd name="connsiteY5" fmla="*/ 371034 h 371034"/>
                <a:gd name="connsiteX6" fmla="*/ 25400 w 1909252"/>
                <a:gd name="connsiteY6" fmla="*/ 333215 h 371034"/>
                <a:gd name="connsiteX7" fmla="*/ 0 w 1909252"/>
                <a:gd name="connsiteY7" fmla="*/ 169643 h 371034"/>
                <a:gd name="connsiteX8" fmla="*/ 134718 w 1909252"/>
                <a:gd name="connsiteY8" fmla="*/ 0 h 371034"/>
                <a:gd name="connsiteX0" fmla="*/ 61693 w 1909252"/>
                <a:gd name="connsiteY0" fmla="*/ 0 h 371034"/>
                <a:gd name="connsiteX1" fmla="*/ 1859404 w 1909252"/>
                <a:gd name="connsiteY1" fmla="*/ 0 h 371034"/>
                <a:gd name="connsiteX2" fmla="*/ 1908400 w 1909252"/>
                <a:gd name="connsiteY2" fmla="*/ 169643 h 371034"/>
                <a:gd name="connsiteX3" fmla="*/ 1889347 w 1909252"/>
                <a:gd name="connsiteY3" fmla="*/ 333215 h 371034"/>
                <a:gd name="connsiteX4" fmla="*/ 1851528 w 1909252"/>
                <a:gd name="connsiteY4" fmla="*/ 371034 h 371034"/>
                <a:gd name="connsiteX5" fmla="*/ 63219 w 1909252"/>
                <a:gd name="connsiteY5" fmla="*/ 371034 h 371034"/>
                <a:gd name="connsiteX6" fmla="*/ 25400 w 1909252"/>
                <a:gd name="connsiteY6" fmla="*/ 333215 h 371034"/>
                <a:gd name="connsiteX7" fmla="*/ 0 w 1909252"/>
                <a:gd name="connsiteY7" fmla="*/ 169643 h 371034"/>
                <a:gd name="connsiteX8" fmla="*/ 61693 w 1909252"/>
                <a:gd name="connsiteY8" fmla="*/ 0 h 37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252" h="371034">
                  <a:moveTo>
                    <a:pt x="61693" y="0"/>
                  </a:moveTo>
                  <a:lnTo>
                    <a:pt x="1859404" y="0"/>
                  </a:lnTo>
                  <a:cubicBezTo>
                    <a:pt x="1919779" y="0"/>
                    <a:pt x="1908400" y="109268"/>
                    <a:pt x="1908400" y="169643"/>
                  </a:cubicBezTo>
                  <a:cubicBezTo>
                    <a:pt x="1908400" y="244275"/>
                    <a:pt x="1889347" y="312328"/>
                    <a:pt x="1889347" y="333215"/>
                  </a:cubicBezTo>
                  <a:cubicBezTo>
                    <a:pt x="1889347" y="354102"/>
                    <a:pt x="1872415" y="371034"/>
                    <a:pt x="1851528" y="371034"/>
                  </a:cubicBezTo>
                  <a:lnTo>
                    <a:pt x="63219" y="371034"/>
                  </a:lnTo>
                  <a:cubicBezTo>
                    <a:pt x="42332" y="371034"/>
                    <a:pt x="25400" y="354102"/>
                    <a:pt x="25400" y="333215"/>
                  </a:cubicBezTo>
                  <a:lnTo>
                    <a:pt x="0" y="169643"/>
                  </a:lnTo>
                  <a:cubicBezTo>
                    <a:pt x="0" y="109268"/>
                    <a:pt x="1318" y="0"/>
                    <a:pt x="61693" y="0"/>
                  </a:cubicBezTo>
                  <a:close/>
                </a:path>
              </a:pathLst>
            </a:cu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45" name="Round Same-side Corner of Rectangle 639">
              <a:extLst>
                <a:ext uri="{FF2B5EF4-FFF2-40B4-BE49-F238E27FC236}">
                  <a16:creationId xmlns:a16="http://schemas.microsoft.com/office/drawing/2014/main" id="{8D97E75F-E63D-AC7D-0332-74DA0D8F34DD}"/>
                </a:ext>
              </a:extLst>
            </p:cNvPr>
            <p:cNvSpPr/>
            <p:nvPr/>
          </p:nvSpPr>
          <p:spPr>
            <a:xfrm rot="16200000" flipH="1">
              <a:off x="732558" y="4904711"/>
              <a:ext cx="1909252" cy="371034"/>
            </a:xfrm>
            <a:custGeom>
              <a:avLst/>
              <a:gdLst>
                <a:gd name="connsiteX0" fmla="*/ 109318 w 1863947"/>
                <a:gd name="connsiteY0" fmla="*/ 0 h 371034"/>
                <a:gd name="connsiteX1" fmla="*/ 1754629 w 1863947"/>
                <a:gd name="connsiteY1" fmla="*/ 0 h 371034"/>
                <a:gd name="connsiteX2" fmla="*/ 1863947 w 1863947"/>
                <a:gd name="connsiteY2" fmla="*/ 109318 h 371034"/>
                <a:gd name="connsiteX3" fmla="*/ 1863947 w 1863947"/>
                <a:gd name="connsiteY3" fmla="*/ 333215 h 371034"/>
                <a:gd name="connsiteX4" fmla="*/ 1826128 w 1863947"/>
                <a:gd name="connsiteY4" fmla="*/ 371034 h 371034"/>
                <a:gd name="connsiteX5" fmla="*/ 37819 w 1863947"/>
                <a:gd name="connsiteY5" fmla="*/ 371034 h 371034"/>
                <a:gd name="connsiteX6" fmla="*/ 0 w 1863947"/>
                <a:gd name="connsiteY6" fmla="*/ 333215 h 371034"/>
                <a:gd name="connsiteX7" fmla="*/ 0 w 1863947"/>
                <a:gd name="connsiteY7" fmla="*/ 109318 h 371034"/>
                <a:gd name="connsiteX8" fmla="*/ 109318 w 1863947"/>
                <a:gd name="connsiteY8" fmla="*/ 0 h 371034"/>
                <a:gd name="connsiteX0" fmla="*/ 109318 w 1883000"/>
                <a:gd name="connsiteY0" fmla="*/ 0 h 371034"/>
                <a:gd name="connsiteX1" fmla="*/ 1754629 w 1883000"/>
                <a:gd name="connsiteY1" fmla="*/ 0 h 371034"/>
                <a:gd name="connsiteX2" fmla="*/ 1883000 w 1883000"/>
                <a:gd name="connsiteY2" fmla="*/ 169643 h 371034"/>
                <a:gd name="connsiteX3" fmla="*/ 1863947 w 1883000"/>
                <a:gd name="connsiteY3" fmla="*/ 333215 h 371034"/>
                <a:gd name="connsiteX4" fmla="*/ 1826128 w 1883000"/>
                <a:gd name="connsiteY4" fmla="*/ 371034 h 371034"/>
                <a:gd name="connsiteX5" fmla="*/ 37819 w 1883000"/>
                <a:gd name="connsiteY5" fmla="*/ 371034 h 371034"/>
                <a:gd name="connsiteX6" fmla="*/ 0 w 1883000"/>
                <a:gd name="connsiteY6" fmla="*/ 333215 h 371034"/>
                <a:gd name="connsiteX7" fmla="*/ 0 w 1883000"/>
                <a:gd name="connsiteY7" fmla="*/ 109318 h 371034"/>
                <a:gd name="connsiteX8" fmla="*/ 109318 w 1883000"/>
                <a:gd name="connsiteY8" fmla="*/ 0 h 371034"/>
                <a:gd name="connsiteX0" fmla="*/ 109318 w 1883000"/>
                <a:gd name="connsiteY0" fmla="*/ 0 h 371034"/>
                <a:gd name="connsiteX1" fmla="*/ 1754629 w 1883000"/>
                <a:gd name="connsiteY1" fmla="*/ 0 h 371034"/>
                <a:gd name="connsiteX2" fmla="*/ 1883000 w 1883000"/>
                <a:gd name="connsiteY2" fmla="*/ 169643 h 371034"/>
                <a:gd name="connsiteX3" fmla="*/ 1863947 w 1883000"/>
                <a:gd name="connsiteY3" fmla="*/ 333215 h 371034"/>
                <a:gd name="connsiteX4" fmla="*/ 1826128 w 1883000"/>
                <a:gd name="connsiteY4" fmla="*/ 371034 h 371034"/>
                <a:gd name="connsiteX5" fmla="*/ 37819 w 1883000"/>
                <a:gd name="connsiteY5" fmla="*/ 371034 h 371034"/>
                <a:gd name="connsiteX6" fmla="*/ 0 w 1883000"/>
                <a:gd name="connsiteY6" fmla="*/ 333215 h 371034"/>
                <a:gd name="connsiteX7" fmla="*/ 0 w 1883000"/>
                <a:gd name="connsiteY7" fmla="*/ 109318 h 371034"/>
                <a:gd name="connsiteX8" fmla="*/ 109318 w 1883000"/>
                <a:gd name="connsiteY8" fmla="*/ 0 h 371034"/>
                <a:gd name="connsiteX0" fmla="*/ 134718 w 1908400"/>
                <a:gd name="connsiteY0" fmla="*/ 0 h 371034"/>
                <a:gd name="connsiteX1" fmla="*/ 1780029 w 1908400"/>
                <a:gd name="connsiteY1" fmla="*/ 0 h 371034"/>
                <a:gd name="connsiteX2" fmla="*/ 1908400 w 1908400"/>
                <a:gd name="connsiteY2" fmla="*/ 169643 h 371034"/>
                <a:gd name="connsiteX3" fmla="*/ 1889347 w 1908400"/>
                <a:gd name="connsiteY3" fmla="*/ 333215 h 371034"/>
                <a:gd name="connsiteX4" fmla="*/ 1851528 w 1908400"/>
                <a:gd name="connsiteY4" fmla="*/ 371034 h 371034"/>
                <a:gd name="connsiteX5" fmla="*/ 63219 w 1908400"/>
                <a:gd name="connsiteY5" fmla="*/ 371034 h 371034"/>
                <a:gd name="connsiteX6" fmla="*/ 25400 w 1908400"/>
                <a:gd name="connsiteY6" fmla="*/ 333215 h 371034"/>
                <a:gd name="connsiteX7" fmla="*/ 0 w 1908400"/>
                <a:gd name="connsiteY7" fmla="*/ 169643 h 371034"/>
                <a:gd name="connsiteX8" fmla="*/ 134718 w 1908400"/>
                <a:gd name="connsiteY8" fmla="*/ 0 h 371034"/>
                <a:gd name="connsiteX0" fmla="*/ 134718 w 1909252"/>
                <a:gd name="connsiteY0" fmla="*/ 0 h 371034"/>
                <a:gd name="connsiteX1" fmla="*/ 1859404 w 1909252"/>
                <a:gd name="connsiteY1" fmla="*/ 0 h 371034"/>
                <a:gd name="connsiteX2" fmla="*/ 1908400 w 1909252"/>
                <a:gd name="connsiteY2" fmla="*/ 169643 h 371034"/>
                <a:gd name="connsiteX3" fmla="*/ 1889347 w 1909252"/>
                <a:gd name="connsiteY3" fmla="*/ 333215 h 371034"/>
                <a:gd name="connsiteX4" fmla="*/ 1851528 w 1909252"/>
                <a:gd name="connsiteY4" fmla="*/ 371034 h 371034"/>
                <a:gd name="connsiteX5" fmla="*/ 63219 w 1909252"/>
                <a:gd name="connsiteY5" fmla="*/ 371034 h 371034"/>
                <a:gd name="connsiteX6" fmla="*/ 25400 w 1909252"/>
                <a:gd name="connsiteY6" fmla="*/ 333215 h 371034"/>
                <a:gd name="connsiteX7" fmla="*/ 0 w 1909252"/>
                <a:gd name="connsiteY7" fmla="*/ 169643 h 371034"/>
                <a:gd name="connsiteX8" fmla="*/ 134718 w 1909252"/>
                <a:gd name="connsiteY8" fmla="*/ 0 h 371034"/>
                <a:gd name="connsiteX0" fmla="*/ 61693 w 1909252"/>
                <a:gd name="connsiteY0" fmla="*/ 0 h 371034"/>
                <a:gd name="connsiteX1" fmla="*/ 1859404 w 1909252"/>
                <a:gd name="connsiteY1" fmla="*/ 0 h 371034"/>
                <a:gd name="connsiteX2" fmla="*/ 1908400 w 1909252"/>
                <a:gd name="connsiteY2" fmla="*/ 169643 h 371034"/>
                <a:gd name="connsiteX3" fmla="*/ 1889347 w 1909252"/>
                <a:gd name="connsiteY3" fmla="*/ 333215 h 371034"/>
                <a:gd name="connsiteX4" fmla="*/ 1851528 w 1909252"/>
                <a:gd name="connsiteY4" fmla="*/ 371034 h 371034"/>
                <a:gd name="connsiteX5" fmla="*/ 63219 w 1909252"/>
                <a:gd name="connsiteY5" fmla="*/ 371034 h 371034"/>
                <a:gd name="connsiteX6" fmla="*/ 25400 w 1909252"/>
                <a:gd name="connsiteY6" fmla="*/ 333215 h 371034"/>
                <a:gd name="connsiteX7" fmla="*/ 0 w 1909252"/>
                <a:gd name="connsiteY7" fmla="*/ 169643 h 371034"/>
                <a:gd name="connsiteX8" fmla="*/ 61693 w 1909252"/>
                <a:gd name="connsiteY8" fmla="*/ 0 h 37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9252" h="371034">
                  <a:moveTo>
                    <a:pt x="61693" y="0"/>
                  </a:moveTo>
                  <a:lnTo>
                    <a:pt x="1859404" y="0"/>
                  </a:lnTo>
                  <a:cubicBezTo>
                    <a:pt x="1919779" y="0"/>
                    <a:pt x="1908400" y="109268"/>
                    <a:pt x="1908400" y="169643"/>
                  </a:cubicBezTo>
                  <a:cubicBezTo>
                    <a:pt x="1908400" y="244275"/>
                    <a:pt x="1889347" y="312328"/>
                    <a:pt x="1889347" y="333215"/>
                  </a:cubicBezTo>
                  <a:cubicBezTo>
                    <a:pt x="1889347" y="354102"/>
                    <a:pt x="1872415" y="371034"/>
                    <a:pt x="1851528" y="371034"/>
                  </a:cubicBezTo>
                  <a:lnTo>
                    <a:pt x="63219" y="371034"/>
                  </a:lnTo>
                  <a:cubicBezTo>
                    <a:pt x="42332" y="371034"/>
                    <a:pt x="25400" y="354102"/>
                    <a:pt x="25400" y="333215"/>
                  </a:cubicBezTo>
                  <a:lnTo>
                    <a:pt x="0" y="169643"/>
                  </a:lnTo>
                  <a:cubicBezTo>
                    <a:pt x="0" y="109268"/>
                    <a:pt x="1318" y="0"/>
                    <a:pt x="61693" y="0"/>
                  </a:cubicBezTo>
                  <a:close/>
                </a:path>
              </a:pathLst>
            </a:cu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53" name="Rounded Rectangle 652">
              <a:extLst>
                <a:ext uri="{FF2B5EF4-FFF2-40B4-BE49-F238E27FC236}">
                  <a16:creationId xmlns:a16="http://schemas.microsoft.com/office/drawing/2014/main" id="{C1E32EAB-4B81-D6A0-15AD-B97B2C7476E6}"/>
                </a:ext>
              </a:extLst>
            </p:cNvPr>
            <p:cNvSpPr/>
            <p:nvPr/>
          </p:nvSpPr>
          <p:spPr>
            <a:xfrm>
              <a:off x="2140591" y="5419099"/>
              <a:ext cx="4860000" cy="252000"/>
            </a:xfrm>
            <a:prstGeom prst="round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A22D345B-64B1-44D6-D5B4-08E89312E614}"/>
                </a:ext>
              </a:extLst>
            </p:cNvPr>
            <p:cNvSpPr/>
            <p:nvPr/>
          </p:nvSpPr>
          <p:spPr>
            <a:xfrm>
              <a:off x="2261174" y="5419099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7F098A43-47C1-B56A-3354-AC77C5D874C6}"/>
                </a:ext>
              </a:extLst>
            </p:cNvPr>
            <p:cNvGrpSpPr/>
            <p:nvPr/>
          </p:nvGrpSpPr>
          <p:grpSpPr>
            <a:xfrm flipV="1">
              <a:off x="2302447" y="5423473"/>
              <a:ext cx="53975" cy="144000"/>
              <a:chOff x="-2965450" y="5829355"/>
              <a:chExt cx="53975" cy="144000"/>
            </a:xfrm>
          </p:grpSpPr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59BE5580-1573-0E74-D1F4-166620C21B96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51" name="Rectangle 657">
                <a:extLst>
                  <a:ext uri="{FF2B5EF4-FFF2-40B4-BE49-F238E27FC236}">
                    <a16:creationId xmlns:a16="http://schemas.microsoft.com/office/drawing/2014/main" id="{4838ACC0-6548-6F8D-A21F-8853A8B8A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6BE0C97F-4296-0FE8-AA5F-BE3D7B8D0E8A}"/>
                </a:ext>
              </a:extLst>
            </p:cNvPr>
            <p:cNvSpPr txBox="1"/>
            <p:nvPr/>
          </p:nvSpPr>
          <p:spPr>
            <a:xfrm>
              <a:off x="2217865" y="5523679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D6DDCFC6-213B-7B68-4B51-804995C6CF35}"/>
                </a:ext>
              </a:extLst>
            </p:cNvPr>
            <p:cNvGrpSpPr/>
            <p:nvPr/>
          </p:nvGrpSpPr>
          <p:grpSpPr>
            <a:xfrm flipV="1">
              <a:off x="2910111" y="5423473"/>
              <a:ext cx="53975" cy="144000"/>
              <a:chOff x="-2965450" y="5829355"/>
              <a:chExt cx="53975" cy="144000"/>
            </a:xfrm>
          </p:grpSpPr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9AF98316-EF8C-9915-F383-A3DC4AA9E76C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49" name="Rectangle 657">
                <a:extLst>
                  <a:ext uri="{FF2B5EF4-FFF2-40B4-BE49-F238E27FC236}">
                    <a16:creationId xmlns:a16="http://schemas.microsoft.com/office/drawing/2014/main" id="{92C3E54C-A73D-9298-8BAF-0EF9F56CA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11AE6D81-5A1B-301B-7767-7FD323054E82}"/>
                </a:ext>
              </a:extLst>
            </p:cNvPr>
            <p:cNvSpPr txBox="1"/>
            <p:nvPr/>
          </p:nvSpPr>
          <p:spPr>
            <a:xfrm>
              <a:off x="2825528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DBD0909E-007E-C243-F6B9-6EB75B5558F4}"/>
                </a:ext>
              </a:extLst>
            </p:cNvPr>
            <p:cNvGrpSpPr/>
            <p:nvPr/>
          </p:nvGrpSpPr>
          <p:grpSpPr>
            <a:xfrm flipV="1">
              <a:off x="2381092" y="5423473"/>
              <a:ext cx="53975" cy="144000"/>
              <a:chOff x="-2965450" y="5829355"/>
              <a:chExt cx="53975" cy="144000"/>
            </a:xfrm>
          </p:grpSpPr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E1AD55C9-0476-19FA-5D61-72F1EA48D1DD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47" name="Rectangle 657">
                <a:extLst>
                  <a:ext uri="{FF2B5EF4-FFF2-40B4-BE49-F238E27FC236}">
                    <a16:creationId xmlns:a16="http://schemas.microsoft.com/office/drawing/2014/main" id="{B2DF0D05-1760-2FF3-3968-C12F9D1A4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3B400D5F-0EF7-D464-5CD0-8EEE3B398C16}"/>
                </a:ext>
              </a:extLst>
            </p:cNvPr>
            <p:cNvSpPr txBox="1"/>
            <p:nvPr/>
          </p:nvSpPr>
          <p:spPr>
            <a:xfrm>
              <a:off x="229968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56F1C9B2-72EC-9024-E08B-2014A22A1FBE}"/>
                </a:ext>
              </a:extLst>
            </p:cNvPr>
            <p:cNvGrpSpPr/>
            <p:nvPr/>
          </p:nvGrpSpPr>
          <p:grpSpPr>
            <a:xfrm flipV="1">
              <a:off x="2471802" y="5423473"/>
              <a:ext cx="53975" cy="144000"/>
              <a:chOff x="-2965450" y="5829355"/>
              <a:chExt cx="53975" cy="144000"/>
            </a:xfrm>
          </p:grpSpPr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70AB043B-C68A-E3BC-9D2A-66B07DF4852A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45" name="Rectangle 657">
                <a:extLst>
                  <a:ext uri="{FF2B5EF4-FFF2-40B4-BE49-F238E27FC236}">
                    <a16:creationId xmlns:a16="http://schemas.microsoft.com/office/drawing/2014/main" id="{2860C006-F5A0-F329-8E12-1EE03FEFD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578B879C-9C68-7C1B-0347-E701B691F57B}"/>
                </a:ext>
              </a:extLst>
            </p:cNvPr>
            <p:cNvSpPr txBox="1"/>
            <p:nvPr/>
          </p:nvSpPr>
          <p:spPr>
            <a:xfrm>
              <a:off x="238721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41230267-DAF9-43B4-AA15-1A1E5934A617}"/>
                </a:ext>
              </a:extLst>
            </p:cNvPr>
            <p:cNvGrpSpPr/>
            <p:nvPr/>
          </p:nvGrpSpPr>
          <p:grpSpPr>
            <a:xfrm flipV="1">
              <a:off x="2559337" y="5423473"/>
              <a:ext cx="53975" cy="144000"/>
              <a:chOff x="-2965450" y="5829355"/>
              <a:chExt cx="53975" cy="144000"/>
            </a:xfrm>
          </p:grpSpPr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E74726F8-BD78-C51F-F2D6-C19EB01986D6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43" name="Rectangle 657">
                <a:extLst>
                  <a:ext uri="{FF2B5EF4-FFF2-40B4-BE49-F238E27FC236}">
                    <a16:creationId xmlns:a16="http://schemas.microsoft.com/office/drawing/2014/main" id="{2947B685-1F5E-3A25-92C9-89FEF8DF00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1EABE8DC-5626-2CD7-8E99-0D4E303E5CEB}"/>
                </a:ext>
              </a:extLst>
            </p:cNvPr>
            <p:cNvSpPr txBox="1"/>
            <p:nvPr/>
          </p:nvSpPr>
          <p:spPr>
            <a:xfrm>
              <a:off x="247475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287BDA3E-30D0-10D1-2C18-D7B0EB22C11C}"/>
                </a:ext>
              </a:extLst>
            </p:cNvPr>
            <p:cNvGrpSpPr/>
            <p:nvPr/>
          </p:nvGrpSpPr>
          <p:grpSpPr>
            <a:xfrm flipV="1">
              <a:off x="2646872" y="5423473"/>
              <a:ext cx="53975" cy="144000"/>
              <a:chOff x="-2965450" y="5829355"/>
              <a:chExt cx="53975" cy="144000"/>
            </a:xfrm>
          </p:grpSpPr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4AE93FB0-BB47-6D2A-07A7-AD1089D3E040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41" name="Rectangle 657">
                <a:extLst>
                  <a:ext uri="{FF2B5EF4-FFF2-40B4-BE49-F238E27FC236}">
                    <a16:creationId xmlns:a16="http://schemas.microsoft.com/office/drawing/2014/main" id="{60FE2731-0570-B38D-9FC4-4B0621656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30" name="TextBox 829">
              <a:extLst>
                <a:ext uri="{FF2B5EF4-FFF2-40B4-BE49-F238E27FC236}">
                  <a16:creationId xmlns:a16="http://schemas.microsoft.com/office/drawing/2014/main" id="{96FE2EB1-03DA-5B8E-5125-DAD5CFA851E9}"/>
                </a:ext>
              </a:extLst>
            </p:cNvPr>
            <p:cNvSpPr txBox="1"/>
            <p:nvPr/>
          </p:nvSpPr>
          <p:spPr>
            <a:xfrm>
              <a:off x="256228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831" name="Group 830">
              <a:extLst>
                <a:ext uri="{FF2B5EF4-FFF2-40B4-BE49-F238E27FC236}">
                  <a16:creationId xmlns:a16="http://schemas.microsoft.com/office/drawing/2014/main" id="{694977B5-61E9-5AA5-1D21-E3F6A43C3C25}"/>
                </a:ext>
              </a:extLst>
            </p:cNvPr>
            <p:cNvGrpSpPr/>
            <p:nvPr/>
          </p:nvGrpSpPr>
          <p:grpSpPr>
            <a:xfrm flipV="1">
              <a:off x="2734407" y="5423473"/>
              <a:ext cx="53975" cy="144000"/>
              <a:chOff x="-2965450" y="5829355"/>
              <a:chExt cx="53975" cy="144000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CF869DC5-999C-224D-91B6-6005C0BD2FF3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39" name="Rectangle 657">
                <a:extLst>
                  <a:ext uri="{FF2B5EF4-FFF2-40B4-BE49-F238E27FC236}">
                    <a16:creationId xmlns:a16="http://schemas.microsoft.com/office/drawing/2014/main" id="{F18C9512-ED60-E3B7-59E7-765F55AAE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441EC6FC-11BF-66A5-555C-12001B30541C}"/>
                </a:ext>
              </a:extLst>
            </p:cNvPr>
            <p:cNvSpPr txBox="1"/>
            <p:nvPr/>
          </p:nvSpPr>
          <p:spPr>
            <a:xfrm>
              <a:off x="264982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4AABBC51-AE78-97AE-A603-9EE5565BDB21}"/>
                </a:ext>
              </a:extLst>
            </p:cNvPr>
            <p:cNvGrpSpPr/>
            <p:nvPr/>
          </p:nvGrpSpPr>
          <p:grpSpPr>
            <a:xfrm flipV="1">
              <a:off x="2821942" y="5423473"/>
              <a:ext cx="53975" cy="144000"/>
              <a:chOff x="-2965450" y="5829355"/>
              <a:chExt cx="53975" cy="144000"/>
            </a:xfrm>
          </p:grpSpPr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BAFF87B-7D3F-DC02-667A-352BA3660E8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37" name="Rectangle 657">
                <a:extLst>
                  <a:ext uri="{FF2B5EF4-FFF2-40B4-BE49-F238E27FC236}">
                    <a16:creationId xmlns:a16="http://schemas.microsoft.com/office/drawing/2014/main" id="{1D30E51C-D3D0-055F-F52C-991E75EB1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62E26605-231A-7D0F-B9CF-424FB63FC9E4}"/>
                </a:ext>
              </a:extLst>
            </p:cNvPr>
            <p:cNvSpPr txBox="1"/>
            <p:nvPr/>
          </p:nvSpPr>
          <p:spPr>
            <a:xfrm>
              <a:off x="273735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C62CAC84-E7AD-0236-B436-CE99757487DF}"/>
                </a:ext>
              </a:extLst>
            </p:cNvPr>
            <p:cNvSpPr/>
            <p:nvPr/>
          </p:nvSpPr>
          <p:spPr>
            <a:xfrm>
              <a:off x="2261174" y="5419099"/>
              <a:ext cx="144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23B2AD2D-695A-1B7A-D6E4-FA9F8DD9C20C}"/>
                </a:ext>
              </a:extLst>
            </p:cNvPr>
            <p:cNvSpPr/>
            <p:nvPr/>
          </p:nvSpPr>
          <p:spPr>
            <a:xfrm>
              <a:off x="3004124" y="5419099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D42D7FB6-E9ED-4D43-B46A-D1D12F58CC12}"/>
                </a:ext>
              </a:extLst>
            </p:cNvPr>
            <p:cNvGrpSpPr/>
            <p:nvPr/>
          </p:nvGrpSpPr>
          <p:grpSpPr>
            <a:xfrm flipV="1">
              <a:off x="3045397" y="5423473"/>
              <a:ext cx="53975" cy="144000"/>
              <a:chOff x="-2965450" y="5829355"/>
              <a:chExt cx="53975" cy="144000"/>
            </a:xfrm>
          </p:grpSpPr>
          <p:sp>
            <p:nvSpPr>
              <p:cNvPr id="816" name="Rectangle 815">
                <a:extLst>
                  <a:ext uri="{FF2B5EF4-FFF2-40B4-BE49-F238E27FC236}">
                    <a16:creationId xmlns:a16="http://schemas.microsoft.com/office/drawing/2014/main" id="{F1AF8A75-52BD-5B27-FF4D-A98C203245C2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17" name="Rectangle 657">
                <a:extLst>
                  <a:ext uri="{FF2B5EF4-FFF2-40B4-BE49-F238E27FC236}">
                    <a16:creationId xmlns:a16="http://schemas.microsoft.com/office/drawing/2014/main" id="{41F215D2-AECF-3AE9-7D3A-299E8DA88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89FD49B4-1393-C95A-692C-01E815E4AFF1}"/>
                </a:ext>
              </a:extLst>
            </p:cNvPr>
            <p:cNvSpPr txBox="1"/>
            <p:nvPr/>
          </p:nvSpPr>
          <p:spPr>
            <a:xfrm>
              <a:off x="2960815" y="5523679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2FE8C62B-4D24-05AC-86A1-705ABCBAC21D}"/>
                </a:ext>
              </a:extLst>
            </p:cNvPr>
            <p:cNvGrpSpPr/>
            <p:nvPr/>
          </p:nvGrpSpPr>
          <p:grpSpPr>
            <a:xfrm flipV="1">
              <a:off x="3653061" y="5423473"/>
              <a:ext cx="53975" cy="144000"/>
              <a:chOff x="-2965450" y="5829355"/>
              <a:chExt cx="53975" cy="144000"/>
            </a:xfrm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728A9F67-E08F-BCD7-E621-68C0A22D37BC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15" name="Rectangle 657">
                <a:extLst>
                  <a:ext uri="{FF2B5EF4-FFF2-40B4-BE49-F238E27FC236}">
                    <a16:creationId xmlns:a16="http://schemas.microsoft.com/office/drawing/2014/main" id="{5F16BA39-5DF4-1B29-F7F6-9F05C4F58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243AF958-2CD8-C475-687C-B7636399C9C7}"/>
                </a:ext>
              </a:extLst>
            </p:cNvPr>
            <p:cNvSpPr txBox="1"/>
            <p:nvPr/>
          </p:nvSpPr>
          <p:spPr>
            <a:xfrm>
              <a:off x="3568478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500FB38A-8449-21A3-AD6A-F27C7032CBAF}"/>
                </a:ext>
              </a:extLst>
            </p:cNvPr>
            <p:cNvGrpSpPr/>
            <p:nvPr/>
          </p:nvGrpSpPr>
          <p:grpSpPr>
            <a:xfrm flipV="1">
              <a:off x="3124042" y="5423473"/>
              <a:ext cx="53975" cy="144000"/>
              <a:chOff x="-2965450" y="5829355"/>
              <a:chExt cx="53975" cy="144000"/>
            </a:xfrm>
          </p:grpSpPr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E5D8F94C-3263-C89D-76E3-F7A8072B61CF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13" name="Rectangle 657">
                <a:extLst>
                  <a:ext uri="{FF2B5EF4-FFF2-40B4-BE49-F238E27FC236}">
                    <a16:creationId xmlns:a16="http://schemas.microsoft.com/office/drawing/2014/main" id="{B1D7066A-8093-2685-9632-77EDE42D6A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133296A1-367B-876A-00C4-3D133460DC31}"/>
                </a:ext>
              </a:extLst>
            </p:cNvPr>
            <p:cNvSpPr txBox="1"/>
            <p:nvPr/>
          </p:nvSpPr>
          <p:spPr>
            <a:xfrm>
              <a:off x="304263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6439DD93-D67A-91AA-CA99-BCCFA50CB8FB}"/>
                </a:ext>
              </a:extLst>
            </p:cNvPr>
            <p:cNvGrpSpPr/>
            <p:nvPr/>
          </p:nvGrpSpPr>
          <p:grpSpPr>
            <a:xfrm flipV="1">
              <a:off x="3214752" y="5423473"/>
              <a:ext cx="53975" cy="144000"/>
              <a:chOff x="-2965450" y="5829355"/>
              <a:chExt cx="53975" cy="144000"/>
            </a:xfrm>
          </p:grpSpPr>
          <p:sp>
            <p:nvSpPr>
              <p:cNvPr id="810" name="Rectangle 809">
                <a:extLst>
                  <a:ext uri="{FF2B5EF4-FFF2-40B4-BE49-F238E27FC236}">
                    <a16:creationId xmlns:a16="http://schemas.microsoft.com/office/drawing/2014/main" id="{D30F5574-42C1-C398-579E-E78B6199A00B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11" name="Rectangle 657">
                <a:extLst>
                  <a:ext uri="{FF2B5EF4-FFF2-40B4-BE49-F238E27FC236}">
                    <a16:creationId xmlns:a16="http://schemas.microsoft.com/office/drawing/2014/main" id="{4D00EDA3-1BDD-D9DE-CCAB-C45B25431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260C4D0A-0938-462B-7F71-D2BCC47CEEF7}"/>
                </a:ext>
              </a:extLst>
            </p:cNvPr>
            <p:cNvSpPr txBox="1"/>
            <p:nvPr/>
          </p:nvSpPr>
          <p:spPr>
            <a:xfrm>
              <a:off x="313016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2D913C96-B317-D3B0-83D7-853160DF4A62}"/>
                </a:ext>
              </a:extLst>
            </p:cNvPr>
            <p:cNvGrpSpPr/>
            <p:nvPr/>
          </p:nvGrpSpPr>
          <p:grpSpPr>
            <a:xfrm flipV="1">
              <a:off x="3302287" y="5423473"/>
              <a:ext cx="53975" cy="144000"/>
              <a:chOff x="-2965450" y="5829355"/>
              <a:chExt cx="53975" cy="144000"/>
            </a:xfrm>
          </p:grpSpPr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5114281E-CEEB-009D-268F-EC658ACCD23C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09" name="Rectangle 657">
                <a:extLst>
                  <a:ext uri="{FF2B5EF4-FFF2-40B4-BE49-F238E27FC236}">
                    <a16:creationId xmlns:a16="http://schemas.microsoft.com/office/drawing/2014/main" id="{EE7E48FA-E50A-17E7-BC3C-77B946E36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CF9B62FC-6014-1115-5D94-011122275754}"/>
                </a:ext>
              </a:extLst>
            </p:cNvPr>
            <p:cNvSpPr txBox="1"/>
            <p:nvPr/>
          </p:nvSpPr>
          <p:spPr>
            <a:xfrm>
              <a:off x="321770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8A516F54-2F99-274F-2B1E-5268A68D7A05}"/>
                </a:ext>
              </a:extLst>
            </p:cNvPr>
            <p:cNvGrpSpPr/>
            <p:nvPr/>
          </p:nvGrpSpPr>
          <p:grpSpPr>
            <a:xfrm flipV="1">
              <a:off x="3389822" y="5423473"/>
              <a:ext cx="53975" cy="144000"/>
              <a:chOff x="-2965450" y="5829355"/>
              <a:chExt cx="53975" cy="144000"/>
            </a:xfrm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F0BD754A-AC63-38FF-CA21-2BE6256DE738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07" name="Rectangle 657">
                <a:extLst>
                  <a:ext uri="{FF2B5EF4-FFF2-40B4-BE49-F238E27FC236}">
                    <a16:creationId xmlns:a16="http://schemas.microsoft.com/office/drawing/2014/main" id="{D119A373-FDDC-A0CA-1A37-9C41B518B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81ECD4B7-17A2-F770-F51D-D7E76B356E0C}"/>
                </a:ext>
              </a:extLst>
            </p:cNvPr>
            <p:cNvSpPr txBox="1"/>
            <p:nvPr/>
          </p:nvSpPr>
          <p:spPr>
            <a:xfrm>
              <a:off x="330523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614163DC-5824-B7BD-A29A-B764F102E618}"/>
                </a:ext>
              </a:extLst>
            </p:cNvPr>
            <p:cNvGrpSpPr/>
            <p:nvPr/>
          </p:nvGrpSpPr>
          <p:grpSpPr>
            <a:xfrm flipV="1">
              <a:off x="3477357" y="5423473"/>
              <a:ext cx="53975" cy="144000"/>
              <a:chOff x="-2965450" y="5829355"/>
              <a:chExt cx="53975" cy="144000"/>
            </a:xfrm>
          </p:grpSpPr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F74701FC-AF57-6580-E0F6-9829870EFBCD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05" name="Rectangle 657">
                <a:extLst>
                  <a:ext uri="{FF2B5EF4-FFF2-40B4-BE49-F238E27FC236}">
                    <a16:creationId xmlns:a16="http://schemas.microsoft.com/office/drawing/2014/main" id="{DF0A8087-2DA9-D581-F2DC-71A51089E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3DAC3334-F0F4-E3A8-A4B0-7495051BB4EC}"/>
                </a:ext>
              </a:extLst>
            </p:cNvPr>
            <p:cNvSpPr txBox="1"/>
            <p:nvPr/>
          </p:nvSpPr>
          <p:spPr>
            <a:xfrm>
              <a:off x="339277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83AFCEF7-2139-6627-695D-E24C590C2230}"/>
                </a:ext>
              </a:extLst>
            </p:cNvPr>
            <p:cNvGrpSpPr/>
            <p:nvPr/>
          </p:nvGrpSpPr>
          <p:grpSpPr>
            <a:xfrm flipV="1">
              <a:off x="3564892" y="5423473"/>
              <a:ext cx="53975" cy="144000"/>
              <a:chOff x="-2965450" y="5829355"/>
              <a:chExt cx="53975" cy="144000"/>
            </a:xfrm>
          </p:grpSpPr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07D16965-A275-AE8B-85CC-9B76A53DF716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03" name="Rectangle 657">
                <a:extLst>
                  <a:ext uri="{FF2B5EF4-FFF2-40B4-BE49-F238E27FC236}">
                    <a16:creationId xmlns:a16="http://schemas.microsoft.com/office/drawing/2014/main" id="{D0539190-7DC3-F7B8-161E-B85F34B8F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417C48DC-DB70-4DA8-21EC-C886D0117E24}"/>
                </a:ext>
              </a:extLst>
            </p:cNvPr>
            <p:cNvSpPr txBox="1"/>
            <p:nvPr/>
          </p:nvSpPr>
          <p:spPr>
            <a:xfrm>
              <a:off x="348030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0E1048DD-B15F-F052-EA02-601655D9CD8C}"/>
                </a:ext>
              </a:extLst>
            </p:cNvPr>
            <p:cNvSpPr/>
            <p:nvPr/>
          </p:nvSpPr>
          <p:spPr>
            <a:xfrm>
              <a:off x="3000949" y="5419099"/>
              <a:ext cx="216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E71D1E15-6EBC-7CE3-985C-D7CB94EA26F5}"/>
                </a:ext>
              </a:extLst>
            </p:cNvPr>
            <p:cNvGrpSpPr/>
            <p:nvPr/>
          </p:nvGrpSpPr>
          <p:grpSpPr>
            <a:xfrm>
              <a:off x="3783715" y="5419099"/>
              <a:ext cx="830802" cy="293414"/>
              <a:chOff x="-3037333" y="5823542"/>
              <a:chExt cx="830802" cy="293414"/>
            </a:xfrm>
          </p:grpSpPr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62F501EC-4A03-DF2C-C6BB-87CE71A4BC8B}"/>
                  </a:ext>
                </a:extLst>
              </p:cNvPr>
              <p:cNvSpPr/>
              <p:nvPr/>
            </p:nvSpPr>
            <p:spPr>
              <a:xfrm>
                <a:off x="-2994024" y="5823542"/>
                <a:ext cx="736599" cy="252000"/>
              </a:xfrm>
              <a:prstGeom prst="rect">
                <a:avLst/>
              </a:prstGeom>
              <a:solidFill>
                <a:srgbClr val="D64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CB8CFEF2-09A0-B5AE-B4C9-2DB206206DD7}"/>
                  </a:ext>
                </a:extLst>
              </p:cNvPr>
              <p:cNvGrpSpPr/>
              <p:nvPr/>
            </p:nvGrpSpPr>
            <p:grpSpPr>
              <a:xfrm>
                <a:off x="-295275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DFFA5066-BDDD-9C5A-E751-F8EB991DB7FF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22" name="Rectangle 657">
                  <a:extLst>
                    <a:ext uri="{FF2B5EF4-FFF2-40B4-BE49-F238E27FC236}">
                      <a16:creationId xmlns:a16="http://schemas.microsoft.com/office/drawing/2014/main" id="{2D319746-D474-A41C-BCE8-33F8B8FF3C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7651CAA7-50B9-8B20-839E-167DF414E9B0}"/>
                  </a:ext>
                </a:extLst>
              </p:cNvPr>
              <p:cNvSpPr txBox="1"/>
              <p:nvPr/>
            </p:nvSpPr>
            <p:spPr>
              <a:xfrm>
                <a:off x="-3037333" y="5928122"/>
                <a:ext cx="223138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1</a:t>
                </a:r>
                <a:endPara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endParaRPr>
              </a:p>
            </p:txBody>
          </p:sp>
          <p:grpSp>
            <p:nvGrpSpPr>
              <p:cNvPr id="892" name="Group 891">
                <a:extLst>
                  <a:ext uri="{FF2B5EF4-FFF2-40B4-BE49-F238E27FC236}">
                    <a16:creationId xmlns:a16="http://schemas.microsoft.com/office/drawing/2014/main" id="{A7F610F6-79EB-877A-45A6-10354DCB29B6}"/>
                  </a:ext>
                </a:extLst>
              </p:cNvPr>
              <p:cNvGrpSpPr/>
              <p:nvPr/>
            </p:nvGrpSpPr>
            <p:grpSpPr>
              <a:xfrm>
                <a:off x="-2345087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0FA986D3-4809-CBB2-8F5D-2EC2DCF3A66B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20" name="Rectangle 657">
                  <a:extLst>
                    <a:ext uri="{FF2B5EF4-FFF2-40B4-BE49-F238E27FC236}">
                      <a16:creationId xmlns:a16="http://schemas.microsoft.com/office/drawing/2014/main" id="{2E66D1D3-0A80-1CCE-C1E3-864C64B14D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AF375CAC-6124-89FB-41B5-6EFE2CA41955}"/>
                  </a:ext>
                </a:extLst>
              </p:cNvPr>
              <p:cNvSpPr txBox="1"/>
              <p:nvPr/>
            </p:nvSpPr>
            <p:spPr>
              <a:xfrm>
                <a:off x="-2429670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8</a:t>
                </a:r>
              </a:p>
            </p:txBody>
          </p:sp>
          <p:grpSp>
            <p:nvGrpSpPr>
              <p:cNvPr id="894" name="Group 893">
                <a:extLst>
                  <a:ext uri="{FF2B5EF4-FFF2-40B4-BE49-F238E27FC236}">
                    <a16:creationId xmlns:a16="http://schemas.microsoft.com/office/drawing/2014/main" id="{82B1C3C1-2916-FBE2-9AE9-4AE3D1D3F07D}"/>
                  </a:ext>
                </a:extLst>
              </p:cNvPr>
              <p:cNvGrpSpPr/>
              <p:nvPr/>
            </p:nvGrpSpPr>
            <p:grpSpPr>
              <a:xfrm>
                <a:off x="-287410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86233E8D-B33E-DC7F-F93F-D645D20DC827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18" name="Rectangle 657">
                  <a:extLst>
                    <a:ext uri="{FF2B5EF4-FFF2-40B4-BE49-F238E27FC236}">
                      <a16:creationId xmlns:a16="http://schemas.microsoft.com/office/drawing/2014/main" id="{8BE3A11A-E28F-126B-D7F1-600E97860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D82A34E6-3882-4086-B5C4-65C65AD39C2D}"/>
                  </a:ext>
                </a:extLst>
              </p:cNvPr>
              <p:cNvSpPr txBox="1"/>
              <p:nvPr/>
            </p:nvSpPr>
            <p:spPr>
              <a:xfrm>
                <a:off x="-295551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2</a:t>
                </a:r>
              </a:p>
            </p:txBody>
          </p:sp>
          <p:grpSp>
            <p:nvGrpSpPr>
              <p:cNvPr id="896" name="Group 895">
                <a:extLst>
                  <a:ext uri="{FF2B5EF4-FFF2-40B4-BE49-F238E27FC236}">
                    <a16:creationId xmlns:a16="http://schemas.microsoft.com/office/drawing/2014/main" id="{A314FBFD-7BD7-F23E-4959-DF8B674C0FE3}"/>
                  </a:ext>
                </a:extLst>
              </p:cNvPr>
              <p:cNvGrpSpPr/>
              <p:nvPr/>
            </p:nvGrpSpPr>
            <p:grpSpPr>
              <a:xfrm>
                <a:off x="-278339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34DF97A6-E9D9-8877-49B4-78FC60E673D1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16" name="Rectangle 657">
                  <a:extLst>
                    <a:ext uri="{FF2B5EF4-FFF2-40B4-BE49-F238E27FC236}">
                      <a16:creationId xmlns:a16="http://schemas.microsoft.com/office/drawing/2014/main" id="{C2190D37-CC05-8FB1-C634-DDDEA7CE7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4616E3A7-9102-5E1E-15BF-5CE02B974CF5}"/>
                  </a:ext>
                </a:extLst>
              </p:cNvPr>
              <p:cNvSpPr txBox="1"/>
              <p:nvPr/>
            </p:nvSpPr>
            <p:spPr>
              <a:xfrm>
                <a:off x="-286797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3</a:t>
                </a:r>
              </a:p>
            </p:txBody>
          </p:sp>
          <p:grpSp>
            <p:nvGrpSpPr>
              <p:cNvPr id="898" name="Group 897">
                <a:extLst>
                  <a:ext uri="{FF2B5EF4-FFF2-40B4-BE49-F238E27FC236}">
                    <a16:creationId xmlns:a16="http://schemas.microsoft.com/office/drawing/2014/main" id="{9B7ECD1B-3ABE-7F23-4BC2-AEDC24D7727A}"/>
                  </a:ext>
                </a:extLst>
              </p:cNvPr>
              <p:cNvGrpSpPr/>
              <p:nvPr/>
            </p:nvGrpSpPr>
            <p:grpSpPr>
              <a:xfrm>
                <a:off x="-269586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C0C7D9F2-48AA-E71C-547B-CB8120E4A425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14" name="Rectangle 657">
                  <a:extLst>
                    <a:ext uri="{FF2B5EF4-FFF2-40B4-BE49-F238E27FC236}">
                      <a16:creationId xmlns:a16="http://schemas.microsoft.com/office/drawing/2014/main" id="{5CA01636-AB91-F05E-5944-DC78CCEEB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FBAF0C3B-82F3-83FE-7D84-952BA5B65CB0}"/>
                  </a:ext>
                </a:extLst>
              </p:cNvPr>
              <p:cNvSpPr txBox="1"/>
              <p:nvPr/>
            </p:nvSpPr>
            <p:spPr>
              <a:xfrm>
                <a:off x="-278044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4</a:t>
                </a:r>
              </a:p>
            </p:txBody>
          </p:sp>
          <p:grpSp>
            <p:nvGrpSpPr>
              <p:cNvPr id="900" name="Group 899">
                <a:extLst>
                  <a:ext uri="{FF2B5EF4-FFF2-40B4-BE49-F238E27FC236}">
                    <a16:creationId xmlns:a16="http://schemas.microsoft.com/office/drawing/2014/main" id="{EC1BE620-FBF7-6321-3009-03368321192B}"/>
                  </a:ext>
                </a:extLst>
              </p:cNvPr>
              <p:cNvGrpSpPr/>
              <p:nvPr/>
            </p:nvGrpSpPr>
            <p:grpSpPr>
              <a:xfrm>
                <a:off x="-260832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BC94B52E-19B2-F897-CBF5-62E74C5274B5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12" name="Rectangle 657">
                  <a:extLst>
                    <a:ext uri="{FF2B5EF4-FFF2-40B4-BE49-F238E27FC236}">
                      <a16:creationId xmlns:a16="http://schemas.microsoft.com/office/drawing/2014/main" id="{2991B8DC-123B-9E62-D47D-863DD3D42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09248965-6636-2844-5978-E6C7687A60AF}"/>
                  </a:ext>
                </a:extLst>
              </p:cNvPr>
              <p:cNvSpPr txBox="1"/>
              <p:nvPr/>
            </p:nvSpPr>
            <p:spPr>
              <a:xfrm>
                <a:off x="-269290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5</a:t>
                </a:r>
              </a:p>
            </p:txBody>
          </p:sp>
          <p:grpSp>
            <p:nvGrpSpPr>
              <p:cNvPr id="902" name="Group 901">
                <a:extLst>
                  <a:ext uri="{FF2B5EF4-FFF2-40B4-BE49-F238E27FC236}">
                    <a16:creationId xmlns:a16="http://schemas.microsoft.com/office/drawing/2014/main" id="{6B571DEB-AFCA-A613-BC1F-1CEB3E25432D}"/>
                  </a:ext>
                </a:extLst>
              </p:cNvPr>
              <p:cNvGrpSpPr/>
              <p:nvPr/>
            </p:nvGrpSpPr>
            <p:grpSpPr>
              <a:xfrm>
                <a:off x="-252079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6D6CF2DD-BA77-4FEF-CE2D-ABAA39103F71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10" name="Rectangle 657">
                  <a:extLst>
                    <a:ext uri="{FF2B5EF4-FFF2-40B4-BE49-F238E27FC236}">
                      <a16:creationId xmlns:a16="http://schemas.microsoft.com/office/drawing/2014/main" id="{28582B54-9131-113C-5625-C83E2427E6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6CAE9649-F2DE-C34B-1FA3-A6FFD639F522}"/>
                  </a:ext>
                </a:extLst>
              </p:cNvPr>
              <p:cNvSpPr txBox="1"/>
              <p:nvPr/>
            </p:nvSpPr>
            <p:spPr>
              <a:xfrm>
                <a:off x="-260537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6</a:t>
                </a:r>
              </a:p>
            </p:txBody>
          </p:sp>
          <p:grpSp>
            <p:nvGrpSpPr>
              <p:cNvPr id="904" name="Group 903">
                <a:extLst>
                  <a:ext uri="{FF2B5EF4-FFF2-40B4-BE49-F238E27FC236}">
                    <a16:creationId xmlns:a16="http://schemas.microsoft.com/office/drawing/2014/main" id="{507EBA4D-F866-F31D-4519-CC9203B385DD}"/>
                  </a:ext>
                </a:extLst>
              </p:cNvPr>
              <p:cNvGrpSpPr/>
              <p:nvPr/>
            </p:nvGrpSpPr>
            <p:grpSpPr>
              <a:xfrm>
                <a:off x="-243325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3E6428F8-B931-8BA8-1E77-45D8E1AC4F73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08" name="Rectangle 657">
                  <a:extLst>
                    <a:ext uri="{FF2B5EF4-FFF2-40B4-BE49-F238E27FC236}">
                      <a16:creationId xmlns:a16="http://schemas.microsoft.com/office/drawing/2014/main" id="{317849E8-C473-8B62-92AE-551A60B331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BB4A9F3B-4372-895D-4541-07AC7B6BE407}"/>
                  </a:ext>
                </a:extLst>
              </p:cNvPr>
              <p:cNvSpPr txBox="1"/>
              <p:nvPr/>
            </p:nvSpPr>
            <p:spPr>
              <a:xfrm>
                <a:off x="-251783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261E4097-8B82-4301-9B7D-4D88647F62B4}"/>
                  </a:ext>
                </a:extLst>
              </p:cNvPr>
              <p:cNvSpPr/>
              <p:nvPr/>
            </p:nvSpPr>
            <p:spPr>
              <a:xfrm>
                <a:off x="-2997199" y="5823542"/>
                <a:ext cx="21600" cy="151200"/>
              </a:xfrm>
              <a:prstGeom prst="rect">
                <a:avLst/>
              </a:prstGeom>
              <a:solidFill>
                <a:srgbClr val="00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8EB094E3-821A-9288-38D2-E3D1AD960F7D}"/>
                </a:ext>
              </a:extLst>
            </p:cNvPr>
            <p:cNvSpPr/>
            <p:nvPr/>
          </p:nvSpPr>
          <p:spPr>
            <a:xfrm>
              <a:off x="4569974" y="5419099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A2250470-5758-FE0B-C550-8388845B5480}"/>
                </a:ext>
              </a:extLst>
            </p:cNvPr>
            <p:cNvGrpSpPr/>
            <p:nvPr/>
          </p:nvGrpSpPr>
          <p:grpSpPr>
            <a:xfrm>
              <a:off x="4611247" y="5423473"/>
              <a:ext cx="53975" cy="144000"/>
              <a:chOff x="-2965450" y="5829355"/>
              <a:chExt cx="53975" cy="144000"/>
            </a:xfrm>
          </p:grpSpPr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087BA994-54AE-4515-6EA2-A76E93A385FF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8" name="Rectangle 657">
                <a:extLst>
                  <a:ext uri="{FF2B5EF4-FFF2-40B4-BE49-F238E27FC236}">
                    <a16:creationId xmlns:a16="http://schemas.microsoft.com/office/drawing/2014/main" id="{2D7AFEAE-1C11-A8FF-A038-1B5435E178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FC108700-14A7-7BE1-E311-CF366156CC98}"/>
                </a:ext>
              </a:extLst>
            </p:cNvPr>
            <p:cNvSpPr txBox="1"/>
            <p:nvPr/>
          </p:nvSpPr>
          <p:spPr>
            <a:xfrm>
              <a:off x="4526665" y="5523679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4BA5C424-4F87-D107-5FE3-2FBD1C4E7B69}"/>
                </a:ext>
              </a:extLst>
            </p:cNvPr>
            <p:cNvGrpSpPr/>
            <p:nvPr/>
          </p:nvGrpSpPr>
          <p:grpSpPr>
            <a:xfrm flipV="1">
              <a:off x="5218911" y="5423473"/>
              <a:ext cx="53975" cy="144000"/>
              <a:chOff x="-2965450" y="5829355"/>
              <a:chExt cx="53975" cy="144000"/>
            </a:xfrm>
          </p:grpSpPr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528388CF-CE68-0713-E0A8-D1E4CDBDA590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6" name="Rectangle 657">
                <a:extLst>
                  <a:ext uri="{FF2B5EF4-FFF2-40B4-BE49-F238E27FC236}">
                    <a16:creationId xmlns:a16="http://schemas.microsoft.com/office/drawing/2014/main" id="{16062C77-4683-1899-CBF3-6D8147C670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6D062C43-0BCD-E4E4-3FAC-DC6E3E2D4400}"/>
                </a:ext>
              </a:extLst>
            </p:cNvPr>
            <p:cNvSpPr txBox="1"/>
            <p:nvPr/>
          </p:nvSpPr>
          <p:spPr>
            <a:xfrm>
              <a:off x="5134328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3C2FCE08-ED1D-1CEC-07DB-7F532AC5A125}"/>
                </a:ext>
              </a:extLst>
            </p:cNvPr>
            <p:cNvGrpSpPr/>
            <p:nvPr/>
          </p:nvGrpSpPr>
          <p:grpSpPr>
            <a:xfrm>
              <a:off x="4689892" y="5423473"/>
              <a:ext cx="53975" cy="144000"/>
              <a:chOff x="-2965450" y="5829355"/>
              <a:chExt cx="53975" cy="144000"/>
            </a:xfrm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A9625E9C-BC2D-26C9-CED8-564E3E407BB3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4" name="Rectangle 657">
                <a:extLst>
                  <a:ext uri="{FF2B5EF4-FFF2-40B4-BE49-F238E27FC236}">
                    <a16:creationId xmlns:a16="http://schemas.microsoft.com/office/drawing/2014/main" id="{A2DEE7B3-67F4-2CAB-F835-C38BBCCFE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76A69A3B-B1ED-3164-F346-0F2A0ACC7FE1}"/>
                </a:ext>
              </a:extLst>
            </p:cNvPr>
            <p:cNvSpPr txBox="1"/>
            <p:nvPr/>
          </p:nvSpPr>
          <p:spPr>
            <a:xfrm>
              <a:off x="460848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206868B6-6073-9A46-CF09-1E555FA8ABBD}"/>
                </a:ext>
              </a:extLst>
            </p:cNvPr>
            <p:cNvGrpSpPr/>
            <p:nvPr/>
          </p:nvGrpSpPr>
          <p:grpSpPr>
            <a:xfrm>
              <a:off x="4780602" y="5423473"/>
              <a:ext cx="53975" cy="144000"/>
              <a:chOff x="-2965450" y="5829355"/>
              <a:chExt cx="53975" cy="144000"/>
            </a:xfrm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F8C61B76-DE84-9014-2469-9CCBF2755E64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2" name="Rectangle 657">
                <a:extLst>
                  <a:ext uri="{FF2B5EF4-FFF2-40B4-BE49-F238E27FC236}">
                    <a16:creationId xmlns:a16="http://schemas.microsoft.com/office/drawing/2014/main" id="{BA5D6811-BB59-D668-9011-F3035BB96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38ADC8B-DB28-0B8F-699F-142C0CF32DF7}"/>
                </a:ext>
              </a:extLst>
            </p:cNvPr>
            <p:cNvSpPr txBox="1"/>
            <p:nvPr/>
          </p:nvSpPr>
          <p:spPr>
            <a:xfrm>
              <a:off x="469601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65B1CCEE-03F1-0C4E-4849-BF47A1211E6A}"/>
                </a:ext>
              </a:extLst>
            </p:cNvPr>
            <p:cNvGrpSpPr/>
            <p:nvPr/>
          </p:nvGrpSpPr>
          <p:grpSpPr>
            <a:xfrm>
              <a:off x="4868137" y="5423473"/>
              <a:ext cx="53975" cy="144000"/>
              <a:chOff x="-2965450" y="5829355"/>
              <a:chExt cx="53975" cy="144000"/>
            </a:xfrm>
          </p:grpSpPr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ED5367F-EC3B-FFD9-F1E0-1B69556956D1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0" name="Rectangle 657">
                <a:extLst>
                  <a:ext uri="{FF2B5EF4-FFF2-40B4-BE49-F238E27FC236}">
                    <a16:creationId xmlns:a16="http://schemas.microsoft.com/office/drawing/2014/main" id="{91541844-C70A-F73B-C301-400415E5B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0957869E-F7BA-47EF-0A8A-23438AA3FC17}"/>
                </a:ext>
              </a:extLst>
            </p:cNvPr>
            <p:cNvSpPr txBox="1"/>
            <p:nvPr/>
          </p:nvSpPr>
          <p:spPr>
            <a:xfrm>
              <a:off x="478355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6573F10B-ABA8-937D-E0F2-C66684FDAD56}"/>
                </a:ext>
              </a:extLst>
            </p:cNvPr>
            <p:cNvGrpSpPr/>
            <p:nvPr/>
          </p:nvGrpSpPr>
          <p:grpSpPr>
            <a:xfrm>
              <a:off x="4955672" y="5423473"/>
              <a:ext cx="53975" cy="144000"/>
              <a:chOff x="-2965450" y="5829355"/>
              <a:chExt cx="53975" cy="144000"/>
            </a:xfrm>
          </p:grpSpPr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318365BB-36C2-4627-FA1A-0AA23398DDE6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78" name="Rectangle 657">
                <a:extLst>
                  <a:ext uri="{FF2B5EF4-FFF2-40B4-BE49-F238E27FC236}">
                    <a16:creationId xmlns:a16="http://schemas.microsoft.com/office/drawing/2014/main" id="{BEA15AE7-05FF-BCC3-C937-C28DFFAA2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6A6B23C1-FD18-9E55-A7BB-CCD72F5EA0B7}"/>
                </a:ext>
              </a:extLst>
            </p:cNvPr>
            <p:cNvSpPr txBox="1"/>
            <p:nvPr/>
          </p:nvSpPr>
          <p:spPr>
            <a:xfrm>
              <a:off x="487108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1F913FD-15EB-A866-1294-FAF31D5318E3}"/>
                </a:ext>
              </a:extLst>
            </p:cNvPr>
            <p:cNvGrpSpPr/>
            <p:nvPr/>
          </p:nvGrpSpPr>
          <p:grpSpPr>
            <a:xfrm>
              <a:off x="5043207" y="5423473"/>
              <a:ext cx="53975" cy="144000"/>
              <a:chOff x="-2965450" y="5829355"/>
              <a:chExt cx="53975" cy="14400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997961D2-896F-3255-0996-3658FC0FAE2A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76" name="Rectangle 657">
                <a:extLst>
                  <a:ext uri="{FF2B5EF4-FFF2-40B4-BE49-F238E27FC236}">
                    <a16:creationId xmlns:a16="http://schemas.microsoft.com/office/drawing/2014/main" id="{20AC292F-8AD1-A013-657C-0B59F09F4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55310289-80BD-5048-588E-193A3C221538}"/>
                </a:ext>
              </a:extLst>
            </p:cNvPr>
            <p:cNvSpPr txBox="1"/>
            <p:nvPr/>
          </p:nvSpPr>
          <p:spPr>
            <a:xfrm>
              <a:off x="4958624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870" name="Group 869">
              <a:extLst>
                <a:ext uri="{FF2B5EF4-FFF2-40B4-BE49-F238E27FC236}">
                  <a16:creationId xmlns:a16="http://schemas.microsoft.com/office/drawing/2014/main" id="{C02E3752-296B-CB1C-48B0-E67F58F5C9D0}"/>
                </a:ext>
              </a:extLst>
            </p:cNvPr>
            <p:cNvGrpSpPr/>
            <p:nvPr/>
          </p:nvGrpSpPr>
          <p:grpSpPr>
            <a:xfrm flipV="1">
              <a:off x="5130742" y="5423473"/>
              <a:ext cx="53975" cy="144000"/>
              <a:chOff x="-2965450" y="5829355"/>
              <a:chExt cx="53975" cy="144000"/>
            </a:xfrm>
          </p:grpSpPr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B4516679-B891-FCC5-A19B-050BFA6B4D9A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74" name="Rectangle 657">
                <a:extLst>
                  <a:ext uri="{FF2B5EF4-FFF2-40B4-BE49-F238E27FC236}">
                    <a16:creationId xmlns:a16="http://schemas.microsoft.com/office/drawing/2014/main" id="{F5CEA644-C204-90FF-B892-B56F41055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B437AF0F-8598-47DF-AE9D-21432DB39B5F}"/>
                </a:ext>
              </a:extLst>
            </p:cNvPr>
            <p:cNvSpPr txBox="1"/>
            <p:nvPr/>
          </p:nvSpPr>
          <p:spPr>
            <a:xfrm>
              <a:off x="5046159" y="5523679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D8599C00-B939-83AE-B50C-461820F5660B}"/>
                </a:ext>
              </a:extLst>
            </p:cNvPr>
            <p:cNvSpPr/>
            <p:nvPr/>
          </p:nvSpPr>
          <p:spPr>
            <a:xfrm>
              <a:off x="4566799" y="5419099"/>
              <a:ext cx="216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58CF4889-9A8F-B691-8D26-742E91ECBA6E}"/>
                </a:ext>
              </a:extLst>
            </p:cNvPr>
            <p:cNvGrpSpPr/>
            <p:nvPr/>
          </p:nvGrpSpPr>
          <p:grpSpPr>
            <a:xfrm>
              <a:off x="5352788" y="5419099"/>
              <a:ext cx="830802" cy="293414"/>
              <a:chOff x="-3037333" y="5823542"/>
              <a:chExt cx="830802" cy="293414"/>
            </a:xfrm>
          </p:grpSpPr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7876D51D-8ED5-FC90-69A7-ED2E7777A34D}"/>
                  </a:ext>
                </a:extLst>
              </p:cNvPr>
              <p:cNvSpPr/>
              <p:nvPr/>
            </p:nvSpPr>
            <p:spPr>
              <a:xfrm>
                <a:off x="-2994024" y="5823542"/>
                <a:ext cx="736599" cy="252000"/>
              </a:xfrm>
              <a:prstGeom prst="rect">
                <a:avLst/>
              </a:prstGeom>
              <a:solidFill>
                <a:srgbClr val="D64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grpSp>
            <p:nvGrpSpPr>
              <p:cNvPr id="961" name="Group 960">
                <a:extLst>
                  <a:ext uri="{FF2B5EF4-FFF2-40B4-BE49-F238E27FC236}">
                    <a16:creationId xmlns:a16="http://schemas.microsoft.com/office/drawing/2014/main" id="{07409D40-3346-C68B-178C-2276B2264B52}"/>
                  </a:ext>
                </a:extLst>
              </p:cNvPr>
              <p:cNvGrpSpPr/>
              <p:nvPr/>
            </p:nvGrpSpPr>
            <p:grpSpPr>
              <a:xfrm>
                <a:off x="-295275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86F80B0C-74ED-42E9-F66A-9D13E2877BF7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93" name="Rectangle 657">
                  <a:extLst>
                    <a:ext uri="{FF2B5EF4-FFF2-40B4-BE49-F238E27FC236}">
                      <a16:creationId xmlns:a16="http://schemas.microsoft.com/office/drawing/2014/main" id="{3EBF5686-ECEB-31DC-A123-40B11EC024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62" name="TextBox 961">
                <a:extLst>
                  <a:ext uri="{FF2B5EF4-FFF2-40B4-BE49-F238E27FC236}">
                    <a16:creationId xmlns:a16="http://schemas.microsoft.com/office/drawing/2014/main" id="{EC515452-AA25-74C6-B6F2-5CA56733D0B8}"/>
                  </a:ext>
                </a:extLst>
              </p:cNvPr>
              <p:cNvSpPr txBox="1"/>
              <p:nvPr/>
            </p:nvSpPr>
            <p:spPr>
              <a:xfrm>
                <a:off x="-3037333" y="5928122"/>
                <a:ext cx="223138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1</a:t>
                </a:r>
                <a:endPara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endParaRPr>
              </a:p>
            </p:txBody>
          </p:sp>
          <p:grpSp>
            <p:nvGrpSpPr>
              <p:cNvPr id="963" name="Group 962">
                <a:extLst>
                  <a:ext uri="{FF2B5EF4-FFF2-40B4-BE49-F238E27FC236}">
                    <a16:creationId xmlns:a16="http://schemas.microsoft.com/office/drawing/2014/main" id="{1DC09CAC-9CD9-2698-68C7-379EC22D7E19}"/>
                  </a:ext>
                </a:extLst>
              </p:cNvPr>
              <p:cNvGrpSpPr/>
              <p:nvPr/>
            </p:nvGrpSpPr>
            <p:grpSpPr>
              <a:xfrm>
                <a:off x="-2345087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90" name="Rectangle 989">
                  <a:extLst>
                    <a:ext uri="{FF2B5EF4-FFF2-40B4-BE49-F238E27FC236}">
                      <a16:creationId xmlns:a16="http://schemas.microsoft.com/office/drawing/2014/main" id="{BF85EBAE-92C5-279C-F10D-F8348126DB58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91" name="Rectangle 657">
                  <a:extLst>
                    <a:ext uri="{FF2B5EF4-FFF2-40B4-BE49-F238E27FC236}">
                      <a16:creationId xmlns:a16="http://schemas.microsoft.com/office/drawing/2014/main" id="{36A5F458-9A63-BD72-5CD4-E7C66F45E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64" name="TextBox 963">
                <a:extLst>
                  <a:ext uri="{FF2B5EF4-FFF2-40B4-BE49-F238E27FC236}">
                    <a16:creationId xmlns:a16="http://schemas.microsoft.com/office/drawing/2014/main" id="{CC935269-DC02-75A1-BFF0-9ED84E43FEC1}"/>
                  </a:ext>
                </a:extLst>
              </p:cNvPr>
              <p:cNvSpPr txBox="1"/>
              <p:nvPr/>
            </p:nvSpPr>
            <p:spPr>
              <a:xfrm>
                <a:off x="-2429670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8</a:t>
                </a:r>
              </a:p>
            </p:txBody>
          </p: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0E65C321-C377-AB8E-50B9-26655AEA0999}"/>
                  </a:ext>
                </a:extLst>
              </p:cNvPr>
              <p:cNvGrpSpPr/>
              <p:nvPr/>
            </p:nvGrpSpPr>
            <p:grpSpPr>
              <a:xfrm>
                <a:off x="-287410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88" name="Rectangle 987">
                  <a:extLst>
                    <a:ext uri="{FF2B5EF4-FFF2-40B4-BE49-F238E27FC236}">
                      <a16:creationId xmlns:a16="http://schemas.microsoft.com/office/drawing/2014/main" id="{9747C050-3224-325A-EFA6-2FBC7CF5A361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89" name="Rectangle 657">
                  <a:extLst>
                    <a:ext uri="{FF2B5EF4-FFF2-40B4-BE49-F238E27FC236}">
                      <a16:creationId xmlns:a16="http://schemas.microsoft.com/office/drawing/2014/main" id="{415C02E8-81F5-E3A9-35EC-92F810BF1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66" name="TextBox 965">
                <a:extLst>
                  <a:ext uri="{FF2B5EF4-FFF2-40B4-BE49-F238E27FC236}">
                    <a16:creationId xmlns:a16="http://schemas.microsoft.com/office/drawing/2014/main" id="{EB7D89D5-1334-E9DF-8E88-F43E855E3624}"/>
                  </a:ext>
                </a:extLst>
              </p:cNvPr>
              <p:cNvSpPr txBox="1"/>
              <p:nvPr/>
            </p:nvSpPr>
            <p:spPr>
              <a:xfrm>
                <a:off x="-295551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2</a:t>
                </a:r>
              </a:p>
            </p:txBody>
          </p:sp>
          <p:grpSp>
            <p:nvGrpSpPr>
              <p:cNvPr id="967" name="Group 966">
                <a:extLst>
                  <a:ext uri="{FF2B5EF4-FFF2-40B4-BE49-F238E27FC236}">
                    <a16:creationId xmlns:a16="http://schemas.microsoft.com/office/drawing/2014/main" id="{FDE46D0C-50AD-2F21-EFB8-D498A5D5258C}"/>
                  </a:ext>
                </a:extLst>
              </p:cNvPr>
              <p:cNvGrpSpPr/>
              <p:nvPr/>
            </p:nvGrpSpPr>
            <p:grpSpPr>
              <a:xfrm>
                <a:off x="-278339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97A33A76-E852-C957-C382-2ABAC3A16C70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87" name="Rectangle 657">
                  <a:extLst>
                    <a:ext uri="{FF2B5EF4-FFF2-40B4-BE49-F238E27FC236}">
                      <a16:creationId xmlns:a16="http://schemas.microsoft.com/office/drawing/2014/main" id="{2EC88A78-C092-944E-6C4A-FE97654519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68" name="TextBox 967">
                <a:extLst>
                  <a:ext uri="{FF2B5EF4-FFF2-40B4-BE49-F238E27FC236}">
                    <a16:creationId xmlns:a16="http://schemas.microsoft.com/office/drawing/2014/main" id="{A0E30CC7-1174-88B4-C3E1-E66C999F4C63}"/>
                  </a:ext>
                </a:extLst>
              </p:cNvPr>
              <p:cNvSpPr txBox="1"/>
              <p:nvPr/>
            </p:nvSpPr>
            <p:spPr>
              <a:xfrm>
                <a:off x="-286797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3</a:t>
                </a:r>
              </a:p>
            </p:txBody>
          </p:sp>
          <p:grpSp>
            <p:nvGrpSpPr>
              <p:cNvPr id="969" name="Group 968">
                <a:extLst>
                  <a:ext uri="{FF2B5EF4-FFF2-40B4-BE49-F238E27FC236}">
                    <a16:creationId xmlns:a16="http://schemas.microsoft.com/office/drawing/2014/main" id="{B80733A1-2180-E91F-5986-B54098291162}"/>
                  </a:ext>
                </a:extLst>
              </p:cNvPr>
              <p:cNvGrpSpPr/>
              <p:nvPr/>
            </p:nvGrpSpPr>
            <p:grpSpPr>
              <a:xfrm>
                <a:off x="-269586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D028A439-EA0C-ECBC-FAF7-8A11FADCF99A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85" name="Rectangle 657">
                  <a:extLst>
                    <a:ext uri="{FF2B5EF4-FFF2-40B4-BE49-F238E27FC236}">
                      <a16:creationId xmlns:a16="http://schemas.microsoft.com/office/drawing/2014/main" id="{123FE239-8CDE-A3BE-B0A9-F1280BFFE3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70" name="TextBox 969">
                <a:extLst>
                  <a:ext uri="{FF2B5EF4-FFF2-40B4-BE49-F238E27FC236}">
                    <a16:creationId xmlns:a16="http://schemas.microsoft.com/office/drawing/2014/main" id="{C2570EAA-37BA-EC32-6157-4E93E3245F67}"/>
                  </a:ext>
                </a:extLst>
              </p:cNvPr>
              <p:cNvSpPr txBox="1"/>
              <p:nvPr/>
            </p:nvSpPr>
            <p:spPr>
              <a:xfrm>
                <a:off x="-278044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4</a:t>
                </a:r>
              </a:p>
            </p:txBody>
          </p:sp>
          <p:grpSp>
            <p:nvGrpSpPr>
              <p:cNvPr id="971" name="Group 970">
                <a:extLst>
                  <a:ext uri="{FF2B5EF4-FFF2-40B4-BE49-F238E27FC236}">
                    <a16:creationId xmlns:a16="http://schemas.microsoft.com/office/drawing/2014/main" id="{49C9CA13-7DC8-8B97-EFE0-6E52CDCC7A17}"/>
                  </a:ext>
                </a:extLst>
              </p:cNvPr>
              <p:cNvGrpSpPr/>
              <p:nvPr/>
            </p:nvGrpSpPr>
            <p:grpSpPr>
              <a:xfrm>
                <a:off x="-260832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0F9101FC-96BE-46A2-613C-E0D4DC7E0C2A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83" name="Rectangle 657">
                  <a:extLst>
                    <a:ext uri="{FF2B5EF4-FFF2-40B4-BE49-F238E27FC236}">
                      <a16:creationId xmlns:a16="http://schemas.microsoft.com/office/drawing/2014/main" id="{329F9D28-1F88-A6BF-9BE7-DA8398F50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72" name="TextBox 971">
                <a:extLst>
                  <a:ext uri="{FF2B5EF4-FFF2-40B4-BE49-F238E27FC236}">
                    <a16:creationId xmlns:a16="http://schemas.microsoft.com/office/drawing/2014/main" id="{8B2480BE-0FC9-5715-929E-6A6C16BE06DC}"/>
                  </a:ext>
                </a:extLst>
              </p:cNvPr>
              <p:cNvSpPr txBox="1"/>
              <p:nvPr/>
            </p:nvSpPr>
            <p:spPr>
              <a:xfrm>
                <a:off x="-269290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5</a:t>
                </a:r>
              </a:p>
            </p:txBody>
          </p:sp>
          <p:grpSp>
            <p:nvGrpSpPr>
              <p:cNvPr id="973" name="Group 972">
                <a:extLst>
                  <a:ext uri="{FF2B5EF4-FFF2-40B4-BE49-F238E27FC236}">
                    <a16:creationId xmlns:a16="http://schemas.microsoft.com/office/drawing/2014/main" id="{DF667B08-43C4-9946-835C-30D8EB4A6196}"/>
                  </a:ext>
                </a:extLst>
              </p:cNvPr>
              <p:cNvGrpSpPr/>
              <p:nvPr/>
            </p:nvGrpSpPr>
            <p:grpSpPr>
              <a:xfrm>
                <a:off x="-252079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DDE78803-80B5-638A-D3BD-60ED25CFDD82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81" name="Rectangle 657">
                  <a:extLst>
                    <a:ext uri="{FF2B5EF4-FFF2-40B4-BE49-F238E27FC236}">
                      <a16:creationId xmlns:a16="http://schemas.microsoft.com/office/drawing/2014/main" id="{0C09C6CF-48AA-CC53-23B2-604D4D158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EBBD4B13-515C-9EE3-2DAF-749845F36010}"/>
                  </a:ext>
                </a:extLst>
              </p:cNvPr>
              <p:cNvSpPr txBox="1"/>
              <p:nvPr/>
            </p:nvSpPr>
            <p:spPr>
              <a:xfrm>
                <a:off x="-260537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6</a:t>
                </a:r>
              </a:p>
            </p:txBody>
          </p:sp>
          <p:grpSp>
            <p:nvGrpSpPr>
              <p:cNvPr id="975" name="Group 974">
                <a:extLst>
                  <a:ext uri="{FF2B5EF4-FFF2-40B4-BE49-F238E27FC236}">
                    <a16:creationId xmlns:a16="http://schemas.microsoft.com/office/drawing/2014/main" id="{05774FDC-453D-7D23-93AA-D866DFF2082A}"/>
                  </a:ext>
                </a:extLst>
              </p:cNvPr>
              <p:cNvGrpSpPr/>
              <p:nvPr/>
            </p:nvGrpSpPr>
            <p:grpSpPr>
              <a:xfrm>
                <a:off x="-243325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78" name="Rectangle 977">
                  <a:extLst>
                    <a:ext uri="{FF2B5EF4-FFF2-40B4-BE49-F238E27FC236}">
                      <a16:creationId xmlns:a16="http://schemas.microsoft.com/office/drawing/2014/main" id="{73B8E63D-83BA-7D70-0C76-28DF49EE4132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79" name="Rectangle 657">
                  <a:extLst>
                    <a:ext uri="{FF2B5EF4-FFF2-40B4-BE49-F238E27FC236}">
                      <a16:creationId xmlns:a16="http://schemas.microsoft.com/office/drawing/2014/main" id="{5CA9C615-307A-48FF-027A-F8F75B89E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4365D012-54B3-C132-CEAE-C259A64FD6BD}"/>
                  </a:ext>
                </a:extLst>
              </p:cNvPr>
              <p:cNvSpPr txBox="1"/>
              <p:nvPr/>
            </p:nvSpPr>
            <p:spPr>
              <a:xfrm>
                <a:off x="-251783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3D85F503-20DA-80BD-D180-907C55A3E9AF}"/>
                  </a:ext>
                </a:extLst>
              </p:cNvPr>
              <p:cNvSpPr/>
              <p:nvPr/>
            </p:nvSpPr>
            <p:spPr>
              <a:xfrm>
                <a:off x="-2997199" y="5823542"/>
                <a:ext cx="21600" cy="151200"/>
              </a:xfrm>
              <a:prstGeom prst="rect">
                <a:avLst/>
              </a:prstGeom>
              <a:solidFill>
                <a:srgbClr val="00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F678E20B-25A6-A0AA-1313-362B840F6010}"/>
                </a:ext>
              </a:extLst>
            </p:cNvPr>
            <p:cNvGrpSpPr/>
            <p:nvPr/>
          </p:nvGrpSpPr>
          <p:grpSpPr>
            <a:xfrm>
              <a:off x="6095738" y="5419099"/>
              <a:ext cx="830802" cy="293414"/>
              <a:chOff x="-3037333" y="5823542"/>
              <a:chExt cx="830802" cy="293414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7AEEBC8C-6178-2D04-E780-9B4724DD397E}"/>
                  </a:ext>
                </a:extLst>
              </p:cNvPr>
              <p:cNvSpPr/>
              <p:nvPr/>
            </p:nvSpPr>
            <p:spPr>
              <a:xfrm>
                <a:off x="-2994024" y="5823542"/>
                <a:ext cx="736599" cy="252000"/>
              </a:xfrm>
              <a:prstGeom prst="rect">
                <a:avLst/>
              </a:prstGeom>
              <a:solidFill>
                <a:srgbClr val="D64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4D603528-8390-1611-2B98-0F0F23F07B52}"/>
                  </a:ext>
                </a:extLst>
              </p:cNvPr>
              <p:cNvGrpSpPr/>
              <p:nvPr/>
            </p:nvGrpSpPr>
            <p:grpSpPr>
              <a:xfrm>
                <a:off x="-295275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58" name="Rectangle 957">
                  <a:extLst>
                    <a:ext uri="{FF2B5EF4-FFF2-40B4-BE49-F238E27FC236}">
                      <a16:creationId xmlns:a16="http://schemas.microsoft.com/office/drawing/2014/main" id="{E000B853-6451-2F04-2C41-185411229838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59" name="Rectangle 657">
                  <a:extLst>
                    <a:ext uri="{FF2B5EF4-FFF2-40B4-BE49-F238E27FC236}">
                      <a16:creationId xmlns:a16="http://schemas.microsoft.com/office/drawing/2014/main" id="{1EA2953A-24C2-95BD-45F3-3D4B37923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789FFA89-6F4E-DC2A-C2DF-A7A3D93848DA}"/>
                  </a:ext>
                </a:extLst>
              </p:cNvPr>
              <p:cNvSpPr txBox="1"/>
              <p:nvPr/>
            </p:nvSpPr>
            <p:spPr>
              <a:xfrm>
                <a:off x="-3037333" y="5928122"/>
                <a:ext cx="223138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1</a:t>
                </a:r>
                <a:endPara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endParaRPr>
              </a:p>
            </p:txBody>
          </p: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4E7FD654-78CF-1632-DA5A-C2BD2A1FC9DA}"/>
                  </a:ext>
                </a:extLst>
              </p:cNvPr>
              <p:cNvGrpSpPr/>
              <p:nvPr/>
            </p:nvGrpSpPr>
            <p:grpSpPr>
              <a:xfrm>
                <a:off x="-2345087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56" name="Rectangle 955">
                  <a:extLst>
                    <a:ext uri="{FF2B5EF4-FFF2-40B4-BE49-F238E27FC236}">
                      <a16:creationId xmlns:a16="http://schemas.microsoft.com/office/drawing/2014/main" id="{C886BC23-BB45-F701-009E-8FFA3742D5D5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57" name="Rectangle 657">
                  <a:extLst>
                    <a:ext uri="{FF2B5EF4-FFF2-40B4-BE49-F238E27FC236}">
                      <a16:creationId xmlns:a16="http://schemas.microsoft.com/office/drawing/2014/main" id="{CBAE9F04-FB01-99C9-20C3-139F8D274E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30" name="TextBox 929">
                <a:extLst>
                  <a:ext uri="{FF2B5EF4-FFF2-40B4-BE49-F238E27FC236}">
                    <a16:creationId xmlns:a16="http://schemas.microsoft.com/office/drawing/2014/main" id="{E5D293D1-8987-E588-CBEC-675601C3F2AE}"/>
                  </a:ext>
                </a:extLst>
              </p:cNvPr>
              <p:cNvSpPr txBox="1"/>
              <p:nvPr/>
            </p:nvSpPr>
            <p:spPr>
              <a:xfrm>
                <a:off x="-2429670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8</a:t>
                </a: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B9CAC5A0-1AD9-F7B7-9D6D-695296D8E6E0}"/>
                  </a:ext>
                </a:extLst>
              </p:cNvPr>
              <p:cNvGrpSpPr/>
              <p:nvPr/>
            </p:nvGrpSpPr>
            <p:grpSpPr>
              <a:xfrm>
                <a:off x="-287410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33421149-5C72-01B1-EA37-0D0CA40E10C5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55" name="Rectangle 657">
                  <a:extLst>
                    <a:ext uri="{FF2B5EF4-FFF2-40B4-BE49-F238E27FC236}">
                      <a16:creationId xmlns:a16="http://schemas.microsoft.com/office/drawing/2014/main" id="{9289FBB8-42B4-B8C9-98C8-05CD9C5630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32" name="TextBox 931">
                <a:extLst>
                  <a:ext uri="{FF2B5EF4-FFF2-40B4-BE49-F238E27FC236}">
                    <a16:creationId xmlns:a16="http://schemas.microsoft.com/office/drawing/2014/main" id="{82DF67EE-2335-305B-4AB5-DEFEFEFFBB79}"/>
                  </a:ext>
                </a:extLst>
              </p:cNvPr>
              <p:cNvSpPr txBox="1"/>
              <p:nvPr/>
            </p:nvSpPr>
            <p:spPr>
              <a:xfrm>
                <a:off x="-295551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2</a:t>
                </a:r>
              </a:p>
            </p:txBody>
          </p:sp>
          <p:grpSp>
            <p:nvGrpSpPr>
              <p:cNvPr id="933" name="Group 932">
                <a:extLst>
                  <a:ext uri="{FF2B5EF4-FFF2-40B4-BE49-F238E27FC236}">
                    <a16:creationId xmlns:a16="http://schemas.microsoft.com/office/drawing/2014/main" id="{4FB8E41C-575A-CA6F-E115-ADA1F5EF3EF1}"/>
                  </a:ext>
                </a:extLst>
              </p:cNvPr>
              <p:cNvGrpSpPr/>
              <p:nvPr/>
            </p:nvGrpSpPr>
            <p:grpSpPr>
              <a:xfrm>
                <a:off x="-278339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174FEB16-B944-F496-B48B-DF99CC88FEB3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53" name="Rectangle 657">
                  <a:extLst>
                    <a:ext uri="{FF2B5EF4-FFF2-40B4-BE49-F238E27FC236}">
                      <a16:creationId xmlns:a16="http://schemas.microsoft.com/office/drawing/2014/main" id="{E38A571C-434D-7BB4-2D81-E2735DF5A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9EEFEA93-DC40-1FE6-DF31-0F248EC43597}"/>
                  </a:ext>
                </a:extLst>
              </p:cNvPr>
              <p:cNvSpPr txBox="1"/>
              <p:nvPr/>
            </p:nvSpPr>
            <p:spPr>
              <a:xfrm>
                <a:off x="-286797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3</a:t>
                </a:r>
              </a:p>
            </p:txBody>
          </p:sp>
          <p:grpSp>
            <p:nvGrpSpPr>
              <p:cNvPr id="935" name="Group 934">
                <a:extLst>
                  <a:ext uri="{FF2B5EF4-FFF2-40B4-BE49-F238E27FC236}">
                    <a16:creationId xmlns:a16="http://schemas.microsoft.com/office/drawing/2014/main" id="{76F8CD92-B6FD-AF94-3507-9E12BA671489}"/>
                  </a:ext>
                </a:extLst>
              </p:cNvPr>
              <p:cNvGrpSpPr/>
              <p:nvPr/>
            </p:nvGrpSpPr>
            <p:grpSpPr>
              <a:xfrm>
                <a:off x="-269586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6C6D9AA0-E858-1080-A3FB-A5C71EC40EE5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51" name="Rectangle 657">
                  <a:extLst>
                    <a:ext uri="{FF2B5EF4-FFF2-40B4-BE49-F238E27FC236}">
                      <a16:creationId xmlns:a16="http://schemas.microsoft.com/office/drawing/2014/main" id="{68F36E4D-362C-49FE-1E76-2A5EB9E1F6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36" name="TextBox 935">
                <a:extLst>
                  <a:ext uri="{FF2B5EF4-FFF2-40B4-BE49-F238E27FC236}">
                    <a16:creationId xmlns:a16="http://schemas.microsoft.com/office/drawing/2014/main" id="{A1154791-39A6-88CB-85E1-92B45502676A}"/>
                  </a:ext>
                </a:extLst>
              </p:cNvPr>
              <p:cNvSpPr txBox="1"/>
              <p:nvPr/>
            </p:nvSpPr>
            <p:spPr>
              <a:xfrm>
                <a:off x="-278044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4</a:t>
                </a:r>
              </a:p>
            </p:txBody>
          </p:sp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17069151-A413-E875-93B9-868013A5D78F}"/>
                  </a:ext>
                </a:extLst>
              </p:cNvPr>
              <p:cNvGrpSpPr/>
              <p:nvPr/>
            </p:nvGrpSpPr>
            <p:grpSpPr>
              <a:xfrm>
                <a:off x="-260832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059AFC79-E527-6CBE-1352-4B298C35F50D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49" name="Rectangle 657">
                  <a:extLst>
                    <a:ext uri="{FF2B5EF4-FFF2-40B4-BE49-F238E27FC236}">
                      <a16:creationId xmlns:a16="http://schemas.microsoft.com/office/drawing/2014/main" id="{D190711E-67F0-5343-C079-B5B09AC83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A9386B6E-93C4-1621-53BB-81C1211A6629}"/>
                  </a:ext>
                </a:extLst>
              </p:cNvPr>
              <p:cNvSpPr txBox="1"/>
              <p:nvPr/>
            </p:nvSpPr>
            <p:spPr>
              <a:xfrm>
                <a:off x="-269290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5</a:t>
                </a:r>
              </a:p>
            </p:txBody>
          </p:sp>
          <p:grpSp>
            <p:nvGrpSpPr>
              <p:cNvPr id="939" name="Group 938">
                <a:extLst>
                  <a:ext uri="{FF2B5EF4-FFF2-40B4-BE49-F238E27FC236}">
                    <a16:creationId xmlns:a16="http://schemas.microsoft.com/office/drawing/2014/main" id="{F2314604-C0F5-1A5E-A7B7-B4101506D2E6}"/>
                  </a:ext>
                </a:extLst>
              </p:cNvPr>
              <p:cNvGrpSpPr/>
              <p:nvPr/>
            </p:nvGrpSpPr>
            <p:grpSpPr>
              <a:xfrm>
                <a:off x="-2520791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ED67F8CC-E5C8-2518-CA3B-FE3EEAEE0917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47" name="Rectangle 657">
                  <a:extLst>
                    <a:ext uri="{FF2B5EF4-FFF2-40B4-BE49-F238E27FC236}">
                      <a16:creationId xmlns:a16="http://schemas.microsoft.com/office/drawing/2014/main" id="{EFE0ED76-006D-3362-1F67-C86B7ADD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40" name="TextBox 939">
                <a:extLst>
                  <a:ext uri="{FF2B5EF4-FFF2-40B4-BE49-F238E27FC236}">
                    <a16:creationId xmlns:a16="http://schemas.microsoft.com/office/drawing/2014/main" id="{78D32CB8-08CE-7CB1-DCD6-695F7BA5ABD0}"/>
                  </a:ext>
                </a:extLst>
              </p:cNvPr>
              <p:cNvSpPr txBox="1"/>
              <p:nvPr/>
            </p:nvSpPr>
            <p:spPr>
              <a:xfrm>
                <a:off x="-2605374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6</a:t>
                </a:r>
              </a:p>
            </p:txBody>
          </p:sp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E0E65B96-F229-74E7-1215-2E1CC14E85C9}"/>
                  </a:ext>
                </a:extLst>
              </p:cNvPr>
              <p:cNvGrpSpPr/>
              <p:nvPr/>
            </p:nvGrpSpPr>
            <p:grpSpPr>
              <a:xfrm>
                <a:off x="-2433256" y="5827916"/>
                <a:ext cx="53975" cy="144000"/>
                <a:chOff x="-2965450" y="5829355"/>
                <a:chExt cx="53975" cy="144000"/>
              </a:xfrm>
            </p:grpSpPr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D304DD61-D998-B0F0-3651-232CA0BBBC04}"/>
                    </a:ext>
                  </a:extLst>
                </p:cNvPr>
                <p:cNvSpPr/>
                <p:nvPr/>
              </p:nvSpPr>
              <p:spPr>
                <a:xfrm>
                  <a:off x="-2965450" y="5829355"/>
                  <a:ext cx="53975" cy="144000"/>
                </a:xfrm>
                <a:prstGeom prst="rect">
                  <a:avLst/>
                </a:prstGeom>
                <a:solidFill>
                  <a:srgbClr val="A98F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945" name="Rectangle 657">
                  <a:extLst>
                    <a:ext uri="{FF2B5EF4-FFF2-40B4-BE49-F238E27FC236}">
                      <a16:creationId xmlns:a16="http://schemas.microsoft.com/office/drawing/2014/main" id="{5721301B-AB51-0099-535E-444C194577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2965239" y="5915261"/>
                  <a:ext cx="53551" cy="54000"/>
                </a:xfrm>
                <a:custGeom>
                  <a:avLst/>
                  <a:gdLst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  <a:gd name="connsiteX0" fmla="*/ 0 w 53975"/>
                    <a:gd name="connsiteY0" fmla="*/ 0 h 54428"/>
                    <a:gd name="connsiteX1" fmla="*/ 53975 w 53975"/>
                    <a:gd name="connsiteY1" fmla="*/ 0 h 54428"/>
                    <a:gd name="connsiteX2" fmla="*/ 53975 w 53975"/>
                    <a:gd name="connsiteY2" fmla="*/ 54428 h 54428"/>
                    <a:gd name="connsiteX3" fmla="*/ 0 w 53975"/>
                    <a:gd name="connsiteY3" fmla="*/ 54428 h 54428"/>
                    <a:gd name="connsiteX4" fmla="*/ 0 w 53975"/>
                    <a:gd name="connsiteY4" fmla="*/ 0 h 54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975" h="54428">
                      <a:moveTo>
                        <a:pt x="0" y="0"/>
                      </a:moveTo>
                      <a:cubicBezTo>
                        <a:pt x="26881" y="18271"/>
                        <a:pt x="27094" y="18119"/>
                        <a:pt x="53975" y="0"/>
                      </a:cubicBezTo>
                      <a:lnTo>
                        <a:pt x="53975" y="54428"/>
                      </a:lnTo>
                      <a:cubicBezTo>
                        <a:pt x="26725" y="36475"/>
                        <a:pt x="26637" y="36341"/>
                        <a:pt x="0" y="544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7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sp>
            <p:nvSpPr>
              <p:cNvPr id="942" name="TextBox 941">
                <a:extLst>
                  <a:ext uri="{FF2B5EF4-FFF2-40B4-BE49-F238E27FC236}">
                    <a16:creationId xmlns:a16="http://schemas.microsoft.com/office/drawing/2014/main" id="{E67907FC-CEDF-2637-030E-147CAB22BA15}"/>
                  </a:ext>
                </a:extLst>
              </p:cNvPr>
              <p:cNvSpPr txBox="1"/>
              <p:nvPr/>
            </p:nvSpPr>
            <p:spPr>
              <a:xfrm>
                <a:off x="-2517839" y="5928122"/>
                <a:ext cx="223139" cy="18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DE" sz="600" spc="0" baseline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FB87B15C-0703-11D1-4DAE-F9E905DBC756}"/>
                  </a:ext>
                </a:extLst>
              </p:cNvPr>
              <p:cNvSpPr/>
              <p:nvPr/>
            </p:nvSpPr>
            <p:spPr>
              <a:xfrm>
                <a:off x="-2997199" y="5823542"/>
                <a:ext cx="21600" cy="151200"/>
              </a:xfrm>
              <a:prstGeom prst="rect">
                <a:avLst/>
              </a:prstGeom>
              <a:solidFill>
                <a:srgbClr val="00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319E262D-5460-89C7-11BA-29E9B74137F0}"/>
                </a:ext>
              </a:extLst>
            </p:cNvPr>
            <p:cNvSpPr txBox="1"/>
            <p:nvPr/>
          </p:nvSpPr>
          <p:spPr>
            <a:xfrm>
              <a:off x="2261174" y="5214895"/>
              <a:ext cx="1484386" cy="1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600" spc="0" baseline="0" dirty="0">
                  <a:latin typeface="Arial"/>
                  <a:cs typeface="Arial"/>
                  <a:sym typeface="Arial"/>
                  <a:rtl val="0"/>
                </a:rPr>
                <a:t>Up: raising edge, down: falling edge</a:t>
              </a: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2CE37192-9B73-0269-4A0E-A1D1768D65D8}"/>
                </a:ext>
              </a:extLst>
            </p:cNvPr>
            <p:cNvSpPr txBox="1"/>
            <p:nvPr/>
          </p:nvSpPr>
          <p:spPr>
            <a:xfrm>
              <a:off x="3823193" y="5214895"/>
              <a:ext cx="1483380" cy="1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latin typeface="Arial"/>
                  <a:cs typeface="Arial"/>
                  <a:sym typeface="Arial"/>
                  <a:rtl val="0"/>
                </a:rPr>
                <a:t>Up: on, down: off</a:t>
              </a: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38902007-AA19-ACB4-7470-48EE9EFA43EB}"/>
                </a:ext>
              </a:extLst>
            </p:cNvPr>
            <p:cNvSpPr txBox="1"/>
            <p:nvPr/>
          </p:nvSpPr>
          <p:spPr>
            <a:xfrm>
              <a:off x="5391260" y="5214895"/>
              <a:ext cx="1484386" cy="1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latin typeface="Arial"/>
                  <a:cs typeface="Arial"/>
                  <a:sym typeface="Arial"/>
                  <a:rtl val="0"/>
                </a:rPr>
                <a:t>Up: falling edge, down: raising edge</a:t>
              </a: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6A2672C3-9230-86C5-1CC5-C4835B4022CB}"/>
                </a:ext>
              </a:extLst>
            </p:cNvPr>
            <p:cNvSpPr txBox="1"/>
            <p:nvPr/>
          </p:nvSpPr>
          <p:spPr>
            <a:xfrm>
              <a:off x="2261174" y="4953869"/>
              <a:ext cx="1476328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dirty="0">
                  <a:latin typeface="Arial"/>
                  <a:cs typeface="Arial"/>
                  <a:sym typeface="Arial"/>
                  <a:rtl val="0"/>
                </a:rPr>
                <a:t>Out</a:t>
              </a: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put polarity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4DECFCA4-F5B0-D626-BECC-6C3F2455F92C}"/>
                </a:ext>
              </a:extLst>
            </p:cNvPr>
            <p:cNvSpPr txBox="1"/>
            <p:nvPr/>
          </p:nvSpPr>
          <p:spPr>
            <a:xfrm>
              <a:off x="1875711" y="4416731"/>
              <a:ext cx="5387624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Stimulus trigger inerface unit</a:t>
              </a: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54C8309E-1A2B-EDE7-BF89-688DA5D9E2DC}"/>
                </a:ext>
              </a:extLst>
            </p:cNvPr>
            <p:cNvSpPr txBox="1"/>
            <p:nvPr/>
          </p:nvSpPr>
          <p:spPr>
            <a:xfrm>
              <a:off x="3822188" y="4953869"/>
              <a:ext cx="1484386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dirty="0">
                  <a:latin typeface="Arial"/>
                  <a:cs typeface="Arial"/>
                  <a:sym typeface="Arial"/>
                  <a:rtl val="0"/>
                </a:rPr>
                <a:t>Input pull-up</a:t>
              </a:r>
              <a:endParaRPr lang="en-DE" sz="9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9" name="TextBox 1008">
              <a:extLst>
                <a:ext uri="{FF2B5EF4-FFF2-40B4-BE49-F238E27FC236}">
                  <a16:creationId xmlns:a16="http://schemas.microsoft.com/office/drawing/2014/main" id="{5C1CCF4F-C8C3-80DE-2218-B42B7361EBEC}"/>
                </a:ext>
              </a:extLst>
            </p:cNvPr>
            <p:cNvSpPr txBox="1"/>
            <p:nvPr/>
          </p:nvSpPr>
          <p:spPr>
            <a:xfrm>
              <a:off x="5391260" y="4953869"/>
              <a:ext cx="1484386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dirty="0">
                  <a:latin typeface="Arial"/>
                  <a:cs typeface="Arial"/>
                  <a:sym typeface="Arial"/>
                  <a:rtl val="0"/>
                </a:rPr>
                <a:t>Input</a:t>
              </a: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 polarity</a:t>
              </a: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D1A60AC4-2C09-EB0E-D4D9-3888A2D879E3}"/>
                </a:ext>
              </a:extLst>
            </p:cNvPr>
            <p:cNvSpPr txBox="1"/>
            <p:nvPr/>
          </p:nvSpPr>
          <p:spPr>
            <a:xfrm>
              <a:off x="2185272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A6A8CEDE-50A7-4D41-298B-2686EFD46AF8}"/>
                </a:ext>
              </a:extLst>
            </p:cNvPr>
            <p:cNvSpPr txBox="1"/>
            <p:nvPr/>
          </p:nvSpPr>
          <p:spPr>
            <a:xfrm>
              <a:off x="2866791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8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2" name="TextBox 1021">
              <a:extLst>
                <a:ext uri="{FF2B5EF4-FFF2-40B4-BE49-F238E27FC236}">
                  <a16:creationId xmlns:a16="http://schemas.microsoft.com/office/drawing/2014/main" id="{E555358C-4EA4-772E-FA6E-2709DCFBFC96}"/>
                </a:ext>
              </a:extLst>
            </p:cNvPr>
            <p:cNvSpPr txBox="1"/>
            <p:nvPr/>
          </p:nvSpPr>
          <p:spPr>
            <a:xfrm>
              <a:off x="2957639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9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3" name="TextBox 1022">
              <a:extLst>
                <a:ext uri="{FF2B5EF4-FFF2-40B4-BE49-F238E27FC236}">
                  <a16:creationId xmlns:a16="http://schemas.microsoft.com/office/drawing/2014/main" id="{3956A2FD-C118-76E9-6FE5-2F7D01B8CC2A}"/>
                </a:ext>
              </a:extLst>
            </p:cNvPr>
            <p:cNvSpPr txBox="1"/>
            <p:nvPr/>
          </p:nvSpPr>
          <p:spPr>
            <a:xfrm>
              <a:off x="3555719" y="5619221"/>
              <a:ext cx="288000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8D583299-FC49-E22D-DD9D-3B9D729CFB1F}"/>
                </a:ext>
              </a:extLst>
            </p:cNvPr>
            <p:cNvSpPr txBox="1"/>
            <p:nvPr/>
          </p:nvSpPr>
          <p:spPr>
            <a:xfrm>
              <a:off x="3753889" y="5621076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EEE4AF61-9D38-9D09-6632-513010E397B0}"/>
                </a:ext>
              </a:extLst>
            </p:cNvPr>
            <p:cNvSpPr txBox="1"/>
            <p:nvPr/>
          </p:nvSpPr>
          <p:spPr>
            <a:xfrm>
              <a:off x="4435408" y="5621076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8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DF726B9-F48A-E382-0E94-3F0C89E1163D}"/>
                </a:ext>
              </a:extLst>
            </p:cNvPr>
            <p:cNvSpPr txBox="1"/>
            <p:nvPr/>
          </p:nvSpPr>
          <p:spPr>
            <a:xfrm>
              <a:off x="4526256" y="5621076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9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550439D-DF27-194E-B5DD-920C37AE142E}"/>
                </a:ext>
              </a:extLst>
            </p:cNvPr>
            <p:cNvSpPr txBox="1"/>
            <p:nvPr/>
          </p:nvSpPr>
          <p:spPr>
            <a:xfrm>
              <a:off x="5124336" y="5621076"/>
              <a:ext cx="288000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1124B90A-6979-9A3A-B19F-E81635C90E5D}"/>
                </a:ext>
              </a:extLst>
            </p:cNvPr>
            <p:cNvSpPr txBox="1"/>
            <p:nvPr/>
          </p:nvSpPr>
          <p:spPr>
            <a:xfrm>
              <a:off x="5323597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81BFB43-20F2-A9AF-5114-A8B6F994FDDF}"/>
                </a:ext>
              </a:extLst>
            </p:cNvPr>
            <p:cNvSpPr txBox="1"/>
            <p:nvPr/>
          </p:nvSpPr>
          <p:spPr>
            <a:xfrm>
              <a:off x="6005116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8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ADA380F-0A95-8DB6-28B0-0242A1DA4EB8}"/>
                </a:ext>
              </a:extLst>
            </p:cNvPr>
            <p:cNvSpPr txBox="1"/>
            <p:nvPr/>
          </p:nvSpPr>
          <p:spPr>
            <a:xfrm>
              <a:off x="6095964" y="5619221"/>
              <a:ext cx="153739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dirty="0">
                  <a:latin typeface="Arial"/>
                  <a:cs typeface="Arial"/>
                  <a:sym typeface="Arial"/>
                  <a:rtl val="0"/>
                </a:rPr>
                <a:t>9</a:t>
              </a:r>
              <a:endParaRPr lang="en-DE" sz="55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54267D3-CD19-82FD-C66C-7C0898EA0AB5}"/>
                </a:ext>
              </a:extLst>
            </p:cNvPr>
            <p:cNvSpPr txBox="1"/>
            <p:nvPr/>
          </p:nvSpPr>
          <p:spPr>
            <a:xfrm>
              <a:off x="6694044" y="5619221"/>
              <a:ext cx="288000" cy="17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</p:grpSp>
      <p:sp>
        <p:nvSpPr>
          <p:cNvPr id="1048" name="Text Box 232">
            <a:extLst>
              <a:ext uri="{FF2B5EF4-FFF2-40B4-BE49-F238E27FC236}">
                <a16:creationId xmlns:a16="http://schemas.microsoft.com/office/drawing/2014/main" id="{259CF60A-1F68-6CC8-B3E4-C870C5CE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123" y="52068"/>
            <a:ext cx="4293881" cy="831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>
              <a:lnSpc>
                <a:spcPct val="130000"/>
              </a:lnSpc>
              <a:spcAft>
                <a:spcPct val="40000"/>
              </a:spcAft>
            </a:pPr>
            <a:r>
              <a:rPr lang="en-US" sz="4000" cap="small" dirty="0">
                <a:solidFill>
                  <a:srgbClr val="000000"/>
                </a:solidFill>
                <a:latin typeface="Optima"/>
                <a:cs typeface="Optima"/>
              </a:rPr>
              <a:t>STI101 (cabinet)</a:t>
            </a:r>
          </a:p>
        </p:txBody>
      </p:sp>
      <p:sp>
        <p:nvSpPr>
          <p:cNvPr id="1057" name="Inhaltsplatzhalter 3">
            <a:extLst>
              <a:ext uri="{FF2B5EF4-FFF2-40B4-BE49-F238E27FC236}">
                <a16:creationId xmlns:a16="http://schemas.microsoft.com/office/drawing/2014/main" id="{94BC234A-FF36-7703-79C0-C5981CE32B8C}"/>
              </a:ext>
            </a:extLst>
          </p:cNvPr>
          <p:cNvSpPr txBox="1">
            <a:spLocks/>
          </p:cNvSpPr>
          <p:nvPr/>
        </p:nvSpPr>
        <p:spPr>
          <a:xfrm>
            <a:off x="1594067" y="824796"/>
            <a:ext cx="1980000" cy="30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5425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indent="-177800" algn="l" defTabSz="62865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Input: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lang="en-US" sz="1600" dirty="0">
                <a:latin typeface="Optima" panose="02000503060000020004" pitchFamily="2" charset="0"/>
              </a:rPr>
              <a:t>—</a:t>
            </a:r>
            <a:endParaRPr lang="en-US" sz="2400" dirty="0">
              <a:latin typeface="Optima" panose="02000503060000020004" pitchFamily="2" charset="0"/>
            </a:endParaRPr>
          </a:p>
        </p:txBody>
      </p:sp>
      <p:sp>
        <p:nvSpPr>
          <p:cNvPr id="1058" name="Inhaltsplatzhalter 3">
            <a:extLst>
              <a:ext uri="{FF2B5EF4-FFF2-40B4-BE49-F238E27FC236}">
                <a16:creationId xmlns:a16="http://schemas.microsoft.com/office/drawing/2014/main" id="{B6BCDFD1-A32B-1220-35F8-0EB60DDF3C78}"/>
              </a:ext>
            </a:extLst>
          </p:cNvPr>
          <p:cNvSpPr txBox="1">
            <a:spLocks/>
          </p:cNvSpPr>
          <p:nvPr/>
        </p:nvSpPr>
        <p:spPr>
          <a:xfrm>
            <a:off x="3839102" y="824796"/>
            <a:ext cx="1980000" cy="30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5425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indent="-177800" algn="l" defTabSz="62865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400" dirty="0">
                <a:latin typeface="Optima" panose="02000503060000020004" pitchFamily="2" charset="0"/>
              </a:rPr>
              <a:t>Output:</a:t>
            </a:r>
            <a:br>
              <a:rPr lang="en-US" sz="2400" dirty="0">
                <a:latin typeface="Optima" panose="02000503060000020004" pitchFamily="2" charset="0"/>
              </a:rPr>
            </a:br>
            <a:r>
              <a:rPr lang="en-US" sz="1600" dirty="0">
                <a:latin typeface="Optima" panose="02000503060000020004" pitchFamily="2" charset="0"/>
              </a:rPr>
              <a:t>—</a:t>
            </a:r>
          </a:p>
        </p:txBody>
      </p:sp>
      <p:graphicFrame>
        <p:nvGraphicFramePr>
          <p:cNvPr id="1059" name="Table 1043">
            <a:extLst>
              <a:ext uri="{FF2B5EF4-FFF2-40B4-BE49-F238E27FC236}">
                <a16:creationId xmlns:a16="http://schemas.microsoft.com/office/drawing/2014/main" id="{6B984A0A-A669-9652-64E2-D08C49DB8806}"/>
              </a:ext>
            </a:extLst>
          </p:cNvPr>
          <p:cNvGraphicFramePr>
            <a:graphicFrameLocks noGrp="1"/>
          </p:cNvGraphicFramePr>
          <p:nvPr/>
        </p:nvGraphicFramePr>
        <p:xfrm>
          <a:off x="1598055" y="3943684"/>
          <a:ext cx="10512000" cy="8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9748236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256323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868225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996548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6048370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2467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09875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304833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833546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356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653204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535892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58525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846507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937488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587531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120845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268519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049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189870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2717208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873515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006288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1863953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635105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165450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193144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59820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803509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585279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93819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292196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4536137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8719110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066118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18641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6365745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031241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275679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33000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271191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664360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323600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2004488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926813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958248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55532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84512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8204399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79090009"/>
                    </a:ext>
                  </a:extLst>
                </a:gridCol>
              </a:tblGrid>
              <a:tr h="252000"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Output polarity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Input pull-up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Input polarity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323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406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i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i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263991"/>
                  </a:ext>
                </a:extLst>
              </a:tr>
            </a:tbl>
          </a:graphicData>
        </a:graphic>
      </p:graphicFrame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30BC5E68-1314-82AC-1EE4-C7FA7367EDD2}"/>
              </a:ext>
            </a:extLst>
          </p:cNvPr>
          <p:cNvGrpSpPr/>
          <p:nvPr/>
        </p:nvGrpSpPr>
        <p:grpSpPr>
          <a:xfrm>
            <a:off x="1553309" y="5011687"/>
            <a:ext cx="3621596" cy="1800000"/>
            <a:chOff x="7456390" y="3846654"/>
            <a:chExt cx="3621596" cy="1800000"/>
          </a:xfrm>
        </p:grpSpPr>
        <p:sp>
          <p:nvSpPr>
            <p:cNvPr id="1061" name="Rounded Rectangle 1060">
              <a:extLst>
                <a:ext uri="{FF2B5EF4-FFF2-40B4-BE49-F238E27FC236}">
                  <a16:creationId xmlns:a16="http://schemas.microsoft.com/office/drawing/2014/main" id="{D805128A-E960-9F84-85F2-327882131DB3}"/>
                </a:ext>
              </a:extLst>
            </p:cNvPr>
            <p:cNvSpPr/>
            <p:nvPr/>
          </p:nvSpPr>
          <p:spPr>
            <a:xfrm flipV="1">
              <a:off x="7477986" y="3846654"/>
              <a:ext cx="3600000" cy="1800000"/>
            </a:xfrm>
            <a:prstGeom prst="roundRect">
              <a:avLst>
                <a:gd name="adj" fmla="val 7285"/>
              </a:avLst>
            </a:prstGeom>
            <a:gradFill flip="none" rotWithShape="1">
              <a:gsLst>
                <a:gs pos="25000">
                  <a:srgbClr val="CDC7C1"/>
                </a:gs>
                <a:gs pos="0">
                  <a:srgbClr val="E1D9D0"/>
                </a:gs>
                <a:gs pos="75000">
                  <a:srgbClr val="AEA8A4"/>
                </a:gs>
                <a:gs pos="50000">
                  <a:srgbClr val="BEBAB2"/>
                </a:gs>
                <a:gs pos="100000">
                  <a:srgbClr val="9D9991"/>
                </a:gs>
              </a:gsLst>
              <a:lin ang="16200000" scaled="1"/>
              <a:tileRect/>
            </a:gradFill>
            <a:ln w="28575">
              <a:solidFill>
                <a:srgbClr val="343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4F2E9A7B-12E9-9678-114F-B84F822278B2}"/>
                </a:ext>
              </a:extLst>
            </p:cNvPr>
            <p:cNvSpPr/>
            <p:nvPr/>
          </p:nvSpPr>
          <p:spPr>
            <a:xfrm>
              <a:off x="7529791" y="3899079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3" name="Cross 1062">
              <a:extLst>
                <a:ext uri="{FF2B5EF4-FFF2-40B4-BE49-F238E27FC236}">
                  <a16:creationId xmlns:a16="http://schemas.microsoft.com/office/drawing/2014/main" id="{052B9C97-EB04-08D5-6662-3E07CA7F1D7F}"/>
                </a:ext>
              </a:extLst>
            </p:cNvPr>
            <p:cNvSpPr>
              <a:spLocks noChangeAspect="1"/>
            </p:cNvSpPr>
            <p:nvPr/>
          </p:nvSpPr>
          <p:spPr>
            <a:xfrm rot="18983440">
              <a:off x="7560391" y="3929679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FBDF8453-6C43-101F-7EAA-12BFDB3CD45D}"/>
                </a:ext>
              </a:extLst>
            </p:cNvPr>
            <p:cNvSpPr/>
            <p:nvPr/>
          </p:nvSpPr>
          <p:spPr>
            <a:xfrm>
              <a:off x="7535416" y="5422686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5" name="Cross 1064">
              <a:extLst>
                <a:ext uri="{FF2B5EF4-FFF2-40B4-BE49-F238E27FC236}">
                  <a16:creationId xmlns:a16="http://schemas.microsoft.com/office/drawing/2014/main" id="{98C20653-9E44-6F4E-14F1-5CDFCA70FB73}"/>
                </a:ext>
              </a:extLst>
            </p:cNvPr>
            <p:cNvSpPr>
              <a:spLocks noChangeAspect="1"/>
            </p:cNvSpPr>
            <p:nvPr/>
          </p:nvSpPr>
          <p:spPr>
            <a:xfrm rot="18559955">
              <a:off x="7566016" y="5453286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3D3BD98A-47A9-15CF-5E9C-83D6E11920E7}"/>
                </a:ext>
              </a:extLst>
            </p:cNvPr>
            <p:cNvSpPr/>
            <p:nvPr/>
          </p:nvSpPr>
          <p:spPr>
            <a:xfrm>
              <a:off x="10845054" y="5422687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7" name="Cross 1066">
              <a:extLst>
                <a:ext uri="{FF2B5EF4-FFF2-40B4-BE49-F238E27FC236}">
                  <a16:creationId xmlns:a16="http://schemas.microsoft.com/office/drawing/2014/main" id="{688E8E63-5E35-9D44-F491-803379EF346D}"/>
                </a:ext>
              </a:extLst>
            </p:cNvPr>
            <p:cNvSpPr>
              <a:spLocks noChangeAspect="1"/>
            </p:cNvSpPr>
            <p:nvPr/>
          </p:nvSpPr>
          <p:spPr>
            <a:xfrm rot="18141427">
              <a:off x="10875654" y="5453287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7A1B696F-44B5-6F97-134F-16D2380BD6B7}"/>
                </a:ext>
              </a:extLst>
            </p:cNvPr>
            <p:cNvSpPr/>
            <p:nvPr/>
          </p:nvSpPr>
          <p:spPr>
            <a:xfrm>
              <a:off x="10839033" y="3899078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69" name="Cross 1068">
              <a:extLst>
                <a:ext uri="{FF2B5EF4-FFF2-40B4-BE49-F238E27FC236}">
                  <a16:creationId xmlns:a16="http://schemas.microsoft.com/office/drawing/2014/main" id="{55950163-EA54-A1A8-6EAF-286142B48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9633" y="3929678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70" name="Triangle 1069">
              <a:extLst>
                <a:ext uri="{FF2B5EF4-FFF2-40B4-BE49-F238E27FC236}">
                  <a16:creationId xmlns:a16="http://schemas.microsoft.com/office/drawing/2014/main" id="{612D5494-907B-A075-E10A-2BFE7EA4C5F9}"/>
                </a:ext>
              </a:extLst>
            </p:cNvPr>
            <p:cNvSpPr/>
            <p:nvPr/>
          </p:nvSpPr>
          <p:spPr>
            <a:xfrm>
              <a:off x="7608811" y="4129053"/>
              <a:ext cx="451400" cy="382025"/>
            </a:xfrm>
            <a:prstGeom prst="triangle">
              <a:avLst/>
            </a:prstGeom>
            <a:noFill/>
            <a:ln w="25400" cap="rnd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338928C1-4601-C5D9-A6D1-ECDB7AC1B7A3}"/>
                </a:ext>
              </a:extLst>
            </p:cNvPr>
            <p:cNvSpPr txBox="1"/>
            <p:nvPr/>
          </p:nvSpPr>
          <p:spPr>
            <a:xfrm>
              <a:off x="7678058" y="4060828"/>
              <a:ext cx="312906" cy="577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3000" spc="0" baseline="0" dirty="0">
                  <a:latin typeface="Optima" panose="02000503060000020004" pitchFamily="2" charset="0"/>
                  <a:ea typeface="Apple Color Emoji" pitchFamily="2" charset="0"/>
                  <a:cs typeface="Calibri" panose="020F0502020204030204" pitchFamily="34" charset="0"/>
                  <a:sym typeface="Arial"/>
                  <a:rtl val="0"/>
                </a:rPr>
                <a:t>!</a:t>
              </a:r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ABF37811-C87B-1E35-6A90-C31E5DB2A1B4}"/>
                </a:ext>
              </a:extLst>
            </p:cNvPr>
            <p:cNvSpPr/>
            <p:nvPr/>
          </p:nvSpPr>
          <p:spPr>
            <a:xfrm>
              <a:off x="8052501" y="4152745"/>
              <a:ext cx="2519556" cy="382025"/>
            </a:xfrm>
            <a:custGeom>
              <a:avLst/>
              <a:gdLst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93504 w 2407381"/>
                <a:gd name="connsiteY7" fmla="*/ 102583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93504 w 2407381"/>
                <a:gd name="connsiteY7" fmla="*/ 102583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68104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36354 w 2407381"/>
                <a:gd name="connsiteY7" fmla="*/ 11210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75635 w 2407381"/>
                <a:gd name="connsiteY4" fmla="*/ 1294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17617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8409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8409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11267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6743 w 2407381"/>
                <a:gd name="connsiteY0" fmla="*/ 2315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6743 w 2407381"/>
                <a:gd name="connsiteY14" fmla="*/ 2315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43239 w 2407925"/>
                <a:gd name="connsiteY6" fmla="*/ 12138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43239 w 2407925"/>
                <a:gd name="connsiteY6" fmla="*/ 12138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55404 w 2407925"/>
                <a:gd name="connsiteY7" fmla="*/ 930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55404 w 2407925"/>
                <a:gd name="connsiteY7" fmla="*/ 930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33179 w 2407925"/>
                <a:gd name="connsiteY7" fmla="*/ 1438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96233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96233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8073"/>
                <a:gd name="connsiteY0" fmla="*/ 282350 h 391757"/>
                <a:gd name="connsiteX1" fmla="*/ 76875 w 2408073"/>
                <a:gd name="connsiteY1" fmla="*/ 283221 h 391757"/>
                <a:gd name="connsiteX2" fmla="*/ 0 w 2408073"/>
                <a:gd name="connsiteY2" fmla="*/ 186117 h 391757"/>
                <a:gd name="connsiteX3" fmla="*/ 79179 w 2408073"/>
                <a:gd name="connsiteY3" fmla="*/ 90445 h 391757"/>
                <a:gd name="connsiteX4" fmla="*/ 221660 w 2408073"/>
                <a:gd name="connsiteY4" fmla="*/ 91316 h 391757"/>
                <a:gd name="connsiteX5" fmla="*/ 335820 w 2408073"/>
                <a:gd name="connsiteY5" fmla="*/ 0 h 391757"/>
                <a:gd name="connsiteX6" fmla="*/ 2033714 w 2408073"/>
                <a:gd name="connsiteY6" fmla="*/ 8963 h 391757"/>
                <a:gd name="connsiteX7" fmla="*/ 2171279 w 2408073"/>
                <a:gd name="connsiteY7" fmla="*/ 96233 h 391757"/>
                <a:gd name="connsiteX8" fmla="*/ 2312580 w 2408073"/>
                <a:gd name="connsiteY8" fmla="*/ 102022 h 391757"/>
                <a:gd name="connsiteX9" fmla="*/ 2407381 w 2408073"/>
                <a:gd name="connsiteY9" fmla="*/ 194209 h 391757"/>
                <a:gd name="connsiteX10" fmla="*/ 2318368 w 2408073"/>
                <a:gd name="connsiteY10" fmla="*/ 299405 h 391757"/>
                <a:gd name="connsiteX11" fmla="*/ 2188896 w 2408073"/>
                <a:gd name="connsiteY11" fmla="*/ 303451 h 391757"/>
                <a:gd name="connsiteX12" fmla="*/ 2087745 w 2408073"/>
                <a:gd name="connsiteY12" fmla="*/ 388418 h 391757"/>
                <a:gd name="connsiteX13" fmla="*/ 335820 w 2408073"/>
                <a:gd name="connsiteY13" fmla="*/ 380326 h 391757"/>
                <a:gd name="connsiteX14" fmla="*/ 207218 w 2408073"/>
                <a:gd name="connsiteY14" fmla="*/ 282350 h 391757"/>
                <a:gd name="connsiteX0" fmla="*/ 207218 w 2407991"/>
                <a:gd name="connsiteY0" fmla="*/ 282350 h 391757"/>
                <a:gd name="connsiteX1" fmla="*/ 76875 w 2407991"/>
                <a:gd name="connsiteY1" fmla="*/ 283221 h 391757"/>
                <a:gd name="connsiteX2" fmla="*/ 0 w 2407991"/>
                <a:gd name="connsiteY2" fmla="*/ 186117 h 391757"/>
                <a:gd name="connsiteX3" fmla="*/ 79179 w 2407991"/>
                <a:gd name="connsiteY3" fmla="*/ 90445 h 391757"/>
                <a:gd name="connsiteX4" fmla="*/ 221660 w 2407991"/>
                <a:gd name="connsiteY4" fmla="*/ 91316 h 391757"/>
                <a:gd name="connsiteX5" fmla="*/ 335820 w 2407991"/>
                <a:gd name="connsiteY5" fmla="*/ 0 h 391757"/>
                <a:gd name="connsiteX6" fmla="*/ 2033714 w 2407991"/>
                <a:gd name="connsiteY6" fmla="*/ 8963 h 391757"/>
                <a:gd name="connsiteX7" fmla="*/ 2171279 w 2407991"/>
                <a:gd name="connsiteY7" fmla="*/ 96233 h 391757"/>
                <a:gd name="connsiteX8" fmla="*/ 2309405 w 2407991"/>
                <a:gd name="connsiteY8" fmla="*/ 95672 h 391757"/>
                <a:gd name="connsiteX9" fmla="*/ 2407381 w 2407991"/>
                <a:gd name="connsiteY9" fmla="*/ 194209 h 391757"/>
                <a:gd name="connsiteX10" fmla="*/ 2318368 w 2407991"/>
                <a:gd name="connsiteY10" fmla="*/ 299405 h 391757"/>
                <a:gd name="connsiteX11" fmla="*/ 2188896 w 2407991"/>
                <a:gd name="connsiteY11" fmla="*/ 303451 h 391757"/>
                <a:gd name="connsiteX12" fmla="*/ 2087745 w 2407991"/>
                <a:gd name="connsiteY12" fmla="*/ 388418 h 391757"/>
                <a:gd name="connsiteX13" fmla="*/ 335820 w 2407991"/>
                <a:gd name="connsiteY13" fmla="*/ 380326 h 391757"/>
                <a:gd name="connsiteX14" fmla="*/ 207218 w 2407991"/>
                <a:gd name="connsiteY14" fmla="*/ 282350 h 391757"/>
                <a:gd name="connsiteX0" fmla="*/ 207218 w 2407887"/>
                <a:gd name="connsiteY0" fmla="*/ 282350 h 391757"/>
                <a:gd name="connsiteX1" fmla="*/ 76875 w 2407887"/>
                <a:gd name="connsiteY1" fmla="*/ 283221 h 391757"/>
                <a:gd name="connsiteX2" fmla="*/ 0 w 2407887"/>
                <a:gd name="connsiteY2" fmla="*/ 186117 h 391757"/>
                <a:gd name="connsiteX3" fmla="*/ 79179 w 2407887"/>
                <a:gd name="connsiteY3" fmla="*/ 90445 h 391757"/>
                <a:gd name="connsiteX4" fmla="*/ 221660 w 2407887"/>
                <a:gd name="connsiteY4" fmla="*/ 91316 h 391757"/>
                <a:gd name="connsiteX5" fmla="*/ 335820 w 2407887"/>
                <a:gd name="connsiteY5" fmla="*/ 0 h 391757"/>
                <a:gd name="connsiteX6" fmla="*/ 2033714 w 2407887"/>
                <a:gd name="connsiteY6" fmla="*/ 8963 h 391757"/>
                <a:gd name="connsiteX7" fmla="*/ 2171279 w 2407887"/>
                <a:gd name="connsiteY7" fmla="*/ 96233 h 391757"/>
                <a:gd name="connsiteX8" fmla="*/ 2309405 w 2407887"/>
                <a:gd name="connsiteY8" fmla="*/ 95672 h 391757"/>
                <a:gd name="connsiteX9" fmla="*/ 2407381 w 2407887"/>
                <a:gd name="connsiteY9" fmla="*/ 194209 h 391757"/>
                <a:gd name="connsiteX10" fmla="*/ 2318368 w 2407887"/>
                <a:gd name="connsiteY10" fmla="*/ 299405 h 391757"/>
                <a:gd name="connsiteX11" fmla="*/ 2188896 w 2407887"/>
                <a:gd name="connsiteY11" fmla="*/ 303451 h 391757"/>
                <a:gd name="connsiteX12" fmla="*/ 2087745 w 2407887"/>
                <a:gd name="connsiteY12" fmla="*/ 388418 h 391757"/>
                <a:gd name="connsiteX13" fmla="*/ 335820 w 2407887"/>
                <a:gd name="connsiteY13" fmla="*/ 380326 h 391757"/>
                <a:gd name="connsiteX14" fmla="*/ 207218 w 2407887"/>
                <a:gd name="connsiteY14" fmla="*/ 282350 h 391757"/>
                <a:gd name="connsiteX0" fmla="*/ 207218 w 2408237"/>
                <a:gd name="connsiteY0" fmla="*/ 282350 h 391757"/>
                <a:gd name="connsiteX1" fmla="*/ 76875 w 2408237"/>
                <a:gd name="connsiteY1" fmla="*/ 283221 h 391757"/>
                <a:gd name="connsiteX2" fmla="*/ 0 w 2408237"/>
                <a:gd name="connsiteY2" fmla="*/ 186117 h 391757"/>
                <a:gd name="connsiteX3" fmla="*/ 79179 w 2408237"/>
                <a:gd name="connsiteY3" fmla="*/ 90445 h 391757"/>
                <a:gd name="connsiteX4" fmla="*/ 221660 w 2408237"/>
                <a:gd name="connsiteY4" fmla="*/ 91316 h 391757"/>
                <a:gd name="connsiteX5" fmla="*/ 335820 w 2408237"/>
                <a:gd name="connsiteY5" fmla="*/ 0 h 391757"/>
                <a:gd name="connsiteX6" fmla="*/ 2033714 w 2408237"/>
                <a:gd name="connsiteY6" fmla="*/ 8963 h 391757"/>
                <a:gd name="connsiteX7" fmla="*/ 2171279 w 2408237"/>
                <a:gd name="connsiteY7" fmla="*/ 96233 h 391757"/>
                <a:gd name="connsiteX8" fmla="*/ 2309405 w 2408237"/>
                <a:gd name="connsiteY8" fmla="*/ 95672 h 391757"/>
                <a:gd name="connsiteX9" fmla="*/ 2407381 w 2408237"/>
                <a:gd name="connsiteY9" fmla="*/ 194209 h 391757"/>
                <a:gd name="connsiteX10" fmla="*/ 2318368 w 2408237"/>
                <a:gd name="connsiteY10" fmla="*/ 299405 h 391757"/>
                <a:gd name="connsiteX11" fmla="*/ 2188896 w 2408237"/>
                <a:gd name="connsiteY11" fmla="*/ 303451 h 391757"/>
                <a:gd name="connsiteX12" fmla="*/ 2087745 w 2408237"/>
                <a:gd name="connsiteY12" fmla="*/ 388418 h 391757"/>
                <a:gd name="connsiteX13" fmla="*/ 335820 w 2408237"/>
                <a:gd name="connsiteY13" fmla="*/ 380326 h 391757"/>
                <a:gd name="connsiteX14" fmla="*/ 207218 w 2408237"/>
                <a:gd name="connsiteY14" fmla="*/ 282350 h 391757"/>
                <a:gd name="connsiteX0" fmla="*/ 207218 w 2408237"/>
                <a:gd name="connsiteY0" fmla="*/ 282350 h 380485"/>
                <a:gd name="connsiteX1" fmla="*/ 76875 w 2408237"/>
                <a:gd name="connsiteY1" fmla="*/ 283221 h 380485"/>
                <a:gd name="connsiteX2" fmla="*/ 0 w 2408237"/>
                <a:gd name="connsiteY2" fmla="*/ 186117 h 380485"/>
                <a:gd name="connsiteX3" fmla="*/ 79179 w 2408237"/>
                <a:gd name="connsiteY3" fmla="*/ 90445 h 380485"/>
                <a:gd name="connsiteX4" fmla="*/ 221660 w 2408237"/>
                <a:gd name="connsiteY4" fmla="*/ 91316 h 380485"/>
                <a:gd name="connsiteX5" fmla="*/ 335820 w 2408237"/>
                <a:gd name="connsiteY5" fmla="*/ 0 h 380485"/>
                <a:gd name="connsiteX6" fmla="*/ 2033714 w 2408237"/>
                <a:gd name="connsiteY6" fmla="*/ 8963 h 380485"/>
                <a:gd name="connsiteX7" fmla="*/ 2171279 w 2408237"/>
                <a:gd name="connsiteY7" fmla="*/ 96233 h 380485"/>
                <a:gd name="connsiteX8" fmla="*/ 2309405 w 2408237"/>
                <a:gd name="connsiteY8" fmla="*/ 95672 h 380485"/>
                <a:gd name="connsiteX9" fmla="*/ 2407381 w 2408237"/>
                <a:gd name="connsiteY9" fmla="*/ 194209 h 380485"/>
                <a:gd name="connsiteX10" fmla="*/ 2318368 w 2408237"/>
                <a:gd name="connsiteY10" fmla="*/ 299405 h 380485"/>
                <a:gd name="connsiteX11" fmla="*/ 2188896 w 2408237"/>
                <a:gd name="connsiteY11" fmla="*/ 303451 h 380485"/>
                <a:gd name="connsiteX12" fmla="*/ 2084570 w 2408237"/>
                <a:gd name="connsiteY12" fmla="*/ 340793 h 380485"/>
                <a:gd name="connsiteX13" fmla="*/ 335820 w 2408237"/>
                <a:gd name="connsiteY13" fmla="*/ 380326 h 380485"/>
                <a:gd name="connsiteX14" fmla="*/ 207218 w 2408237"/>
                <a:gd name="connsiteY14" fmla="*/ 282350 h 380485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3458"/>
                <a:gd name="connsiteX1" fmla="*/ 76875 w 2408237"/>
                <a:gd name="connsiteY1" fmla="*/ 283221 h 383458"/>
                <a:gd name="connsiteX2" fmla="*/ 0 w 2408237"/>
                <a:gd name="connsiteY2" fmla="*/ 186117 h 383458"/>
                <a:gd name="connsiteX3" fmla="*/ 79179 w 2408237"/>
                <a:gd name="connsiteY3" fmla="*/ 90445 h 383458"/>
                <a:gd name="connsiteX4" fmla="*/ 221660 w 2408237"/>
                <a:gd name="connsiteY4" fmla="*/ 91316 h 383458"/>
                <a:gd name="connsiteX5" fmla="*/ 335820 w 2408237"/>
                <a:gd name="connsiteY5" fmla="*/ 0 h 383458"/>
                <a:gd name="connsiteX6" fmla="*/ 2033714 w 2408237"/>
                <a:gd name="connsiteY6" fmla="*/ 8963 h 383458"/>
                <a:gd name="connsiteX7" fmla="*/ 2171279 w 2408237"/>
                <a:gd name="connsiteY7" fmla="*/ 96233 h 383458"/>
                <a:gd name="connsiteX8" fmla="*/ 2309405 w 2408237"/>
                <a:gd name="connsiteY8" fmla="*/ 95672 h 383458"/>
                <a:gd name="connsiteX9" fmla="*/ 2407381 w 2408237"/>
                <a:gd name="connsiteY9" fmla="*/ 194209 h 383458"/>
                <a:gd name="connsiteX10" fmla="*/ 2318368 w 2408237"/>
                <a:gd name="connsiteY10" fmla="*/ 299405 h 383458"/>
                <a:gd name="connsiteX11" fmla="*/ 2188896 w 2408237"/>
                <a:gd name="connsiteY11" fmla="*/ 303451 h 383458"/>
                <a:gd name="connsiteX12" fmla="*/ 2075045 w 2408237"/>
                <a:gd name="connsiteY12" fmla="*/ 382068 h 383458"/>
                <a:gd name="connsiteX13" fmla="*/ 332645 w 2408237"/>
                <a:gd name="connsiteY13" fmla="*/ 342226 h 383458"/>
                <a:gd name="connsiteX14" fmla="*/ 207218 w 2408237"/>
                <a:gd name="connsiteY14" fmla="*/ 282350 h 383458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08237" h="386662">
                  <a:moveTo>
                    <a:pt x="207218" y="282350"/>
                  </a:moveTo>
                  <a:cubicBezTo>
                    <a:pt x="213512" y="280524"/>
                    <a:pt x="76931" y="281872"/>
                    <a:pt x="76875" y="283221"/>
                  </a:cubicBezTo>
                  <a:cubicBezTo>
                    <a:pt x="51250" y="285778"/>
                    <a:pt x="6575" y="234360"/>
                    <a:pt x="0" y="186117"/>
                  </a:cubicBezTo>
                  <a:cubicBezTo>
                    <a:pt x="7343" y="147876"/>
                    <a:pt x="24211" y="93761"/>
                    <a:pt x="79179" y="90445"/>
                  </a:cubicBezTo>
                  <a:cubicBezTo>
                    <a:pt x="75873" y="89677"/>
                    <a:pt x="174166" y="88909"/>
                    <a:pt x="221660" y="91316"/>
                  </a:cubicBezTo>
                  <a:cubicBezTo>
                    <a:pt x="235372" y="53469"/>
                    <a:pt x="261783" y="9272"/>
                    <a:pt x="335820" y="0"/>
                  </a:cubicBezTo>
                  <a:cubicBezTo>
                    <a:pt x="339810" y="871"/>
                    <a:pt x="1464574" y="4917"/>
                    <a:pt x="2033714" y="8963"/>
                  </a:cubicBezTo>
                  <a:cubicBezTo>
                    <a:pt x="2090152" y="7361"/>
                    <a:pt x="2133891" y="15285"/>
                    <a:pt x="2171279" y="96233"/>
                  </a:cubicBezTo>
                  <a:cubicBezTo>
                    <a:pt x="2213088" y="100279"/>
                    <a:pt x="2321571" y="94801"/>
                    <a:pt x="2309405" y="95672"/>
                  </a:cubicBezTo>
                  <a:cubicBezTo>
                    <a:pt x="2371697" y="99943"/>
                    <a:pt x="2414939" y="151838"/>
                    <a:pt x="2407381" y="194209"/>
                  </a:cubicBezTo>
                  <a:cubicBezTo>
                    <a:pt x="2412635" y="216574"/>
                    <a:pt x="2376614" y="299265"/>
                    <a:pt x="2318368" y="299405"/>
                  </a:cubicBezTo>
                  <a:cubicBezTo>
                    <a:pt x="2275211" y="300754"/>
                    <a:pt x="2184428" y="305277"/>
                    <a:pt x="2188896" y="303451"/>
                  </a:cubicBezTo>
                  <a:cubicBezTo>
                    <a:pt x="2193279" y="338123"/>
                    <a:pt x="2108762" y="388671"/>
                    <a:pt x="2075045" y="382068"/>
                  </a:cubicBezTo>
                  <a:cubicBezTo>
                    <a:pt x="2072095" y="392071"/>
                    <a:pt x="916620" y="383023"/>
                    <a:pt x="332645" y="380326"/>
                  </a:cubicBezTo>
                  <a:cubicBezTo>
                    <a:pt x="286603" y="376242"/>
                    <a:pt x="208810" y="324534"/>
                    <a:pt x="207218" y="28235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94948B"/>
                </a:gs>
                <a:gs pos="0">
                  <a:srgbClr val="B4A88A"/>
                </a:gs>
                <a:gs pos="75000">
                  <a:srgbClr val="9E9F99"/>
                </a:gs>
                <a:gs pos="50000">
                  <a:srgbClr val="E7E8E3"/>
                </a:gs>
                <a:gs pos="100000">
                  <a:srgbClr val="FFFC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B1407C69-5376-44AA-6D4D-BDA94DFCFB9F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8109591" y="4180900"/>
              <a:ext cx="2381611" cy="306319"/>
              <a:chOff x="8826569" y="1745333"/>
              <a:chExt cx="6395758" cy="822611"/>
            </a:xfrm>
          </p:grpSpPr>
          <p:sp>
            <p:nvSpPr>
              <p:cNvPr id="1117" name="Freeform 1116">
                <a:extLst>
                  <a:ext uri="{FF2B5EF4-FFF2-40B4-BE49-F238E27FC236}">
                    <a16:creationId xmlns:a16="http://schemas.microsoft.com/office/drawing/2014/main" id="{8AFE16AA-9018-0D2E-853E-E59E4BA46D19}"/>
                  </a:ext>
                </a:extLst>
              </p:cNvPr>
              <p:cNvSpPr/>
              <p:nvPr/>
            </p:nvSpPr>
            <p:spPr>
              <a:xfrm>
                <a:off x="9295697" y="1745333"/>
                <a:ext cx="5457547" cy="822611"/>
              </a:xfrm>
              <a:custGeom>
                <a:avLst/>
                <a:gdLst>
                  <a:gd name="connsiteX0" fmla="*/ 211941 w 5457547"/>
                  <a:gd name="connsiteY0" fmla="*/ 0 h 822611"/>
                  <a:gd name="connsiteX1" fmla="*/ 3780 w 5457547"/>
                  <a:gd name="connsiteY1" fmla="*/ 247355 h 822611"/>
                  <a:gd name="connsiteX2" fmla="*/ 61946 w 5457547"/>
                  <a:gd name="connsiteY2" fmla="*/ 575152 h 822611"/>
                  <a:gd name="connsiteX3" fmla="*/ 357845 w 5457547"/>
                  <a:gd name="connsiteY3" fmla="*/ 822612 h 822611"/>
                  <a:gd name="connsiteX4" fmla="*/ 5099723 w 5457547"/>
                  <a:gd name="connsiteY4" fmla="*/ 822612 h 822611"/>
                  <a:gd name="connsiteX5" fmla="*/ 5395594 w 5457547"/>
                  <a:gd name="connsiteY5" fmla="*/ 575152 h 822611"/>
                  <a:gd name="connsiteX6" fmla="*/ 5453769 w 5457547"/>
                  <a:gd name="connsiteY6" fmla="*/ 247355 h 822611"/>
                  <a:gd name="connsiteX7" fmla="*/ 5245609 w 5457547"/>
                  <a:gd name="connsiteY7" fmla="*/ 0 h 822611"/>
                  <a:gd name="connsiteX8" fmla="*/ 211941 w 5457547"/>
                  <a:gd name="connsiteY8" fmla="*/ 0 h 822611"/>
                  <a:gd name="connsiteX9" fmla="*/ 211941 w 5457547"/>
                  <a:gd name="connsiteY9" fmla="*/ 0 h 82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7547" h="822611">
                    <a:moveTo>
                      <a:pt x="211941" y="0"/>
                    </a:moveTo>
                    <a:cubicBezTo>
                      <a:pt x="73332" y="0"/>
                      <a:pt x="-20314" y="111260"/>
                      <a:pt x="3780" y="247355"/>
                    </a:cubicBezTo>
                    <a:lnTo>
                      <a:pt x="61946" y="575152"/>
                    </a:lnTo>
                    <a:cubicBezTo>
                      <a:pt x="86068" y="711266"/>
                      <a:pt x="219265" y="822612"/>
                      <a:pt x="357845" y="822612"/>
                    </a:cubicBezTo>
                    <a:lnTo>
                      <a:pt x="5099723" y="822612"/>
                    </a:lnTo>
                    <a:cubicBezTo>
                      <a:pt x="5238303" y="822612"/>
                      <a:pt x="5371405" y="711266"/>
                      <a:pt x="5395594" y="575152"/>
                    </a:cubicBezTo>
                    <a:lnTo>
                      <a:pt x="5453769" y="247355"/>
                    </a:lnTo>
                    <a:cubicBezTo>
                      <a:pt x="5477854" y="111260"/>
                      <a:pt x="5384255" y="0"/>
                      <a:pt x="5245609" y="0"/>
                    </a:cubicBezTo>
                    <a:lnTo>
                      <a:pt x="211941" y="0"/>
                    </a:lnTo>
                    <a:lnTo>
                      <a:pt x="2119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C3A3A"/>
                  </a:gs>
                  <a:gs pos="49000">
                    <a:srgbClr val="333332"/>
                  </a:gs>
                  <a:gs pos="100000">
                    <a:srgbClr val="3C3D37"/>
                  </a:gs>
                </a:gsLst>
                <a:lin ang="5400000" scaled="1"/>
                <a:tileRect/>
              </a:gradFill>
              <a:ln w="12700" cap="flat">
                <a:solidFill>
                  <a:srgbClr val="CAC2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grpSp>
            <p:nvGrpSpPr>
              <p:cNvPr id="1118" name="Graphic 411">
                <a:extLst>
                  <a:ext uri="{FF2B5EF4-FFF2-40B4-BE49-F238E27FC236}">
                    <a16:creationId xmlns:a16="http://schemas.microsoft.com/office/drawing/2014/main" id="{F14B6166-C8BB-9917-0F68-140318298DE5}"/>
                  </a:ext>
                </a:extLst>
              </p:cNvPr>
              <p:cNvGrpSpPr/>
              <p:nvPr/>
            </p:nvGrpSpPr>
            <p:grpSpPr>
              <a:xfrm>
                <a:off x="8826569" y="2032203"/>
                <a:ext cx="6395758" cy="248882"/>
                <a:chOff x="5064246" y="1986310"/>
                <a:chExt cx="6395758" cy="248882"/>
              </a:xfrm>
              <a:noFill/>
            </p:grpSpPr>
            <p:sp>
              <p:nvSpPr>
                <p:cNvPr id="1157" name="Freeform 1156">
                  <a:extLst>
                    <a:ext uri="{FF2B5EF4-FFF2-40B4-BE49-F238E27FC236}">
                      <a16:creationId xmlns:a16="http://schemas.microsoft.com/office/drawing/2014/main" id="{F71F60D0-A965-6514-B9D5-719CA5E3C0AE}"/>
                    </a:ext>
                  </a:extLst>
                </p:cNvPr>
                <p:cNvSpPr/>
                <p:nvPr/>
              </p:nvSpPr>
              <p:spPr>
                <a:xfrm>
                  <a:off x="5064246" y="1986310"/>
                  <a:ext cx="249766" cy="248882"/>
                </a:xfrm>
                <a:custGeom>
                  <a:avLst/>
                  <a:gdLst>
                    <a:gd name="connsiteX0" fmla="*/ 124883 w 249766"/>
                    <a:gd name="connsiteY0" fmla="*/ 0 h 248882"/>
                    <a:gd name="connsiteX1" fmla="*/ 249766 w 249766"/>
                    <a:gd name="connsiteY1" fmla="*/ 124498 h 248882"/>
                    <a:gd name="connsiteX2" fmla="*/ 124883 w 249766"/>
                    <a:gd name="connsiteY2" fmla="*/ 248882 h 248882"/>
                    <a:gd name="connsiteX3" fmla="*/ 0 w 249766"/>
                    <a:gd name="connsiteY3" fmla="*/ 124498 h 248882"/>
                    <a:gd name="connsiteX4" fmla="*/ 124883 w 249766"/>
                    <a:gd name="connsiteY4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766" h="248882">
                      <a:moveTo>
                        <a:pt x="124883" y="0"/>
                      </a:moveTo>
                      <a:cubicBezTo>
                        <a:pt x="193855" y="0"/>
                        <a:pt x="249766" y="55720"/>
                        <a:pt x="249766" y="124498"/>
                      </a:cubicBezTo>
                      <a:cubicBezTo>
                        <a:pt x="249766" y="193152"/>
                        <a:pt x="193864" y="248882"/>
                        <a:pt x="124883" y="248882"/>
                      </a:cubicBezTo>
                      <a:cubicBezTo>
                        <a:pt x="55902" y="248882"/>
                        <a:pt x="0" y="193152"/>
                        <a:pt x="0" y="124498"/>
                      </a:cubicBezTo>
                      <a:cubicBezTo>
                        <a:pt x="0" y="55720"/>
                        <a:pt x="55912" y="0"/>
                        <a:pt x="1248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20B08"/>
                    </a:gs>
                    <a:gs pos="50000">
                      <a:srgbClr val="0A1518"/>
                    </a:gs>
                    <a:gs pos="100000">
                      <a:srgbClr val="8096A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>
                  <a:solidFill>
                    <a:srgbClr val="6F79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8" name="Freeform 1157">
                  <a:extLst>
                    <a:ext uri="{FF2B5EF4-FFF2-40B4-BE49-F238E27FC236}">
                      <a16:creationId xmlns:a16="http://schemas.microsoft.com/office/drawing/2014/main" id="{FAA78BBA-DE8F-E8AB-4221-51608FE5B114}"/>
                    </a:ext>
                  </a:extLst>
                </p:cNvPr>
                <p:cNvSpPr/>
                <p:nvPr/>
              </p:nvSpPr>
              <p:spPr>
                <a:xfrm>
                  <a:off x="11210314" y="1986310"/>
                  <a:ext cx="249690" cy="248882"/>
                </a:xfrm>
                <a:custGeom>
                  <a:avLst/>
                  <a:gdLst>
                    <a:gd name="connsiteX0" fmla="*/ 124817 w 249690"/>
                    <a:gd name="connsiteY0" fmla="*/ 0 h 248882"/>
                    <a:gd name="connsiteX1" fmla="*/ 249690 w 249690"/>
                    <a:gd name="connsiteY1" fmla="*/ 124498 h 248882"/>
                    <a:gd name="connsiteX2" fmla="*/ 124817 w 249690"/>
                    <a:gd name="connsiteY2" fmla="*/ 248882 h 248882"/>
                    <a:gd name="connsiteX3" fmla="*/ 0 w 249690"/>
                    <a:gd name="connsiteY3" fmla="*/ 124498 h 248882"/>
                    <a:gd name="connsiteX4" fmla="*/ 124817 w 249690"/>
                    <a:gd name="connsiteY4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690" h="248882">
                      <a:moveTo>
                        <a:pt x="124817" y="0"/>
                      </a:moveTo>
                      <a:cubicBezTo>
                        <a:pt x="193779" y="0"/>
                        <a:pt x="249690" y="55720"/>
                        <a:pt x="249690" y="124498"/>
                      </a:cubicBezTo>
                      <a:cubicBezTo>
                        <a:pt x="249690" y="193152"/>
                        <a:pt x="193779" y="248882"/>
                        <a:pt x="124817" y="248882"/>
                      </a:cubicBezTo>
                      <a:cubicBezTo>
                        <a:pt x="55931" y="248882"/>
                        <a:pt x="0" y="193152"/>
                        <a:pt x="0" y="124498"/>
                      </a:cubicBezTo>
                      <a:cubicBezTo>
                        <a:pt x="0" y="55720"/>
                        <a:pt x="55931" y="0"/>
                        <a:pt x="12481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20B08"/>
                    </a:gs>
                    <a:gs pos="50000">
                      <a:srgbClr val="0A1518"/>
                    </a:gs>
                    <a:gs pos="100000">
                      <a:srgbClr val="8096A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>
                  <a:solidFill>
                    <a:srgbClr val="6F79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</p:grpSp>
          <p:grpSp>
            <p:nvGrpSpPr>
              <p:cNvPr id="1119" name="Graphic 411">
                <a:extLst>
                  <a:ext uri="{FF2B5EF4-FFF2-40B4-BE49-F238E27FC236}">
                    <a16:creationId xmlns:a16="http://schemas.microsoft.com/office/drawing/2014/main" id="{255C7FEC-AA46-6A60-EBA8-D0766D2ABA91}"/>
                  </a:ext>
                </a:extLst>
              </p:cNvPr>
              <p:cNvGrpSpPr/>
              <p:nvPr/>
            </p:nvGrpSpPr>
            <p:grpSpPr>
              <a:xfrm>
                <a:off x="9517321" y="1964231"/>
                <a:ext cx="5014301" cy="384778"/>
                <a:chOff x="5754998" y="1918338"/>
                <a:chExt cx="5014301" cy="384778"/>
              </a:xfrm>
              <a:noFill/>
            </p:grpSpPr>
            <p:sp>
              <p:nvSpPr>
                <p:cNvPr id="1120" name="Freeform 1119">
                  <a:extLst>
                    <a:ext uri="{FF2B5EF4-FFF2-40B4-BE49-F238E27FC236}">
                      <a16:creationId xmlns:a16="http://schemas.microsoft.com/office/drawing/2014/main" id="{776339C1-8DAD-006A-48FF-5604B97C6254}"/>
                    </a:ext>
                  </a:extLst>
                </p:cNvPr>
                <p:cNvSpPr/>
                <p:nvPr/>
              </p:nvSpPr>
              <p:spPr>
                <a:xfrm>
                  <a:off x="5754998" y="1918452"/>
                  <a:ext cx="110672" cy="110349"/>
                </a:xfrm>
                <a:custGeom>
                  <a:avLst/>
                  <a:gdLst>
                    <a:gd name="connsiteX0" fmla="*/ 55369 w 110672"/>
                    <a:gd name="connsiteY0" fmla="*/ 0 h 110349"/>
                    <a:gd name="connsiteX1" fmla="*/ 110672 w 110672"/>
                    <a:gd name="connsiteY1" fmla="*/ 55180 h 110349"/>
                    <a:gd name="connsiteX2" fmla="*/ 55369 w 110672"/>
                    <a:gd name="connsiteY2" fmla="*/ 110350 h 110349"/>
                    <a:gd name="connsiteX3" fmla="*/ 0 w 110672"/>
                    <a:gd name="connsiteY3" fmla="*/ 55180 h 110349"/>
                    <a:gd name="connsiteX4" fmla="*/ 55369 w 110672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9">
                      <a:moveTo>
                        <a:pt x="55369" y="0"/>
                      </a:moveTo>
                      <a:cubicBezTo>
                        <a:pt x="85941" y="0"/>
                        <a:pt x="110672" y="24664"/>
                        <a:pt x="110672" y="55180"/>
                      </a:cubicBezTo>
                      <a:cubicBezTo>
                        <a:pt x="110672" y="85619"/>
                        <a:pt x="85941" y="110350"/>
                        <a:pt x="55369" y="110350"/>
                      </a:cubicBezTo>
                      <a:cubicBezTo>
                        <a:pt x="24807" y="110350"/>
                        <a:pt x="0" y="85619"/>
                        <a:pt x="0" y="55180"/>
                      </a:cubicBezTo>
                      <a:cubicBezTo>
                        <a:pt x="0" y="24655"/>
                        <a:pt x="24807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1" name="Freeform 1120">
                  <a:extLst>
                    <a:ext uri="{FF2B5EF4-FFF2-40B4-BE49-F238E27FC236}">
                      <a16:creationId xmlns:a16="http://schemas.microsoft.com/office/drawing/2014/main" id="{9D20CA1E-2E4D-E3F3-32D0-E72951F807AD}"/>
                    </a:ext>
                  </a:extLst>
                </p:cNvPr>
                <p:cNvSpPr/>
                <p:nvPr/>
              </p:nvSpPr>
              <p:spPr>
                <a:xfrm>
                  <a:off x="6027517" y="1918452"/>
                  <a:ext cx="110672" cy="110349"/>
                </a:xfrm>
                <a:custGeom>
                  <a:avLst/>
                  <a:gdLst>
                    <a:gd name="connsiteX0" fmla="*/ 55360 w 110672"/>
                    <a:gd name="connsiteY0" fmla="*/ 0 h 110349"/>
                    <a:gd name="connsiteX1" fmla="*/ 110672 w 110672"/>
                    <a:gd name="connsiteY1" fmla="*/ 55180 h 110349"/>
                    <a:gd name="connsiteX2" fmla="*/ 55360 w 110672"/>
                    <a:gd name="connsiteY2" fmla="*/ 110350 h 110349"/>
                    <a:gd name="connsiteX3" fmla="*/ 0 w 110672"/>
                    <a:gd name="connsiteY3" fmla="*/ 55180 h 110349"/>
                    <a:gd name="connsiteX4" fmla="*/ 55360 w 110672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9">
                      <a:moveTo>
                        <a:pt x="55360" y="0"/>
                      </a:moveTo>
                      <a:cubicBezTo>
                        <a:pt x="85865" y="0"/>
                        <a:pt x="110672" y="24664"/>
                        <a:pt x="110672" y="55180"/>
                      </a:cubicBezTo>
                      <a:cubicBezTo>
                        <a:pt x="110672" y="85619"/>
                        <a:pt x="85855" y="110350"/>
                        <a:pt x="55360" y="110350"/>
                      </a:cubicBezTo>
                      <a:cubicBezTo>
                        <a:pt x="24788" y="110350"/>
                        <a:pt x="0" y="85619"/>
                        <a:pt x="0" y="55180"/>
                      </a:cubicBezTo>
                      <a:cubicBezTo>
                        <a:pt x="-9" y="24655"/>
                        <a:pt x="24788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2" name="Freeform 1121">
                  <a:extLst>
                    <a:ext uri="{FF2B5EF4-FFF2-40B4-BE49-F238E27FC236}">
                      <a16:creationId xmlns:a16="http://schemas.microsoft.com/office/drawing/2014/main" id="{7D34CD6C-5BC2-77F1-0BF9-561244D2A851}"/>
                    </a:ext>
                  </a:extLst>
                </p:cNvPr>
                <p:cNvSpPr/>
                <p:nvPr/>
              </p:nvSpPr>
              <p:spPr>
                <a:xfrm>
                  <a:off x="6300007" y="1918462"/>
                  <a:ext cx="110596" cy="110292"/>
                </a:xfrm>
                <a:custGeom>
                  <a:avLst/>
                  <a:gdLst>
                    <a:gd name="connsiteX0" fmla="*/ 55303 w 110596"/>
                    <a:gd name="connsiteY0" fmla="*/ 0 h 110292"/>
                    <a:gd name="connsiteX1" fmla="*/ 110596 w 110596"/>
                    <a:gd name="connsiteY1" fmla="*/ 55170 h 110292"/>
                    <a:gd name="connsiteX2" fmla="*/ 55303 w 110596"/>
                    <a:gd name="connsiteY2" fmla="*/ 110293 h 110292"/>
                    <a:gd name="connsiteX3" fmla="*/ 0 w 110596"/>
                    <a:gd name="connsiteY3" fmla="*/ 55170 h 110292"/>
                    <a:gd name="connsiteX4" fmla="*/ 55303 w 110596"/>
                    <a:gd name="connsiteY4" fmla="*/ 0 h 11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6" h="110292">
                      <a:moveTo>
                        <a:pt x="55303" y="0"/>
                      </a:moveTo>
                      <a:cubicBezTo>
                        <a:pt x="85874" y="0"/>
                        <a:pt x="110596" y="24655"/>
                        <a:pt x="110596" y="55170"/>
                      </a:cubicBezTo>
                      <a:cubicBezTo>
                        <a:pt x="110596" y="85600"/>
                        <a:pt x="85874" y="110293"/>
                        <a:pt x="55303" y="110293"/>
                      </a:cubicBezTo>
                      <a:cubicBezTo>
                        <a:pt x="24731" y="110293"/>
                        <a:pt x="0" y="85600"/>
                        <a:pt x="0" y="55170"/>
                      </a:cubicBezTo>
                      <a:cubicBezTo>
                        <a:pt x="0" y="24645"/>
                        <a:pt x="24731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3" name="Freeform 1122">
                  <a:extLst>
                    <a:ext uri="{FF2B5EF4-FFF2-40B4-BE49-F238E27FC236}">
                      <a16:creationId xmlns:a16="http://schemas.microsoft.com/office/drawing/2014/main" id="{5EE447BF-FC62-658B-8150-6266A962377B}"/>
                    </a:ext>
                  </a:extLst>
                </p:cNvPr>
                <p:cNvSpPr/>
                <p:nvPr/>
              </p:nvSpPr>
              <p:spPr>
                <a:xfrm>
                  <a:off x="6572336" y="1918452"/>
                  <a:ext cx="110681" cy="110349"/>
                </a:xfrm>
                <a:custGeom>
                  <a:avLst/>
                  <a:gdLst>
                    <a:gd name="connsiteX0" fmla="*/ 55379 w 110681"/>
                    <a:gd name="connsiteY0" fmla="*/ 0 h 110349"/>
                    <a:gd name="connsiteX1" fmla="*/ 110682 w 110681"/>
                    <a:gd name="connsiteY1" fmla="*/ 55180 h 110349"/>
                    <a:gd name="connsiteX2" fmla="*/ 55379 w 110681"/>
                    <a:gd name="connsiteY2" fmla="*/ 110350 h 110349"/>
                    <a:gd name="connsiteX3" fmla="*/ 0 w 110681"/>
                    <a:gd name="connsiteY3" fmla="*/ 55180 h 110349"/>
                    <a:gd name="connsiteX4" fmla="*/ 55379 w 110681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9">
                      <a:moveTo>
                        <a:pt x="55379" y="0"/>
                      </a:moveTo>
                      <a:cubicBezTo>
                        <a:pt x="85960" y="0"/>
                        <a:pt x="110682" y="24664"/>
                        <a:pt x="110682" y="55180"/>
                      </a:cubicBezTo>
                      <a:cubicBezTo>
                        <a:pt x="110682" y="85619"/>
                        <a:pt x="85960" y="110350"/>
                        <a:pt x="55379" y="110350"/>
                      </a:cubicBezTo>
                      <a:cubicBezTo>
                        <a:pt x="24807" y="110350"/>
                        <a:pt x="0" y="85619"/>
                        <a:pt x="0" y="55180"/>
                      </a:cubicBezTo>
                      <a:cubicBezTo>
                        <a:pt x="10" y="24655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4" name="Freeform 1123">
                  <a:extLst>
                    <a:ext uri="{FF2B5EF4-FFF2-40B4-BE49-F238E27FC236}">
                      <a16:creationId xmlns:a16="http://schemas.microsoft.com/office/drawing/2014/main" id="{2A3921AF-EDDB-3104-C939-3F799E7685F9}"/>
                    </a:ext>
                  </a:extLst>
                </p:cNvPr>
                <p:cNvSpPr/>
                <p:nvPr/>
              </p:nvSpPr>
              <p:spPr>
                <a:xfrm>
                  <a:off x="5891210" y="2192805"/>
                  <a:ext cx="110757" cy="110311"/>
                </a:xfrm>
                <a:custGeom>
                  <a:avLst/>
                  <a:gdLst>
                    <a:gd name="connsiteX0" fmla="*/ 55379 w 110757"/>
                    <a:gd name="connsiteY0" fmla="*/ 0 h 110311"/>
                    <a:gd name="connsiteX1" fmla="*/ 110758 w 110757"/>
                    <a:gd name="connsiteY1" fmla="*/ 55180 h 110311"/>
                    <a:gd name="connsiteX2" fmla="*/ 55379 w 110757"/>
                    <a:gd name="connsiteY2" fmla="*/ 110312 h 110311"/>
                    <a:gd name="connsiteX3" fmla="*/ 0 w 110757"/>
                    <a:gd name="connsiteY3" fmla="*/ 55180 h 110311"/>
                    <a:gd name="connsiteX4" fmla="*/ 55379 w 110757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57" h="110311">
                      <a:moveTo>
                        <a:pt x="55379" y="0"/>
                      </a:moveTo>
                      <a:cubicBezTo>
                        <a:pt x="85951" y="0"/>
                        <a:pt x="110758" y="24731"/>
                        <a:pt x="110758" y="55180"/>
                      </a:cubicBezTo>
                      <a:cubicBezTo>
                        <a:pt x="110758" y="85591"/>
                        <a:pt x="85951" y="110312"/>
                        <a:pt x="55379" y="110312"/>
                      </a:cubicBezTo>
                      <a:cubicBezTo>
                        <a:pt x="24807" y="110312"/>
                        <a:pt x="0" y="85591"/>
                        <a:pt x="0" y="55180"/>
                      </a:cubicBezTo>
                      <a:cubicBezTo>
                        <a:pt x="0" y="24740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5" name="Freeform 1124">
                  <a:extLst>
                    <a:ext uri="{FF2B5EF4-FFF2-40B4-BE49-F238E27FC236}">
                      <a16:creationId xmlns:a16="http://schemas.microsoft.com/office/drawing/2014/main" id="{71EE9FED-8C54-D1BE-57E2-CBFD08627214}"/>
                    </a:ext>
                  </a:extLst>
                </p:cNvPr>
                <p:cNvSpPr/>
                <p:nvPr/>
              </p:nvSpPr>
              <p:spPr>
                <a:xfrm>
                  <a:off x="6163719" y="2192805"/>
                  <a:ext cx="110738" cy="110311"/>
                </a:xfrm>
                <a:custGeom>
                  <a:avLst/>
                  <a:gdLst>
                    <a:gd name="connsiteX0" fmla="*/ 55379 w 110738"/>
                    <a:gd name="connsiteY0" fmla="*/ 0 h 110311"/>
                    <a:gd name="connsiteX1" fmla="*/ 110739 w 110738"/>
                    <a:gd name="connsiteY1" fmla="*/ 55180 h 110311"/>
                    <a:gd name="connsiteX2" fmla="*/ 55379 w 110738"/>
                    <a:gd name="connsiteY2" fmla="*/ 110312 h 110311"/>
                    <a:gd name="connsiteX3" fmla="*/ 0 w 110738"/>
                    <a:gd name="connsiteY3" fmla="*/ 55180 h 110311"/>
                    <a:gd name="connsiteX4" fmla="*/ 55379 w 110738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38" h="110311">
                      <a:moveTo>
                        <a:pt x="55379" y="0"/>
                      </a:moveTo>
                      <a:cubicBezTo>
                        <a:pt x="85950" y="0"/>
                        <a:pt x="110739" y="24731"/>
                        <a:pt x="110739" y="55180"/>
                      </a:cubicBezTo>
                      <a:cubicBezTo>
                        <a:pt x="110739" y="85591"/>
                        <a:pt x="85950" y="110312"/>
                        <a:pt x="55379" y="110312"/>
                      </a:cubicBezTo>
                      <a:cubicBezTo>
                        <a:pt x="24807" y="110312"/>
                        <a:pt x="0" y="85591"/>
                        <a:pt x="0" y="55180"/>
                      </a:cubicBezTo>
                      <a:cubicBezTo>
                        <a:pt x="0" y="24740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6" name="Freeform 1125">
                  <a:extLst>
                    <a:ext uri="{FF2B5EF4-FFF2-40B4-BE49-F238E27FC236}">
                      <a16:creationId xmlns:a16="http://schemas.microsoft.com/office/drawing/2014/main" id="{E7E2E86A-71C8-1CE0-B91E-91B6A6C14B95}"/>
                    </a:ext>
                  </a:extLst>
                </p:cNvPr>
                <p:cNvSpPr/>
                <p:nvPr/>
              </p:nvSpPr>
              <p:spPr>
                <a:xfrm>
                  <a:off x="6436115" y="2192805"/>
                  <a:ext cx="110681" cy="110311"/>
                </a:xfrm>
                <a:custGeom>
                  <a:avLst/>
                  <a:gdLst>
                    <a:gd name="connsiteX0" fmla="*/ 55379 w 110681"/>
                    <a:gd name="connsiteY0" fmla="*/ 0 h 110311"/>
                    <a:gd name="connsiteX1" fmla="*/ 110682 w 110681"/>
                    <a:gd name="connsiteY1" fmla="*/ 55180 h 110311"/>
                    <a:gd name="connsiteX2" fmla="*/ 55379 w 110681"/>
                    <a:gd name="connsiteY2" fmla="*/ 110312 h 110311"/>
                    <a:gd name="connsiteX3" fmla="*/ 0 w 110681"/>
                    <a:gd name="connsiteY3" fmla="*/ 55180 h 110311"/>
                    <a:gd name="connsiteX4" fmla="*/ 55379 w 110681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11">
                      <a:moveTo>
                        <a:pt x="55379" y="0"/>
                      </a:moveTo>
                      <a:cubicBezTo>
                        <a:pt x="85951" y="0"/>
                        <a:pt x="110682" y="24731"/>
                        <a:pt x="110682" y="55180"/>
                      </a:cubicBezTo>
                      <a:cubicBezTo>
                        <a:pt x="110682" y="85591"/>
                        <a:pt x="85941" y="110312"/>
                        <a:pt x="55379" y="110312"/>
                      </a:cubicBezTo>
                      <a:cubicBezTo>
                        <a:pt x="24722" y="110312"/>
                        <a:pt x="0" y="85591"/>
                        <a:pt x="0" y="55180"/>
                      </a:cubicBezTo>
                      <a:cubicBezTo>
                        <a:pt x="0" y="24740"/>
                        <a:pt x="24722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7" name="Freeform 1126">
                  <a:extLst>
                    <a:ext uri="{FF2B5EF4-FFF2-40B4-BE49-F238E27FC236}">
                      <a16:creationId xmlns:a16="http://schemas.microsoft.com/office/drawing/2014/main" id="{ADBE942E-A78A-1D71-5FC4-926A9F34A7C0}"/>
                    </a:ext>
                  </a:extLst>
                </p:cNvPr>
                <p:cNvSpPr/>
                <p:nvPr/>
              </p:nvSpPr>
              <p:spPr>
                <a:xfrm>
                  <a:off x="6708653" y="2192805"/>
                  <a:ext cx="110643" cy="110311"/>
                </a:xfrm>
                <a:custGeom>
                  <a:avLst/>
                  <a:gdLst>
                    <a:gd name="connsiteX0" fmla="*/ 55360 w 110643"/>
                    <a:gd name="connsiteY0" fmla="*/ 0 h 110311"/>
                    <a:gd name="connsiteX1" fmla="*/ 110644 w 110643"/>
                    <a:gd name="connsiteY1" fmla="*/ 55180 h 110311"/>
                    <a:gd name="connsiteX2" fmla="*/ 55360 w 110643"/>
                    <a:gd name="connsiteY2" fmla="*/ 110312 h 110311"/>
                    <a:gd name="connsiteX3" fmla="*/ 0 w 110643"/>
                    <a:gd name="connsiteY3" fmla="*/ 55180 h 110311"/>
                    <a:gd name="connsiteX4" fmla="*/ 55360 w 110643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43" h="110311">
                      <a:moveTo>
                        <a:pt x="55360" y="0"/>
                      </a:moveTo>
                      <a:cubicBezTo>
                        <a:pt x="85865" y="0"/>
                        <a:pt x="110644" y="24731"/>
                        <a:pt x="110644" y="55180"/>
                      </a:cubicBezTo>
                      <a:cubicBezTo>
                        <a:pt x="110644" y="85591"/>
                        <a:pt x="85865" y="110312"/>
                        <a:pt x="55360" y="110312"/>
                      </a:cubicBezTo>
                      <a:cubicBezTo>
                        <a:pt x="24703" y="110312"/>
                        <a:pt x="0" y="85591"/>
                        <a:pt x="0" y="55180"/>
                      </a:cubicBezTo>
                      <a:cubicBezTo>
                        <a:pt x="0" y="24740"/>
                        <a:pt x="24703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8" name="Freeform 1127">
                  <a:extLst>
                    <a:ext uri="{FF2B5EF4-FFF2-40B4-BE49-F238E27FC236}">
                      <a16:creationId xmlns:a16="http://schemas.microsoft.com/office/drawing/2014/main" id="{8D0F2C64-4F03-CEAD-2B48-08EBE4FC03F2}"/>
                    </a:ext>
                  </a:extLst>
                </p:cNvPr>
                <p:cNvSpPr/>
                <p:nvPr/>
              </p:nvSpPr>
              <p:spPr>
                <a:xfrm>
                  <a:off x="7662088" y="1918414"/>
                  <a:ext cx="110672" cy="110368"/>
                </a:xfrm>
                <a:custGeom>
                  <a:avLst/>
                  <a:gdLst>
                    <a:gd name="connsiteX0" fmla="*/ 55388 w 110672"/>
                    <a:gd name="connsiteY0" fmla="*/ 0 h 110368"/>
                    <a:gd name="connsiteX1" fmla="*/ 0 w 110672"/>
                    <a:gd name="connsiteY1" fmla="*/ 55170 h 110368"/>
                    <a:gd name="connsiteX2" fmla="*/ 55388 w 110672"/>
                    <a:gd name="connsiteY2" fmla="*/ 110369 h 110368"/>
                    <a:gd name="connsiteX3" fmla="*/ 110672 w 110672"/>
                    <a:gd name="connsiteY3" fmla="*/ 55170 h 110368"/>
                    <a:gd name="connsiteX4" fmla="*/ 55388 w 110672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68">
                      <a:moveTo>
                        <a:pt x="55388" y="0"/>
                      </a:moveTo>
                      <a:cubicBezTo>
                        <a:pt x="24807" y="0"/>
                        <a:pt x="0" y="24693"/>
                        <a:pt x="0" y="55170"/>
                      </a:cubicBezTo>
                      <a:cubicBezTo>
                        <a:pt x="0" y="85647"/>
                        <a:pt x="24807" y="110369"/>
                        <a:pt x="55388" y="110369"/>
                      </a:cubicBezTo>
                      <a:cubicBezTo>
                        <a:pt x="85960" y="110369"/>
                        <a:pt x="110672" y="85647"/>
                        <a:pt x="110672" y="55170"/>
                      </a:cubicBezTo>
                      <a:cubicBezTo>
                        <a:pt x="110672" y="24693"/>
                        <a:pt x="85960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29" name="Freeform 1128">
                  <a:extLst>
                    <a:ext uri="{FF2B5EF4-FFF2-40B4-BE49-F238E27FC236}">
                      <a16:creationId xmlns:a16="http://schemas.microsoft.com/office/drawing/2014/main" id="{503FF7E9-3D84-F364-F233-D70C0CA4ED44}"/>
                    </a:ext>
                  </a:extLst>
                </p:cNvPr>
                <p:cNvSpPr/>
                <p:nvPr/>
              </p:nvSpPr>
              <p:spPr>
                <a:xfrm>
                  <a:off x="7389674" y="1918462"/>
                  <a:ext cx="110662" cy="110236"/>
                </a:xfrm>
                <a:custGeom>
                  <a:avLst/>
                  <a:gdLst>
                    <a:gd name="connsiteX0" fmla="*/ 55369 w 110662"/>
                    <a:gd name="connsiteY0" fmla="*/ 0 h 110236"/>
                    <a:gd name="connsiteX1" fmla="*/ 0 w 110662"/>
                    <a:gd name="connsiteY1" fmla="*/ 55123 h 110236"/>
                    <a:gd name="connsiteX2" fmla="*/ 55369 w 110662"/>
                    <a:gd name="connsiteY2" fmla="*/ 110236 h 110236"/>
                    <a:gd name="connsiteX3" fmla="*/ 110663 w 110662"/>
                    <a:gd name="connsiteY3" fmla="*/ 55123 h 110236"/>
                    <a:gd name="connsiteX4" fmla="*/ 55369 w 110662"/>
                    <a:gd name="connsiteY4" fmla="*/ 0 h 110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236">
                      <a:moveTo>
                        <a:pt x="55369" y="0"/>
                      </a:moveTo>
                      <a:cubicBezTo>
                        <a:pt x="24798" y="0"/>
                        <a:pt x="0" y="24655"/>
                        <a:pt x="0" y="55123"/>
                      </a:cubicBezTo>
                      <a:cubicBezTo>
                        <a:pt x="0" y="85591"/>
                        <a:pt x="24788" y="110236"/>
                        <a:pt x="55369" y="110236"/>
                      </a:cubicBezTo>
                      <a:cubicBezTo>
                        <a:pt x="85874" y="110236"/>
                        <a:pt x="110663" y="85591"/>
                        <a:pt x="110663" y="55123"/>
                      </a:cubicBezTo>
                      <a:cubicBezTo>
                        <a:pt x="110663" y="24655"/>
                        <a:pt x="85874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0" name="Freeform 1129">
                  <a:extLst>
                    <a:ext uri="{FF2B5EF4-FFF2-40B4-BE49-F238E27FC236}">
                      <a16:creationId xmlns:a16="http://schemas.microsoft.com/office/drawing/2014/main" id="{4C014532-270C-23A1-C9D0-A6ABBF3D45FE}"/>
                    </a:ext>
                  </a:extLst>
                </p:cNvPr>
                <p:cNvSpPr/>
                <p:nvPr/>
              </p:nvSpPr>
              <p:spPr>
                <a:xfrm>
                  <a:off x="7117260" y="1918414"/>
                  <a:ext cx="110681" cy="110368"/>
                </a:xfrm>
                <a:custGeom>
                  <a:avLst/>
                  <a:gdLst>
                    <a:gd name="connsiteX0" fmla="*/ 55303 w 110681"/>
                    <a:gd name="connsiteY0" fmla="*/ 0 h 110368"/>
                    <a:gd name="connsiteX1" fmla="*/ 0 w 110681"/>
                    <a:gd name="connsiteY1" fmla="*/ 55170 h 110368"/>
                    <a:gd name="connsiteX2" fmla="*/ 55303 w 110681"/>
                    <a:gd name="connsiteY2" fmla="*/ 110369 h 110368"/>
                    <a:gd name="connsiteX3" fmla="*/ 110682 w 110681"/>
                    <a:gd name="connsiteY3" fmla="*/ 55170 h 110368"/>
                    <a:gd name="connsiteX4" fmla="*/ 55303 w 110681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68">
                      <a:moveTo>
                        <a:pt x="55303" y="0"/>
                      </a:moveTo>
                      <a:cubicBezTo>
                        <a:pt x="24788" y="0"/>
                        <a:pt x="0" y="24693"/>
                        <a:pt x="0" y="55170"/>
                      </a:cubicBezTo>
                      <a:cubicBezTo>
                        <a:pt x="0" y="85647"/>
                        <a:pt x="24788" y="110369"/>
                        <a:pt x="55303" y="110369"/>
                      </a:cubicBezTo>
                      <a:cubicBezTo>
                        <a:pt x="85865" y="110369"/>
                        <a:pt x="110682" y="85647"/>
                        <a:pt x="110682" y="55170"/>
                      </a:cubicBezTo>
                      <a:cubicBezTo>
                        <a:pt x="110682" y="24693"/>
                        <a:pt x="85865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1" name="Freeform 1130">
                  <a:extLst>
                    <a:ext uri="{FF2B5EF4-FFF2-40B4-BE49-F238E27FC236}">
                      <a16:creationId xmlns:a16="http://schemas.microsoft.com/office/drawing/2014/main" id="{4F54BCE4-0C6F-5F7E-581F-28D72B8E5A0C}"/>
                    </a:ext>
                  </a:extLst>
                </p:cNvPr>
                <p:cNvSpPr/>
                <p:nvPr/>
              </p:nvSpPr>
              <p:spPr>
                <a:xfrm>
                  <a:off x="6844779" y="1918414"/>
                  <a:ext cx="110719" cy="110378"/>
                </a:xfrm>
                <a:custGeom>
                  <a:avLst/>
                  <a:gdLst>
                    <a:gd name="connsiteX0" fmla="*/ 110720 w 110719"/>
                    <a:gd name="connsiteY0" fmla="*/ 55189 h 110378"/>
                    <a:gd name="connsiteX1" fmla="*/ 55360 w 110719"/>
                    <a:gd name="connsiteY1" fmla="*/ 110378 h 110378"/>
                    <a:gd name="connsiteX2" fmla="*/ 0 w 110719"/>
                    <a:gd name="connsiteY2" fmla="*/ 55189 h 110378"/>
                    <a:gd name="connsiteX3" fmla="*/ 55360 w 110719"/>
                    <a:gd name="connsiteY3" fmla="*/ 0 h 110378"/>
                    <a:gd name="connsiteX4" fmla="*/ 110720 w 110719"/>
                    <a:gd name="connsiteY4" fmla="*/ 55189 h 110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19" h="110378">
                      <a:moveTo>
                        <a:pt x="110720" y="55189"/>
                      </a:moveTo>
                      <a:cubicBezTo>
                        <a:pt x="110720" y="85669"/>
                        <a:pt x="85934" y="110378"/>
                        <a:pt x="55360" y="110378"/>
                      </a:cubicBezTo>
                      <a:cubicBezTo>
                        <a:pt x="24785" y="110378"/>
                        <a:pt x="0" y="85669"/>
                        <a:pt x="0" y="55189"/>
                      </a:cubicBezTo>
                      <a:cubicBezTo>
                        <a:pt x="0" y="24709"/>
                        <a:pt x="24785" y="0"/>
                        <a:pt x="55360" y="0"/>
                      </a:cubicBezTo>
                      <a:cubicBezTo>
                        <a:pt x="85934" y="0"/>
                        <a:pt x="110720" y="24709"/>
                        <a:pt x="110720" y="551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2" name="Freeform 1131">
                  <a:extLst>
                    <a:ext uri="{FF2B5EF4-FFF2-40B4-BE49-F238E27FC236}">
                      <a16:creationId xmlns:a16="http://schemas.microsoft.com/office/drawing/2014/main" id="{34CD09B2-0D31-584A-9440-F82C0D65B04F}"/>
                    </a:ext>
                  </a:extLst>
                </p:cNvPr>
                <p:cNvSpPr/>
                <p:nvPr/>
              </p:nvSpPr>
              <p:spPr>
                <a:xfrm>
                  <a:off x="7525886" y="2192786"/>
                  <a:ext cx="110672" cy="110330"/>
                </a:xfrm>
                <a:custGeom>
                  <a:avLst/>
                  <a:gdLst>
                    <a:gd name="connsiteX0" fmla="*/ 55360 w 110672"/>
                    <a:gd name="connsiteY0" fmla="*/ 0 h 110330"/>
                    <a:gd name="connsiteX1" fmla="*/ 0 w 110672"/>
                    <a:gd name="connsiteY1" fmla="*/ 55123 h 110330"/>
                    <a:gd name="connsiteX2" fmla="*/ 55360 w 110672"/>
                    <a:gd name="connsiteY2" fmla="*/ 110331 h 110330"/>
                    <a:gd name="connsiteX3" fmla="*/ 110672 w 110672"/>
                    <a:gd name="connsiteY3" fmla="*/ 55123 h 110330"/>
                    <a:gd name="connsiteX4" fmla="*/ 55360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60" y="0"/>
                      </a:moveTo>
                      <a:cubicBezTo>
                        <a:pt x="24788" y="0"/>
                        <a:pt x="0" y="24655"/>
                        <a:pt x="0" y="55123"/>
                      </a:cubicBezTo>
                      <a:cubicBezTo>
                        <a:pt x="0" y="85610"/>
                        <a:pt x="24788" y="110331"/>
                        <a:pt x="55360" y="110331"/>
                      </a:cubicBezTo>
                      <a:cubicBezTo>
                        <a:pt x="85865" y="110331"/>
                        <a:pt x="110672" y="85610"/>
                        <a:pt x="110672" y="55123"/>
                      </a:cubicBezTo>
                      <a:cubicBezTo>
                        <a:pt x="110672" y="24655"/>
                        <a:pt x="85855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3" name="Freeform 1132">
                  <a:extLst>
                    <a:ext uri="{FF2B5EF4-FFF2-40B4-BE49-F238E27FC236}">
                      <a16:creationId xmlns:a16="http://schemas.microsoft.com/office/drawing/2014/main" id="{5F8AEF05-D0E6-F68C-F4C1-E4E0EFA7D242}"/>
                    </a:ext>
                  </a:extLst>
                </p:cNvPr>
                <p:cNvSpPr/>
                <p:nvPr/>
              </p:nvSpPr>
              <p:spPr>
                <a:xfrm>
                  <a:off x="7253472" y="2192786"/>
                  <a:ext cx="110767" cy="110330"/>
                </a:xfrm>
                <a:custGeom>
                  <a:avLst/>
                  <a:gdLst>
                    <a:gd name="connsiteX0" fmla="*/ 55388 w 110767"/>
                    <a:gd name="connsiteY0" fmla="*/ 0 h 110330"/>
                    <a:gd name="connsiteX1" fmla="*/ 0 w 110767"/>
                    <a:gd name="connsiteY1" fmla="*/ 55123 h 110330"/>
                    <a:gd name="connsiteX2" fmla="*/ 55388 w 110767"/>
                    <a:gd name="connsiteY2" fmla="*/ 110331 h 110330"/>
                    <a:gd name="connsiteX3" fmla="*/ 110767 w 110767"/>
                    <a:gd name="connsiteY3" fmla="*/ 55123 h 110330"/>
                    <a:gd name="connsiteX4" fmla="*/ 55388 w 110767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67" h="110330">
                      <a:moveTo>
                        <a:pt x="55388" y="0"/>
                      </a:moveTo>
                      <a:cubicBezTo>
                        <a:pt x="24807" y="0"/>
                        <a:pt x="0" y="24655"/>
                        <a:pt x="0" y="55123"/>
                      </a:cubicBezTo>
                      <a:cubicBezTo>
                        <a:pt x="0" y="85610"/>
                        <a:pt x="24807" y="110331"/>
                        <a:pt x="55388" y="110331"/>
                      </a:cubicBezTo>
                      <a:cubicBezTo>
                        <a:pt x="85969" y="110331"/>
                        <a:pt x="110767" y="85610"/>
                        <a:pt x="110767" y="55123"/>
                      </a:cubicBezTo>
                      <a:cubicBezTo>
                        <a:pt x="110767" y="24655"/>
                        <a:pt x="85969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4" name="Freeform 1133">
                  <a:extLst>
                    <a:ext uri="{FF2B5EF4-FFF2-40B4-BE49-F238E27FC236}">
                      <a16:creationId xmlns:a16="http://schemas.microsoft.com/office/drawing/2014/main" id="{D1FE3385-239E-D088-CF56-C5A2DDC11FE0}"/>
                    </a:ext>
                  </a:extLst>
                </p:cNvPr>
                <p:cNvSpPr/>
                <p:nvPr/>
              </p:nvSpPr>
              <p:spPr>
                <a:xfrm>
                  <a:off x="6981057" y="2192786"/>
                  <a:ext cx="110577" cy="110302"/>
                </a:xfrm>
                <a:custGeom>
                  <a:avLst/>
                  <a:gdLst>
                    <a:gd name="connsiteX0" fmla="*/ 55284 w 110577"/>
                    <a:gd name="connsiteY0" fmla="*/ 0 h 110302"/>
                    <a:gd name="connsiteX1" fmla="*/ 0 w 110577"/>
                    <a:gd name="connsiteY1" fmla="*/ 55123 h 110302"/>
                    <a:gd name="connsiteX2" fmla="*/ 55284 w 110577"/>
                    <a:gd name="connsiteY2" fmla="*/ 110302 h 110302"/>
                    <a:gd name="connsiteX3" fmla="*/ 110577 w 110577"/>
                    <a:gd name="connsiteY3" fmla="*/ 55123 h 110302"/>
                    <a:gd name="connsiteX4" fmla="*/ 55284 w 110577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77" h="110302">
                      <a:moveTo>
                        <a:pt x="55284" y="0"/>
                      </a:moveTo>
                      <a:cubicBezTo>
                        <a:pt x="24712" y="0"/>
                        <a:pt x="0" y="24655"/>
                        <a:pt x="0" y="55123"/>
                      </a:cubicBezTo>
                      <a:cubicBezTo>
                        <a:pt x="0" y="85610"/>
                        <a:pt x="24712" y="110302"/>
                        <a:pt x="55284" y="110302"/>
                      </a:cubicBezTo>
                      <a:cubicBezTo>
                        <a:pt x="85865" y="110302"/>
                        <a:pt x="110577" y="85610"/>
                        <a:pt x="110577" y="55123"/>
                      </a:cubicBezTo>
                      <a:cubicBezTo>
                        <a:pt x="110577" y="24655"/>
                        <a:pt x="8586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5" name="Freeform 1134">
                  <a:extLst>
                    <a:ext uri="{FF2B5EF4-FFF2-40B4-BE49-F238E27FC236}">
                      <a16:creationId xmlns:a16="http://schemas.microsoft.com/office/drawing/2014/main" id="{D971D0F5-5A32-EF98-E19E-24E4F39A8261}"/>
                    </a:ext>
                  </a:extLst>
                </p:cNvPr>
                <p:cNvSpPr/>
                <p:nvPr/>
              </p:nvSpPr>
              <p:spPr>
                <a:xfrm>
                  <a:off x="9024227" y="1918414"/>
                  <a:ext cx="110681" cy="110368"/>
                </a:xfrm>
                <a:custGeom>
                  <a:avLst/>
                  <a:gdLst>
                    <a:gd name="connsiteX0" fmla="*/ 55379 w 110681"/>
                    <a:gd name="connsiteY0" fmla="*/ 0 h 110368"/>
                    <a:gd name="connsiteX1" fmla="*/ 0 w 110681"/>
                    <a:gd name="connsiteY1" fmla="*/ 55170 h 110368"/>
                    <a:gd name="connsiteX2" fmla="*/ 55379 w 110681"/>
                    <a:gd name="connsiteY2" fmla="*/ 110369 h 110368"/>
                    <a:gd name="connsiteX3" fmla="*/ 110682 w 110681"/>
                    <a:gd name="connsiteY3" fmla="*/ 55170 h 110368"/>
                    <a:gd name="connsiteX4" fmla="*/ 55379 w 110681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68">
                      <a:moveTo>
                        <a:pt x="55379" y="0"/>
                      </a:moveTo>
                      <a:cubicBezTo>
                        <a:pt x="24807" y="0"/>
                        <a:pt x="0" y="24693"/>
                        <a:pt x="0" y="55170"/>
                      </a:cubicBezTo>
                      <a:cubicBezTo>
                        <a:pt x="0" y="85647"/>
                        <a:pt x="24807" y="110369"/>
                        <a:pt x="55379" y="110369"/>
                      </a:cubicBezTo>
                      <a:cubicBezTo>
                        <a:pt x="85855" y="110369"/>
                        <a:pt x="110682" y="85647"/>
                        <a:pt x="110682" y="55170"/>
                      </a:cubicBezTo>
                      <a:cubicBezTo>
                        <a:pt x="110682" y="24693"/>
                        <a:pt x="85865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6" name="Freeform 1135">
                  <a:extLst>
                    <a:ext uri="{FF2B5EF4-FFF2-40B4-BE49-F238E27FC236}">
                      <a16:creationId xmlns:a16="http://schemas.microsoft.com/office/drawing/2014/main" id="{67F8376A-825A-97AA-7A38-A9BF02837E58}"/>
                    </a:ext>
                  </a:extLst>
                </p:cNvPr>
                <p:cNvSpPr/>
                <p:nvPr/>
              </p:nvSpPr>
              <p:spPr>
                <a:xfrm>
                  <a:off x="8888015" y="2192786"/>
                  <a:ext cx="110662" cy="110302"/>
                </a:xfrm>
                <a:custGeom>
                  <a:avLst/>
                  <a:gdLst>
                    <a:gd name="connsiteX0" fmla="*/ 55284 w 110662"/>
                    <a:gd name="connsiteY0" fmla="*/ 0 h 110302"/>
                    <a:gd name="connsiteX1" fmla="*/ 0 w 110662"/>
                    <a:gd name="connsiteY1" fmla="*/ 55123 h 110302"/>
                    <a:gd name="connsiteX2" fmla="*/ 55284 w 110662"/>
                    <a:gd name="connsiteY2" fmla="*/ 110302 h 110302"/>
                    <a:gd name="connsiteX3" fmla="*/ 110663 w 110662"/>
                    <a:gd name="connsiteY3" fmla="*/ 55123 h 110302"/>
                    <a:gd name="connsiteX4" fmla="*/ 55284 w 110662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02">
                      <a:moveTo>
                        <a:pt x="55284" y="0"/>
                      </a:moveTo>
                      <a:cubicBezTo>
                        <a:pt x="24712" y="0"/>
                        <a:pt x="0" y="24655"/>
                        <a:pt x="0" y="55123"/>
                      </a:cubicBezTo>
                      <a:cubicBezTo>
                        <a:pt x="0" y="85610"/>
                        <a:pt x="24712" y="110302"/>
                        <a:pt x="55284" y="110302"/>
                      </a:cubicBezTo>
                      <a:cubicBezTo>
                        <a:pt x="85855" y="110302"/>
                        <a:pt x="110663" y="85610"/>
                        <a:pt x="110663" y="55123"/>
                      </a:cubicBezTo>
                      <a:cubicBezTo>
                        <a:pt x="110672" y="24655"/>
                        <a:pt x="8585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7" name="Freeform 1136">
                  <a:extLst>
                    <a:ext uri="{FF2B5EF4-FFF2-40B4-BE49-F238E27FC236}">
                      <a16:creationId xmlns:a16="http://schemas.microsoft.com/office/drawing/2014/main" id="{E81DA323-985B-B834-C106-C1E8DAFB53A0}"/>
                    </a:ext>
                  </a:extLst>
                </p:cNvPr>
                <p:cNvSpPr/>
                <p:nvPr/>
              </p:nvSpPr>
              <p:spPr>
                <a:xfrm>
                  <a:off x="7934493" y="1918367"/>
                  <a:ext cx="110662" cy="110330"/>
                </a:xfrm>
                <a:custGeom>
                  <a:avLst/>
                  <a:gdLst>
                    <a:gd name="connsiteX0" fmla="*/ 55388 w 110662"/>
                    <a:gd name="connsiteY0" fmla="*/ 0 h 110330"/>
                    <a:gd name="connsiteX1" fmla="*/ 110663 w 110662"/>
                    <a:gd name="connsiteY1" fmla="*/ 55218 h 110330"/>
                    <a:gd name="connsiteX2" fmla="*/ 55388 w 110662"/>
                    <a:gd name="connsiteY2" fmla="*/ 110331 h 110330"/>
                    <a:gd name="connsiteX3" fmla="*/ 0 w 110662"/>
                    <a:gd name="connsiteY3" fmla="*/ 55218 h 110330"/>
                    <a:gd name="connsiteX4" fmla="*/ 55388 w 11066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30">
                      <a:moveTo>
                        <a:pt x="55388" y="0"/>
                      </a:moveTo>
                      <a:cubicBezTo>
                        <a:pt x="85950" y="0"/>
                        <a:pt x="110663" y="24721"/>
                        <a:pt x="110663" y="55218"/>
                      </a:cubicBezTo>
                      <a:cubicBezTo>
                        <a:pt x="110663" y="85695"/>
                        <a:pt x="85950" y="110331"/>
                        <a:pt x="55388" y="110331"/>
                      </a:cubicBezTo>
                      <a:cubicBezTo>
                        <a:pt x="24817" y="110331"/>
                        <a:pt x="0" y="85685"/>
                        <a:pt x="0" y="55218"/>
                      </a:cubicBezTo>
                      <a:cubicBezTo>
                        <a:pt x="10" y="24721"/>
                        <a:pt x="24826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8" name="Freeform 1137">
                  <a:extLst>
                    <a:ext uri="{FF2B5EF4-FFF2-40B4-BE49-F238E27FC236}">
                      <a16:creationId xmlns:a16="http://schemas.microsoft.com/office/drawing/2014/main" id="{BD585065-6767-09E0-63E8-58C70184ED5C}"/>
                    </a:ext>
                  </a:extLst>
                </p:cNvPr>
                <p:cNvSpPr/>
                <p:nvPr/>
              </p:nvSpPr>
              <p:spPr>
                <a:xfrm>
                  <a:off x="8206993" y="1918414"/>
                  <a:ext cx="110681" cy="110283"/>
                </a:xfrm>
                <a:custGeom>
                  <a:avLst/>
                  <a:gdLst>
                    <a:gd name="connsiteX0" fmla="*/ 55284 w 110681"/>
                    <a:gd name="connsiteY0" fmla="*/ 0 h 110283"/>
                    <a:gd name="connsiteX1" fmla="*/ 110682 w 110681"/>
                    <a:gd name="connsiteY1" fmla="*/ 55170 h 110283"/>
                    <a:gd name="connsiteX2" fmla="*/ 55284 w 110681"/>
                    <a:gd name="connsiteY2" fmla="*/ 110283 h 110283"/>
                    <a:gd name="connsiteX3" fmla="*/ 0 w 110681"/>
                    <a:gd name="connsiteY3" fmla="*/ 55170 h 110283"/>
                    <a:gd name="connsiteX4" fmla="*/ 55284 w 110681"/>
                    <a:gd name="connsiteY4" fmla="*/ 0 h 11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283">
                      <a:moveTo>
                        <a:pt x="55284" y="0"/>
                      </a:moveTo>
                      <a:cubicBezTo>
                        <a:pt x="85855" y="0"/>
                        <a:pt x="110682" y="24683"/>
                        <a:pt x="110682" y="55170"/>
                      </a:cubicBezTo>
                      <a:cubicBezTo>
                        <a:pt x="110682" y="85610"/>
                        <a:pt x="85855" y="110283"/>
                        <a:pt x="55284" y="110283"/>
                      </a:cubicBezTo>
                      <a:cubicBezTo>
                        <a:pt x="24807" y="110283"/>
                        <a:pt x="0" y="85610"/>
                        <a:pt x="0" y="55170"/>
                      </a:cubicBezTo>
                      <a:cubicBezTo>
                        <a:pt x="0" y="24674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39" name="Freeform 1138">
                  <a:extLst>
                    <a:ext uri="{FF2B5EF4-FFF2-40B4-BE49-F238E27FC236}">
                      <a16:creationId xmlns:a16="http://schemas.microsoft.com/office/drawing/2014/main" id="{C43F49BC-BBDA-1EE9-CAC3-4B316F4965FD}"/>
                    </a:ext>
                  </a:extLst>
                </p:cNvPr>
                <p:cNvSpPr/>
                <p:nvPr/>
              </p:nvSpPr>
              <p:spPr>
                <a:xfrm>
                  <a:off x="8479408" y="1918367"/>
                  <a:ext cx="110653" cy="110330"/>
                </a:xfrm>
                <a:custGeom>
                  <a:avLst/>
                  <a:gdLst>
                    <a:gd name="connsiteX0" fmla="*/ 55284 w 110653"/>
                    <a:gd name="connsiteY0" fmla="*/ 0 h 110330"/>
                    <a:gd name="connsiteX1" fmla="*/ 110653 w 110653"/>
                    <a:gd name="connsiteY1" fmla="*/ 55218 h 110330"/>
                    <a:gd name="connsiteX2" fmla="*/ 55284 w 110653"/>
                    <a:gd name="connsiteY2" fmla="*/ 110331 h 110330"/>
                    <a:gd name="connsiteX3" fmla="*/ 0 w 110653"/>
                    <a:gd name="connsiteY3" fmla="*/ 55218 h 110330"/>
                    <a:gd name="connsiteX4" fmla="*/ 55284 w 110653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53" h="110330">
                      <a:moveTo>
                        <a:pt x="55284" y="0"/>
                      </a:moveTo>
                      <a:cubicBezTo>
                        <a:pt x="85855" y="0"/>
                        <a:pt x="110653" y="24721"/>
                        <a:pt x="110653" y="55218"/>
                      </a:cubicBezTo>
                      <a:cubicBezTo>
                        <a:pt x="110653" y="85695"/>
                        <a:pt x="85855" y="110331"/>
                        <a:pt x="55284" y="110331"/>
                      </a:cubicBezTo>
                      <a:cubicBezTo>
                        <a:pt x="24807" y="110331"/>
                        <a:pt x="0" y="85685"/>
                        <a:pt x="0" y="55218"/>
                      </a:cubicBezTo>
                      <a:cubicBezTo>
                        <a:pt x="10" y="24721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0" name="Freeform 1139">
                  <a:extLst>
                    <a:ext uri="{FF2B5EF4-FFF2-40B4-BE49-F238E27FC236}">
                      <a16:creationId xmlns:a16="http://schemas.microsoft.com/office/drawing/2014/main" id="{68B9AFA7-6373-A959-109B-BF021570F23E}"/>
                    </a:ext>
                  </a:extLst>
                </p:cNvPr>
                <p:cNvSpPr/>
                <p:nvPr/>
              </p:nvSpPr>
              <p:spPr>
                <a:xfrm>
                  <a:off x="8751812" y="1918367"/>
                  <a:ext cx="110776" cy="110330"/>
                </a:xfrm>
                <a:custGeom>
                  <a:avLst/>
                  <a:gdLst>
                    <a:gd name="connsiteX0" fmla="*/ 55398 w 110776"/>
                    <a:gd name="connsiteY0" fmla="*/ 0 h 110330"/>
                    <a:gd name="connsiteX1" fmla="*/ 110777 w 110776"/>
                    <a:gd name="connsiteY1" fmla="*/ 55218 h 110330"/>
                    <a:gd name="connsiteX2" fmla="*/ 55398 w 110776"/>
                    <a:gd name="connsiteY2" fmla="*/ 110331 h 110330"/>
                    <a:gd name="connsiteX3" fmla="*/ 0 w 110776"/>
                    <a:gd name="connsiteY3" fmla="*/ 55218 h 110330"/>
                    <a:gd name="connsiteX4" fmla="*/ 55398 w 110776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76" h="110330">
                      <a:moveTo>
                        <a:pt x="55398" y="0"/>
                      </a:moveTo>
                      <a:cubicBezTo>
                        <a:pt x="85979" y="0"/>
                        <a:pt x="110777" y="24721"/>
                        <a:pt x="110777" y="55218"/>
                      </a:cubicBezTo>
                      <a:cubicBezTo>
                        <a:pt x="110777" y="85695"/>
                        <a:pt x="85979" y="110331"/>
                        <a:pt x="55398" y="110331"/>
                      </a:cubicBezTo>
                      <a:cubicBezTo>
                        <a:pt x="24826" y="110331"/>
                        <a:pt x="0" y="85685"/>
                        <a:pt x="0" y="55218"/>
                      </a:cubicBezTo>
                      <a:cubicBezTo>
                        <a:pt x="0" y="24721"/>
                        <a:pt x="24826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1" name="Freeform 1140">
                  <a:extLst>
                    <a:ext uri="{FF2B5EF4-FFF2-40B4-BE49-F238E27FC236}">
                      <a16:creationId xmlns:a16="http://schemas.microsoft.com/office/drawing/2014/main" id="{DFFA2AB7-6CA4-35B7-326D-D84A49BD689D}"/>
                    </a:ext>
                  </a:extLst>
                </p:cNvPr>
                <p:cNvSpPr/>
                <p:nvPr/>
              </p:nvSpPr>
              <p:spPr>
                <a:xfrm>
                  <a:off x="7798300" y="2192691"/>
                  <a:ext cx="110672" cy="110340"/>
                </a:xfrm>
                <a:custGeom>
                  <a:avLst/>
                  <a:gdLst>
                    <a:gd name="connsiteX0" fmla="*/ 55369 w 110672"/>
                    <a:gd name="connsiteY0" fmla="*/ 0 h 110340"/>
                    <a:gd name="connsiteX1" fmla="*/ 110672 w 110672"/>
                    <a:gd name="connsiteY1" fmla="*/ 55208 h 110340"/>
                    <a:gd name="connsiteX2" fmla="*/ 55369 w 110672"/>
                    <a:gd name="connsiteY2" fmla="*/ 110340 h 110340"/>
                    <a:gd name="connsiteX3" fmla="*/ 0 w 110672"/>
                    <a:gd name="connsiteY3" fmla="*/ 55208 h 110340"/>
                    <a:gd name="connsiteX4" fmla="*/ 55369 w 110672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0">
                      <a:moveTo>
                        <a:pt x="55369" y="0"/>
                      </a:moveTo>
                      <a:cubicBezTo>
                        <a:pt x="85941" y="0"/>
                        <a:pt x="110672" y="24750"/>
                        <a:pt x="110672" y="55208"/>
                      </a:cubicBezTo>
                      <a:cubicBezTo>
                        <a:pt x="110672" y="85610"/>
                        <a:pt x="85941" y="110340"/>
                        <a:pt x="55369" y="110340"/>
                      </a:cubicBezTo>
                      <a:cubicBezTo>
                        <a:pt x="24798" y="110340"/>
                        <a:pt x="0" y="85610"/>
                        <a:pt x="0" y="55208"/>
                      </a:cubicBezTo>
                      <a:cubicBezTo>
                        <a:pt x="0" y="24750"/>
                        <a:pt x="2478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2" name="Freeform 1141">
                  <a:extLst>
                    <a:ext uri="{FF2B5EF4-FFF2-40B4-BE49-F238E27FC236}">
                      <a16:creationId xmlns:a16="http://schemas.microsoft.com/office/drawing/2014/main" id="{C2602DCB-64DF-ED94-B9B6-FCC576CCFE61}"/>
                    </a:ext>
                  </a:extLst>
                </p:cNvPr>
                <p:cNvSpPr/>
                <p:nvPr/>
              </p:nvSpPr>
              <p:spPr>
                <a:xfrm>
                  <a:off x="8070781" y="2192691"/>
                  <a:ext cx="110681" cy="110340"/>
                </a:xfrm>
                <a:custGeom>
                  <a:avLst/>
                  <a:gdLst>
                    <a:gd name="connsiteX0" fmla="*/ 55284 w 110681"/>
                    <a:gd name="connsiteY0" fmla="*/ 0 h 110340"/>
                    <a:gd name="connsiteX1" fmla="*/ 110682 w 110681"/>
                    <a:gd name="connsiteY1" fmla="*/ 55208 h 110340"/>
                    <a:gd name="connsiteX2" fmla="*/ 55284 w 110681"/>
                    <a:gd name="connsiteY2" fmla="*/ 110340 h 110340"/>
                    <a:gd name="connsiteX3" fmla="*/ 0 w 110681"/>
                    <a:gd name="connsiteY3" fmla="*/ 55208 h 110340"/>
                    <a:gd name="connsiteX4" fmla="*/ 55284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284" y="0"/>
                      </a:moveTo>
                      <a:cubicBezTo>
                        <a:pt x="85874" y="0"/>
                        <a:pt x="110682" y="24750"/>
                        <a:pt x="110682" y="55208"/>
                      </a:cubicBezTo>
                      <a:cubicBezTo>
                        <a:pt x="110682" y="85610"/>
                        <a:pt x="85874" y="110340"/>
                        <a:pt x="55284" y="110340"/>
                      </a:cubicBezTo>
                      <a:cubicBezTo>
                        <a:pt x="24712" y="110340"/>
                        <a:pt x="0" y="85610"/>
                        <a:pt x="0" y="55208"/>
                      </a:cubicBezTo>
                      <a:cubicBezTo>
                        <a:pt x="0" y="24750"/>
                        <a:pt x="24703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3" name="Freeform 1142">
                  <a:extLst>
                    <a:ext uri="{FF2B5EF4-FFF2-40B4-BE49-F238E27FC236}">
                      <a16:creationId xmlns:a16="http://schemas.microsoft.com/office/drawing/2014/main" id="{D1BDA281-56AD-5DB6-0C0D-ADA595C45EFD}"/>
                    </a:ext>
                  </a:extLst>
                </p:cNvPr>
                <p:cNvSpPr/>
                <p:nvPr/>
              </p:nvSpPr>
              <p:spPr>
                <a:xfrm>
                  <a:off x="8343110" y="2192691"/>
                  <a:ext cx="110748" cy="110340"/>
                </a:xfrm>
                <a:custGeom>
                  <a:avLst/>
                  <a:gdLst>
                    <a:gd name="connsiteX0" fmla="*/ 55369 w 110748"/>
                    <a:gd name="connsiteY0" fmla="*/ 0 h 110340"/>
                    <a:gd name="connsiteX1" fmla="*/ 110748 w 110748"/>
                    <a:gd name="connsiteY1" fmla="*/ 55208 h 110340"/>
                    <a:gd name="connsiteX2" fmla="*/ 55369 w 110748"/>
                    <a:gd name="connsiteY2" fmla="*/ 110340 h 110340"/>
                    <a:gd name="connsiteX3" fmla="*/ 0 w 110748"/>
                    <a:gd name="connsiteY3" fmla="*/ 55208 h 110340"/>
                    <a:gd name="connsiteX4" fmla="*/ 55369 w 110748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40">
                      <a:moveTo>
                        <a:pt x="55369" y="0"/>
                      </a:moveTo>
                      <a:cubicBezTo>
                        <a:pt x="85941" y="0"/>
                        <a:pt x="110748" y="24750"/>
                        <a:pt x="110748" y="55208"/>
                      </a:cubicBezTo>
                      <a:cubicBezTo>
                        <a:pt x="110748" y="85610"/>
                        <a:pt x="85941" y="110340"/>
                        <a:pt x="55369" y="110340"/>
                      </a:cubicBezTo>
                      <a:cubicBezTo>
                        <a:pt x="24798" y="110340"/>
                        <a:pt x="0" y="85610"/>
                        <a:pt x="0" y="55208"/>
                      </a:cubicBezTo>
                      <a:cubicBezTo>
                        <a:pt x="0" y="24750"/>
                        <a:pt x="2479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4" name="Freeform 1143">
                  <a:extLst>
                    <a:ext uri="{FF2B5EF4-FFF2-40B4-BE49-F238E27FC236}">
                      <a16:creationId xmlns:a16="http://schemas.microsoft.com/office/drawing/2014/main" id="{A2AEB575-E1CA-88BF-6F5C-A5720D13E17A}"/>
                    </a:ext>
                  </a:extLst>
                </p:cNvPr>
                <p:cNvSpPr/>
                <p:nvPr/>
              </p:nvSpPr>
              <p:spPr>
                <a:xfrm>
                  <a:off x="8615696" y="2192691"/>
                  <a:ext cx="110586" cy="110340"/>
                </a:xfrm>
                <a:custGeom>
                  <a:avLst/>
                  <a:gdLst>
                    <a:gd name="connsiteX0" fmla="*/ 55303 w 110586"/>
                    <a:gd name="connsiteY0" fmla="*/ 0 h 110340"/>
                    <a:gd name="connsiteX1" fmla="*/ 110587 w 110586"/>
                    <a:gd name="connsiteY1" fmla="*/ 55208 h 110340"/>
                    <a:gd name="connsiteX2" fmla="*/ 55303 w 110586"/>
                    <a:gd name="connsiteY2" fmla="*/ 110340 h 110340"/>
                    <a:gd name="connsiteX3" fmla="*/ 0 w 110586"/>
                    <a:gd name="connsiteY3" fmla="*/ 55208 h 110340"/>
                    <a:gd name="connsiteX4" fmla="*/ 55303 w 110586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86" h="110340">
                      <a:moveTo>
                        <a:pt x="55303" y="0"/>
                      </a:moveTo>
                      <a:cubicBezTo>
                        <a:pt x="85874" y="0"/>
                        <a:pt x="110587" y="24750"/>
                        <a:pt x="110587" y="55208"/>
                      </a:cubicBezTo>
                      <a:cubicBezTo>
                        <a:pt x="110587" y="85610"/>
                        <a:pt x="85874" y="110340"/>
                        <a:pt x="55303" y="110340"/>
                      </a:cubicBezTo>
                      <a:cubicBezTo>
                        <a:pt x="24731" y="110340"/>
                        <a:pt x="0" y="85610"/>
                        <a:pt x="0" y="55208"/>
                      </a:cubicBezTo>
                      <a:cubicBezTo>
                        <a:pt x="0" y="24750"/>
                        <a:pt x="24741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5" name="Freeform 1144">
                  <a:extLst>
                    <a:ext uri="{FF2B5EF4-FFF2-40B4-BE49-F238E27FC236}">
                      <a16:creationId xmlns:a16="http://schemas.microsoft.com/office/drawing/2014/main" id="{0F3F37CA-13A9-4EB2-72BD-B31BAE08E7E4}"/>
                    </a:ext>
                  </a:extLst>
                </p:cNvPr>
                <p:cNvSpPr/>
                <p:nvPr/>
              </p:nvSpPr>
              <p:spPr>
                <a:xfrm>
                  <a:off x="9160448" y="2192691"/>
                  <a:ext cx="110681" cy="110340"/>
                </a:xfrm>
                <a:custGeom>
                  <a:avLst/>
                  <a:gdLst>
                    <a:gd name="connsiteX0" fmla="*/ 55398 w 110681"/>
                    <a:gd name="connsiteY0" fmla="*/ 0 h 110340"/>
                    <a:gd name="connsiteX1" fmla="*/ 110682 w 110681"/>
                    <a:gd name="connsiteY1" fmla="*/ 55180 h 110340"/>
                    <a:gd name="connsiteX2" fmla="*/ 55398 w 110681"/>
                    <a:gd name="connsiteY2" fmla="*/ 110340 h 110340"/>
                    <a:gd name="connsiteX3" fmla="*/ 0 w 110681"/>
                    <a:gd name="connsiteY3" fmla="*/ 55180 h 110340"/>
                    <a:gd name="connsiteX4" fmla="*/ 55398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398" y="0"/>
                      </a:moveTo>
                      <a:cubicBezTo>
                        <a:pt x="85951" y="0"/>
                        <a:pt x="110682" y="24702"/>
                        <a:pt x="110682" y="55180"/>
                      </a:cubicBezTo>
                      <a:cubicBezTo>
                        <a:pt x="110682" y="85610"/>
                        <a:pt x="85951" y="110340"/>
                        <a:pt x="55398" y="110340"/>
                      </a:cubicBezTo>
                      <a:cubicBezTo>
                        <a:pt x="24798" y="110340"/>
                        <a:pt x="0" y="85610"/>
                        <a:pt x="0" y="55180"/>
                      </a:cubicBezTo>
                      <a:cubicBezTo>
                        <a:pt x="-9" y="24702"/>
                        <a:pt x="24798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6" name="Freeform 1145">
                  <a:extLst>
                    <a:ext uri="{FF2B5EF4-FFF2-40B4-BE49-F238E27FC236}">
                      <a16:creationId xmlns:a16="http://schemas.microsoft.com/office/drawing/2014/main" id="{912FF399-9CD7-F4E6-8B6F-BFBE484FB479}"/>
                    </a:ext>
                  </a:extLst>
                </p:cNvPr>
                <p:cNvSpPr/>
                <p:nvPr/>
              </p:nvSpPr>
              <p:spPr>
                <a:xfrm>
                  <a:off x="9841470" y="1918367"/>
                  <a:ext cx="110681" cy="110321"/>
                </a:xfrm>
                <a:custGeom>
                  <a:avLst/>
                  <a:gdLst>
                    <a:gd name="connsiteX0" fmla="*/ 55398 w 110681"/>
                    <a:gd name="connsiteY0" fmla="*/ 0 h 110321"/>
                    <a:gd name="connsiteX1" fmla="*/ 0 w 110681"/>
                    <a:gd name="connsiteY1" fmla="*/ 55189 h 110321"/>
                    <a:gd name="connsiteX2" fmla="*/ 55398 w 110681"/>
                    <a:gd name="connsiteY2" fmla="*/ 110321 h 110321"/>
                    <a:gd name="connsiteX3" fmla="*/ 110682 w 110681"/>
                    <a:gd name="connsiteY3" fmla="*/ 55189 h 110321"/>
                    <a:gd name="connsiteX4" fmla="*/ 55398 w 110681"/>
                    <a:gd name="connsiteY4" fmla="*/ 0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21">
                      <a:moveTo>
                        <a:pt x="55398" y="0"/>
                      </a:moveTo>
                      <a:cubicBezTo>
                        <a:pt x="24807" y="0"/>
                        <a:pt x="0" y="24712"/>
                        <a:pt x="0" y="55189"/>
                      </a:cubicBezTo>
                      <a:cubicBezTo>
                        <a:pt x="0" y="85600"/>
                        <a:pt x="24807" y="110321"/>
                        <a:pt x="55398" y="110321"/>
                      </a:cubicBezTo>
                      <a:cubicBezTo>
                        <a:pt x="85874" y="110321"/>
                        <a:pt x="110682" y="85600"/>
                        <a:pt x="110682" y="55189"/>
                      </a:cubicBezTo>
                      <a:cubicBezTo>
                        <a:pt x="110691" y="24712"/>
                        <a:pt x="85874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7" name="Freeform 1146">
                  <a:extLst>
                    <a:ext uri="{FF2B5EF4-FFF2-40B4-BE49-F238E27FC236}">
                      <a16:creationId xmlns:a16="http://schemas.microsoft.com/office/drawing/2014/main" id="{9A468769-99A1-248B-51D2-3AF1AEFB8CB2}"/>
                    </a:ext>
                  </a:extLst>
                </p:cNvPr>
                <p:cNvSpPr/>
                <p:nvPr/>
              </p:nvSpPr>
              <p:spPr>
                <a:xfrm>
                  <a:off x="9569055" y="1918367"/>
                  <a:ext cx="110681" cy="110321"/>
                </a:xfrm>
                <a:custGeom>
                  <a:avLst/>
                  <a:gdLst>
                    <a:gd name="connsiteX0" fmla="*/ 55398 w 110681"/>
                    <a:gd name="connsiteY0" fmla="*/ 0 h 110321"/>
                    <a:gd name="connsiteX1" fmla="*/ 0 w 110681"/>
                    <a:gd name="connsiteY1" fmla="*/ 55189 h 110321"/>
                    <a:gd name="connsiteX2" fmla="*/ 55398 w 110681"/>
                    <a:gd name="connsiteY2" fmla="*/ 110321 h 110321"/>
                    <a:gd name="connsiteX3" fmla="*/ 110682 w 110681"/>
                    <a:gd name="connsiteY3" fmla="*/ 55189 h 110321"/>
                    <a:gd name="connsiteX4" fmla="*/ 55398 w 110681"/>
                    <a:gd name="connsiteY4" fmla="*/ 0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21">
                      <a:moveTo>
                        <a:pt x="55398" y="0"/>
                      </a:moveTo>
                      <a:cubicBezTo>
                        <a:pt x="24826" y="0"/>
                        <a:pt x="0" y="24712"/>
                        <a:pt x="0" y="55189"/>
                      </a:cubicBezTo>
                      <a:cubicBezTo>
                        <a:pt x="0" y="85657"/>
                        <a:pt x="24826" y="110321"/>
                        <a:pt x="55398" y="110321"/>
                      </a:cubicBezTo>
                      <a:cubicBezTo>
                        <a:pt x="85874" y="110321"/>
                        <a:pt x="110682" y="85647"/>
                        <a:pt x="110682" y="55189"/>
                      </a:cubicBezTo>
                      <a:cubicBezTo>
                        <a:pt x="110672" y="24712"/>
                        <a:pt x="85874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8" name="Freeform 1147">
                  <a:extLst>
                    <a:ext uri="{FF2B5EF4-FFF2-40B4-BE49-F238E27FC236}">
                      <a16:creationId xmlns:a16="http://schemas.microsoft.com/office/drawing/2014/main" id="{C3ED2A6F-BCBC-41AF-0253-904435DEB87D}"/>
                    </a:ext>
                  </a:extLst>
                </p:cNvPr>
                <p:cNvSpPr/>
                <p:nvPr/>
              </p:nvSpPr>
              <p:spPr>
                <a:xfrm>
                  <a:off x="9296603" y="1918367"/>
                  <a:ext cx="110662" cy="110321"/>
                </a:xfrm>
                <a:custGeom>
                  <a:avLst/>
                  <a:gdLst>
                    <a:gd name="connsiteX0" fmla="*/ 110663 w 110662"/>
                    <a:gd name="connsiteY0" fmla="*/ 55161 h 110321"/>
                    <a:gd name="connsiteX1" fmla="*/ 55331 w 110662"/>
                    <a:gd name="connsiteY1" fmla="*/ 110321 h 110321"/>
                    <a:gd name="connsiteX2" fmla="*/ 0 w 110662"/>
                    <a:gd name="connsiteY2" fmla="*/ 55161 h 110321"/>
                    <a:gd name="connsiteX3" fmla="*/ 55331 w 110662"/>
                    <a:gd name="connsiteY3" fmla="*/ 0 h 110321"/>
                    <a:gd name="connsiteX4" fmla="*/ 110663 w 110662"/>
                    <a:gd name="connsiteY4" fmla="*/ 55161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21">
                      <a:moveTo>
                        <a:pt x="110663" y="55161"/>
                      </a:moveTo>
                      <a:cubicBezTo>
                        <a:pt x="110663" y="85625"/>
                        <a:pt x="85890" y="110321"/>
                        <a:pt x="55331" y="110321"/>
                      </a:cubicBezTo>
                      <a:cubicBezTo>
                        <a:pt x="24773" y="110321"/>
                        <a:pt x="0" y="85625"/>
                        <a:pt x="0" y="55161"/>
                      </a:cubicBezTo>
                      <a:cubicBezTo>
                        <a:pt x="0" y="24696"/>
                        <a:pt x="24773" y="0"/>
                        <a:pt x="55331" y="0"/>
                      </a:cubicBezTo>
                      <a:cubicBezTo>
                        <a:pt x="85890" y="0"/>
                        <a:pt x="110663" y="24696"/>
                        <a:pt x="110663" y="5516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49" name="Freeform 1148">
                  <a:extLst>
                    <a:ext uri="{FF2B5EF4-FFF2-40B4-BE49-F238E27FC236}">
                      <a16:creationId xmlns:a16="http://schemas.microsoft.com/office/drawing/2014/main" id="{051648DD-5893-4186-2BDE-0F6A1ADAAB02}"/>
                    </a:ext>
                  </a:extLst>
                </p:cNvPr>
                <p:cNvSpPr/>
                <p:nvPr/>
              </p:nvSpPr>
              <p:spPr>
                <a:xfrm>
                  <a:off x="9977691" y="2192643"/>
                  <a:ext cx="110672" cy="110330"/>
                </a:xfrm>
                <a:custGeom>
                  <a:avLst/>
                  <a:gdLst>
                    <a:gd name="connsiteX0" fmla="*/ 55369 w 110672"/>
                    <a:gd name="connsiteY0" fmla="*/ 0 h 110330"/>
                    <a:gd name="connsiteX1" fmla="*/ 0 w 110672"/>
                    <a:gd name="connsiteY1" fmla="*/ 55180 h 110330"/>
                    <a:gd name="connsiteX2" fmla="*/ 55369 w 110672"/>
                    <a:gd name="connsiteY2" fmla="*/ 110331 h 110330"/>
                    <a:gd name="connsiteX3" fmla="*/ 110672 w 110672"/>
                    <a:gd name="connsiteY3" fmla="*/ 55180 h 110330"/>
                    <a:gd name="connsiteX4" fmla="*/ 55369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69" y="0"/>
                      </a:moveTo>
                      <a:cubicBezTo>
                        <a:pt x="24798" y="0"/>
                        <a:pt x="0" y="24683"/>
                        <a:pt x="0" y="55180"/>
                      </a:cubicBezTo>
                      <a:cubicBezTo>
                        <a:pt x="0" y="85610"/>
                        <a:pt x="24798" y="110331"/>
                        <a:pt x="55369" y="110331"/>
                      </a:cubicBezTo>
                      <a:cubicBezTo>
                        <a:pt x="85969" y="110331"/>
                        <a:pt x="110672" y="85610"/>
                        <a:pt x="110672" y="55180"/>
                      </a:cubicBezTo>
                      <a:cubicBezTo>
                        <a:pt x="110672" y="24674"/>
                        <a:pt x="85969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B917F774-FA10-E43A-712C-0DE4F1971375}"/>
                    </a:ext>
                  </a:extLst>
                </p:cNvPr>
                <p:cNvSpPr/>
                <p:nvPr/>
              </p:nvSpPr>
              <p:spPr>
                <a:xfrm>
                  <a:off x="10113893" y="1918338"/>
                  <a:ext cx="110681" cy="110311"/>
                </a:xfrm>
                <a:custGeom>
                  <a:avLst/>
                  <a:gdLst>
                    <a:gd name="connsiteX0" fmla="*/ 55284 w 110681"/>
                    <a:gd name="connsiteY0" fmla="*/ 0 h 110311"/>
                    <a:gd name="connsiteX1" fmla="*/ 110682 w 110681"/>
                    <a:gd name="connsiteY1" fmla="*/ 55142 h 110311"/>
                    <a:gd name="connsiteX2" fmla="*/ 55284 w 110681"/>
                    <a:gd name="connsiteY2" fmla="*/ 110312 h 110311"/>
                    <a:gd name="connsiteX3" fmla="*/ 0 w 110681"/>
                    <a:gd name="connsiteY3" fmla="*/ 55142 h 110311"/>
                    <a:gd name="connsiteX4" fmla="*/ 55284 w 110681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11">
                      <a:moveTo>
                        <a:pt x="55284" y="0"/>
                      </a:moveTo>
                      <a:cubicBezTo>
                        <a:pt x="85875" y="0"/>
                        <a:pt x="110682" y="24702"/>
                        <a:pt x="110682" y="55142"/>
                      </a:cubicBezTo>
                      <a:cubicBezTo>
                        <a:pt x="110682" y="85610"/>
                        <a:pt x="85875" y="110312"/>
                        <a:pt x="55284" y="110312"/>
                      </a:cubicBezTo>
                      <a:cubicBezTo>
                        <a:pt x="24807" y="110312"/>
                        <a:pt x="0" y="85610"/>
                        <a:pt x="0" y="55142"/>
                      </a:cubicBezTo>
                      <a:cubicBezTo>
                        <a:pt x="0" y="24702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66CC1938-080E-CCA1-E83F-7D76AD5194EC}"/>
                    </a:ext>
                  </a:extLst>
                </p:cNvPr>
                <p:cNvSpPr/>
                <p:nvPr/>
              </p:nvSpPr>
              <p:spPr>
                <a:xfrm>
                  <a:off x="9705286" y="2192643"/>
                  <a:ext cx="110748" cy="110330"/>
                </a:xfrm>
                <a:custGeom>
                  <a:avLst/>
                  <a:gdLst>
                    <a:gd name="connsiteX0" fmla="*/ 55379 w 110748"/>
                    <a:gd name="connsiteY0" fmla="*/ 0 h 110330"/>
                    <a:gd name="connsiteX1" fmla="*/ 0 w 110748"/>
                    <a:gd name="connsiteY1" fmla="*/ 55180 h 110330"/>
                    <a:gd name="connsiteX2" fmla="*/ 55379 w 110748"/>
                    <a:gd name="connsiteY2" fmla="*/ 110331 h 110330"/>
                    <a:gd name="connsiteX3" fmla="*/ 110748 w 110748"/>
                    <a:gd name="connsiteY3" fmla="*/ 55180 h 110330"/>
                    <a:gd name="connsiteX4" fmla="*/ 55379 w 110748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30">
                      <a:moveTo>
                        <a:pt x="55379" y="0"/>
                      </a:moveTo>
                      <a:cubicBezTo>
                        <a:pt x="24807" y="0"/>
                        <a:pt x="0" y="24683"/>
                        <a:pt x="0" y="55180"/>
                      </a:cubicBezTo>
                      <a:cubicBezTo>
                        <a:pt x="0" y="85610"/>
                        <a:pt x="24807" y="110331"/>
                        <a:pt x="55379" y="110331"/>
                      </a:cubicBezTo>
                      <a:cubicBezTo>
                        <a:pt x="85950" y="110331"/>
                        <a:pt x="110748" y="85610"/>
                        <a:pt x="110748" y="55180"/>
                      </a:cubicBezTo>
                      <a:cubicBezTo>
                        <a:pt x="110748" y="24674"/>
                        <a:pt x="85950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E41AF18E-1E4B-9445-75A7-832ABDF6A3D3}"/>
                    </a:ext>
                  </a:extLst>
                </p:cNvPr>
                <p:cNvSpPr/>
                <p:nvPr/>
              </p:nvSpPr>
              <p:spPr>
                <a:xfrm>
                  <a:off x="10386194" y="1918357"/>
                  <a:ext cx="110681" cy="110302"/>
                </a:xfrm>
                <a:custGeom>
                  <a:avLst/>
                  <a:gdLst>
                    <a:gd name="connsiteX0" fmla="*/ 55284 w 110681"/>
                    <a:gd name="connsiteY0" fmla="*/ 0 h 110302"/>
                    <a:gd name="connsiteX1" fmla="*/ 110682 w 110681"/>
                    <a:gd name="connsiteY1" fmla="*/ 55180 h 110302"/>
                    <a:gd name="connsiteX2" fmla="*/ 55284 w 110681"/>
                    <a:gd name="connsiteY2" fmla="*/ 110302 h 110302"/>
                    <a:gd name="connsiteX3" fmla="*/ 0 w 110681"/>
                    <a:gd name="connsiteY3" fmla="*/ 55180 h 110302"/>
                    <a:gd name="connsiteX4" fmla="*/ 55284 w 110681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02">
                      <a:moveTo>
                        <a:pt x="55284" y="0"/>
                      </a:moveTo>
                      <a:cubicBezTo>
                        <a:pt x="85874" y="0"/>
                        <a:pt x="110682" y="24702"/>
                        <a:pt x="110682" y="55180"/>
                      </a:cubicBezTo>
                      <a:cubicBezTo>
                        <a:pt x="110682" y="85591"/>
                        <a:pt x="85874" y="110302"/>
                        <a:pt x="55284" y="110302"/>
                      </a:cubicBezTo>
                      <a:cubicBezTo>
                        <a:pt x="24807" y="110302"/>
                        <a:pt x="0" y="85591"/>
                        <a:pt x="0" y="55180"/>
                      </a:cubicBezTo>
                      <a:cubicBezTo>
                        <a:pt x="10" y="24702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0E8FD3C3-1870-0891-9DEA-019673B65BF4}"/>
                    </a:ext>
                  </a:extLst>
                </p:cNvPr>
                <p:cNvSpPr/>
                <p:nvPr/>
              </p:nvSpPr>
              <p:spPr>
                <a:xfrm>
                  <a:off x="10658617" y="1918338"/>
                  <a:ext cx="110681" cy="110340"/>
                </a:xfrm>
                <a:custGeom>
                  <a:avLst/>
                  <a:gdLst>
                    <a:gd name="connsiteX0" fmla="*/ 55284 w 110681"/>
                    <a:gd name="connsiteY0" fmla="*/ 0 h 110340"/>
                    <a:gd name="connsiteX1" fmla="*/ 110682 w 110681"/>
                    <a:gd name="connsiteY1" fmla="*/ 55199 h 110340"/>
                    <a:gd name="connsiteX2" fmla="*/ 55284 w 110681"/>
                    <a:gd name="connsiteY2" fmla="*/ 110340 h 110340"/>
                    <a:gd name="connsiteX3" fmla="*/ 0 w 110681"/>
                    <a:gd name="connsiteY3" fmla="*/ 55199 h 110340"/>
                    <a:gd name="connsiteX4" fmla="*/ 55284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284" y="0"/>
                      </a:moveTo>
                      <a:cubicBezTo>
                        <a:pt x="85855" y="0"/>
                        <a:pt x="110682" y="24721"/>
                        <a:pt x="110682" y="55199"/>
                      </a:cubicBezTo>
                      <a:cubicBezTo>
                        <a:pt x="110682" y="85638"/>
                        <a:pt x="85855" y="110340"/>
                        <a:pt x="55284" y="110340"/>
                      </a:cubicBezTo>
                      <a:cubicBezTo>
                        <a:pt x="24807" y="110340"/>
                        <a:pt x="0" y="85638"/>
                        <a:pt x="0" y="55199"/>
                      </a:cubicBezTo>
                      <a:cubicBezTo>
                        <a:pt x="0" y="24721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4" name="Freeform 1153">
                  <a:extLst>
                    <a:ext uri="{FF2B5EF4-FFF2-40B4-BE49-F238E27FC236}">
                      <a16:creationId xmlns:a16="http://schemas.microsoft.com/office/drawing/2014/main" id="{F49D4851-4E80-A846-428A-04E3AA7D77B9}"/>
                    </a:ext>
                  </a:extLst>
                </p:cNvPr>
                <p:cNvSpPr/>
                <p:nvPr/>
              </p:nvSpPr>
              <p:spPr>
                <a:xfrm>
                  <a:off x="10249991" y="2192596"/>
                  <a:ext cx="110672" cy="110330"/>
                </a:xfrm>
                <a:custGeom>
                  <a:avLst/>
                  <a:gdLst>
                    <a:gd name="connsiteX0" fmla="*/ 55303 w 110672"/>
                    <a:gd name="connsiteY0" fmla="*/ 0 h 110330"/>
                    <a:gd name="connsiteX1" fmla="*/ 110672 w 110672"/>
                    <a:gd name="connsiteY1" fmla="*/ 55180 h 110330"/>
                    <a:gd name="connsiteX2" fmla="*/ 55303 w 110672"/>
                    <a:gd name="connsiteY2" fmla="*/ 110331 h 110330"/>
                    <a:gd name="connsiteX3" fmla="*/ 0 w 110672"/>
                    <a:gd name="connsiteY3" fmla="*/ 55180 h 110330"/>
                    <a:gd name="connsiteX4" fmla="*/ 55303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03" y="0"/>
                      </a:moveTo>
                      <a:cubicBezTo>
                        <a:pt x="85874" y="0"/>
                        <a:pt x="110672" y="24702"/>
                        <a:pt x="110672" y="55180"/>
                      </a:cubicBezTo>
                      <a:cubicBezTo>
                        <a:pt x="110672" y="85610"/>
                        <a:pt x="85874" y="110331"/>
                        <a:pt x="55303" y="110331"/>
                      </a:cubicBezTo>
                      <a:cubicBezTo>
                        <a:pt x="24703" y="110331"/>
                        <a:pt x="0" y="85610"/>
                        <a:pt x="0" y="55180"/>
                      </a:cubicBezTo>
                      <a:cubicBezTo>
                        <a:pt x="-10" y="24702"/>
                        <a:pt x="24703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5" name="Freeform 1154">
                  <a:extLst>
                    <a:ext uri="{FF2B5EF4-FFF2-40B4-BE49-F238E27FC236}">
                      <a16:creationId xmlns:a16="http://schemas.microsoft.com/office/drawing/2014/main" id="{F3B6537F-1228-9DD0-4995-4F1C8099ECCC}"/>
                    </a:ext>
                  </a:extLst>
                </p:cNvPr>
                <p:cNvSpPr/>
                <p:nvPr/>
              </p:nvSpPr>
              <p:spPr>
                <a:xfrm>
                  <a:off x="10522320" y="2192596"/>
                  <a:ext cx="110748" cy="110330"/>
                </a:xfrm>
                <a:custGeom>
                  <a:avLst/>
                  <a:gdLst>
                    <a:gd name="connsiteX0" fmla="*/ 55369 w 110748"/>
                    <a:gd name="connsiteY0" fmla="*/ 0 h 110330"/>
                    <a:gd name="connsiteX1" fmla="*/ 110748 w 110748"/>
                    <a:gd name="connsiteY1" fmla="*/ 55180 h 110330"/>
                    <a:gd name="connsiteX2" fmla="*/ 55369 w 110748"/>
                    <a:gd name="connsiteY2" fmla="*/ 110331 h 110330"/>
                    <a:gd name="connsiteX3" fmla="*/ 0 w 110748"/>
                    <a:gd name="connsiteY3" fmla="*/ 55180 h 110330"/>
                    <a:gd name="connsiteX4" fmla="*/ 55369 w 110748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30">
                      <a:moveTo>
                        <a:pt x="55369" y="0"/>
                      </a:moveTo>
                      <a:cubicBezTo>
                        <a:pt x="85941" y="0"/>
                        <a:pt x="110748" y="24702"/>
                        <a:pt x="110748" y="55180"/>
                      </a:cubicBezTo>
                      <a:cubicBezTo>
                        <a:pt x="110748" y="85610"/>
                        <a:pt x="85941" y="110331"/>
                        <a:pt x="55369" y="110331"/>
                      </a:cubicBezTo>
                      <a:cubicBezTo>
                        <a:pt x="24798" y="110331"/>
                        <a:pt x="0" y="85610"/>
                        <a:pt x="0" y="55180"/>
                      </a:cubicBezTo>
                      <a:cubicBezTo>
                        <a:pt x="-10" y="24702"/>
                        <a:pt x="2479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56" name="Freeform 1155">
                  <a:extLst>
                    <a:ext uri="{FF2B5EF4-FFF2-40B4-BE49-F238E27FC236}">
                      <a16:creationId xmlns:a16="http://schemas.microsoft.com/office/drawing/2014/main" id="{29B69ADD-A6DC-B404-04D8-A49FC6E94469}"/>
                    </a:ext>
                  </a:extLst>
                </p:cNvPr>
                <p:cNvSpPr/>
                <p:nvPr/>
              </p:nvSpPr>
              <p:spPr>
                <a:xfrm>
                  <a:off x="9432862" y="2192643"/>
                  <a:ext cx="110567" cy="110330"/>
                </a:xfrm>
                <a:custGeom>
                  <a:avLst/>
                  <a:gdLst>
                    <a:gd name="connsiteX0" fmla="*/ 55284 w 110567"/>
                    <a:gd name="connsiteY0" fmla="*/ 0 h 110330"/>
                    <a:gd name="connsiteX1" fmla="*/ 0 w 110567"/>
                    <a:gd name="connsiteY1" fmla="*/ 55180 h 110330"/>
                    <a:gd name="connsiteX2" fmla="*/ 55284 w 110567"/>
                    <a:gd name="connsiteY2" fmla="*/ 110331 h 110330"/>
                    <a:gd name="connsiteX3" fmla="*/ 110567 w 110567"/>
                    <a:gd name="connsiteY3" fmla="*/ 55180 h 110330"/>
                    <a:gd name="connsiteX4" fmla="*/ 55284 w 110567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67" h="110330">
                      <a:moveTo>
                        <a:pt x="55284" y="0"/>
                      </a:moveTo>
                      <a:cubicBezTo>
                        <a:pt x="24712" y="0"/>
                        <a:pt x="0" y="24683"/>
                        <a:pt x="0" y="55180"/>
                      </a:cubicBezTo>
                      <a:cubicBezTo>
                        <a:pt x="0" y="85610"/>
                        <a:pt x="24712" y="110331"/>
                        <a:pt x="55284" y="110331"/>
                      </a:cubicBezTo>
                      <a:cubicBezTo>
                        <a:pt x="85855" y="110331"/>
                        <a:pt x="110567" y="85610"/>
                        <a:pt x="110567" y="55180"/>
                      </a:cubicBezTo>
                      <a:cubicBezTo>
                        <a:pt x="110558" y="24674"/>
                        <a:pt x="8585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</p:grpSp>
        </p:grp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E73172FA-6D71-72E3-417A-40CC3A75821F}"/>
                </a:ext>
              </a:extLst>
            </p:cNvPr>
            <p:cNvGrpSpPr/>
            <p:nvPr/>
          </p:nvGrpSpPr>
          <p:grpSpPr>
            <a:xfrm>
              <a:off x="8451181" y="4927418"/>
              <a:ext cx="825190" cy="458793"/>
              <a:chOff x="7694807" y="5929053"/>
              <a:chExt cx="825190" cy="458793"/>
            </a:xfrm>
          </p:grpSpPr>
          <p:sp>
            <p:nvSpPr>
              <p:cNvPr id="1092" name="Rounded Rectangle 1091">
                <a:extLst>
                  <a:ext uri="{FF2B5EF4-FFF2-40B4-BE49-F238E27FC236}">
                    <a16:creationId xmlns:a16="http://schemas.microsoft.com/office/drawing/2014/main" id="{3EEF85A4-965A-B0F7-5CAE-F56311BBE251}"/>
                  </a:ext>
                </a:extLst>
              </p:cNvPr>
              <p:cNvSpPr/>
              <p:nvPr/>
            </p:nvSpPr>
            <p:spPr>
              <a:xfrm>
                <a:off x="7694807" y="5929053"/>
                <a:ext cx="825190" cy="458793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000000"/>
                  </a:gs>
                  <a:gs pos="95000">
                    <a:srgbClr val="11150D"/>
                  </a:gs>
                  <a:gs pos="94000">
                    <a:srgbClr val="393E2D"/>
                  </a:gs>
                  <a:gs pos="84000">
                    <a:srgbClr val="263623"/>
                  </a:gs>
                  <a:gs pos="83000">
                    <a:srgbClr val="000704"/>
                  </a:gs>
                  <a:gs pos="50000">
                    <a:srgbClr val="000000"/>
                  </a:gs>
                  <a:gs pos="100000">
                    <a:srgbClr val="0101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CB3D9E43-BB11-33E3-DBDD-5D5C5C4534C7}"/>
                  </a:ext>
                </a:extLst>
              </p:cNvPr>
              <p:cNvGrpSpPr/>
              <p:nvPr/>
            </p:nvGrpSpPr>
            <p:grpSpPr>
              <a:xfrm>
                <a:off x="8111763" y="6041974"/>
                <a:ext cx="398491" cy="252000"/>
                <a:chOff x="6213350" y="4162148"/>
                <a:chExt cx="398491" cy="252000"/>
              </a:xfrm>
            </p:grpSpPr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9E4CE244-1880-E6FE-B1A6-F5FCA85535B0}"/>
                    </a:ext>
                  </a:extLst>
                </p:cNvPr>
                <p:cNvSpPr/>
                <p:nvPr/>
              </p:nvSpPr>
              <p:spPr>
                <a:xfrm>
                  <a:off x="6213350" y="4162148"/>
                  <a:ext cx="398491" cy="252000"/>
                </a:xfrm>
                <a:prstGeom prst="rect">
                  <a:avLst/>
                </a:prstGeom>
                <a:solidFill>
                  <a:srgbClr val="363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grpSp>
              <p:nvGrpSpPr>
                <p:cNvPr id="1107" name="Group 1106">
                  <a:extLst>
                    <a:ext uri="{FF2B5EF4-FFF2-40B4-BE49-F238E27FC236}">
                      <a16:creationId xmlns:a16="http://schemas.microsoft.com/office/drawing/2014/main" id="{8ECB0BC1-1E0A-E237-3EAA-FF2F81320A2A}"/>
                    </a:ext>
                  </a:extLst>
                </p:cNvPr>
                <p:cNvGrpSpPr/>
                <p:nvPr/>
              </p:nvGrpSpPr>
              <p:grpSpPr>
                <a:xfrm>
                  <a:off x="6236487" y="4186273"/>
                  <a:ext cx="318711" cy="200720"/>
                  <a:chOff x="5733426" y="4703044"/>
                  <a:chExt cx="318711" cy="200720"/>
                </a:xfrm>
              </p:grpSpPr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AA3F6716-857C-D1F4-0367-033F8A69A124}"/>
                      </a:ext>
                    </a:extLst>
                  </p:cNvPr>
                  <p:cNvGrpSpPr/>
                  <p:nvPr/>
                </p:nvGrpSpPr>
                <p:grpSpPr>
                  <a:xfrm>
                    <a:off x="5733426" y="4704844"/>
                    <a:ext cx="318711" cy="198920"/>
                    <a:chOff x="5733426" y="4704844"/>
                    <a:chExt cx="318711" cy="198920"/>
                  </a:xfrm>
                </p:grpSpPr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669BA427-7912-BFFA-1253-49EF37A05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3426" y="4704844"/>
                      <a:ext cx="318711" cy="198920"/>
                    </a:xfrm>
                    <a:prstGeom prst="rect">
                      <a:avLst/>
                    </a:prstGeom>
                    <a:solidFill>
                      <a:srgbClr val="807C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E1FE4ABB-0B26-A52F-9F94-2DD1C0122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781" y="4704844"/>
                      <a:ext cx="180000" cy="360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67771"/>
                        </a:gs>
                        <a:gs pos="50000">
                          <a:srgbClr val="9E9F95"/>
                        </a:gs>
                        <a:gs pos="100000">
                          <a:srgbClr val="9C9890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620B6CC5-E276-0A17-D285-F2E642B9C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454" y="4740844"/>
                      <a:ext cx="178327" cy="126920"/>
                    </a:xfrm>
                    <a:prstGeom prst="rect">
                      <a:avLst/>
                    </a:prstGeom>
                    <a:solidFill>
                      <a:srgbClr val="7B76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C75D9954-B895-8698-8A92-E2C32BD93181}"/>
                      </a:ext>
                    </a:extLst>
                  </p:cNvPr>
                  <p:cNvGrpSpPr/>
                  <p:nvPr/>
                </p:nvGrpSpPr>
                <p:grpSpPr>
                  <a:xfrm>
                    <a:off x="5788512" y="4703044"/>
                    <a:ext cx="208539" cy="198000"/>
                    <a:chOff x="5780490" y="4703044"/>
                    <a:chExt cx="208539" cy="198000"/>
                  </a:xfrm>
                </p:grpSpPr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D9D7558D-A1EE-9AC4-9210-027BDF47B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0490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807B6F"/>
                        </a:gs>
                        <a:gs pos="0">
                          <a:srgbClr val="625E52"/>
                        </a:gs>
                        <a:gs pos="74500">
                          <a:srgbClr val="8D8479"/>
                        </a:gs>
                        <a:gs pos="49000">
                          <a:srgbClr val="8C857A"/>
                        </a:gs>
                        <a:gs pos="100000">
                          <a:srgbClr val="675F54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B7AF08B1-6B06-F983-5911-6FF597443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029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807B6F"/>
                        </a:gs>
                        <a:gs pos="0">
                          <a:srgbClr val="625E52"/>
                        </a:gs>
                        <a:gs pos="74500">
                          <a:srgbClr val="8D8479"/>
                        </a:gs>
                        <a:gs pos="49000">
                          <a:srgbClr val="8C857A"/>
                        </a:gs>
                        <a:gs pos="100000">
                          <a:srgbClr val="675F54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</p:grpSp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3E07EE13-279D-BC6A-C79D-F9B18F9A1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32842" y="4230508"/>
                  <a:ext cx="126000" cy="126000"/>
                </a:xfrm>
                <a:prstGeom prst="ellipse">
                  <a:avLst/>
                </a:prstGeom>
                <a:solidFill>
                  <a:srgbClr val="010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1109" name="Oval 1108">
                  <a:extLst>
                    <a:ext uri="{FF2B5EF4-FFF2-40B4-BE49-F238E27FC236}">
                      <a16:creationId xmlns:a16="http://schemas.microsoft.com/office/drawing/2014/main" id="{4B9ECE3B-9F40-C63D-5527-C78D3BD87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77842" y="4275508"/>
                  <a:ext cx="36000" cy="36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3524D"/>
                    </a:gs>
                    <a:gs pos="100000">
                      <a:srgbClr val="0A0C0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grpSp>
            <p:nvGrpSpPr>
              <p:cNvPr id="1094" name="Group 1093">
                <a:extLst>
                  <a:ext uri="{FF2B5EF4-FFF2-40B4-BE49-F238E27FC236}">
                    <a16:creationId xmlns:a16="http://schemas.microsoft.com/office/drawing/2014/main" id="{ECD3B4BF-18AF-C92A-CEA1-CC546D58A2C5}"/>
                  </a:ext>
                </a:extLst>
              </p:cNvPr>
              <p:cNvGrpSpPr/>
              <p:nvPr/>
            </p:nvGrpSpPr>
            <p:grpSpPr>
              <a:xfrm flipH="1">
                <a:off x="7705926" y="6041974"/>
                <a:ext cx="398491" cy="252000"/>
                <a:chOff x="6213350" y="4162148"/>
                <a:chExt cx="398491" cy="252000"/>
              </a:xfrm>
            </p:grpSpPr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CA564312-18EE-A867-07DC-64AF3A128ED4}"/>
                    </a:ext>
                  </a:extLst>
                </p:cNvPr>
                <p:cNvSpPr/>
                <p:nvPr/>
              </p:nvSpPr>
              <p:spPr>
                <a:xfrm>
                  <a:off x="6213350" y="4162148"/>
                  <a:ext cx="398491" cy="252000"/>
                </a:xfrm>
                <a:prstGeom prst="rect">
                  <a:avLst/>
                </a:prstGeom>
                <a:solidFill>
                  <a:srgbClr val="131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1A6BC996-0EA1-BDBC-D68F-AE5B9F631E13}"/>
                    </a:ext>
                  </a:extLst>
                </p:cNvPr>
                <p:cNvGrpSpPr/>
                <p:nvPr/>
              </p:nvGrpSpPr>
              <p:grpSpPr>
                <a:xfrm>
                  <a:off x="6236487" y="4186273"/>
                  <a:ext cx="318711" cy="200720"/>
                  <a:chOff x="5733426" y="4703044"/>
                  <a:chExt cx="318711" cy="200720"/>
                </a:xfrm>
              </p:grpSpPr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60841E58-45FD-1621-AFC5-1B52E0610E38}"/>
                      </a:ext>
                    </a:extLst>
                  </p:cNvPr>
                  <p:cNvGrpSpPr/>
                  <p:nvPr/>
                </p:nvGrpSpPr>
                <p:grpSpPr>
                  <a:xfrm>
                    <a:off x="5733426" y="4704844"/>
                    <a:ext cx="318711" cy="198920"/>
                    <a:chOff x="5733426" y="4704844"/>
                    <a:chExt cx="318711" cy="19892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F86ED3EB-92E2-4AFE-BCEB-660819931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3426" y="4704844"/>
                      <a:ext cx="318711" cy="198920"/>
                    </a:xfrm>
                    <a:prstGeom prst="rect">
                      <a:avLst/>
                    </a:prstGeom>
                    <a:solidFill>
                      <a:srgbClr val="0E20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5FF5C05F-CAAC-444C-7CAB-DD83724ED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781" y="4704844"/>
                      <a:ext cx="180000" cy="360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575D65"/>
                        </a:gs>
                        <a:gs pos="50000">
                          <a:srgbClr val="696F72"/>
                        </a:gs>
                        <a:gs pos="100000">
                          <a:srgbClr val="878C8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1EB4D2BB-23BD-C7F9-6DC3-6ADEF4344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454" y="4740844"/>
                      <a:ext cx="178327" cy="126920"/>
                    </a:xfrm>
                    <a:prstGeom prst="rect">
                      <a:avLst/>
                    </a:prstGeom>
                    <a:solidFill>
                      <a:srgbClr val="16232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171E4D33-20DA-A2F6-465C-67E1AB56E40C}"/>
                      </a:ext>
                    </a:extLst>
                  </p:cNvPr>
                  <p:cNvGrpSpPr/>
                  <p:nvPr/>
                </p:nvGrpSpPr>
                <p:grpSpPr>
                  <a:xfrm>
                    <a:off x="5788512" y="4703044"/>
                    <a:ext cx="208539" cy="198000"/>
                    <a:chOff x="5780490" y="4703044"/>
                    <a:chExt cx="208539" cy="198000"/>
                  </a:xfrm>
                </p:grpSpPr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8E6CFD30-4F1E-DE4F-18CD-1939D95FA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0490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24313B"/>
                        </a:gs>
                        <a:gs pos="0">
                          <a:srgbClr val="212E38"/>
                        </a:gs>
                        <a:gs pos="74500">
                          <a:srgbClr val="2B3842"/>
                        </a:gs>
                        <a:gs pos="49000">
                          <a:srgbClr val="25323C"/>
                        </a:gs>
                        <a:gs pos="100000">
                          <a:srgbClr val="1E2C32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A70DD97C-B6C6-2716-BCF9-C1B3AA54A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029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202A34"/>
                        </a:gs>
                        <a:gs pos="0">
                          <a:srgbClr val="263335"/>
                        </a:gs>
                        <a:gs pos="74000">
                          <a:srgbClr val="192630"/>
                        </a:gs>
                        <a:gs pos="49000">
                          <a:srgbClr val="1A2530"/>
                        </a:gs>
                        <a:gs pos="100000">
                          <a:srgbClr val="18252F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</p:grpSp>
            <p:sp>
              <p:nvSpPr>
                <p:cNvPr id="1097" name="Oval 1096">
                  <a:extLst>
                    <a:ext uri="{FF2B5EF4-FFF2-40B4-BE49-F238E27FC236}">
                      <a16:creationId xmlns:a16="http://schemas.microsoft.com/office/drawing/2014/main" id="{528D5865-E629-4952-4AAE-F750FB1D9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32842" y="4230508"/>
                  <a:ext cx="126000" cy="126000"/>
                </a:xfrm>
                <a:prstGeom prst="ellipse">
                  <a:avLst/>
                </a:prstGeom>
                <a:solidFill>
                  <a:srgbClr val="010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1098" name="Oval 1097">
                  <a:extLst>
                    <a:ext uri="{FF2B5EF4-FFF2-40B4-BE49-F238E27FC236}">
                      <a16:creationId xmlns:a16="http://schemas.microsoft.com/office/drawing/2014/main" id="{40C3BAE9-482E-C3A1-5A25-6DC9B3669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77842" y="4275508"/>
                  <a:ext cx="36000" cy="36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3524D"/>
                    </a:gs>
                    <a:gs pos="100000">
                      <a:srgbClr val="0A0C0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EDB3EA1B-6C72-6700-4D82-5EB984A6B66A}"/>
                </a:ext>
              </a:extLst>
            </p:cNvPr>
            <p:cNvGrpSpPr/>
            <p:nvPr/>
          </p:nvGrpSpPr>
          <p:grpSpPr>
            <a:xfrm>
              <a:off x="9869049" y="4963750"/>
              <a:ext cx="306000" cy="306000"/>
              <a:chOff x="6494460" y="4941892"/>
              <a:chExt cx="306000" cy="306000"/>
            </a:xfrm>
          </p:grpSpPr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8CB0525B-BE2F-851D-64AE-FD5A7065F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460" y="4941892"/>
                <a:ext cx="306000" cy="306000"/>
              </a:xfrm>
              <a:prstGeom prst="ellipse">
                <a:avLst/>
              </a:prstGeom>
              <a:solidFill>
                <a:srgbClr val="2226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067FF043-383B-3BF3-2C6D-284426817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7460" y="5004892"/>
                <a:ext cx="180000" cy="18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091" name="Oval 1090">
                <a:extLst>
                  <a:ext uri="{FF2B5EF4-FFF2-40B4-BE49-F238E27FC236}">
                    <a16:creationId xmlns:a16="http://schemas.microsoft.com/office/drawing/2014/main" id="{859FFDEB-EBAD-B1D1-7425-44FBB2651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7660" y="5075092"/>
                <a:ext cx="39600" cy="39600"/>
              </a:xfrm>
              <a:prstGeom prst="ellipse">
                <a:avLst/>
              </a:prstGeom>
              <a:solidFill>
                <a:srgbClr val="2A271A"/>
              </a:solidFill>
              <a:ln w="6350">
                <a:solidFill>
                  <a:srgbClr val="817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AB6E5885-8BF0-B9F8-3EA3-1B809AEAB145}"/>
                </a:ext>
              </a:extLst>
            </p:cNvPr>
            <p:cNvGrpSpPr/>
            <p:nvPr/>
          </p:nvGrpSpPr>
          <p:grpSpPr>
            <a:xfrm>
              <a:off x="10249644" y="5168793"/>
              <a:ext cx="144000" cy="144000"/>
              <a:chOff x="7000764" y="5112892"/>
              <a:chExt cx="144000" cy="144000"/>
            </a:xfrm>
          </p:grpSpPr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56EF6DDD-EF8F-19E2-E106-0E4F8C06E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0764" y="5112892"/>
                <a:ext cx="144000" cy="144000"/>
              </a:xfrm>
              <a:prstGeom prst="ellipse">
                <a:avLst/>
              </a:prstGeom>
              <a:solidFill>
                <a:srgbClr val="010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DD92EDE2-7A33-EB7D-100D-0451F77A7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8764" y="5130892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72AA5C"/>
                  </a:gs>
                  <a:gs pos="0">
                    <a:srgbClr val="68A569"/>
                  </a:gs>
                  <a:gs pos="91000">
                    <a:srgbClr val="6BA567"/>
                  </a:gs>
                  <a:gs pos="60000">
                    <a:srgbClr val="3C7A3F"/>
                  </a:gs>
                  <a:gs pos="100000">
                    <a:srgbClr val="5C8D5B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3A4F1571-B9A9-C61E-1688-33265ADC53AC}"/>
                </a:ext>
              </a:extLst>
            </p:cNvPr>
            <p:cNvGrpSpPr/>
            <p:nvPr/>
          </p:nvGrpSpPr>
          <p:grpSpPr>
            <a:xfrm>
              <a:off x="10444525" y="5168793"/>
              <a:ext cx="144000" cy="144000"/>
              <a:chOff x="7000764" y="5112892"/>
              <a:chExt cx="144000" cy="144000"/>
            </a:xfrm>
          </p:grpSpPr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B843C21E-227C-99C4-3506-9DEFBC0DFC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0764" y="5112892"/>
                <a:ext cx="144000" cy="144000"/>
              </a:xfrm>
              <a:prstGeom prst="ellipse">
                <a:avLst/>
              </a:prstGeom>
              <a:solidFill>
                <a:srgbClr val="010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4037F906-5C35-4296-0A30-2D67448B4F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8764" y="5130892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72AA5C"/>
                  </a:gs>
                  <a:gs pos="0">
                    <a:srgbClr val="68A569"/>
                  </a:gs>
                  <a:gs pos="91000">
                    <a:srgbClr val="6BA567"/>
                  </a:gs>
                  <a:gs pos="60000">
                    <a:srgbClr val="3C7A3F"/>
                  </a:gs>
                  <a:gs pos="100000">
                    <a:srgbClr val="5C8D5B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0A4146F7-1A1C-FD2D-3E67-C1CAAF1C1743}"/>
                </a:ext>
              </a:extLst>
            </p:cNvPr>
            <p:cNvSpPr txBox="1"/>
            <p:nvPr/>
          </p:nvSpPr>
          <p:spPr>
            <a:xfrm>
              <a:off x="8739443" y="3859159"/>
              <a:ext cx="1075936" cy="23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Elekta Neuromag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6FEB0B2A-817E-E964-1EDA-51F51E07D27F}"/>
                </a:ext>
              </a:extLst>
            </p:cNvPr>
            <p:cNvSpPr txBox="1"/>
            <p:nvPr/>
          </p:nvSpPr>
          <p:spPr>
            <a:xfrm>
              <a:off x="8773958" y="4513904"/>
              <a:ext cx="1043877" cy="23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Parallel interface</a:t>
              </a: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E9D0B43B-4FA7-D51B-982E-04B8EDBAC179}"/>
                </a:ext>
              </a:extLst>
            </p:cNvPr>
            <p:cNvSpPr txBox="1"/>
            <p:nvPr/>
          </p:nvSpPr>
          <p:spPr>
            <a:xfrm>
              <a:off x="8451182" y="5354804"/>
              <a:ext cx="825189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Optic link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9BDD7824-6B85-22D3-B9CD-B221E6BE7252}"/>
                </a:ext>
              </a:extLst>
            </p:cNvPr>
            <p:cNvSpPr txBox="1"/>
            <p:nvPr/>
          </p:nvSpPr>
          <p:spPr>
            <a:xfrm>
              <a:off x="7456390" y="5018282"/>
              <a:ext cx="1048627" cy="2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Stimulus trigger interface</a:t>
              </a:r>
            </a:p>
            <a:p>
              <a:pPr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Part No EL21715N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5DE8AB78-B298-8C45-6558-9776842CCE92}"/>
                </a:ext>
              </a:extLst>
            </p:cNvPr>
            <p:cNvSpPr txBox="1"/>
            <p:nvPr/>
          </p:nvSpPr>
          <p:spPr>
            <a:xfrm>
              <a:off x="9698515" y="5269750"/>
              <a:ext cx="654994" cy="33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00" spc="0" baseline="0" dirty="0">
                  <a:latin typeface="Arial"/>
                  <a:cs typeface="Arial"/>
                  <a:sym typeface="Arial"/>
                  <a:rtl val="0"/>
                </a:rPr>
                <a:t>DC power</a:t>
              </a:r>
            </a:p>
            <a:p>
              <a:pPr algn="ctr">
                <a:lnSpc>
                  <a:spcPct val="110000"/>
                </a:lnSpc>
              </a:pPr>
              <a:r>
                <a:rPr lang="en-GB" sz="500" dirty="0">
                  <a:latin typeface="Arial"/>
                  <a:cs typeface="Arial"/>
                  <a:sym typeface="Arial"/>
                  <a:rtl val="0"/>
                </a:rPr>
                <a:t>o</a:t>
              </a:r>
              <a:r>
                <a:rPr lang="en-DE" sz="500" dirty="0">
                  <a:latin typeface="Arial"/>
                  <a:cs typeface="Arial"/>
                  <a:sym typeface="Arial"/>
                  <a:rtl val="0"/>
                </a:rPr>
                <a:t>nput 9–12 V</a:t>
              </a:r>
            </a:p>
            <a:p>
              <a:pPr algn="ctr">
                <a:lnSpc>
                  <a:spcPct val="110000"/>
                </a:lnSpc>
              </a:pPr>
              <a:r>
                <a:rPr lang="en-DE" sz="500" dirty="0">
                  <a:latin typeface="Arial"/>
                  <a:cs typeface="Arial"/>
                  <a:sym typeface="Arial"/>
                  <a:rtl val="0"/>
                </a:rPr>
                <a:t>Center positive</a:t>
              </a: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BC27BD01-4B11-B8B4-160A-C05959430A48}"/>
                </a:ext>
              </a:extLst>
            </p:cNvPr>
            <p:cNvSpPr txBox="1"/>
            <p:nvPr/>
          </p:nvSpPr>
          <p:spPr>
            <a:xfrm>
              <a:off x="10155734" y="4899247"/>
              <a:ext cx="321588" cy="255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500" spc="0" baseline="0" dirty="0">
                  <a:latin typeface="Arial"/>
                  <a:cs typeface="Arial"/>
                  <a:sym typeface="Arial"/>
                  <a:rtl val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500" dirty="0">
                  <a:latin typeface="Arial"/>
                  <a:cs typeface="Arial"/>
                  <a:sym typeface="Arial"/>
                  <a:rtl val="0"/>
                </a:rPr>
                <a:t>OK</a:t>
              </a:r>
              <a:endParaRPr lang="en-DE" sz="50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3CEBFF6-5D08-6380-26D8-1FAD7AA11905}"/>
                </a:ext>
              </a:extLst>
            </p:cNvPr>
            <p:cNvSpPr txBox="1"/>
            <p:nvPr/>
          </p:nvSpPr>
          <p:spPr>
            <a:xfrm>
              <a:off x="10331301" y="4899247"/>
              <a:ext cx="370447" cy="255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500" spc="0" baseline="0" dirty="0">
                  <a:latin typeface="Arial"/>
                  <a:cs typeface="Arial"/>
                  <a:sym typeface="Arial"/>
                  <a:rtl val="0"/>
                </a:rPr>
                <a:t>Power</a:t>
              </a:r>
            </a:p>
            <a:p>
              <a:pPr algn="ctr">
                <a:lnSpc>
                  <a:spcPct val="110000"/>
                </a:lnSpc>
              </a:pPr>
              <a:r>
                <a:rPr lang="en-US" sz="500" dirty="0">
                  <a:latin typeface="Arial"/>
                  <a:cs typeface="Arial"/>
                  <a:sym typeface="Arial"/>
                  <a:rtl val="0"/>
                </a:rPr>
                <a:t>OK</a:t>
              </a:r>
              <a:endParaRPr lang="en-DE" sz="500" dirty="0"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00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AC81C43-9930-9215-BCD7-08EB92067983}"/>
              </a:ext>
            </a:extLst>
          </p:cNvPr>
          <p:cNvGrpSpPr/>
          <p:nvPr/>
        </p:nvGrpSpPr>
        <p:grpSpPr>
          <a:xfrm>
            <a:off x="6012825" y="22980"/>
            <a:ext cx="6139596" cy="3727891"/>
            <a:chOff x="1500794" y="112920"/>
            <a:chExt cx="6139596" cy="3727891"/>
          </a:xfrm>
        </p:grpSpPr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BDEB4448-96E5-391A-9482-F604F0EB7A48}"/>
                </a:ext>
              </a:extLst>
            </p:cNvPr>
            <p:cNvSpPr/>
            <p:nvPr/>
          </p:nvSpPr>
          <p:spPr>
            <a:xfrm rot="16200000" flipH="1">
              <a:off x="-177635" y="1791349"/>
              <a:ext cx="3727891" cy="371034"/>
            </a:xfrm>
            <a:prstGeom prst="round2SameRect">
              <a:avLst>
                <a:gd name="adj1" fmla="val 50000"/>
                <a:gd name="adj2" fmla="val 17070"/>
              </a:avLst>
            </a:pr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" name="Round Same-side Corner of Rectangle 80">
              <a:extLst>
                <a:ext uri="{FF2B5EF4-FFF2-40B4-BE49-F238E27FC236}">
                  <a16:creationId xmlns:a16="http://schemas.microsoft.com/office/drawing/2014/main" id="{B4D420F3-A809-56C1-7A9E-10BA73F56843}"/>
                </a:ext>
              </a:extLst>
            </p:cNvPr>
            <p:cNvSpPr/>
            <p:nvPr/>
          </p:nvSpPr>
          <p:spPr>
            <a:xfrm rot="5400000">
              <a:off x="5590927" y="1791349"/>
              <a:ext cx="3727891" cy="371034"/>
            </a:xfrm>
            <a:prstGeom prst="round2SameRect">
              <a:avLst>
                <a:gd name="adj1" fmla="val 50000"/>
                <a:gd name="adj2" fmla="val 17070"/>
              </a:avLst>
            </a:prstGeom>
            <a:solidFill>
              <a:srgbClr val="2B2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DA5F0302-1C0D-A3EE-F5FB-027D3393A79D}"/>
                </a:ext>
              </a:extLst>
            </p:cNvPr>
            <p:cNvGrpSpPr/>
            <p:nvPr/>
          </p:nvGrpSpPr>
          <p:grpSpPr>
            <a:xfrm>
              <a:off x="1871029" y="188907"/>
              <a:ext cx="5400000" cy="3601072"/>
              <a:chOff x="1767155" y="138603"/>
              <a:chExt cx="5400000" cy="3601072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00FB8A2C-4D1C-0621-3854-1DCE8EA2F258}"/>
                  </a:ext>
                </a:extLst>
              </p:cNvPr>
              <p:cNvSpPr/>
              <p:nvPr/>
            </p:nvSpPr>
            <p:spPr>
              <a:xfrm flipV="1">
                <a:off x="1767155" y="391825"/>
                <a:ext cx="5400000" cy="3096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0EBDF"/>
                  </a:gs>
                  <a:gs pos="50000">
                    <a:srgbClr val="D3CDC7"/>
                  </a:gs>
                  <a:gs pos="100000">
                    <a:srgbClr val="98948E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C158AF-DFF8-63E8-138B-43E16F1C134B}"/>
                  </a:ext>
                </a:extLst>
              </p:cNvPr>
              <p:cNvSpPr/>
              <p:nvPr/>
            </p:nvSpPr>
            <p:spPr>
              <a:xfrm>
                <a:off x="1767155" y="138603"/>
                <a:ext cx="5400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FFFDF3"/>
                  </a:gs>
                  <a:gs pos="67000">
                    <a:srgbClr val="E6E0D9"/>
                  </a:gs>
                  <a:gs pos="34000">
                    <a:srgbClr val="FDF6F0"/>
                  </a:gs>
                  <a:gs pos="73000">
                    <a:srgbClr val="CECAC2"/>
                  </a:gs>
                  <a:gs pos="80000">
                    <a:srgbClr val="68645A"/>
                  </a:gs>
                  <a:gs pos="100000">
                    <a:srgbClr val="38352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CDFF46B-9B95-A2BC-7DF1-F70F1A9FC803}"/>
                  </a:ext>
                </a:extLst>
              </p:cNvPr>
              <p:cNvSpPr/>
              <p:nvPr/>
            </p:nvSpPr>
            <p:spPr>
              <a:xfrm flipV="1">
                <a:off x="1767155" y="3487675"/>
                <a:ext cx="5400000" cy="252000"/>
              </a:xfrm>
              <a:prstGeom prst="rect">
                <a:avLst/>
              </a:prstGeom>
              <a:gradFill flip="none" rotWithShape="1">
                <a:gsLst>
                  <a:gs pos="28000">
                    <a:srgbClr val="727269"/>
                  </a:gs>
                  <a:gs pos="0">
                    <a:srgbClr val="110D04"/>
                  </a:gs>
                  <a:gs pos="79000">
                    <a:srgbClr val="9F9991"/>
                  </a:gs>
                  <a:gs pos="56500">
                    <a:srgbClr val="7E796F"/>
                  </a:gs>
                  <a:gs pos="38000">
                    <a:srgbClr val="8A8579"/>
                  </a:gs>
                  <a:gs pos="83000">
                    <a:srgbClr val="F6F2EB"/>
                  </a:gs>
                  <a:gs pos="93000">
                    <a:srgbClr val="FFFFF7"/>
                  </a:gs>
                  <a:gs pos="100000">
                    <a:srgbClr val="3F392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382F2D-E1E2-D8CB-C77A-B1BE04F45550}"/>
                </a:ext>
              </a:extLst>
            </p:cNvPr>
            <p:cNvSpPr/>
            <p:nvPr/>
          </p:nvSpPr>
          <p:spPr>
            <a:xfrm>
              <a:off x="1939594" y="523953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0C4DF24-3B5B-7AF2-EDA6-A73374563127}"/>
                </a:ext>
              </a:extLst>
            </p:cNvPr>
            <p:cNvSpPr/>
            <p:nvPr/>
          </p:nvSpPr>
          <p:spPr>
            <a:xfrm>
              <a:off x="1942162" y="3266247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C74198-714A-09C8-A652-EE7AE23A6941}"/>
                </a:ext>
              </a:extLst>
            </p:cNvPr>
            <p:cNvSpPr/>
            <p:nvPr/>
          </p:nvSpPr>
          <p:spPr>
            <a:xfrm>
              <a:off x="7019895" y="504002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A47317E-ED9E-B801-51F8-EBD4833142B0}"/>
                </a:ext>
              </a:extLst>
            </p:cNvPr>
            <p:cNvSpPr/>
            <p:nvPr/>
          </p:nvSpPr>
          <p:spPr>
            <a:xfrm>
              <a:off x="7022463" y="3246296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C9C9C9">
                    <a:shade val="30000"/>
                    <a:satMod val="115000"/>
                  </a:srgbClr>
                </a:gs>
                <a:gs pos="50000">
                  <a:srgbClr val="C9C9C9">
                    <a:shade val="67500"/>
                    <a:satMod val="115000"/>
                  </a:srgbClr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542C0FE-79FB-C52E-62CD-8A54143FA71A}"/>
                </a:ext>
              </a:extLst>
            </p:cNvPr>
            <p:cNvSpPr txBox="1"/>
            <p:nvPr/>
          </p:nvSpPr>
          <p:spPr>
            <a:xfrm>
              <a:off x="2394151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6B6452-5CCE-FFB5-4D97-67AB0B0A16AA}"/>
                </a:ext>
              </a:extLst>
            </p:cNvPr>
            <p:cNvSpPr txBox="1"/>
            <p:nvPr/>
          </p:nvSpPr>
          <p:spPr>
            <a:xfrm>
              <a:off x="297706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94E07E-CC8E-7117-5482-D5B1C93F3EEF}"/>
                </a:ext>
              </a:extLst>
            </p:cNvPr>
            <p:cNvSpPr txBox="1"/>
            <p:nvPr/>
          </p:nvSpPr>
          <p:spPr>
            <a:xfrm>
              <a:off x="3559982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6A747D-F1E1-C255-4FEF-0B62C54F7665}"/>
                </a:ext>
              </a:extLst>
            </p:cNvPr>
            <p:cNvSpPr txBox="1"/>
            <p:nvPr/>
          </p:nvSpPr>
          <p:spPr>
            <a:xfrm>
              <a:off x="414289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5DC517-D3F0-A494-0AD1-0ED1B41E2868}"/>
                </a:ext>
              </a:extLst>
            </p:cNvPr>
            <p:cNvSpPr txBox="1"/>
            <p:nvPr/>
          </p:nvSpPr>
          <p:spPr>
            <a:xfrm>
              <a:off x="2394151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D137687-923C-5769-D858-A9459511FD5D}"/>
                </a:ext>
              </a:extLst>
            </p:cNvPr>
            <p:cNvSpPr txBox="1"/>
            <p:nvPr/>
          </p:nvSpPr>
          <p:spPr>
            <a:xfrm>
              <a:off x="2977066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65207C6-204B-4485-6652-4E1812B2004B}"/>
                </a:ext>
              </a:extLst>
            </p:cNvPr>
            <p:cNvSpPr txBox="1"/>
            <p:nvPr/>
          </p:nvSpPr>
          <p:spPr>
            <a:xfrm>
              <a:off x="3559980" y="1758254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F382C9-04FD-C414-DD32-E4EEA10708BB}"/>
                </a:ext>
              </a:extLst>
            </p:cNvPr>
            <p:cNvSpPr txBox="1"/>
            <p:nvPr/>
          </p:nvSpPr>
          <p:spPr>
            <a:xfrm>
              <a:off x="4142897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075FE5B-A22B-4667-911D-B27F3EB19A11}"/>
                </a:ext>
              </a:extLst>
            </p:cNvPr>
            <p:cNvGrpSpPr/>
            <p:nvPr/>
          </p:nvGrpSpPr>
          <p:grpSpPr>
            <a:xfrm>
              <a:off x="2346321" y="1411791"/>
              <a:ext cx="358875" cy="358875"/>
              <a:chOff x="7788456" y="2165362"/>
              <a:chExt cx="522000" cy="522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33F128C-A074-3056-956D-C0B21953D5F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B8FA0AF-0DFF-8BA1-130D-0C6EAF593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7FBE04B-5FDA-BADE-0936-E420C3FBD9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0BC0561-5C31-52E5-1E03-67C3203179B9}"/>
                </a:ext>
              </a:extLst>
            </p:cNvPr>
            <p:cNvGrpSpPr/>
            <p:nvPr/>
          </p:nvGrpSpPr>
          <p:grpSpPr>
            <a:xfrm>
              <a:off x="2929439" y="1411791"/>
              <a:ext cx="358875" cy="358875"/>
              <a:chOff x="7788456" y="2165362"/>
              <a:chExt cx="522000" cy="5220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A7BCDB8-EE88-4D2B-E3C7-EE1BFEE45FD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2F1962C-DC1D-E830-45CA-0C965D0DB2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2ED0189-36E4-F87F-0860-CECA799C22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356E198-17F7-22DC-D703-E3E65FE74294}"/>
                </a:ext>
              </a:extLst>
            </p:cNvPr>
            <p:cNvGrpSpPr/>
            <p:nvPr/>
          </p:nvGrpSpPr>
          <p:grpSpPr>
            <a:xfrm>
              <a:off x="3512353" y="1411791"/>
              <a:ext cx="358875" cy="358875"/>
              <a:chOff x="7788456" y="2165362"/>
              <a:chExt cx="522000" cy="52200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EC8BD46-7D70-8381-7A5A-4A0EE1159C1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1ADFC98-4B31-0539-25E4-83C898C37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3D95B8-7497-2A31-9A87-96A6274B9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D6695EB-BFC6-499F-5C5E-877C79720094}"/>
                </a:ext>
              </a:extLst>
            </p:cNvPr>
            <p:cNvGrpSpPr/>
            <p:nvPr/>
          </p:nvGrpSpPr>
          <p:grpSpPr>
            <a:xfrm>
              <a:off x="4095268" y="1411791"/>
              <a:ext cx="358875" cy="358875"/>
              <a:chOff x="7788456" y="2165362"/>
              <a:chExt cx="522000" cy="52200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2570707-8577-EE10-957B-49D46B021AB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4D296DC-9788-AFD8-B77B-46668C4EF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EBAA6C4-45B6-C592-819F-C06EFAC2F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B2DCB6-9CD0-B4FD-D266-E2426A113460}"/>
                </a:ext>
              </a:extLst>
            </p:cNvPr>
            <p:cNvSpPr txBox="1"/>
            <p:nvPr/>
          </p:nvSpPr>
          <p:spPr>
            <a:xfrm>
              <a:off x="2040302" y="714042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907105-448B-268D-2E25-8FF4E3AF9767}"/>
                </a:ext>
              </a:extLst>
            </p:cNvPr>
            <p:cNvSpPr txBox="1"/>
            <p:nvPr/>
          </p:nvSpPr>
          <p:spPr>
            <a:xfrm>
              <a:off x="1883208" y="1459173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FA2A955-CA64-03C0-B637-7FF4D5FAF0EE}"/>
                </a:ext>
              </a:extLst>
            </p:cNvPr>
            <p:cNvGrpSpPr/>
            <p:nvPr/>
          </p:nvGrpSpPr>
          <p:grpSpPr>
            <a:xfrm>
              <a:off x="2346321" y="666660"/>
              <a:ext cx="358875" cy="358875"/>
              <a:chOff x="7788456" y="2165362"/>
              <a:chExt cx="522000" cy="5220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F3DB890-A5D5-826E-E45E-2B8F7095A8E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8B1F28E-A817-4E9C-4881-6FE156198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86EA48F-ADEF-AA32-B47A-C716517593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96E2BD2-306C-C619-9DC8-96905DB10F8C}"/>
                </a:ext>
              </a:extLst>
            </p:cNvPr>
            <p:cNvGrpSpPr/>
            <p:nvPr/>
          </p:nvGrpSpPr>
          <p:grpSpPr>
            <a:xfrm>
              <a:off x="2929439" y="666660"/>
              <a:ext cx="358875" cy="358875"/>
              <a:chOff x="7788456" y="2165362"/>
              <a:chExt cx="522000" cy="52200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9AA316-C18A-45B0-AD25-F5B5D139D4E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785D9FD-2CFE-2366-2AB0-D27B3D1A6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6A179A1-C1FC-C0EE-C65B-6ED1A4EC2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C01AE1B-A37B-CB14-44D0-582C5D3B30B1}"/>
                </a:ext>
              </a:extLst>
            </p:cNvPr>
            <p:cNvGrpSpPr/>
            <p:nvPr/>
          </p:nvGrpSpPr>
          <p:grpSpPr>
            <a:xfrm>
              <a:off x="3512353" y="666660"/>
              <a:ext cx="358875" cy="358875"/>
              <a:chOff x="7788456" y="2165362"/>
              <a:chExt cx="522000" cy="5220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8E3B45F-AC4A-047C-BFA0-AA808D47CDE2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C4EEE07-F1E5-A45E-CA19-AC388C222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457B9E-16F4-9665-8C4C-38DD52BC7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4ABAD9-E1F1-1536-83DA-C0AD85D01ABF}"/>
                </a:ext>
              </a:extLst>
            </p:cNvPr>
            <p:cNvGrpSpPr/>
            <p:nvPr/>
          </p:nvGrpSpPr>
          <p:grpSpPr>
            <a:xfrm>
              <a:off x="4095268" y="666660"/>
              <a:ext cx="358875" cy="358875"/>
              <a:chOff x="7788456" y="2165362"/>
              <a:chExt cx="522000" cy="52200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C02A61-8710-E7B3-5E9F-F44FF79189D3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1B710B-A61C-8C7F-B5A5-9240A5E99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74D2295-2EB7-0796-D49B-026BA737C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697E41-B61F-D128-6D85-0DB53D35DBDA}"/>
                </a:ext>
              </a:extLst>
            </p:cNvPr>
            <p:cNvGrpSpPr/>
            <p:nvPr/>
          </p:nvGrpSpPr>
          <p:grpSpPr>
            <a:xfrm>
              <a:off x="4678183" y="666660"/>
              <a:ext cx="358875" cy="358875"/>
              <a:chOff x="7788456" y="2165362"/>
              <a:chExt cx="522000" cy="522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ACA1C3D-E6BF-65AD-AC0E-75A24A847FC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F41C7AC-9B87-2AA7-2762-B51137B92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74C2D4F-48D5-4979-282C-C02192DD5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BE8322-3204-0555-F18B-A4C95F42B384}"/>
                </a:ext>
              </a:extLst>
            </p:cNvPr>
            <p:cNvGrpSpPr/>
            <p:nvPr/>
          </p:nvGrpSpPr>
          <p:grpSpPr>
            <a:xfrm>
              <a:off x="5261097" y="666660"/>
              <a:ext cx="358875" cy="358875"/>
              <a:chOff x="7788456" y="2165362"/>
              <a:chExt cx="522000" cy="5220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2CE7134-DDD9-6024-CA44-B143F280DC6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9F717D-B1B2-F3C7-2A2C-44758457F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03DD807-46D1-552A-65D1-09C4F9485F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329539-3C0E-7C66-9608-390B5BB3A4A4}"/>
                </a:ext>
              </a:extLst>
            </p:cNvPr>
            <p:cNvSpPr txBox="1"/>
            <p:nvPr/>
          </p:nvSpPr>
          <p:spPr>
            <a:xfrm>
              <a:off x="472581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DA948C3-DBC3-230F-D0CE-D0E3FC18C8F5}"/>
                </a:ext>
              </a:extLst>
            </p:cNvPr>
            <p:cNvSpPr txBox="1"/>
            <p:nvPr/>
          </p:nvSpPr>
          <p:spPr>
            <a:xfrm>
              <a:off x="5308730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BC5FD7-7F3B-2632-BB9B-0F7199DCBE32}"/>
                </a:ext>
              </a:extLst>
            </p:cNvPr>
            <p:cNvSpPr txBox="1"/>
            <p:nvPr/>
          </p:nvSpPr>
          <p:spPr>
            <a:xfrm>
              <a:off x="4725815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DB2BC1-34CF-3CE4-339B-B753F0D4B143}"/>
                </a:ext>
              </a:extLst>
            </p:cNvPr>
            <p:cNvSpPr txBox="1"/>
            <p:nvPr/>
          </p:nvSpPr>
          <p:spPr>
            <a:xfrm>
              <a:off x="5308731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65497F-BA58-55C9-1ED4-B8B249D8BA77}"/>
                </a:ext>
              </a:extLst>
            </p:cNvPr>
            <p:cNvGrpSpPr/>
            <p:nvPr/>
          </p:nvGrpSpPr>
          <p:grpSpPr>
            <a:xfrm>
              <a:off x="4678183" y="1411791"/>
              <a:ext cx="358875" cy="358875"/>
              <a:chOff x="7788456" y="2165362"/>
              <a:chExt cx="522000" cy="522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C3472BF-29E1-5FB5-13C1-94CFD9D1BBCA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DBAC315-25F8-CB3E-F59F-E1229A4A6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D3D45FD-11CD-ADF2-4F6D-9F07395F9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D6C6D2E-9942-411C-22AC-9FC3AE472231}"/>
                </a:ext>
              </a:extLst>
            </p:cNvPr>
            <p:cNvGrpSpPr/>
            <p:nvPr/>
          </p:nvGrpSpPr>
          <p:grpSpPr>
            <a:xfrm>
              <a:off x="5261097" y="1411791"/>
              <a:ext cx="358875" cy="358875"/>
              <a:chOff x="7788456" y="2165362"/>
              <a:chExt cx="522000" cy="522000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760DC3E-33F5-0DF5-AC68-4D90FBB4925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00E51FA-F2C5-7006-8A4B-2C4E63CC1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D768272-A235-DAC5-D387-EA44A0A5A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AA63AC1-8D7D-14BD-D3A4-4FDDC7B29DC1}"/>
                </a:ext>
              </a:extLst>
            </p:cNvPr>
            <p:cNvGrpSpPr/>
            <p:nvPr/>
          </p:nvGrpSpPr>
          <p:grpSpPr>
            <a:xfrm>
              <a:off x="5845523" y="666660"/>
              <a:ext cx="358875" cy="358875"/>
              <a:chOff x="7788456" y="2165362"/>
              <a:chExt cx="522000" cy="522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041EA9B-CC98-17DB-5306-01766ED051DE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13A2627-50F8-21A1-DEDF-E6A6AF7EB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A0AE0A1-9BCB-9F17-031E-5C2C6E137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130DF58-3D86-AC82-B437-4C4B48067D5B}"/>
                </a:ext>
              </a:extLst>
            </p:cNvPr>
            <p:cNvGrpSpPr/>
            <p:nvPr/>
          </p:nvGrpSpPr>
          <p:grpSpPr>
            <a:xfrm>
              <a:off x="6428437" y="666660"/>
              <a:ext cx="358875" cy="358875"/>
              <a:chOff x="7788456" y="2165362"/>
              <a:chExt cx="522000" cy="522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9004D4E-DF8F-BBD5-AE86-3FA1E60D19D8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4FD2D27-8CAE-D77E-1DB2-8A46B62F2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04178CD2-E17A-CD7A-C8EE-7C58150AF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0FDAF6B-56F3-C0B3-D2D4-58A4716D8A00}"/>
                </a:ext>
              </a:extLst>
            </p:cNvPr>
            <p:cNvSpPr txBox="1"/>
            <p:nvPr/>
          </p:nvSpPr>
          <p:spPr>
            <a:xfrm>
              <a:off x="5893156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7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2984CBA-63FD-A59E-887F-28339381F42A}"/>
                </a:ext>
              </a:extLst>
            </p:cNvPr>
            <p:cNvSpPr txBox="1"/>
            <p:nvPr/>
          </p:nvSpPr>
          <p:spPr>
            <a:xfrm>
              <a:off x="6476070" y="42146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8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AB21858-98A3-DB4C-6181-0E15FE77FFC6}"/>
                </a:ext>
              </a:extLst>
            </p:cNvPr>
            <p:cNvSpPr txBox="1"/>
            <p:nvPr/>
          </p:nvSpPr>
          <p:spPr>
            <a:xfrm>
              <a:off x="5893155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F2D25CB-E557-B967-D86E-A3E278172913}"/>
                </a:ext>
              </a:extLst>
            </p:cNvPr>
            <p:cNvSpPr txBox="1"/>
            <p:nvPr/>
          </p:nvSpPr>
          <p:spPr>
            <a:xfrm>
              <a:off x="6476071" y="1758254"/>
              <a:ext cx="263213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862141AF-FDE1-750D-6766-E01F87B14595}"/>
                </a:ext>
              </a:extLst>
            </p:cNvPr>
            <p:cNvGrpSpPr/>
            <p:nvPr/>
          </p:nvGrpSpPr>
          <p:grpSpPr>
            <a:xfrm>
              <a:off x="5845523" y="1411791"/>
              <a:ext cx="358875" cy="358875"/>
              <a:chOff x="7788456" y="2165362"/>
              <a:chExt cx="522000" cy="522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456FF3-EC4B-E87B-CD9B-C447A1CD42D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718D99F-2A80-E44F-11BF-73FCFF4392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95A12FD-83F7-9F25-1F87-44A922BD01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4097A06-6514-35EA-8112-01A3122D94D4}"/>
                </a:ext>
              </a:extLst>
            </p:cNvPr>
            <p:cNvGrpSpPr/>
            <p:nvPr/>
          </p:nvGrpSpPr>
          <p:grpSpPr>
            <a:xfrm>
              <a:off x="6428437" y="1411791"/>
              <a:ext cx="358875" cy="358875"/>
              <a:chOff x="7788456" y="2165362"/>
              <a:chExt cx="522000" cy="522000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72F8A73-F341-45F5-788F-52298D51FF6F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0093A24-D551-6B1D-6868-A9229AF3D7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ED6D630-372A-3F62-4D56-10F9E5B21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1DE3E32-3359-99D8-13BB-F196190A31B8}"/>
                </a:ext>
              </a:extLst>
            </p:cNvPr>
            <p:cNvSpPr txBox="1"/>
            <p:nvPr/>
          </p:nvSpPr>
          <p:spPr>
            <a:xfrm>
              <a:off x="6776026" y="714042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FE0A0E6-2865-4BA5-9354-A29FC4395CE8}"/>
                </a:ext>
              </a:extLst>
            </p:cNvPr>
            <p:cNvSpPr txBox="1"/>
            <p:nvPr/>
          </p:nvSpPr>
          <p:spPr>
            <a:xfrm>
              <a:off x="6776026" y="1459173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0AC8D67-F754-47FC-C0FC-65DD028C3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5466" y="1164663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B3ACECF-0D24-D31D-EAEB-D271C297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8625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93A8EE2-3A36-AAB9-CA83-DB46A294F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784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137A241-D243-85E2-9AEF-CD9B4BDEB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4943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37CDE1A-E2F5-29AF-FB79-6794AD861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102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181E9E8-5DE0-D8EB-AEEB-71E65D18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261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9AA9F3A-6730-C713-2CEF-7A7EE97BF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420" y="1163001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97D7420-62A0-F4AA-BC17-084CC7CA2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7582" y="1164663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588369B-9B69-E887-4A9C-633AA1ED679E}"/>
                </a:ext>
              </a:extLst>
            </p:cNvPr>
            <p:cNvSpPr txBox="1"/>
            <p:nvPr/>
          </p:nvSpPr>
          <p:spPr>
            <a:xfrm>
              <a:off x="2394151" y="1976866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BC6F26E-F268-0FD4-AADA-CF8E14753A7C}"/>
                </a:ext>
              </a:extLst>
            </p:cNvPr>
            <p:cNvSpPr txBox="1"/>
            <p:nvPr/>
          </p:nvSpPr>
          <p:spPr>
            <a:xfrm>
              <a:off x="293779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4BB8D56-FA48-5B09-E461-375D9D084936}"/>
                </a:ext>
              </a:extLst>
            </p:cNvPr>
            <p:cNvSpPr txBox="1"/>
            <p:nvPr/>
          </p:nvSpPr>
          <p:spPr>
            <a:xfrm>
              <a:off x="3520709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0D28984-3DFD-B4E2-BA40-32AE77ED8B0D}"/>
                </a:ext>
              </a:extLst>
            </p:cNvPr>
            <p:cNvSpPr txBox="1"/>
            <p:nvPr/>
          </p:nvSpPr>
          <p:spPr>
            <a:xfrm>
              <a:off x="410362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EB542C0-45B5-800A-86A0-F25AFDEC44B4}"/>
                </a:ext>
              </a:extLst>
            </p:cNvPr>
            <p:cNvSpPr txBox="1"/>
            <p:nvPr/>
          </p:nvSpPr>
          <p:spPr>
            <a:xfrm>
              <a:off x="2394151" y="3313655"/>
              <a:ext cx="26321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3B96B3D-AC98-351A-D5D6-E37979494AA6}"/>
                </a:ext>
              </a:extLst>
            </p:cNvPr>
            <p:cNvSpPr txBox="1"/>
            <p:nvPr/>
          </p:nvSpPr>
          <p:spPr>
            <a:xfrm>
              <a:off x="2937793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B568386-8FF9-8A65-41D3-30E75011CA75}"/>
                </a:ext>
              </a:extLst>
            </p:cNvPr>
            <p:cNvSpPr txBox="1"/>
            <p:nvPr/>
          </p:nvSpPr>
          <p:spPr>
            <a:xfrm>
              <a:off x="3520707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11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A43DAC2-4EA2-B654-E263-2D2B9FACBB78}"/>
                </a:ext>
              </a:extLst>
            </p:cNvPr>
            <p:cNvSpPr txBox="1"/>
            <p:nvPr/>
          </p:nvSpPr>
          <p:spPr>
            <a:xfrm>
              <a:off x="4103624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0621F978-C746-BDA3-E12B-865FC4E76B12}"/>
                </a:ext>
              </a:extLst>
            </p:cNvPr>
            <p:cNvGrpSpPr/>
            <p:nvPr/>
          </p:nvGrpSpPr>
          <p:grpSpPr>
            <a:xfrm>
              <a:off x="2346321" y="2967192"/>
              <a:ext cx="358875" cy="358875"/>
              <a:chOff x="7788456" y="2165362"/>
              <a:chExt cx="522000" cy="522000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090EE81-874B-74DC-F8BC-A3F1C1814528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2D29E16-B113-99B3-882D-A07807994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6C9EC320-8F61-9BB4-6687-B8607F725C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899C09B-CF6F-78C4-F061-9214C2998521}"/>
                </a:ext>
              </a:extLst>
            </p:cNvPr>
            <p:cNvGrpSpPr/>
            <p:nvPr/>
          </p:nvGrpSpPr>
          <p:grpSpPr>
            <a:xfrm>
              <a:off x="2929439" y="2967192"/>
              <a:ext cx="358875" cy="358875"/>
              <a:chOff x="7788456" y="2165362"/>
              <a:chExt cx="522000" cy="522000"/>
            </a:xfrm>
          </p:grpSpPr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33FDAA44-2BE6-84DB-619B-593B9BBBBF9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61023123-A948-2799-3564-9F933A764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24B123B-5A54-A966-4A74-70E07CE48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BB63A17-D16A-24A0-D48C-0122AE4EC371}"/>
                </a:ext>
              </a:extLst>
            </p:cNvPr>
            <p:cNvGrpSpPr/>
            <p:nvPr/>
          </p:nvGrpSpPr>
          <p:grpSpPr>
            <a:xfrm>
              <a:off x="3512353" y="2967192"/>
              <a:ext cx="358875" cy="358875"/>
              <a:chOff x="7788456" y="2165362"/>
              <a:chExt cx="522000" cy="522000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4C9E9E5-464B-9F32-9208-111F54AFEC1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4FE24D89-A6CC-EFD0-EB54-8809BD62B0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3D88F02-A73E-443F-A474-42D070FC6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DB436EEB-02F8-82B9-D605-FCC04369DEE2}"/>
                </a:ext>
              </a:extLst>
            </p:cNvPr>
            <p:cNvGrpSpPr/>
            <p:nvPr/>
          </p:nvGrpSpPr>
          <p:grpSpPr>
            <a:xfrm>
              <a:off x="4095268" y="2967192"/>
              <a:ext cx="358875" cy="358875"/>
              <a:chOff x="7788456" y="2165362"/>
              <a:chExt cx="522000" cy="522000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648EDAF1-53A0-62FA-40EC-CE8075280EB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6C575E2E-5794-4221-CB1E-2078DD0D13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073D2B8E-0B70-4ED0-EC08-3294C8302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C8D759B-20EE-6104-0B1A-5274E28F10A6}"/>
                </a:ext>
              </a:extLst>
            </p:cNvPr>
            <p:cNvSpPr txBox="1"/>
            <p:nvPr/>
          </p:nvSpPr>
          <p:spPr>
            <a:xfrm>
              <a:off x="2040302" y="2269443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AE8D192-3C63-EA92-388F-5BB60ADF5F1F}"/>
                </a:ext>
              </a:extLst>
            </p:cNvPr>
            <p:cNvSpPr txBox="1"/>
            <p:nvPr/>
          </p:nvSpPr>
          <p:spPr>
            <a:xfrm>
              <a:off x="1883208" y="3014574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30B96FA-FA5E-7E92-F56E-56884FD14E16}"/>
                </a:ext>
              </a:extLst>
            </p:cNvPr>
            <p:cNvGrpSpPr/>
            <p:nvPr/>
          </p:nvGrpSpPr>
          <p:grpSpPr>
            <a:xfrm>
              <a:off x="2346321" y="2222061"/>
              <a:ext cx="358875" cy="358875"/>
              <a:chOff x="7788456" y="2165362"/>
              <a:chExt cx="522000" cy="522000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01E36C75-1E57-2791-5D6F-6C8F23B6697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300AB57A-4E07-A974-0C4F-3E9B72FA03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A7009A63-47B5-EC81-BE17-0A998FEC0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F726376-BD8E-13E0-385C-14F1C6BD743F}"/>
                </a:ext>
              </a:extLst>
            </p:cNvPr>
            <p:cNvGrpSpPr/>
            <p:nvPr/>
          </p:nvGrpSpPr>
          <p:grpSpPr>
            <a:xfrm>
              <a:off x="2929439" y="2222061"/>
              <a:ext cx="358875" cy="358875"/>
              <a:chOff x="7788456" y="2165362"/>
              <a:chExt cx="522000" cy="522000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96C25E2C-D5BA-D3C9-25D6-61E2F448EB1C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82A5F2C4-6E9F-777D-DDCF-D4F5E3821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C77574A-44D5-0C8D-7E88-5F211642B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B084758-1AA7-A5E5-3F92-3971709B8CC3}"/>
                </a:ext>
              </a:extLst>
            </p:cNvPr>
            <p:cNvGrpSpPr/>
            <p:nvPr/>
          </p:nvGrpSpPr>
          <p:grpSpPr>
            <a:xfrm>
              <a:off x="3512353" y="2222061"/>
              <a:ext cx="358875" cy="358875"/>
              <a:chOff x="7788456" y="2165362"/>
              <a:chExt cx="522000" cy="522000"/>
            </a:xfrm>
          </p:grpSpPr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04FF0040-AA2D-708F-8EE6-D8C8A9D124CD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0931C633-D743-C27B-2C97-5FA37C329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D611391-C863-306A-4FFF-7C0C87AA1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EEB2BC65-5A53-8D3C-00EC-56C4088C74CE}"/>
                </a:ext>
              </a:extLst>
            </p:cNvPr>
            <p:cNvGrpSpPr/>
            <p:nvPr/>
          </p:nvGrpSpPr>
          <p:grpSpPr>
            <a:xfrm>
              <a:off x="4095268" y="2222061"/>
              <a:ext cx="358875" cy="358875"/>
              <a:chOff x="7788456" y="2165362"/>
              <a:chExt cx="522000" cy="522000"/>
            </a:xfrm>
          </p:grpSpPr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A191D5CF-898B-48C8-24FD-0442849AA1C6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2A666B03-AF63-C0E3-8605-CE6D6F53F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363306F-A070-0DCE-2351-156C47969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EE1A76-61C8-CF81-EE99-790FF5AE6D0B}"/>
                </a:ext>
              </a:extLst>
            </p:cNvPr>
            <p:cNvGrpSpPr/>
            <p:nvPr/>
          </p:nvGrpSpPr>
          <p:grpSpPr>
            <a:xfrm>
              <a:off x="4678183" y="2222061"/>
              <a:ext cx="358875" cy="358875"/>
              <a:chOff x="7788456" y="2165362"/>
              <a:chExt cx="522000" cy="522000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BB5C1E5A-CF58-3E85-E890-55956EE8377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8F15B9A4-95BB-9FCE-8A34-208F9E8A4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2EE9C126-5ED0-6500-BF73-53297D7EF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6E2870EA-AE2F-FC7D-1F6B-6389E5CD847F}"/>
                </a:ext>
              </a:extLst>
            </p:cNvPr>
            <p:cNvGrpSpPr/>
            <p:nvPr/>
          </p:nvGrpSpPr>
          <p:grpSpPr>
            <a:xfrm>
              <a:off x="5261097" y="2222061"/>
              <a:ext cx="358875" cy="358875"/>
              <a:chOff x="7788456" y="2165362"/>
              <a:chExt cx="522000" cy="522000"/>
            </a:xfrm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C4A75CA8-C2E2-DFA1-972B-11AC139BDFE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8DFFC70-456C-312D-9896-29B4721FEE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C995BF89-B916-2E23-2D01-56AD8E680B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6D8B74A-1FCE-9C2E-A95D-3E5EBB7C49D3}"/>
                </a:ext>
              </a:extLst>
            </p:cNvPr>
            <p:cNvSpPr txBox="1"/>
            <p:nvPr/>
          </p:nvSpPr>
          <p:spPr>
            <a:xfrm>
              <a:off x="468654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9CCC356-2623-653C-FFA1-2A86A470B232}"/>
                </a:ext>
              </a:extLst>
            </p:cNvPr>
            <p:cNvSpPr txBox="1"/>
            <p:nvPr/>
          </p:nvSpPr>
          <p:spPr>
            <a:xfrm>
              <a:off x="5269457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1E6C8629-6E51-BEDC-93F9-E0594C3B687E}"/>
                </a:ext>
              </a:extLst>
            </p:cNvPr>
            <p:cNvSpPr txBox="1"/>
            <p:nvPr/>
          </p:nvSpPr>
          <p:spPr>
            <a:xfrm>
              <a:off x="4686542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13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253C84F-3A3F-756D-680E-AB600EEDDD26}"/>
                </a:ext>
              </a:extLst>
            </p:cNvPr>
            <p:cNvSpPr txBox="1"/>
            <p:nvPr/>
          </p:nvSpPr>
          <p:spPr>
            <a:xfrm>
              <a:off x="5269458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14</a:t>
              </a: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1DAD445-F632-7D6F-C891-0D465826AA2E}"/>
                </a:ext>
              </a:extLst>
            </p:cNvPr>
            <p:cNvGrpSpPr/>
            <p:nvPr/>
          </p:nvGrpSpPr>
          <p:grpSpPr>
            <a:xfrm>
              <a:off x="4678183" y="2967192"/>
              <a:ext cx="358875" cy="358875"/>
              <a:chOff x="7788456" y="2165362"/>
              <a:chExt cx="522000" cy="522000"/>
            </a:xfrm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7FE8AD5-98FC-7AA5-26B0-BA6710BE34B5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98C6D80-9702-8415-48DE-5B6F9E5B3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AC0407C4-1F8F-A7EC-77E7-8E2EA32D7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D9BB437-9B1D-CB9D-D06A-8D1F53791F9B}"/>
                </a:ext>
              </a:extLst>
            </p:cNvPr>
            <p:cNvGrpSpPr/>
            <p:nvPr/>
          </p:nvGrpSpPr>
          <p:grpSpPr>
            <a:xfrm>
              <a:off x="5261097" y="2967192"/>
              <a:ext cx="358875" cy="358875"/>
              <a:chOff x="7788456" y="2165362"/>
              <a:chExt cx="522000" cy="52200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A37DC465-D836-BBAB-EA09-3ADBE88183C1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7C385988-7A64-BB6C-575D-6CC1986318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28B21942-26B9-1F08-D3F1-A209535CFC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90C4A84-39CA-8B34-D389-CACB4968F79C}"/>
                </a:ext>
              </a:extLst>
            </p:cNvPr>
            <p:cNvGrpSpPr/>
            <p:nvPr/>
          </p:nvGrpSpPr>
          <p:grpSpPr>
            <a:xfrm>
              <a:off x="5845523" y="2222061"/>
              <a:ext cx="358875" cy="358875"/>
              <a:chOff x="7788456" y="2165362"/>
              <a:chExt cx="522000" cy="522000"/>
            </a:xfrm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2BCCF163-FFA9-C2FC-59D2-EE4007654B8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E6B48B1B-2F98-3A59-1965-7E0B39B655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DFDDD4F-614A-2F4C-A10E-87494B51A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D1EDFF9B-0916-819E-A0C2-102E2EBD40BC}"/>
                </a:ext>
              </a:extLst>
            </p:cNvPr>
            <p:cNvGrpSpPr/>
            <p:nvPr/>
          </p:nvGrpSpPr>
          <p:grpSpPr>
            <a:xfrm>
              <a:off x="6428437" y="2222061"/>
              <a:ext cx="358875" cy="358875"/>
              <a:chOff x="7788456" y="2165362"/>
              <a:chExt cx="522000" cy="522000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1F279E14-2232-8E5B-35D7-A0F81E091B00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45D3C5C3-4131-C0F3-9DC3-BC577689C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48DEF686-7BC1-458D-12B5-75F6C7EEE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4047D9C-3D32-F53D-54CE-1AA3277F3CCA}"/>
                </a:ext>
              </a:extLst>
            </p:cNvPr>
            <p:cNvSpPr txBox="1"/>
            <p:nvPr/>
          </p:nvSpPr>
          <p:spPr>
            <a:xfrm>
              <a:off x="5853883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7890C560-53E1-4D7E-7C8F-1BEA89C80E60}"/>
                </a:ext>
              </a:extLst>
            </p:cNvPr>
            <p:cNvSpPr txBox="1"/>
            <p:nvPr/>
          </p:nvSpPr>
          <p:spPr>
            <a:xfrm>
              <a:off x="6436797" y="1976866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B2623EE-E65B-9757-DD00-8B25BAFF8D3A}"/>
                </a:ext>
              </a:extLst>
            </p:cNvPr>
            <p:cNvSpPr txBox="1"/>
            <p:nvPr/>
          </p:nvSpPr>
          <p:spPr>
            <a:xfrm>
              <a:off x="5853882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15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162560A-E5E7-C055-4EC9-0DFB7072E5D3}"/>
                </a:ext>
              </a:extLst>
            </p:cNvPr>
            <p:cNvSpPr txBox="1"/>
            <p:nvPr/>
          </p:nvSpPr>
          <p:spPr>
            <a:xfrm>
              <a:off x="6436798" y="3313655"/>
              <a:ext cx="34176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1100" spc="0" baseline="0" dirty="0"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29578ACD-DAF9-163E-6DD3-03FD78B852CD}"/>
                </a:ext>
              </a:extLst>
            </p:cNvPr>
            <p:cNvGrpSpPr/>
            <p:nvPr/>
          </p:nvGrpSpPr>
          <p:grpSpPr>
            <a:xfrm>
              <a:off x="5845523" y="2967192"/>
              <a:ext cx="358875" cy="358875"/>
              <a:chOff x="7788456" y="2165362"/>
              <a:chExt cx="522000" cy="522000"/>
            </a:xfrm>
          </p:grpSpPr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85E11CB7-9D5E-1960-4B89-2694667CF9EA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7EA55F42-5923-E69C-D514-EA798E06B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625D2F07-706D-9A3A-B309-8D29FA9F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CFF4165-2B73-520E-ABC6-612DEE6BDCC6}"/>
                </a:ext>
              </a:extLst>
            </p:cNvPr>
            <p:cNvGrpSpPr/>
            <p:nvPr/>
          </p:nvGrpSpPr>
          <p:grpSpPr>
            <a:xfrm>
              <a:off x="6428437" y="2967192"/>
              <a:ext cx="358875" cy="358875"/>
              <a:chOff x="7788456" y="2165362"/>
              <a:chExt cx="522000" cy="522000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BE2DDF8B-6DC9-EA9F-B2B4-69A121A515B4}"/>
                  </a:ext>
                </a:extLst>
              </p:cNvPr>
              <p:cNvSpPr/>
              <p:nvPr/>
            </p:nvSpPr>
            <p:spPr>
              <a:xfrm>
                <a:off x="7788456" y="2165362"/>
                <a:ext cx="522000" cy="5220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7A1F784-95E8-BBC6-7E83-CF3E4EBCA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4456" y="2291362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318B3BC-3ADD-5C72-F37D-C3DA98CA3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4456" y="238136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D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D298513-6806-717B-CF5F-91337DCF12E4}"/>
                </a:ext>
              </a:extLst>
            </p:cNvPr>
            <p:cNvSpPr txBox="1"/>
            <p:nvPr/>
          </p:nvSpPr>
          <p:spPr>
            <a:xfrm>
              <a:off x="6776026" y="2269443"/>
              <a:ext cx="325730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IN</a:t>
              </a:r>
              <a:endParaRPr lang="en-DE" sz="110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4031E7E-550C-A8FE-61DD-EE668B4D7991}"/>
                </a:ext>
              </a:extLst>
            </p:cNvPr>
            <p:cNvSpPr txBox="1"/>
            <p:nvPr/>
          </p:nvSpPr>
          <p:spPr>
            <a:xfrm>
              <a:off x="6776026" y="3014574"/>
              <a:ext cx="482824" cy="264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1100" dirty="0">
                  <a:latin typeface="Arial"/>
                  <a:cs typeface="Arial"/>
                  <a:sym typeface="Arial"/>
                  <a:rtl val="0"/>
                </a:rPr>
                <a:t>OUT</a:t>
              </a: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1254F8D-87EB-7C65-3C2A-47855B233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5466" y="2720064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25FB633-5FC6-D0F6-7771-03D54A4D3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8625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4C82F98-1F2D-894B-EAE0-93DFD43DB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784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2016F02-196F-E85B-AC03-13233CB6F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4943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07DEB91-35E0-6997-4D4C-AF9B59CB2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102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9C7E4DE4-79EC-DD01-CF60-87C08BF48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261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DD0E58D4-1194-EEB6-E498-28B8A9E4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420" y="2718402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E416AD6A-3197-9FDD-F915-7BC1CF90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7582" y="2720064"/>
              <a:ext cx="108000" cy="108000"/>
            </a:xfrm>
            <a:prstGeom prst="ellipse">
              <a:avLst/>
            </a:prstGeom>
            <a:gradFill flip="none" rotWithShape="1">
              <a:gsLst>
                <a:gs pos="25000">
                  <a:srgbClr val="72AA5C"/>
                </a:gs>
                <a:gs pos="0">
                  <a:srgbClr val="68A569"/>
                </a:gs>
                <a:gs pos="91000">
                  <a:srgbClr val="6BA567"/>
                </a:gs>
                <a:gs pos="60000">
                  <a:srgbClr val="3C7A3F"/>
                </a:gs>
                <a:gs pos="100000">
                  <a:srgbClr val="5C8D5B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45F657FA-155A-528F-19DB-FE477172B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4300" y="577953"/>
              <a:ext cx="70588" cy="72000"/>
            </a:xfrm>
            <a:prstGeom prst="ellipse">
              <a:avLst/>
            </a:prstGeom>
            <a:gradFill flip="none" rotWithShape="1"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989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0" name="Hexagon 1009">
              <a:extLst>
                <a:ext uri="{FF2B5EF4-FFF2-40B4-BE49-F238E27FC236}">
                  <a16:creationId xmlns:a16="http://schemas.microsoft.com/office/drawing/2014/main" id="{AEF4899D-5A0A-57C1-CFBD-D1924C2F71EC}"/>
                </a:ext>
              </a:extLst>
            </p:cNvPr>
            <p:cNvSpPr>
              <a:spLocks noChangeAspect="1"/>
            </p:cNvSpPr>
            <p:nvPr/>
          </p:nvSpPr>
          <p:spPr>
            <a:xfrm rot="8711408">
              <a:off x="7068135" y="558002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2" name="Hexagon 1011">
              <a:extLst>
                <a:ext uri="{FF2B5EF4-FFF2-40B4-BE49-F238E27FC236}">
                  <a16:creationId xmlns:a16="http://schemas.microsoft.com/office/drawing/2014/main" id="{1B8C71B1-3180-33FF-19F2-EE01771017E9}"/>
                </a:ext>
              </a:extLst>
            </p:cNvPr>
            <p:cNvSpPr>
              <a:spLocks noChangeAspect="1"/>
            </p:cNvSpPr>
            <p:nvPr/>
          </p:nvSpPr>
          <p:spPr>
            <a:xfrm rot="14127394">
              <a:off x="7070703" y="3300296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5" name="Hexagon 1014">
              <a:extLst>
                <a:ext uri="{FF2B5EF4-FFF2-40B4-BE49-F238E27FC236}">
                  <a16:creationId xmlns:a16="http://schemas.microsoft.com/office/drawing/2014/main" id="{61A4DE77-3CFC-C185-60BE-F47E117FDF48}"/>
                </a:ext>
              </a:extLst>
            </p:cNvPr>
            <p:cNvSpPr>
              <a:spLocks noChangeAspect="1"/>
            </p:cNvSpPr>
            <p:nvPr/>
          </p:nvSpPr>
          <p:spPr>
            <a:xfrm rot="18702755">
              <a:off x="1987834" y="577953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17" name="Hexagon 1016">
              <a:extLst>
                <a:ext uri="{FF2B5EF4-FFF2-40B4-BE49-F238E27FC236}">
                  <a16:creationId xmlns:a16="http://schemas.microsoft.com/office/drawing/2014/main" id="{4F98D4EF-6E51-63EA-7328-725E1D702331}"/>
                </a:ext>
              </a:extLst>
            </p:cNvPr>
            <p:cNvSpPr>
              <a:spLocks noChangeAspect="1"/>
            </p:cNvSpPr>
            <p:nvPr/>
          </p:nvSpPr>
          <p:spPr>
            <a:xfrm rot="1202091">
              <a:off x="1990402" y="3320247"/>
              <a:ext cx="83520" cy="72000"/>
            </a:xfrm>
            <a:prstGeom prst="hexagon">
              <a:avLst/>
            </a:prstGeom>
            <a:gradFill>
              <a:gsLst>
                <a:gs pos="100000">
                  <a:srgbClr val="323A2F"/>
                </a:gs>
                <a:gs pos="56000">
                  <a:srgbClr val="6E726C"/>
                </a:gs>
                <a:gs pos="50000">
                  <a:srgbClr val="FCFCFF"/>
                </a:gs>
                <a:gs pos="36000">
                  <a:srgbClr val="E3E3E4"/>
                </a:gs>
                <a:gs pos="0">
                  <a:srgbClr val="C9C9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DB9B7443-AF50-C974-49DF-4E924D7DA1E1}"/>
              </a:ext>
            </a:extLst>
          </p:cNvPr>
          <p:cNvSpPr/>
          <p:nvPr/>
        </p:nvSpPr>
        <p:spPr>
          <a:xfrm>
            <a:off x="6387742" y="5245687"/>
            <a:ext cx="5400000" cy="252000"/>
          </a:xfrm>
          <a:prstGeom prst="rect">
            <a:avLst/>
          </a:prstGeom>
          <a:gradFill>
            <a:gsLst>
              <a:gs pos="24000">
                <a:srgbClr val="CCC7C1"/>
              </a:gs>
              <a:gs pos="11000">
                <a:srgbClr val="E8E4DF"/>
              </a:gs>
              <a:gs pos="4000">
                <a:srgbClr val="E6E2D8"/>
              </a:gs>
              <a:gs pos="0">
                <a:srgbClr val="FCF8F4"/>
              </a:gs>
              <a:gs pos="73000">
                <a:srgbClr val="C3BFBA"/>
              </a:gs>
              <a:gs pos="48000">
                <a:srgbClr val="C6C1BE"/>
              </a:gs>
              <a:gs pos="99000">
                <a:srgbClr val="D1CFC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8523EC03-F894-A2FF-AB1A-528C659C1706}"/>
              </a:ext>
            </a:extLst>
          </p:cNvPr>
          <p:cNvSpPr/>
          <p:nvPr/>
        </p:nvSpPr>
        <p:spPr>
          <a:xfrm>
            <a:off x="6387742" y="5497687"/>
            <a:ext cx="5400000" cy="18000"/>
          </a:xfrm>
          <a:prstGeom prst="rect">
            <a:avLst/>
          </a:prstGeom>
          <a:gradFill flip="none" rotWithShape="1">
            <a:gsLst>
              <a:gs pos="0">
                <a:srgbClr val="575650"/>
              </a:gs>
              <a:gs pos="77000">
                <a:srgbClr val="F2EEE9"/>
              </a:gs>
              <a:gs pos="67000">
                <a:srgbClr val="ADA9A4"/>
              </a:gs>
              <a:gs pos="23000">
                <a:srgbClr val="625D59"/>
              </a:gs>
              <a:gs pos="100000">
                <a:srgbClr val="E5E2D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3133425F-C256-BA73-E081-1D76A1AECFBE}"/>
              </a:ext>
            </a:extLst>
          </p:cNvPr>
          <p:cNvSpPr/>
          <p:nvPr/>
        </p:nvSpPr>
        <p:spPr>
          <a:xfrm>
            <a:off x="6387742" y="5515687"/>
            <a:ext cx="5400000" cy="252000"/>
          </a:xfrm>
          <a:prstGeom prst="rect">
            <a:avLst/>
          </a:prstGeom>
          <a:gradFill>
            <a:gsLst>
              <a:gs pos="24000">
                <a:srgbClr val="C5C1BC"/>
              </a:gs>
              <a:gs pos="8000">
                <a:srgbClr val="C1BDB8"/>
              </a:gs>
              <a:gs pos="4000">
                <a:srgbClr val="E9E5E0"/>
              </a:gs>
              <a:gs pos="0">
                <a:srgbClr val="F4EFEC"/>
              </a:gs>
              <a:gs pos="74000">
                <a:srgbClr val="C0BBB6"/>
              </a:gs>
              <a:gs pos="48000">
                <a:srgbClr val="C2C1BF"/>
              </a:gs>
              <a:gs pos="99000">
                <a:srgbClr val="BAB9B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D068D4E5-54CE-BC37-F8DB-6644C2EDA7B0}"/>
              </a:ext>
            </a:extLst>
          </p:cNvPr>
          <p:cNvSpPr/>
          <p:nvPr/>
        </p:nvSpPr>
        <p:spPr>
          <a:xfrm>
            <a:off x="6387742" y="5767687"/>
            <a:ext cx="5400000" cy="18000"/>
          </a:xfrm>
          <a:prstGeom prst="rect">
            <a:avLst/>
          </a:prstGeom>
          <a:gradFill flip="none" rotWithShape="1">
            <a:gsLst>
              <a:gs pos="0">
                <a:srgbClr val="5D5953"/>
              </a:gs>
              <a:gs pos="87500">
                <a:srgbClr val="E7E3DC"/>
              </a:gs>
              <a:gs pos="75000">
                <a:srgbClr val="F9F5F0"/>
              </a:gs>
              <a:gs pos="61000">
                <a:srgbClr val="98948E"/>
              </a:gs>
              <a:gs pos="100000">
                <a:srgbClr val="F1ECE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61B25F74-A4CC-1F5F-C17C-17FEDB3784A3}"/>
              </a:ext>
            </a:extLst>
          </p:cNvPr>
          <p:cNvSpPr/>
          <p:nvPr/>
        </p:nvSpPr>
        <p:spPr>
          <a:xfrm>
            <a:off x="6387742" y="5785687"/>
            <a:ext cx="5400000" cy="252000"/>
          </a:xfrm>
          <a:prstGeom prst="rect">
            <a:avLst/>
          </a:prstGeom>
          <a:gradFill>
            <a:gsLst>
              <a:gs pos="14000">
                <a:srgbClr val="C2BEB6"/>
              </a:gs>
              <a:gs pos="8000">
                <a:srgbClr val="C4C1B8"/>
              </a:gs>
              <a:gs pos="4000">
                <a:srgbClr val="E9E5DB"/>
              </a:gs>
              <a:gs pos="0">
                <a:srgbClr val="FBF7F2"/>
              </a:gs>
              <a:gs pos="74000">
                <a:srgbClr val="BBB6B3"/>
              </a:gs>
              <a:gs pos="48000">
                <a:srgbClr val="BFB9B7"/>
              </a:gs>
              <a:gs pos="99000">
                <a:srgbClr val="BEB9B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0C34DD33-827F-DA27-743B-6B39FC9E300C}"/>
              </a:ext>
            </a:extLst>
          </p:cNvPr>
          <p:cNvSpPr/>
          <p:nvPr/>
        </p:nvSpPr>
        <p:spPr>
          <a:xfrm>
            <a:off x="6387742" y="6037687"/>
            <a:ext cx="5400000" cy="18000"/>
          </a:xfrm>
          <a:prstGeom prst="rect">
            <a:avLst/>
          </a:prstGeom>
          <a:gradFill flip="none" rotWithShape="1">
            <a:gsLst>
              <a:gs pos="0">
                <a:srgbClr val="5E5955"/>
              </a:gs>
              <a:gs pos="76000">
                <a:srgbClr val="FDF9F1"/>
              </a:gs>
              <a:gs pos="62000">
                <a:srgbClr val="A8A49F"/>
              </a:gs>
              <a:gs pos="100000">
                <a:srgbClr val="EEE7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ABC43431-3675-EA86-9A8F-63A6ED88EB65}"/>
              </a:ext>
            </a:extLst>
          </p:cNvPr>
          <p:cNvSpPr/>
          <p:nvPr/>
        </p:nvSpPr>
        <p:spPr>
          <a:xfrm>
            <a:off x="6387742" y="6055687"/>
            <a:ext cx="5400000" cy="252000"/>
          </a:xfrm>
          <a:prstGeom prst="rect">
            <a:avLst/>
          </a:prstGeom>
          <a:gradFill>
            <a:gsLst>
              <a:gs pos="12000">
                <a:srgbClr val="C1BBB6"/>
              </a:gs>
              <a:gs pos="4000">
                <a:srgbClr val="E2DED9"/>
              </a:gs>
              <a:gs pos="0">
                <a:srgbClr val="FBF7F2"/>
              </a:gs>
              <a:gs pos="74000">
                <a:srgbClr val="BEB8B4"/>
              </a:gs>
              <a:gs pos="48000">
                <a:srgbClr val="BBB6B3"/>
              </a:gs>
              <a:gs pos="99000">
                <a:srgbClr val="BFBEB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8883F6CF-CEEE-B560-2B54-00F337B5651F}"/>
              </a:ext>
            </a:extLst>
          </p:cNvPr>
          <p:cNvSpPr/>
          <p:nvPr/>
        </p:nvSpPr>
        <p:spPr>
          <a:xfrm>
            <a:off x="6387742" y="6307687"/>
            <a:ext cx="5400000" cy="18000"/>
          </a:xfrm>
          <a:prstGeom prst="rect">
            <a:avLst/>
          </a:prstGeom>
          <a:gradFill flip="none" rotWithShape="1">
            <a:gsLst>
              <a:gs pos="22000">
                <a:srgbClr val="726C6B"/>
              </a:gs>
              <a:gs pos="0">
                <a:srgbClr val="898886"/>
              </a:gs>
              <a:gs pos="87500">
                <a:srgbClr val="E6E1DE"/>
              </a:gs>
              <a:gs pos="75000">
                <a:srgbClr val="FCF8F3"/>
              </a:gs>
              <a:gs pos="55000">
                <a:srgbClr val="62615C"/>
              </a:gs>
              <a:gs pos="100000">
                <a:srgbClr val="F2EEE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86FD75FC-B18E-AF06-DA52-486B5B31EB09}"/>
              </a:ext>
            </a:extLst>
          </p:cNvPr>
          <p:cNvSpPr/>
          <p:nvPr/>
        </p:nvSpPr>
        <p:spPr>
          <a:xfrm>
            <a:off x="6387742" y="6325687"/>
            <a:ext cx="5400000" cy="252000"/>
          </a:xfrm>
          <a:prstGeom prst="rect">
            <a:avLst/>
          </a:prstGeom>
          <a:gradFill>
            <a:gsLst>
              <a:gs pos="24000">
                <a:srgbClr val="BDB9B4"/>
              </a:gs>
              <a:gs pos="4000">
                <a:srgbClr val="E3DEDB"/>
              </a:gs>
              <a:gs pos="0">
                <a:srgbClr val="FBF7F2"/>
              </a:gs>
              <a:gs pos="74000">
                <a:srgbClr val="C6C2BD"/>
              </a:gs>
              <a:gs pos="48000">
                <a:srgbClr val="B4AEAB"/>
              </a:gs>
              <a:gs pos="99000">
                <a:srgbClr val="C4BEB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BFB16E21-761F-58FE-3F13-78A9BA707427}"/>
              </a:ext>
            </a:extLst>
          </p:cNvPr>
          <p:cNvSpPr/>
          <p:nvPr/>
        </p:nvSpPr>
        <p:spPr>
          <a:xfrm>
            <a:off x="6387742" y="6577687"/>
            <a:ext cx="5400000" cy="18000"/>
          </a:xfrm>
          <a:prstGeom prst="rect">
            <a:avLst/>
          </a:prstGeom>
          <a:gradFill flip="none" rotWithShape="1">
            <a:gsLst>
              <a:gs pos="0">
                <a:srgbClr val="66615D"/>
              </a:gs>
              <a:gs pos="87500">
                <a:srgbClr val="F3EFE7"/>
              </a:gs>
              <a:gs pos="60000">
                <a:srgbClr val="FFFCF5"/>
              </a:gs>
              <a:gs pos="47000">
                <a:srgbClr val="8B8A86"/>
              </a:gs>
              <a:gs pos="100000">
                <a:srgbClr val="DDD9D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29BA5322-14C7-3BD9-4E63-F9E64E817453}"/>
              </a:ext>
            </a:extLst>
          </p:cNvPr>
          <p:cNvSpPr/>
          <p:nvPr/>
        </p:nvSpPr>
        <p:spPr>
          <a:xfrm>
            <a:off x="6387742" y="5227687"/>
            <a:ext cx="5400000" cy="18000"/>
          </a:xfrm>
          <a:prstGeom prst="rect">
            <a:avLst/>
          </a:prstGeom>
          <a:gradFill flip="none" rotWithShape="1">
            <a:gsLst>
              <a:gs pos="0">
                <a:srgbClr val="666160"/>
              </a:gs>
              <a:gs pos="75000">
                <a:srgbClr val="F5F1EC"/>
              </a:gs>
              <a:gs pos="60000">
                <a:srgbClr val="5F5E5C"/>
              </a:gs>
              <a:gs pos="100000">
                <a:srgbClr val="E5E2D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5C789DC1-8710-5DF1-557C-1999F859DE78}"/>
              </a:ext>
            </a:extLst>
          </p:cNvPr>
          <p:cNvSpPr/>
          <p:nvPr/>
        </p:nvSpPr>
        <p:spPr>
          <a:xfrm>
            <a:off x="6387742" y="5011687"/>
            <a:ext cx="5400000" cy="216000"/>
          </a:xfrm>
          <a:prstGeom prst="rect">
            <a:avLst/>
          </a:prstGeom>
          <a:gradFill>
            <a:gsLst>
              <a:gs pos="0">
                <a:srgbClr val="E7DDCF"/>
              </a:gs>
              <a:gs pos="87000">
                <a:srgbClr val="C5C0BD"/>
              </a:gs>
              <a:gs pos="75000">
                <a:srgbClr val="D7D3CD"/>
              </a:gs>
              <a:gs pos="57000">
                <a:srgbClr val="D3CEC4"/>
              </a:gs>
              <a:gs pos="46000">
                <a:srgbClr val="F0EBE1"/>
              </a:gs>
              <a:gs pos="21000">
                <a:srgbClr val="F9F4E9"/>
              </a:gs>
              <a:gs pos="99000">
                <a:srgbClr val="CDC9C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9FDA5F50-64F4-B443-B4BA-52908D43B8FA}"/>
              </a:ext>
            </a:extLst>
          </p:cNvPr>
          <p:cNvSpPr/>
          <p:nvPr/>
        </p:nvSpPr>
        <p:spPr>
          <a:xfrm>
            <a:off x="6387742" y="6595687"/>
            <a:ext cx="5400000" cy="216000"/>
          </a:xfrm>
          <a:prstGeom prst="rect">
            <a:avLst/>
          </a:prstGeom>
          <a:gradFill flip="none" rotWithShape="1">
            <a:gsLst>
              <a:gs pos="0">
                <a:srgbClr val="1B1B0D"/>
              </a:gs>
              <a:gs pos="93000">
                <a:srgbClr val="E9E5DA"/>
              </a:gs>
              <a:gs pos="87000">
                <a:srgbClr val="EEEAE3"/>
              </a:gs>
              <a:gs pos="50000">
                <a:srgbClr val="9F9E99"/>
              </a:gs>
              <a:gs pos="99000">
                <a:srgbClr val="FAFCF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40" name="Round Same-side Corner of Rectangle 639">
            <a:extLst>
              <a:ext uri="{FF2B5EF4-FFF2-40B4-BE49-F238E27FC236}">
                <a16:creationId xmlns:a16="http://schemas.microsoft.com/office/drawing/2014/main" id="{D3029054-0C72-2901-5040-E8C0CD7FF3D5}"/>
              </a:ext>
            </a:extLst>
          </p:cNvPr>
          <p:cNvSpPr/>
          <p:nvPr/>
        </p:nvSpPr>
        <p:spPr>
          <a:xfrm rot="5400000">
            <a:off x="11012277" y="5729167"/>
            <a:ext cx="1909252" cy="371034"/>
          </a:xfrm>
          <a:custGeom>
            <a:avLst/>
            <a:gdLst>
              <a:gd name="connsiteX0" fmla="*/ 109318 w 1863947"/>
              <a:gd name="connsiteY0" fmla="*/ 0 h 371034"/>
              <a:gd name="connsiteX1" fmla="*/ 1754629 w 1863947"/>
              <a:gd name="connsiteY1" fmla="*/ 0 h 371034"/>
              <a:gd name="connsiteX2" fmla="*/ 1863947 w 1863947"/>
              <a:gd name="connsiteY2" fmla="*/ 109318 h 371034"/>
              <a:gd name="connsiteX3" fmla="*/ 1863947 w 1863947"/>
              <a:gd name="connsiteY3" fmla="*/ 333215 h 371034"/>
              <a:gd name="connsiteX4" fmla="*/ 1826128 w 1863947"/>
              <a:gd name="connsiteY4" fmla="*/ 371034 h 371034"/>
              <a:gd name="connsiteX5" fmla="*/ 37819 w 1863947"/>
              <a:gd name="connsiteY5" fmla="*/ 371034 h 371034"/>
              <a:gd name="connsiteX6" fmla="*/ 0 w 1863947"/>
              <a:gd name="connsiteY6" fmla="*/ 333215 h 371034"/>
              <a:gd name="connsiteX7" fmla="*/ 0 w 1863947"/>
              <a:gd name="connsiteY7" fmla="*/ 109318 h 371034"/>
              <a:gd name="connsiteX8" fmla="*/ 109318 w 1863947"/>
              <a:gd name="connsiteY8" fmla="*/ 0 h 371034"/>
              <a:gd name="connsiteX0" fmla="*/ 109318 w 1883000"/>
              <a:gd name="connsiteY0" fmla="*/ 0 h 371034"/>
              <a:gd name="connsiteX1" fmla="*/ 1754629 w 1883000"/>
              <a:gd name="connsiteY1" fmla="*/ 0 h 371034"/>
              <a:gd name="connsiteX2" fmla="*/ 1883000 w 1883000"/>
              <a:gd name="connsiteY2" fmla="*/ 169643 h 371034"/>
              <a:gd name="connsiteX3" fmla="*/ 1863947 w 1883000"/>
              <a:gd name="connsiteY3" fmla="*/ 333215 h 371034"/>
              <a:gd name="connsiteX4" fmla="*/ 1826128 w 1883000"/>
              <a:gd name="connsiteY4" fmla="*/ 371034 h 371034"/>
              <a:gd name="connsiteX5" fmla="*/ 37819 w 1883000"/>
              <a:gd name="connsiteY5" fmla="*/ 371034 h 371034"/>
              <a:gd name="connsiteX6" fmla="*/ 0 w 1883000"/>
              <a:gd name="connsiteY6" fmla="*/ 333215 h 371034"/>
              <a:gd name="connsiteX7" fmla="*/ 0 w 1883000"/>
              <a:gd name="connsiteY7" fmla="*/ 109318 h 371034"/>
              <a:gd name="connsiteX8" fmla="*/ 109318 w 1883000"/>
              <a:gd name="connsiteY8" fmla="*/ 0 h 371034"/>
              <a:gd name="connsiteX0" fmla="*/ 109318 w 1883000"/>
              <a:gd name="connsiteY0" fmla="*/ 0 h 371034"/>
              <a:gd name="connsiteX1" fmla="*/ 1754629 w 1883000"/>
              <a:gd name="connsiteY1" fmla="*/ 0 h 371034"/>
              <a:gd name="connsiteX2" fmla="*/ 1883000 w 1883000"/>
              <a:gd name="connsiteY2" fmla="*/ 169643 h 371034"/>
              <a:gd name="connsiteX3" fmla="*/ 1863947 w 1883000"/>
              <a:gd name="connsiteY3" fmla="*/ 333215 h 371034"/>
              <a:gd name="connsiteX4" fmla="*/ 1826128 w 1883000"/>
              <a:gd name="connsiteY4" fmla="*/ 371034 h 371034"/>
              <a:gd name="connsiteX5" fmla="*/ 37819 w 1883000"/>
              <a:gd name="connsiteY5" fmla="*/ 371034 h 371034"/>
              <a:gd name="connsiteX6" fmla="*/ 0 w 1883000"/>
              <a:gd name="connsiteY6" fmla="*/ 333215 h 371034"/>
              <a:gd name="connsiteX7" fmla="*/ 0 w 1883000"/>
              <a:gd name="connsiteY7" fmla="*/ 109318 h 371034"/>
              <a:gd name="connsiteX8" fmla="*/ 109318 w 1883000"/>
              <a:gd name="connsiteY8" fmla="*/ 0 h 371034"/>
              <a:gd name="connsiteX0" fmla="*/ 134718 w 1908400"/>
              <a:gd name="connsiteY0" fmla="*/ 0 h 371034"/>
              <a:gd name="connsiteX1" fmla="*/ 1780029 w 1908400"/>
              <a:gd name="connsiteY1" fmla="*/ 0 h 371034"/>
              <a:gd name="connsiteX2" fmla="*/ 1908400 w 1908400"/>
              <a:gd name="connsiteY2" fmla="*/ 169643 h 371034"/>
              <a:gd name="connsiteX3" fmla="*/ 1889347 w 1908400"/>
              <a:gd name="connsiteY3" fmla="*/ 333215 h 371034"/>
              <a:gd name="connsiteX4" fmla="*/ 1851528 w 1908400"/>
              <a:gd name="connsiteY4" fmla="*/ 371034 h 371034"/>
              <a:gd name="connsiteX5" fmla="*/ 63219 w 1908400"/>
              <a:gd name="connsiteY5" fmla="*/ 371034 h 371034"/>
              <a:gd name="connsiteX6" fmla="*/ 25400 w 1908400"/>
              <a:gd name="connsiteY6" fmla="*/ 333215 h 371034"/>
              <a:gd name="connsiteX7" fmla="*/ 0 w 1908400"/>
              <a:gd name="connsiteY7" fmla="*/ 169643 h 371034"/>
              <a:gd name="connsiteX8" fmla="*/ 134718 w 1908400"/>
              <a:gd name="connsiteY8" fmla="*/ 0 h 371034"/>
              <a:gd name="connsiteX0" fmla="*/ 134718 w 1909252"/>
              <a:gd name="connsiteY0" fmla="*/ 0 h 371034"/>
              <a:gd name="connsiteX1" fmla="*/ 1859404 w 1909252"/>
              <a:gd name="connsiteY1" fmla="*/ 0 h 371034"/>
              <a:gd name="connsiteX2" fmla="*/ 1908400 w 1909252"/>
              <a:gd name="connsiteY2" fmla="*/ 169643 h 371034"/>
              <a:gd name="connsiteX3" fmla="*/ 1889347 w 1909252"/>
              <a:gd name="connsiteY3" fmla="*/ 333215 h 371034"/>
              <a:gd name="connsiteX4" fmla="*/ 1851528 w 1909252"/>
              <a:gd name="connsiteY4" fmla="*/ 371034 h 371034"/>
              <a:gd name="connsiteX5" fmla="*/ 63219 w 1909252"/>
              <a:gd name="connsiteY5" fmla="*/ 371034 h 371034"/>
              <a:gd name="connsiteX6" fmla="*/ 25400 w 1909252"/>
              <a:gd name="connsiteY6" fmla="*/ 333215 h 371034"/>
              <a:gd name="connsiteX7" fmla="*/ 0 w 1909252"/>
              <a:gd name="connsiteY7" fmla="*/ 169643 h 371034"/>
              <a:gd name="connsiteX8" fmla="*/ 134718 w 1909252"/>
              <a:gd name="connsiteY8" fmla="*/ 0 h 371034"/>
              <a:gd name="connsiteX0" fmla="*/ 61693 w 1909252"/>
              <a:gd name="connsiteY0" fmla="*/ 0 h 371034"/>
              <a:gd name="connsiteX1" fmla="*/ 1859404 w 1909252"/>
              <a:gd name="connsiteY1" fmla="*/ 0 h 371034"/>
              <a:gd name="connsiteX2" fmla="*/ 1908400 w 1909252"/>
              <a:gd name="connsiteY2" fmla="*/ 169643 h 371034"/>
              <a:gd name="connsiteX3" fmla="*/ 1889347 w 1909252"/>
              <a:gd name="connsiteY3" fmla="*/ 333215 h 371034"/>
              <a:gd name="connsiteX4" fmla="*/ 1851528 w 1909252"/>
              <a:gd name="connsiteY4" fmla="*/ 371034 h 371034"/>
              <a:gd name="connsiteX5" fmla="*/ 63219 w 1909252"/>
              <a:gd name="connsiteY5" fmla="*/ 371034 h 371034"/>
              <a:gd name="connsiteX6" fmla="*/ 25400 w 1909252"/>
              <a:gd name="connsiteY6" fmla="*/ 333215 h 371034"/>
              <a:gd name="connsiteX7" fmla="*/ 0 w 1909252"/>
              <a:gd name="connsiteY7" fmla="*/ 169643 h 371034"/>
              <a:gd name="connsiteX8" fmla="*/ 61693 w 1909252"/>
              <a:gd name="connsiteY8" fmla="*/ 0 h 3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252" h="371034">
                <a:moveTo>
                  <a:pt x="61693" y="0"/>
                </a:moveTo>
                <a:lnTo>
                  <a:pt x="1859404" y="0"/>
                </a:lnTo>
                <a:cubicBezTo>
                  <a:pt x="1919779" y="0"/>
                  <a:pt x="1908400" y="109268"/>
                  <a:pt x="1908400" y="169643"/>
                </a:cubicBezTo>
                <a:cubicBezTo>
                  <a:pt x="1908400" y="244275"/>
                  <a:pt x="1889347" y="312328"/>
                  <a:pt x="1889347" y="333215"/>
                </a:cubicBezTo>
                <a:cubicBezTo>
                  <a:pt x="1889347" y="354102"/>
                  <a:pt x="1872415" y="371034"/>
                  <a:pt x="1851528" y="371034"/>
                </a:cubicBezTo>
                <a:lnTo>
                  <a:pt x="63219" y="371034"/>
                </a:lnTo>
                <a:cubicBezTo>
                  <a:pt x="42332" y="371034"/>
                  <a:pt x="25400" y="354102"/>
                  <a:pt x="25400" y="333215"/>
                </a:cubicBezTo>
                <a:lnTo>
                  <a:pt x="0" y="169643"/>
                </a:lnTo>
                <a:cubicBezTo>
                  <a:pt x="0" y="109268"/>
                  <a:pt x="1318" y="0"/>
                  <a:pt x="61693" y="0"/>
                </a:cubicBezTo>
                <a:close/>
              </a:path>
            </a:pathLst>
          </a:custGeom>
          <a:solidFill>
            <a:srgbClr val="2B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45" name="Round Same-side Corner of Rectangle 639">
            <a:extLst>
              <a:ext uri="{FF2B5EF4-FFF2-40B4-BE49-F238E27FC236}">
                <a16:creationId xmlns:a16="http://schemas.microsoft.com/office/drawing/2014/main" id="{8D97E75F-E63D-AC7D-0332-74DA0D8F34DD}"/>
              </a:ext>
            </a:extLst>
          </p:cNvPr>
          <p:cNvSpPr/>
          <p:nvPr/>
        </p:nvSpPr>
        <p:spPr>
          <a:xfrm rot="16200000" flipH="1">
            <a:off x="5244589" y="5729167"/>
            <a:ext cx="1909252" cy="371034"/>
          </a:xfrm>
          <a:custGeom>
            <a:avLst/>
            <a:gdLst>
              <a:gd name="connsiteX0" fmla="*/ 109318 w 1863947"/>
              <a:gd name="connsiteY0" fmla="*/ 0 h 371034"/>
              <a:gd name="connsiteX1" fmla="*/ 1754629 w 1863947"/>
              <a:gd name="connsiteY1" fmla="*/ 0 h 371034"/>
              <a:gd name="connsiteX2" fmla="*/ 1863947 w 1863947"/>
              <a:gd name="connsiteY2" fmla="*/ 109318 h 371034"/>
              <a:gd name="connsiteX3" fmla="*/ 1863947 w 1863947"/>
              <a:gd name="connsiteY3" fmla="*/ 333215 h 371034"/>
              <a:gd name="connsiteX4" fmla="*/ 1826128 w 1863947"/>
              <a:gd name="connsiteY4" fmla="*/ 371034 h 371034"/>
              <a:gd name="connsiteX5" fmla="*/ 37819 w 1863947"/>
              <a:gd name="connsiteY5" fmla="*/ 371034 h 371034"/>
              <a:gd name="connsiteX6" fmla="*/ 0 w 1863947"/>
              <a:gd name="connsiteY6" fmla="*/ 333215 h 371034"/>
              <a:gd name="connsiteX7" fmla="*/ 0 w 1863947"/>
              <a:gd name="connsiteY7" fmla="*/ 109318 h 371034"/>
              <a:gd name="connsiteX8" fmla="*/ 109318 w 1863947"/>
              <a:gd name="connsiteY8" fmla="*/ 0 h 371034"/>
              <a:gd name="connsiteX0" fmla="*/ 109318 w 1883000"/>
              <a:gd name="connsiteY0" fmla="*/ 0 h 371034"/>
              <a:gd name="connsiteX1" fmla="*/ 1754629 w 1883000"/>
              <a:gd name="connsiteY1" fmla="*/ 0 h 371034"/>
              <a:gd name="connsiteX2" fmla="*/ 1883000 w 1883000"/>
              <a:gd name="connsiteY2" fmla="*/ 169643 h 371034"/>
              <a:gd name="connsiteX3" fmla="*/ 1863947 w 1883000"/>
              <a:gd name="connsiteY3" fmla="*/ 333215 h 371034"/>
              <a:gd name="connsiteX4" fmla="*/ 1826128 w 1883000"/>
              <a:gd name="connsiteY4" fmla="*/ 371034 h 371034"/>
              <a:gd name="connsiteX5" fmla="*/ 37819 w 1883000"/>
              <a:gd name="connsiteY5" fmla="*/ 371034 h 371034"/>
              <a:gd name="connsiteX6" fmla="*/ 0 w 1883000"/>
              <a:gd name="connsiteY6" fmla="*/ 333215 h 371034"/>
              <a:gd name="connsiteX7" fmla="*/ 0 w 1883000"/>
              <a:gd name="connsiteY7" fmla="*/ 109318 h 371034"/>
              <a:gd name="connsiteX8" fmla="*/ 109318 w 1883000"/>
              <a:gd name="connsiteY8" fmla="*/ 0 h 371034"/>
              <a:gd name="connsiteX0" fmla="*/ 109318 w 1883000"/>
              <a:gd name="connsiteY0" fmla="*/ 0 h 371034"/>
              <a:gd name="connsiteX1" fmla="*/ 1754629 w 1883000"/>
              <a:gd name="connsiteY1" fmla="*/ 0 h 371034"/>
              <a:gd name="connsiteX2" fmla="*/ 1883000 w 1883000"/>
              <a:gd name="connsiteY2" fmla="*/ 169643 h 371034"/>
              <a:gd name="connsiteX3" fmla="*/ 1863947 w 1883000"/>
              <a:gd name="connsiteY3" fmla="*/ 333215 h 371034"/>
              <a:gd name="connsiteX4" fmla="*/ 1826128 w 1883000"/>
              <a:gd name="connsiteY4" fmla="*/ 371034 h 371034"/>
              <a:gd name="connsiteX5" fmla="*/ 37819 w 1883000"/>
              <a:gd name="connsiteY5" fmla="*/ 371034 h 371034"/>
              <a:gd name="connsiteX6" fmla="*/ 0 w 1883000"/>
              <a:gd name="connsiteY6" fmla="*/ 333215 h 371034"/>
              <a:gd name="connsiteX7" fmla="*/ 0 w 1883000"/>
              <a:gd name="connsiteY7" fmla="*/ 109318 h 371034"/>
              <a:gd name="connsiteX8" fmla="*/ 109318 w 1883000"/>
              <a:gd name="connsiteY8" fmla="*/ 0 h 371034"/>
              <a:gd name="connsiteX0" fmla="*/ 134718 w 1908400"/>
              <a:gd name="connsiteY0" fmla="*/ 0 h 371034"/>
              <a:gd name="connsiteX1" fmla="*/ 1780029 w 1908400"/>
              <a:gd name="connsiteY1" fmla="*/ 0 h 371034"/>
              <a:gd name="connsiteX2" fmla="*/ 1908400 w 1908400"/>
              <a:gd name="connsiteY2" fmla="*/ 169643 h 371034"/>
              <a:gd name="connsiteX3" fmla="*/ 1889347 w 1908400"/>
              <a:gd name="connsiteY3" fmla="*/ 333215 h 371034"/>
              <a:gd name="connsiteX4" fmla="*/ 1851528 w 1908400"/>
              <a:gd name="connsiteY4" fmla="*/ 371034 h 371034"/>
              <a:gd name="connsiteX5" fmla="*/ 63219 w 1908400"/>
              <a:gd name="connsiteY5" fmla="*/ 371034 h 371034"/>
              <a:gd name="connsiteX6" fmla="*/ 25400 w 1908400"/>
              <a:gd name="connsiteY6" fmla="*/ 333215 h 371034"/>
              <a:gd name="connsiteX7" fmla="*/ 0 w 1908400"/>
              <a:gd name="connsiteY7" fmla="*/ 169643 h 371034"/>
              <a:gd name="connsiteX8" fmla="*/ 134718 w 1908400"/>
              <a:gd name="connsiteY8" fmla="*/ 0 h 371034"/>
              <a:gd name="connsiteX0" fmla="*/ 134718 w 1909252"/>
              <a:gd name="connsiteY0" fmla="*/ 0 h 371034"/>
              <a:gd name="connsiteX1" fmla="*/ 1859404 w 1909252"/>
              <a:gd name="connsiteY1" fmla="*/ 0 h 371034"/>
              <a:gd name="connsiteX2" fmla="*/ 1908400 w 1909252"/>
              <a:gd name="connsiteY2" fmla="*/ 169643 h 371034"/>
              <a:gd name="connsiteX3" fmla="*/ 1889347 w 1909252"/>
              <a:gd name="connsiteY3" fmla="*/ 333215 h 371034"/>
              <a:gd name="connsiteX4" fmla="*/ 1851528 w 1909252"/>
              <a:gd name="connsiteY4" fmla="*/ 371034 h 371034"/>
              <a:gd name="connsiteX5" fmla="*/ 63219 w 1909252"/>
              <a:gd name="connsiteY5" fmla="*/ 371034 h 371034"/>
              <a:gd name="connsiteX6" fmla="*/ 25400 w 1909252"/>
              <a:gd name="connsiteY6" fmla="*/ 333215 h 371034"/>
              <a:gd name="connsiteX7" fmla="*/ 0 w 1909252"/>
              <a:gd name="connsiteY7" fmla="*/ 169643 h 371034"/>
              <a:gd name="connsiteX8" fmla="*/ 134718 w 1909252"/>
              <a:gd name="connsiteY8" fmla="*/ 0 h 371034"/>
              <a:gd name="connsiteX0" fmla="*/ 61693 w 1909252"/>
              <a:gd name="connsiteY0" fmla="*/ 0 h 371034"/>
              <a:gd name="connsiteX1" fmla="*/ 1859404 w 1909252"/>
              <a:gd name="connsiteY1" fmla="*/ 0 h 371034"/>
              <a:gd name="connsiteX2" fmla="*/ 1908400 w 1909252"/>
              <a:gd name="connsiteY2" fmla="*/ 169643 h 371034"/>
              <a:gd name="connsiteX3" fmla="*/ 1889347 w 1909252"/>
              <a:gd name="connsiteY3" fmla="*/ 333215 h 371034"/>
              <a:gd name="connsiteX4" fmla="*/ 1851528 w 1909252"/>
              <a:gd name="connsiteY4" fmla="*/ 371034 h 371034"/>
              <a:gd name="connsiteX5" fmla="*/ 63219 w 1909252"/>
              <a:gd name="connsiteY5" fmla="*/ 371034 h 371034"/>
              <a:gd name="connsiteX6" fmla="*/ 25400 w 1909252"/>
              <a:gd name="connsiteY6" fmla="*/ 333215 h 371034"/>
              <a:gd name="connsiteX7" fmla="*/ 0 w 1909252"/>
              <a:gd name="connsiteY7" fmla="*/ 169643 h 371034"/>
              <a:gd name="connsiteX8" fmla="*/ 61693 w 1909252"/>
              <a:gd name="connsiteY8" fmla="*/ 0 h 3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252" h="371034">
                <a:moveTo>
                  <a:pt x="61693" y="0"/>
                </a:moveTo>
                <a:lnTo>
                  <a:pt x="1859404" y="0"/>
                </a:lnTo>
                <a:cubicBezTo>
                  <a:pt x="1919779" y="0"/>
                  <a:pt x="1908400" y="109268"/>
                  <a:pt x="1908400" y="169643"/>
                </a:cubicBezTo>
                <a:cubicBezTo>
                  <a:pt x="1908400" y="244275"/>
                  <a:pt x="1889347" y="312328"/>
                  <a:pt x="1889347" y="333215"/>
                </a:cubicBezTo>
                <a:cubicBezTo>
                  <a:pt x="1889347" y="354102"/>
                  <a:pt x="1872415" y="371034"/>
                  <a:pt x="1851528" y="371034"/>
                </a:cubicBezTo>
                <a:lnTo>
                  <a:pt x="63219" y="371034"/>
                </a:lnTo>
                <a:cubicBezTo>
                  <a:pt x="42332" y="371034"/>
                  <a:pt x="25400" y="354102"/>
                  <a:pt x="25400" y="333215"/>
                </a:cubicBezTo>
                <a:lnTo>
                  <a:pt x="0" y="169643"/>
                </a:lnTo>
                <a:cubicBezTo>
                  <a:pt x="0" y="109268"/>
                  <a:pt x="1318" y="0"/>
                  <a:pt x="61693" y="0"/>
                </a:cubicBezTo>
                <a:close/>
              </a:path>
            </a:pathLst>
          </a:custGeom>
          <a:solidFill>
            <a:srgbClr val="2B2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653" name="Rounded Rectangle 652">
            <a:extLst>
              <a:ext uri="{FF2B5EF4-FFF2-40B4-BE49-F238E27FC236}">
                <a16:creationId xmlns:a16="http://schemas.microsoft.com/office/drawing/2014/main" id="{C1E32EAB-4B81-D6A0-15AD-B97B2C7476E6}"/>
              </a:ext>
            </a:extLst>
          </p:cNvPr>
          <p:cNvSpPr/>
          <p:nvPr/>
        </p:nvSpPr>
        <p:spPr>
          <a:xfrm>
            <a:off x="6652622" y="6243555"/>
            <a:ext cx="4860000" cy="252000"/>
          </a:xfrm>
          <a:prstGeom prst="roundRect">
            <a:avLst/>
          </a:prstGeom>
          <a:solidFill>
            <a:srgbClr val="00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A22D345B-64B1-44D6-D5B4-08E89312E614}"/>
              </a:ext>
            </a:extLst>
          </p:cNvPr>
          <p:cNvSpPr/>
          <p:nvPr/>
        </p:nvSpPr>
        <p:spPr>
          <a:xfrm>
            <a:off x="6773205" y="6243555"/>
            <a:ext cx="736599" cy="252000"/>
          </a:xfrm>
          <a:prstGeom prst="rect">
            <a:avLst/>
          </a:prstGeom>
          <a:solidFill>
            <a:srgbClr val="D6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7F098A43-47C1-B56A-3354-AC77C5D874C6}"/>
              </a:ext>
            </a:extLst>
          </p:cNvPr>
          <p:cNvGrpSpPr/>
          <p:nvPr/>
        </p:nvGrpSpPr>
        <p:grpSpPr>
          <a:xfrm flipV="1">
            <a:off x="6814478" y="6247929"/>
            <a:ext cx="53975" cy="144000"/>
            <a:chOff x="-2965450" y="5829355"/>
            <a:chExt cx="53975" cy="144000"/>
          </a:xfrm>
        </p:grpSpPr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59BE5580-1573-0E74-D1F4-166620C21B96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51" name="Rectangle 657">
              <a:extLst>
                <a:ext uri="{FF2B5EF4-FFF2-40B4-BE49-F238E27FC236}">
                  <a16:creationId xmlns:a16="http://schemas.microsoft.com/office/drawing/2014/main" id="{4838ACC0-6548-6F8D-A21F-8853A8B8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20" name="TextBox 819">
            <a:extLst>
              <a:ext uri="{FF2B5EF4-FFF2-40B4-BE49-F238E27FC236}">
                <a16:creationId xmlns:a16="http://schemas.microsoft.com/office/drawing/2014/main" id="{6BE0C97F-4296-0FE8-AA5F-BE3D7B8D0E8A}"/>
              </a:ext>
            </a:extLst>
          </p:cNvPr>
          <p:cNvSpPr txBox="1"/>
          <p:nvPr/>
        </p:nvSpPr>
        <p:spPr>
          <a:xfrm>
            <a:off x="6729896" y="6348135"/>
            <a:ext cx="223138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1</a:t>
            </a:r>
            <a:endParaRPr lang="en-DE" sz="60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  <a:rtl val="0"/>
            </a:endParaRPr>
          </a:p>
        </p:txBody>
      </p: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D6DDCFC6-213B-7B68-4B51-804995C6CF35}"/>
              </a:ext>
            </a:extLst>
          </p:cNvPr>
          <p:cNvGrpSpPr/>
          <p:nvPr/>
        </p:nvGrpSpPr>
        <p:grpSpPr>
          <a:xfrm flipV="1">
            <a:off x="7422142" y="6247929"/>
            <a:ext cx="53975" cy="144000"/>
            <a:chOff x="-2965450" y="5829355"/>
            <a:chExt cx="53975" cy="144000"/>
          </a:xfrm>
        </p:grpSpPr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9AF98316-EF8C-9915-F383-A3DC4AA9E76C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9" name="Rectangle 657">
              <a:extLst>
                <a:ext uri="{FF2B5EF4-FFF2-40B4-BE49-F238E27FC236}">
                  <a16:creationId xmlns:a16="http://schemas.microsoft.com/office/drawing/2014/main" id="{92C3E54C-A73D-9298-8BAF-0EF9F56CA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22" name="TextBox 821">
            <a:extLst>
              <a:ext uri="{FF2B5EF4-FFF2-40B4-BE49-F238E27FC236}">
                <a16:creationId xmlns:a16="http://schemas.microsoft.com/office/drawing/2014/main" id="{11AE6D81-5A1B-301B-7767-7FD323054E82}"/>
              </a:ext>
            </a:extLst>
          </p:cNvPr>
          <p:cNvSpPr txBox="1"/>
          <p:nvPr/>
        </p:nvSpPr>
        <p:spPr>
          <a:xfrm>
            <a:off x="7337559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8</a:t>
            </a:r>
          </a:p>
        </p:txBody>
      </p: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DBD0909E-007E-C243-F6B9-6EB75B5558F4}"/>
              </a:ext>
            </a:extLst>
          </p:cNvPr>
          <p:cNvGrpSpPr/>
          <p:nvPr/>
        </p:nvGrpSpPr>
        <p:grpSpPr>
          <a:xfrm flipV="1">
            <a:off x="6893123" y="6247929"/>
            <a:ext cx="53975" cy="144000"/>
            <a:chOff x="-2965450" y="5829355"/>
            <a:chExt cx="53975" cy="144000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E1AD55C9-0476-19FA-5D61-72F1EA48D1DD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7" name="Rectangle 657">
              <a:extLst>
                <a:ext uri="{FF2B5EF4-FFF2-40B4-BE49-F238E27FC236}">
                  <a16:creationId xmlns:a16="http://schemas.microsoft.com/office/drawing/2014/main" id="{B2DF0D05-1760-2FF3-3968-C12F9D1A4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24" name="TextBox 823">
            <a:extLst>
              <a:ext uri="{FF2B5EF4-FFF2-40B4-BE49-F238E27FC236}">
                <a16:creationId xmlns:a16="http://schemas.microsoft.com/office/drawing/2014/main" id="{3B400D5F-0EF7-D464-5CD0-8EEE3B398C16}"/>
              </a:ext>
            </a:extLst>
          </p:cNvPr>
          <p:cNvSpPr txBox="1"/>
          <p:nvPr/>
        </p:nvSpPr>
        <p:spPr>
          <a:xfrm>
            <a:off x="681171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2</a:t>
            </a:r>
          </a:p>
        </p:txBody>
      </p: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56F1C9B2-72EC-9024-E08B-2014A22A1FBE}"/>
              </a:ext>
            </a:extLst>
          </p:cNvPr>
          <p:cNvGrpSpPr/>
          <p:nvPr/>
        </p:nvGrpSpPr>
        <p:grpSpPr>
          <a:xfrm flipV="1">
            <a:off x="6983833" y="6247929"/>
            <a:ext cx="53975" cy="144000"/>
            <a:chOff x="-2965450" y="5829355"/>
            <a:chExt cx="53975" cy="144000"/>
          </a:xfrm>
        </p:grpSpPr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70AB043B-C68A-E3BC-9D2A-66B07DF4852A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5" name="Rectangle 657">
              <a:extLst>
                <a:ext uri="{FF2B5EF4-FFF2-40B4-BE49-F238E27FC236}">
                  <a16:creationId xmlns:a16="http://schemas.microsoft.com/office/drawing/2014/main" id="{2860C006-F5A0-F329-8E12-1EE03FEFD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26" name="TextBox 825">
            <a:extLst>
              <a:ext uri="{FF2B5EF4-FFF2-40B4-BE49-F238E27FC236}">
                <a16:creationId xmlns:a16="http://schemas.microsoft.com/office/drawing/2014/main" id="{578B879C-9C68-7C1B-0347-E701B691F57B}"/>
              </a:ext>
            </a:extLst>
          </p:cNvPr>
          <p:cNvSpPr txBox="1"/>
          <p:nvPr/>
        </p:nvSpPr>
        <p:spPr>
          <a:xfrm>
            <a:off x="689925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3</a:t>
            </a:r>
          </a:p>
        </p:txBody>
      </p: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41230267-DAF9-43B4-AA15-1A1E5934A617}"/>
              </a:ext>
            </a:extLst>
          </p:cNvPr>
          <p:cNvGrpSpPr/>
          <p:nvPr/>
        </p:nvGrpSpPr>
        <p:grpSpPr>
          <a:xfrm flipV="1">
            <a:off x="7071368" y="6247929"/>
            <a:ext cx="53975" cy="144000"/>
            <a:chOff x="-2965450" y="5829355"/>
            <a:chExt cx="53975" cy="144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74726F8-BD78-C51F-F2D6-C19EB01986D6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3" name="Rectangle 657">
              <a:extLst>
                <a:ext uri="{FF2B5EF4-FFF2-40B4-BE49-F238E27FC236}">
                  <a16:creationId xmlns:a16="http://schemas.microsoft.com/office/drawing/2014/main" id="{2947B685-1F5E-3A25-92C9-89FEF8DF0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28" name="TextBox 827">
            <a:extLst>
              <a:ext uri="{FF2B5EF4-FFF2-40B4-BE49-F238E27FC236}">
                <a16:creationId xmlns:a16="http://schemas.microsoft.com/office/drawing/2014/main" id="{1EABE8DC-5626-2CD7-8E99-0D4E303E5CEB}"/>
              </a:ext>
            </a:extLst>
          </p:cNvPr>
          <p:cNvSpPr txBox="1"/>
          <p:nvPr/>
        </p:nvSpPr>
        <p:spPr>
          <a:xfrm>
            <a:off x="698678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4</a:t>
            </a:r>
          </a:p>
        </p:txBody>
      </p: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287BDA3E-30D0-10D1-2C18-D7B0EB22C11C}"/>
              </a:ext>
            </a:extLst>
          </p:cNvPr>
          <p:cNvGrpSpPr/>
          <p:nvPr/>
        </p:nvGrpSpPr>
        <p:grpSpPr>
          <a:xfrm flipV="1">
            <a:off x="7158903" y="6247929"/>
            <a:ext cx="53975" cy="144000"/>
            <a:chOff x="-2965450" y="5829355"/>
            <a:chExt cx="53975" cy="144000"/>
          </a:xfrm>
        </p:grpSpPr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4AE93FB0-BB47-6D2A-07A7-AD1089D3E040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41" name="Rectangle 657">
              <a:extLst>
                <a:ext uri="{FF2B5EF4-FFF2-40B4-BE49-F238E27FC236}">
                  <a16:creationId xmlns:a16="http://schemas.microsoft.com/office/drawing/2014/main" id="{60FE2731-0570-B38D-9FC4-4B0621656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30" name="TextBox 829">
            <a:extLst>
              <a:ext uri="{FF2B5EF4-FFF2-40B4-BE49-F238E27FC236}">
                <a16:creationId xmlns:a16="http://schemas.microsoft.com/office/drawing/2014/main" id="{96FE2EB1-03DA-5B8E-5125-DAD5CFA851E9}"/>
              </a:ext>
            </a:extLst>
          </p:cNvPr>
          <p:cNvSpPr txBox="1"/>
          <p:nvPr/>
        </p:nvSpPr>
        <p:spPr>
          <a:xfrm>
            <a:off x="707432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5</a:t>
            </a:r>
          </a:p>
        </p:txBody>
      </p: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694977B5-61E9-5AA5-1D21-E3F6A43C3C25}"/>
              </a:ext>
            </a:extLst>
          </p:cNvPr>
          <p:cNvGrpSpPr/>
          <p:nvPr/>
        </p:nvGrpSpPr>
        <p:grpSpPr>
          <a:xfrm flipV="1">
            <a:off x="7246438" y="6247929"/>
            <a:ext cx="53975" cy="144000"/>
            <a:chOff x="-2965450" y="5829355"/>
            <a:chExt cx="53975" cy="144000"/>
          </a:xfrm>
        </p:grpSpPr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CF869DC5-999C-224D-91B6-6005C0BD2FF3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39" name="Rectangle 657">
              <a:extLst>
                <a:ext uri="{FF2B5EF4-FFF2-40B4-BE49-F238E27FC236}">
                  <a16:creationId xmlns:a16="http://schemas.microsoft.com/office/drawing/2014/main" id="{F18C9512-ED60-E3B7-59E7-765F55AAE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32" name="TextBox 831">
            <a:extLst>
              <a:ext uri="{FF2B5EF4-FFF2-40B4-BE49-F238E27FC236}">
                <a16:creationId xmlns:a16="http://schemas.microsoft.com/office/drawing/2014/main" id="{441EC6FC-11BF-66A5-555C-12001B30541C}"/>
              </a:ext>
            </a:extLst>
          </p:cNvPr>
          <p:cNvSpPr txBox="1"/>
          <p:nvPr/>
        </p:nvSpPr>
        <p:spPr>
          <a:xfrm>
            <a:off x="716185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6</a:t>
            </a: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4AABBC51-AE78-97AE-A603-9EE5565BDB21}"/>
              </a:ext>
            </a:extLst>
          </p:cNvPr>
          <p:cNvGrpSpPr/>
          <p:nvPr/>
        </p:nvGrpSpPr>
        <p:grpSpPr>
          <a:xfrm flipV="1">
            <a:off x="7333973" y="6247929"/>
            <a:ext cx="53975" cy="144000"/>
            <a:chOff x="-2965450" y="5829355"/>
            <a:chExt cx="53975" cy="144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FBAFF87B-7D3F-DC02-667A-352BA3660E85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37" name="Rectangle 657">
              <a:extLst>
                <a:ext uri="{FF2B5EF4-FFF2-40B4-BE49-F238E27FC236}">
                  <a16:creationId xmlns:a16="http://schemas.microsoft.com/office/drawing/2014/main" id="{1D30E51C-D3D0-055F-F52C-991E75EB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34" name="TextBox 833">
            <a:extLst>
              <a:ext uri="{FF2B5EF4-FFF2-40B4-BE49-F238E27FC236}">
                <a16:creationId xmlns:a16="http://schemas.microsoft.com/office/drawing/2014/main" id="{62E26605-231A-7D0F-B9CF-424FB63FC9E4}"/>
              </a:ext>
            </a:extLst>
          </p:cNvPr>
          <p:cNvSpPr txBox="1"/>
          <p:nvPr/>
        </p:nvSpPr>
        <p:spPr>
          <a:xfrm>
            <a:off x="724939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7</a:t>
            </a: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C62CAC84-E7AD-0236-B436-CE99757487DF}"/>
              </a:ext>
            </a:extLst>
          </p:cNvPr>
          <p:cNvSpPr/>
          <p:nvPr/>
        </p:nvSpPr>
        <p:spPr>
          <a:xfrm>
            <a:off x="6773205" y="6243555"/>
            <a:ext cx="14400" cy="151200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3B2AD2D-695A-1B7A-D6E4-FA9F8DD9C20C}"/>
              </a:ext>
            </a:extLst>
          </p:cNvPr>
          <p:cNvSpPr/>
          <p:nvPr/>
        </p:nvSpPr>
        <p:spPr>
          <a:xfrm>
            <a:off x="7516155" y="6243555"/>
            <a:ext cx="736599" cy="252000"/>
          </a:xfrm>
          <a:prstGeom prst="rect">
            <a:avLst/>
          </a:prstGeom>
          <a:solidFill>
            <a:srgbClr val="D6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D42D7FB6-E9ED-4D43-B46A-D1D12F58CC12}"/>
              </a:ext>
            </a:extLst>
          </p:cNvPr>
          <p:cNvGrpSpPr/>
          <p:nvPr/>
        </p:nvGrpSpPr>
        <p:grpSpPr>
          <a:xfrm flipV="1">
            <a:off x="7557428" y="6247929"/>
            <a:ext cx="53975" cy="144000"/>
            <a:chOff x="-2965450" y="5829355"/>
            <a:chExt cx="53975" cy="144000"/>
          </a:xfrm>
        </p:grpSpPr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F1AF8A75-52BD-5B27-FF4D-A98C203245C2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7" name="Rectangle 657">
              <a:extLst>
                <a:ext uri="{FF2B5EF4-FFF2-40B4-BE49-F238E27FC236}">
                  <a16:creationId xmlns:a16="http://schemas.microsoft.com/office/drawing/2014/main" id="{41F215D2-AECF-3AE9-7D3A-299E8DA88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86" name="TextBox 785">
            <a:extLst>
              <a:ext uri="{FF2B5EF4-FFF2-40B4-BE49-F238E27FC236}">
                <a16:creationId xmlns:a16="http://schemas.microsoft.com/office/drawing/2014/main" id="{89FD49B4-1393-C95A-692C-01E815E4AFF1}"/>
              </a:ext>
            </a:extLst>
          </p:cNvPr>
          <p:cNvSpPr txBox="1"/>
          <p:nvPr/>
        </p:nvSpPr>
        <p:spPr>
          <a:xfrm>
            <a:off x="7472846" y="6348135"/>
            <a:ext cx="223138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1</a:t>
            </a:r>
            <a:endParaRPr lang="en-DE" sz="60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  <a:rtl val="0"/>
            </a:endParaRPr>
          </a:p>
        </p:txBody>
      </p: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2FE8C62B-4D24-05AC-86A1-705ABCBAC21D}"/>
              </a:ext>
            </a:extLst>
          </p:cNvPr>
          <p:cNvGrpSpPr/>
          <p:nvPr/>
        </p:nvGrpSpPr>
        <p:grpSpPr>
          <a:xfrm flipV="1">
            <a:off x="8165092" y="6247929"/>
            <a:ext cx="53975" cy="144000"/>
            <a:chOff x="-2965450" y="5829355"/>
            <a:chExt cx="53975" cy="144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728A9F67-E08F-BCD7-E621-68C0A22D37BC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5" name="Rectangle 657">
              <a:extLst>
                <a:ext uri="{FF2B5EF4-FFF2-40B4-BE49-F238E27FC236}">
                  <a16:creationId xmlns:a16="http://schemas.microsoft.com/office/drawing/2014/main" id="{5F16BA39-5DF4-1B29-F7F6-9F05C4F58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88" name="TextBox 787">
            <a:extLst>
              <a:ext uri="{FF2B5EF4-FFF2-40B4-BE49-F238E27FC236}">
                <a16:creationId xmlns:a16="http://schemas.microsoft.com/office/drawing/2014/main" id="{243AF958-2CD8-C475-687C-B7636399C9C7}"/>
              </a:ext>
            </a:extLst>
          </p:cNvPr>
          <p:cNvSpPr txBox="1"/>
          <p:nvPr/>
        </p:nvSpPr>
        <p:spPr>
          <a:xfrm>
            <a:off x="8080509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8</a:t>
            </a:r>
          </a:p>
        </p:txBody>
      </p: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500FB38A-8449-21A3-AD6A-F27C7032CBAF}"/>
              </a:ext>
            </a:extLst>
          </p:cNvPr>
          <p:cNvGrpSpPr/>
          <p:nvPr/>
        </p:nvGrpSpPr>
        <p:grpSpPr>
          <a:xfrm flipV="1">
            <a:off x="7636073" y="6247929"/>
            <a:ext cx="53975" cy="144000"/>
            <a:chOff x="-2965450" y="5829355"/>
            <a:chExt cx="53975" cy="144000"/>
          </a:xfrm>
        </p:grpSpPr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E5D8F94C-3263-C89D-76E3-F7A8072B61CF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3" name="Rectangle 657">
              <a:extLst>
                <a:ext uri="{FF2B5EF4-FFF2-40B4-BE49-F238E27FC236}">
                  <a16:creationId xmlns:a16="http://schemas.microsoft.com/office/drawing/2014/main" id="{B1D7066A-8093-2685-9632-77EDE42D6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90" name="TextBox 789">
            <a:extLst>
              <a:ext uri="{FF2B5EF4-FFF2-40B4-BE49-F238E27FC236}">
                <a16:creationId xmlns:a16="http://schemas.microsoft.com/office/drawing/2014/main" id="{133296A1-367B-876A-00C4-3D133460DC31}"/>
              </a:ext>
            </a:extLst>
          </p:cNvPr>
          <p:cNvSpPr txBox="1"/>
          <p:nvPr/>
        </p:nvSpPr>
        <p:spPr>
          <a:xfrm>
            <a:off x="755466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2</a:t>
            </a:r>
          </a:p>
        </p:txBody>
      </p: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6439DD93-D67A-91AA-CA99-BCCFA50CB8FB}"/>
              </a:ext>
            </a:extLst>
          </p:cNvPr>
          <p:cNvGrpSpPr/>
          <p:nvPr/>
        </p:nvGrpSpPr>
        <p:grpSpPr>
          <a:xfrm flipV="1">
            <a:off x="7726783" y="6247929"/>
            <a:ext cx="53975" cy="144000"/>
            <a:chOff x="-2965450" y="5829355"/>
            <a:chExt cx="53975" cy="144000"/>
          </a:xfrm>
        </p:grpSpPr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D30F5574-42C1-C398-579E-E78B6199A00B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11" name="Rectangle 657">
              <a:extLst>
                <a:ext uri="{FF2B5EF4-FFF2-40B4-BE49-F238E27FC236}">
                  <a16:creationId xmlns:a16="http://schemas.microsoft.com/office/drawing/2014/main" id="{4D00EDA3-1BDD-D9DE-CCAB-C45B25431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92" name="TextBox 791">
            <a:extLst>
              <a:ext uri="{FF2B5EF4-FFF2-40B4-BE49-F238E27FC236}">
                <a16:creationId xmlns:a16="http://schemas.microsoft.com/office/drawing/2014/main" id="{260C4D0A-0938-462B-7F71-D2BCC47CEEF7}"/>
              </a:ext>
            </a:extLst>
          </p:cNvPr>
          <p:cNvSpPr txBox="1"/>
          <p:nvPr/>
        </p:nvSpPr>
        <p:spPr>
          <a:xfrm>
            <a:off x="764220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3</a:t>
            </a: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2D913C96-B317-D3B0-83D7-853160DF4A62}"/>
              </a:ext>
            </a:extLst>
          </p:cNvPr>
          <p:cNvGrpSpPr/>
          <p:nvPr/>
        </p:nvGrpSpPr>
        <p:grpSpPr>
          <a:xfrm flipV="1">
            <a:off x="7814318" y="6247929"/>
            <a:ext cx="53975" cy="144000"/>
            <a:chOff x="-2965450" y="5829355"/>
            <a:chExt cx="53975" cy="144000"/>
          </a:xfrm>
        </p:grpSpPr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5114281E-CEEB-009D-268F-EC658ACCD23C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09" name="Rectangle 657">
              <a:extLst>
                <a:ext uri="{FF2B5EF4-FFF2-40B4-BE49-F238E27FC236}">
                  <a16:creationId xmlns:a16="http://schemas.microsoft.com/office/drawing/2014/main" id="{EE7E48FA-E50A-17E7-BC3C-77B946E36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94" name="TextBox 793">
            <a:extLst>
              <a:ext uri="{FF2B5EF4-FFF2-40B4-BE49-F238E27FC236}">
                <a16:creationId xmlns:a16="http://schemas.microsoft.com/office/drawing/2014/main" id="{CF9B62FC-6014-1115-5D94-011122275754}"/>
              </a:ext>
            </a:extLst>
          </p:cNvPr>
          <p:cNvSpPr txBox="1"/>
          <p:nvPr/>
        </p:nvSpPr>
        <p:spPr>
          <a:xfrm>
            <a:off x="772973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4</a:t>
            </a:r>
          </a:p>
        </p:txBody>
      </p: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8A516F54-2F99-274F-2B1E-5268A68D7A05}"/>
              </a:ext>
            </a:extLst>
          </p:cNvPr>
          <p:cNvGrpSpPr/>
          <p:nvPr/>
        </p:nvGrpSpPr>
        <p:grpSpPr>
          <a:xfrm flipV="1">
            <a:off x="7901853" y="6247929"/>
            <a:ext cx="53975" cy="144000"/>
            <a:chOff x="-2965450" y="5829355"/>
            <a:chExt cx="53975" cy="144000"/>
          </a:xfrm>
        </p:grpSpPr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F0BD754A-AC63-38FF-CA21-2BE6256DE738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07" name="Rectangle 657">
              <a:extLst>
                <a:ext uri="{FF2B5EF4-FFF2-40B4-BE49-F238E27FC236}">
                  <a16:creationId xmlns:a16="http://schemas.microsoft.com/office/drawing/2014/main" id="{D119A373-FDDC-A0CA-1A37-9C41B518B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96" name="TextBox 795">
            <a:extLst>
              <a:ext uri="{FF2B5EF4-FFF2-40B4-BE49-F238E27FC236}">
                <a16:creationId xmlns:a16="http://schemas.microsoft.com/office/drawing/2014/main" id="{81ECD4B7-17A2-F770-F51D-D7E76B356E0C}"/>
              </a:ext>
            </a:extLst>
          </p:cNvPr>
          <p:cNvSpPr txBox="1"/>
          <p:nvPr/>
        </p:nvSpPr>
        <p:spPr>
          <a:xfrm>
            <a:off x="781727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5</a:t>
            </a:r>
          </a:p>
        </p:txBody>
      </p: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614163DC-5824-B7BD-A29A-B764F102E618}"/>
              </a:ext>
            </a:extLst>
          </p:cNvPr>
          <p:cNvGrpSpPr/>
          <p:nvPr/>
        </p:nvGrpSpPr>
        <p:grpSpPr>
          <a:xfrm flipV="1">
            <a:off x="7989388" y="6247929"/>
            <a:ext cx="53975" cy="144000"/>
            <a:chOff x="-2965450" y="5829355"/>
            <a:chExt cx="53975" cy="144000"/>
          </a:xfrm>
        </p:grpSpPr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F74701FC-AF57-6580-E0F6-9829870EFBCD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05" name="Rectangle 657">
              <a:extLst>
                <a:ext uri="{FF2B5EF4-FFF2-40B4-BE49-F238E27FC236}">
                  <a16:creationId xmlns:a16="http://schemas.microsoft.com/office/drawing/2014/main" id="{DF0A8087-2DA9-D581-F2DC-71A51089E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798" name="TextBox 797">
            <a:extLst>
              <a:ext uri="{FF2B5EF4-FFF2-40B4-BE49-F238E27FC236}">
                <a16:creationId xmlns:a16="http://schemas.microsoft.com/office/drawing/2014/main" id="{3DAC3334-F0F4-E3A8-A4B0-7495051BB4EC}"/>
              </a:ext>
            </a:extLst>
          </p:cNvPr>
          <p:cNvSpPr txBox="1"/>
          <p:nvPr/>
        </p:nvSpPr>
        <p:spPr>
          <a:xfrm>
            <a:off x="790480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6</a:t>
            </a:r>
          </a:p>
        </p:txBody>
      </p: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83AFCEF7-2139-6627-695D-E24C590C2230}"/>
              </a:ext>
            </a:extLst>
          </p:cNvPr>
          <p:cNvGrpSpPr/>
          <p:nvPr/>
        </p:nvGrpSpPr>
        <p:grpSpPr>
          <a:xfrm flipV="1">
            <a:off x="8076923" y="6247929"/>
            <a:ext cx="53975" cy="144000"/>
            <a:chOff x="-2965450" y="5829355"/>
            <a:chExt cx="53975" cy="144000"/>
          </a:xfrm>
        </p:grpSpPr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07D16965-A275-AE8B-85CC-9B76A53DF716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03" name="Rectangle 657">
              <a:extLst>
                <a:ext uri="{FF2B5EF4-FFF2-40B4-BE49-F238E27FC236}">
                  <a16:creationId xmlns:a16="http://schemas.microsoft.com/office/drawing/2014/main" id="{D0539190-7DC3-F7B8-161E-B85F34B8F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417C48DC-DB70-4DA8-21EC-C886D0117E24}"/>
              </a:ext>
            </a:extLst>
          </p:cNvPr>
          <p:cNvSpPr txBox="1"/>
          <p:nvPr/>
        </p:nvSpPr>
        <p:spPr>
          <a:xfrm>
            <a:off x="799234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7</a:t>
            </a: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0E1048DD-B15F-F052-EA02-601655D9CD8C}"/>
              </a:ext>
            </a:extLst>
          </p:cNvPr>
          <p:cNvSpPr/>
          <p:nvPr/>
        </p:nvSpPr>
        <p:spPr>
          <a:xfrm>
            <a:off x="7512980" y="6243555"/>
            <a:ext cx="21600" cy="151200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E71D1E15-6EBC-7CE3-985C-D7CB94EA26F5}"/>
              </a:ext>
            </a:extLst>
          </p:cNvPr>
          <p:cNvGrpSpPr/>
          <p:nvPr/>
        </p:nvGrpSpPr>
        <p:grpSpPr>
          <a:xfrm>
            <a:off x="8295746" y="6243555"/>
            <a:ext cx="830802" cy="293414"/>
            <a:chOff x="-3037333" y="5823542"/>
            <a:chExt cx="830802" cy="29341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62F501EC-4A03-DF2C-C6BB-87CE71A4BC8B}"/>
                </a:ext>
              </a:extLst>
            </p:cNvPr>
            <p:cNvSpPr/>
            <p:nvPr/>
          </p:nvSpPr>
          <p:spPr>
            <a:xfrm>
              <a:off x="-2994024" y="5823542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CB8CFEF2-09A0-B5AE-B4C9-2DB206206DD7}"/>
                </a:ext>
              </a:extLst>
            </p:cNvPr>
            <p:cNvGrpSpPr/>
            <p:nvPr/>
          </p:nvGrpSpPr>
          <p:grpSpPr>
            <a:xfrm>
              <a:off x="-2952751" y="5827916"/>
              <a:ext cx="53975" cy="144000"/>
              <a:chOff x="-2965450" y="5829355"/>
              <a:chExt cx="53975" cy="144000"/>
            </a:xfrm>
          </p:grpSpPr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DFFA5066-BDDD-9C5A-E751-F8EB991DB7FF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22" name="Rectangle 657">
                <a:extLst>
                  <a:ext uri="{FF2B5EF4-FFF2-40B4-BE49-F238E27FC236}">
                    <a16:creationId xmlns:a16="http://schemas.microsoft.com/office/drawing/2014/main" id="{2D319746-D474-A41C-BCE8-33F8B8FF3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7651CAA7-50B9-8B20-839E-167DF414E9B0}"/>
                </a:ext>
              </a:extLst>
            </p:cNvPr>
            <p:cNvSpPr txBox="1"/>
            <p:nvPr/>
          </p:nvSpPr>
          <p:spPr>
            <a:xfrm>
              <a:off x="-3037333" y="5928122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A7F610F6-79EB-877A-45A6-10354DCB29B6}"/>
                </a:ext>
              </a:extLst>
            </p:cNvPr>
            <p:cNvGrpSpPr/>
            <p:nvPr/>
          </p:nvGrpSpPr>
          <p:grpSpPr>
            <a:xfrm>
              <a:off x="-2345087" y="5827916"/>
              <a:ext cx="53975" cy="144000"/>
              <a:chOff x="-2965450" y="5829355"/>
              <a:chExt cx="53975" cy="144000"/>
            </a:xfrm>
          </p:grpSpPr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0FA986D3-4809-CBB2-8F5D-2EC2DCF3A66B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20" name="Rectangle 657">
                <a:extLst>
                  <a:ext uri="{FF2B5EF4-FFF2-40B4-BE49-F238E27FC236}">
                    <a16:creationId xmlns:a16="http://schemas.microsoft.com/office/drawing/2014/main" id="{2E66D1D3-0A80-1CCE-C1E3-864C64B14D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F375CAC-6124-89FB-41B5-6EFE2CA41955}"/>
                </a:ext>
              </a:extLst>
            </p:cNvPr>
            <p:cNvSpPr txBox="1"/>
            <p:nvPr/>
          </p:nvSpPr>
          <p:spPr>
            <a:xfrm>
              <a:off x="-2429670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82B1C3C1-2916-FBE2-9AE9-4AE3D1D3F07D}"/>
                </a:ext>
              </a:extLst>
            </p:cNvPr>
            <p:cNvGrpSpPr/>
            <p:nvPr/>
          </p:nvGrpSpPr>
          <p:grpSpPr>
            <a:xfrm>
              <a:off x="-2874106" y="5827916"/>
              <a:ext cx="53975" cy="144000"/>
              <a:chOff x="-2965450" y="5829355"/>
              <a:chExt cx="53975" cy="144000"/>
            </a:xfrm>
          </p:grpSpPr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6233E8D-B33E-DC7F-F93F-D645D20DC827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18" name="Rectangle 657">
                <a:extLst>
                  <a:ext uri="{FF2B5EF4-FFF2-40B4-BE49-F238E27FC236}">
                    <a16:creationId xmlns:a16="http://schemas.microsoft.com/office/drawing/2014/main" id="{8BE3A11A-E28F-126B-D7F1-600E978608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D82A34E6-3882-4086-B5C4-65C65AD39C2D}"/>
                </a:ext>
              </a:extLst>
            </p:cNvPr>
            <p:cNvSpPr txBox="1"/>
            <p:nvPr/>
          </p:nvSpPr>
          <p:spPr>
            <a:xfrm>
              <a:off x="-295551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896" name="Group 895">
              <a:extLst>
                <a:ext uri="{FF2B5EF4-FFF2-40B4-BE49-F238E27FC236}">
                  <a16:creationId xmlns:a16="http://schemas.microsoft.com/office/drawing/2014/main" id="{A314FBFD-7BD7-F23E-4959-DF8B674C0FE3}"/>
                </a:ext>
              </a:extLst>
            </p:cNvPr>
            <p:cNvGrpSpPr/>
            <p:nvPr/>
          </p:nvGrpSpPr>
          <p:grpSpPr>
            <a:xfrm>
              <a:off x="-2783396" y="5827916"/>
              <a:ext cx="53975" cy="144000"/>
              <a:chOff x="-2965450" y="5829355"/>
              <a:chExt cx="53975" cy="144000"/>
            </a:xfrm>
          </p:grpSpPr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34DF97A6-E9D9-8877-49B4-78FC60E673D1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16" name="Rectangle 657">
                <a:extLst>
                  <a:ext uri="{FF2B5EF4-FFF2-40B4-BE49-F238E27FC236}">
                    <a16:creationId xmlns:a16="http://schemas.microsoft.com/office/drawing/2014/main" id="{C2190D37-CC05-8FB1-C634-DDDEA7CE71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4616E3A7-9102-5E1E-15BF-5CE02B974CF5}"/>
                </a:ext>
              </a:extLst>
            </p:cNvPr>
            <p:cNvSpPr txBox="1"/>
            <p:nvPr/>
          </p:nvSpPr>
          <p:spPr>
            <a:xfrm>
              <a:off x="-286797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9B7ECD1B-3ABE-7F23-4BC2-AEDC24D7727A}"/>
                </a:ext>
              </a:extLst>
            </p:cNvPr>
            <p:cNvGrpSpPr/>
            <p:nvPr/>
          </p:nvGrpSpPr>
          <p:grpSpPr>
            <a:xfrm>
              <a:off x="-2695861" y="5827916"/>
              <a:ext cx="53975" cy="144000"/>
              <a:chOff x="-2965450" y="5829355"/>
              <a:chExt cx="53975" cy="144000"/>
            </a:xfrm>
          </p:grpSpPr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C0C7D9F2-48AA-E71C-547B-CB8120E4A42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14" name="Rectangle 657">
                <a:extLst>
                  <a:ext uri="{FF2B5EF4-FFF2-40B4-BE49-F238E27FC236}">
                    <a16:creationId xmlns:a16="http://schemas.microsoft.com/office/drawing/2014/main" id="{5CA01636-AB91-F05E-5944-DC78CCEEB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FBAF0C3B-82F3-83FE-7D84-952BA5B65CB0}"/>
                </a:ext>
              </a:extLst>
            </p:cNvPr>
            <p:cNvSpPr txBox="1"/>
            <p:nvPr/>
          </p:nvSpPr>
          <p:spPr>
            <a:xfrm>
              <a:off x="-278044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EC1BE620-FBF7-6321-3009-03368321192B}"/>
                </a:ext>
              </a:extLst>
            </p:cNvPr>
            <p:cNvGrpSpPr/>
            <p:nvPr/>
          </p:nvGrpSpPr>
          <p:grpSpPr>
            <a:xfrm>
              <a:off x="-2608326" y="5827916"/>
              <a:ext cx="53975" cy="144000"/>
              <a:chOff x="-2965450" y="5829355"/>
              <a:chExt cx="53975" cy="14400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BC94B52E-19B2-F897-CBF5-62E74C5274B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12" name="Rectangle 657">
                <a:extLst>
                  <a:ext uri="{FF2B5EF4-FFF2-40B4-BE49-F238E27FC236}">
                    <a16:creationId xmlns:a16="http://schemas.microsoft.com/office/drawing/2014/main" id="{2991B8DC-123B-9E62-D47D-863DD3D429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09248965-6636-2844-5978-E6C7687A60AF}"/>
                </a:ext>
              </a:extLst>
            </p:cNvPr>
            <p:cNvSpPr txBox="1"/>
            <p:nvPr/>
          </p:nvSpPr>
          <p:spPr>
            <a:xfrm>
              <a:off x="-269290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6B571DEB-AFCA-A613-BC1F-1CEB3E25432D}"/>
                </a:ext>
              </a:extLst>
            </p:cNvPr>
            <p:cNvGrpSpPr/>
            <p:nvPr/>
          </p:nvGrpSpPr>
          <p:grpSpPr>
            <a:xfrm>
              <a:off x="-2520791" y="5827916"/>
              <a:ext cx="53975" cy="144000"/>
              <a:chOff x="-2965450" y="5829355"/>
              <a:chExt cx="53975" cy="144000"/>
            </a:xfrm>
          </p:grpSpPr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6D6CF2DD-BA77-4FEF-CE2D-ABAA39103F71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10" name="Rectangle 657">
                <a:extLst>
                  <a:ext uri="{FF2B5EF4-FFF2-40B4-BE49-F238E27FC236}">
                    <a16:creationId xmlns:a16="http://schemas.microsoft.com/office/drawing/2014/main" id="{28582B54-9131-113C-5625-C83E2427E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6CAE9649-F2DE-C34B-1FA3-A6FFD639F522}"/>
                </a:ext>
              </a:extLst>
            </p:cNvPr>
            <p:cNvSpPr txBox="1"/>
            <p:nvPr/>
          </p:nvSpPr>
          <p:spPr>
            <a:xfrm>
              <a:off x="-260537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507EBA4D-F866-F31D-4519-CC9203B385DD}"/>
                </a:ext>
              </a:extLst>
            </p:cNvPr>
            <p:cNvGrpSpPr/>
            <p:nvPr/>
          </p:nvGrpSpPr>
          <p:grpSpPr>
            <a:xfrm>
              <a:off x="-2433256" y="5827916"/>
              <a:ext cx="53975" cy="144000"/>
              <a:chOff x="-2965450" y="5829355"/>
              <a:chExt cx="53975" cy="144000"/>
            </a:xfrm>
          </p:grpSpPr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3E6428F8-B931-8BA8-1E77-45D8E1AC4F73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08" name="Rectangle 657">
                <a:extLst>
                  <a:ext uri="{FF2B5EF4-FFF2-40B4-BE49-F238E27FC236}">
                    <a16:creationId xmlns:a16="http://schemas.microsoft.com/office/drawing/2014/main" id="{317849E8-C473-8B62-92AE-551A60B33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BB4A9F3B-4372-895D-4541-07AC7B6BE407}"/>
                </a:ext>
              </a:extLst>
            </p:cNvPr>
            <p:cNvSpPr txBox="1"/>
            <p:nvPr/>
          </p:nvSpPr>
          <p:spPr>
            <a:xfrm>
              <a:off x="-251783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261E4097-8B82-4301-9B7D-4D88647F62B4}"/>
                </a:ext>
              </a:extLst>
            </p:cNvPr>
            <p:cNvSpPr/>
            <p:nvPr/>
          </p:nvSpPr>
          <p:spPr>
            <a:xfrm>
              <a:off x="-2997199" y="5823542"/>
              <a:ext cx="216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55" name="Rectangle 854">
            <a:extLst>
              <a:ext uri="{FF2B5EF4-FFF2-40B4-BE49-F238E27FC236}">
                <a16:creationId xmlns:a16="http://schemas.microsoft.com/office/drawing/2014/main" id="{8EB094E3-821A-9288-38D2-E3D1AD960F7D}"/>
              </a:ext>
            </a:extLst>
          </p:cNvPr>
          <p:cNvSpPr/>
          <p:nvPr/>
        </p:nvSpPr>
        <p:spPr>
          <a:xfrm>
            <a:off x="9082005" y="6243555"/>
            <a:ext cx="736599" cy="252000"/>
          </a:xfrm>
          <a:prstGeom prst="rect">
            <a:avLst/>
          </a:prstGeom>
          <a:solidFill>
            <a:srgbClr val="D6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A2250470-5758-FE0B-C550-8388845B5480}"/>
              </a:ext>
            </a:extLst>
          </p:cNvPr>
          <p:cNvGrpSpPr/>
          <p:nvPr/>
        </p:nvGrpSpPr>
        <p:grpSpPr>
          <a:xfrm>
            <a:off x="9123278" y="6247929"/>
            <a:ext cx="53975" cy="144000"/>
            <a:chOff x="-2965450" y="5829355"/>
            <a:chExt cx="53975" cy="144000"/>
          </a:xfrm>
        </p:grpSpPr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087BA994-54AE-4515-6EA2-A76E93A385FF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88" name="Rectangle 657">
              <a:extLst>
                <a:ext uri="{FF2B5EF4-FFF2-40B4-BE49-F238E27FC236}">
                  <a16:creationId xmlns:a16="http://schemas.microsoft.com/office/drawing/2014/main" id="{2D7AFEAE-1C11-A8FF-A038-1B5435E17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57" name="TextBox 856">
            <a:extLst>
              <a:ext uri="{FF2B5EF4-FFF2-40B4-BE49-F238E27FC236}">
                <a16:creationId xmlns:a16="http://schemas.microsoft.com/office/drawing/2014/main" id="{FC108700-14A7-7BE1-E311-CF366156CC98}"/>
              </a:ext>
            </a:extLst>
          </p:cNvPr>
          <p:cNvSpPr txBox="1"/>
          <p:nvPr/>
        </p:nvSpPr>
        <p:spPr>
          <a:xfrm>
            <a:off x="9038696" y="6348135"/>
            <a:ext cx="223138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1</a:t>
            </a:r>
            <a:endParaRPr lang="en-DE" sz="60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  <a:rtl val="0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A4C2ACE-CDC5-F1AC-1B69-1AB339029697}"/>
              </a:ext>
            </a:extLst>
          </p:cNvPr>
          <p:cNvGrpSpPr/>
          <p:nvPr/>
        </p:nvGrpSpPr>
        <p:grpSpPr>
          <a:xfrm flipV="1">
            <a:off x="9730942" y="6247929"/>
            <a:ext cx="53975" cy="144000"/>
            <a:chOff x="9730942" y="6247929"/>
            <a:chExt cx="53975" cy="144000"/>
          </a:xfrm>
        </p:grpSpPr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528388CF-CE68-0713-E0A8-D1E4CDBDA590}"/>
                </a:ext>
              </a:extLst>
            </p:cNvPr>
            <p:cNvSpPr/>
            <p:nvPr/>
          </p:nvSpPr>
          <p:spPr>
            <a:xfrm flipV="1">
              <a:off x="9730942" y="6247929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86" name="Rectangle 657">
              <a:extLst>
                <a:ext uri="{FF2B5EF4-FFF2-40B4-BE49-F238E27FC236}">
                  <a16:creationId xmlns:a16="http://schemas.microsoft.com/office/drawing/2014/main" id="{16062C77-4683-1899-CBF3-6D8147C6700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731153" y="6252023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59" name="TextBox 858">
            <a:extLst>
              <a:ext uri="{FF2B5EF4-FFF2-40B4-BE49-F238E27FC236}">
                <a16:creationId xmlns:a16="http://schemas.microsoft.com/office/drawing/2014/main" id="{6D062C43-0BCD-E4E4-3FAC-DC6E3E2D4400}"/>
              </a:ext>
            </a:extLst>
          </p:cNvPr>
          <p:cNvSpPr txBox="1"/>
          <p:nvPr/>
        </p:nvSpPr>
        <p:spPr>
          <a:xfrm>
            <a:off x="9646359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8</a:t>
            </a:r>
          </a:p>
        </p:txBody>
      </p: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3C2FCE08-ED1D-1CEC-07DB-7F532AC5A125}"/>
              </a:ext>
            </a:extLst>
          </p:cNvPr>
          <p:cNvGrpSpPr/>
          <p:nvPr/>
        </p:nvGrpSpPr>
        <p:grpSpPr>
          <a:xfrm>
            <a:off x="9201923" y="6247929"/>
            <a:ext cx="53975" cy="144000"/>
            <a:chOff x="-2965450" y="5829355"/>
            <a:chExt cx="53975" cy="144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A9625E9C-BC2D-26C9-CED8-564E3E407BB3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84" name="Rectangle 657">
              <a:extLst>
                <a:ext uri="{FF2B5EF4-FFF2-40B4-BE49-F238E27FC236}">
                  <a16:creationId xmlns:a16="http://schemas.microsoft.com/office/drawing/2014/main" id="{A2DEE7B3-67F4-2CAB-F835-C38BBCCFE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61" name="TextBox 860">
            <a:extLst>
              <a:ext uri="{FF2B5EF4-FFF2-40B4-BE49-F238E27FC236}">
                <a16:creationId xmlns:a16="http://schemas.microsoft.com/office/drawing/2014/main" id="{76A69A3B-B1ED-3164-F346-0F2A0ACC7FE1}"/>
              </a:ext>
            </a:extLst>
          </p:cNvPr>
          <p:cNvSpPr txBox="1"/>
          <p:nvPr/>
        </p:nvSpPr>
        <p:spPr>
          <a:xfrm>
            <a:off x="912051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2</a:t>
            </a:r>
          </a:p>
        </p:txBody>
      </p: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206868B6-6073-9A46-CF09-1E555FA8ABBD}"/>
              </a:ext>
            </a:extLst>
          </p:cNvPr>
          <p:cNvGrpSpPr/>
          <p:nvPr/>
        </p:nvGrpSpPr>
        <p:grpSpPr>
          <a:xfrm>
            <a:off x="9292633" y="6247929"/>
            <a:ext cx="53975" cy="144000"/>
            <a:chOff x="-2965450" y="5829355"/>
            <a:chExt cx="53975" cy="144000"/>
          </a:xfrm>
        </p:grpSpPr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F8C61B76-DE84-9014-2469-9CCBF2755E64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82" name="Rectangle 657">
              <a:extLst>
                <a:ext uri="{FF2B5EF4-FFF2-40B4-BE49-F238E27FC236}">
                  <a16:creationId xmlns:a16="http://schemas.microsoft.com/office/drawing/2014/main" id="{BA5D6811-BB59-D668-9011-F3035BB96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63" name="TextBox 862">
            <a:extLst>
              <a:ext uri="{FF2B5EF4-FFF2-40B4-BE49-F238E27FC236}">
                <a16:creationId xmlns:a16="http://schemas.microsoft.com/office/drawing/2014/main" id="{638ADC8B-DB28-0B8F-699F-142C0CF32DF7}"/>
              </a:ext>
            </a:extLst>
          </p:cNvPr>
          <p:cNvSpPr txBox="1"/>
          <p:nvPr/>
        </p:nvSpPr>
        <p:spPr>
          <a:xfrm>
            <a:off x="920805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3</a:t>
            </a:r>
          </a:p>
        </p:txBody>
      </p: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65B1CCEE-03F1-0C4E-4849-BF47A1211E6A}"/>
              </a:ext>
            </a:extLst>
          </p:cNvPr>
          <p:cNvGrpSpPr/>
          <p:nvPr/>
        </p:nvGrpSpPr>
        <p:grpSpPr>
          <a:xfrm>
            <a:off x="9380168" y="6247929"/>
            <a:ext cx="53975" cy="144000"/>
            <a:chOff x="-2965450" y="5829355"/>
            <a:chExt cx="53975" cy="144000"/>
          </a:xfrm>
        </p:grpSpPr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AED5367F-EC3B-FFD9-F1E0-1B69556956D1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80" name="Rectangle 657">
              <a:extLst>
                <a:ext uri="{FF2B5EF4-FFF2-40B4-BE49-F238E27FC236}">
                  <a16:creationId xmlns:a16="http://schemas.microsoft.com/office/drawing/2014/main" id="{91541844-C70A-F73B-C301-400415E5B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65" name="TextBox 864">
            <a:extLst>
              <a:ext uri="{FF2B5EF4-FFF2-40B4-BE49-F238E27FC236}">
                <a16:creationId xmlns:a16="http://schemas.microsoft.com/office/drawing/2014/main" id="{0957869E-F7BA-47EF-0A8A-23438AA3FC17}"/>
              </a:ext>
            </a:extLst>
          </p:cNvPr>
          <p:cNvSpPr txBox="1"/>
          <p:nvPr/>
        </p:nvSpPr>
        <p:spPr>
          <a:xfrm>
            <a:off x="929558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4</a:t>
            </a:r>
          </a:p>
        </p:txBody>
      </p: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6573F10B-ABA8-937D-E0F2-C66684FDAD56}"/>
              </a:ext>
            </a:extLst>
          </p:cNvPr>
          <p:cNvGrpSpPr/>
          <p:nvPr/>
        </p:nvGrpSpPr>
        <p:grpSpPr>
          <a:xfrm>
            <a:off x="9467703" y="6247929"/>
            <a:ext cx="53975" cy="144000"/>
            <a:chOff x="-2965450" y="5829355"/>
            <a:chExt cx="53975" cy="144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318365BB-36C2-4627-FA1A-0AA23398DDE6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78" name="Rectangle 657">
              <a:extLst>
                <a:ext uri="{FF2B5EF4-FFF2-40B4-BE49-F238E27FC236}">
                  <a16:creationId xmlns:a16="http://schemas.microsoft.com/office/drawing/2014/main" id="{BEA15AE7-05FF-BCC3-C937-C28DFFAA2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6A6B23C1-FD18-9E55-A7BB-CCD72F5EA0B7}"/>
              </a:ext>
            </a:extLst>
          </p:cNvPr>
          <p:cNvSpPr txBox="1"/>
          <p:nvPr/>
        </p:nvSpPr>
        <p:spPr>
          <a:xfrm>
            <a:off x="938312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5</a:t>
            </a:r>
          </a:p>
        </p:txBody>
      </p: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A1F913FD-15EB-A866-1294-FAF31D5318E3}"/>
              </a:ext>
            </a:extLst>
          </p:cNvPr>
          <p:cNvGrpSpPr/>
          <p:nvPr/>
        </p:nvGrpSpPr>
        <p:grpSpPr>
          <a:xfrm>
            <a:off x="9555238" y="6247929"/>
            <a:ext cx="53975" cy="144000"/>
            <a:chOff x="-2965450" y="5829355"/>
            <a:chExt cx="53975" cy="144000"/>
          </a:xfrm>
        </p:grpSpPr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997961D2-896F-3255-0996-3658FC0FAE2A}"/>
                </a:ext>
              </a:extLst>
            </p:cNvPr>
            <p:cNvSpPr/>
            <p:nvPr/>
          </p:nvSpPr>
          <p:spPr>
            <a:xfrm>
              <a:off x="-2965450" y="5829355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76" name="Rectangle 657">
              <a:extLst>
                <a:ext uri="{FF2B5EF4-FFF2-40B4-BE49-F238E27FC236}">
                  <a16:creationId xmlns:a16="http://schemas.microsoft.com/office/drawing/2014/main" id="{20AC292F-8AD1-A013-657C-0B59F09F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965239" y="5915261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69" name="TextBox 868">
            <a:extLst>
              <a:ext uri="{FF2B5EF4-FFF2-40B4-BE49-F238E27FC236}">
                <a16:creationId xmlns:a16="http://schemas.microsoft.com/office/drawing/2014/main" id="{55310289-80BD-5048-588E-193A3C221538}"/>
              </a:ext>
            </a:extLst>
          </p:cNvPr>
          <p:cNvSpPr txBox="1"/>
          <p:nvPr/>
        </p:nvSpPr>
        <p:spPr>
          <a:xfrm>
            <a:off x="9470655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6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D334E0D-95E6-DD0A-4F3F-488A46D2BD74}"/>
              </a:ext>
            </a:extLst>
          </p:cNvPr>
          <p:cNvGrpSpPr/>
          <p:nvPr/>
        </p:nvGrpSpPr>
        <p:grpSpPr>
          <a:xfrm flipV="1">
            <a:off x="9642773" y="6247929"/>
            <a:ext cx="53975" cy="144000"/>
            <a:chOff x="9642773" y="6247929"/>
            <a:chExt cx="53975" cy="144000"/>
          </a:xfrm>
        </p:grpSpPr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B4516679-B891-FCC5-A19B-050BFA6B4D9A}"/>
                </a:ext>
              </a:extLst>
            </p:cNvPr>
            <p:cNvSpPr/>
            <p:nvPr/>
          </p:nvSpPr>
          <p:spPr>
            <a:xfrm flipV="1">
              <a:off x="9642773" y="6247929"/>
              <a:ext cx="53975" cy="144000"/>
            </a:xfrm>
            <a:prstGeom prst="rect">
              <a:avLst/>
            </a:prstGeom>
            <a:solidFill>
              <a:srgbClr val="A98F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74" name="Rectangle 657">
              <a:extLst>
                <a:ext uri="{FF2B5EF4-FFF2-40B4-BE49-F238E27FC236}">
                  <a16:creationId xmlns:a16="http://schemas.microsoft.com/office/drawing/2014/main" id="{F5CEA644-C204-90FF-B892-B56F4105591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642984" y="6252023"/>
              <a:ext cx="53551" cy="54000"/>
            </a:xfrm>
            <a:custGeom>
              <a:avLst/>
              <a:gdLst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  <a:gd name="connsiteX0" fmla="*/ 0 w 53975"/>
                <a:gd name="connsiteY0" fmla="*/ 0 h 54428"/>
                <a:gd name="connsiteX1" fmla="*/ 53975 w 53975"/>
                <a:gd name="connsiteY1" fmla="*/ 0 h 54428"/>
                <a:gd name="connsiteX2" fmla="*/ 53975 w 53975"/>
                <a:gd name="connsiteY2" fmla="*/ 54428 h 54428"/>
                <a:gd name="connsiteX3" fmla="*/ 0 w 53975"/>
                <a:gd name="connsiteY3" fmla="*/ 54428 h 54428"/>
                <a:gd name="connsiteX4" fmla="*/ 0 w 53975"/>
                <a:gd name="connsiteY4" fmla="*/ 0 h 5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75" h="54428">
                  <a:moveTo>
                    <a:pt x="0" y="0"/>
                  </a:moveTo>
                  <a:cubicBezTo>
                    <a:pt x="26881" y="18271"/>
                    <a:pt x="27094" y="18119"/>
                    <a:pt x="53975" y="0"/>
                  </a:cubicBezTo>
                  <a:lnTo>
                    <a:pt x="53975" y="54428"/>
                  </a:lnTo>
                  <a:cubicBezTo>
                    <a:pt x="26725" y="36475"/>
                    <a:pt x="26637" y="36341"/>
                    <a:pt x="0" y="544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871" name="TextBox 870">
            <a:extLst>
              <a:ext uri="{FF2B5EF4-FFF2-40B4-BE49-F238E27FC236}">
                <a16:creationId xmlns:a16="http://schemas.microsoft.com/office/drawing/2014/main" id="{B437AF0F-8598-47DF-AE9D-21432DB39B5F}"/>
              </a:ext>
            </a:extLst>
          </p:cNvPr>
          <p:cNvSpPr txBox="1"/>
          <p:nvPr/>
        </p:nvSpPr>
        <p:spPr>
          <a:xfrm>
            <a:off x="9558190" y="6348135"/>
            <a:ext cx="223139" cy="18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rPr>
              <a:t>7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D8599C00-B939-83AE-B50C-461820F5660B}"/>
              </a:ext>
            </a:extLst>
          </p:cNvPr>
          <p:cNvSpPr/>
          <p:nvPr/>
        </p:nvSpPr>
        <p:spPr>
          <a:xfrm>
            <a:off x="9078830" y="6243555"/>
            <a:ext cx="21600" cy="151200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DE" spc="30" dirty="0" err="1"/>
          </a:p>
        </p:txBody>
      </p:sp>
      <p:grpSp>
        <p:nvGrpSpPr>
          <p:cNvPr id="924" name="Group 923">
            <a:extLst>
              <a:ext uri="{FF2B5EF4-FFF2-40B4-BE49-F238E27FC236}">
                <a16:creationId xmlns:a16="http://schemas.microsoft.com/office/drawing/2014/main" id="{58CF4889-9A8F-B691-8D26-742E91ECBA6E}"/>
              </a:ext>
            </a:extLst>
          </p:cNvPr>
          <p:cNvGrpSpPr/>
          <p:nvPr/>
        </p:nvGrpSpPr>
        <p:grpSpPr>
          <a:xfrm>
            <a:off x="9864819" y="6243555"/>
            <a:ext cx="830802" cy="293414"/>
            <a:chOff x="-3037333" y="5823542"/>
            <a:chExt cx="830802" cy="293414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7876D51D-8ED5-FC90-69A7-ED2E7777A34D}"/>
                </a:ext>
              </a:extLst>
            </p:cNvPr>
            <p:cNvSpPr/>
            <p:nvPr/>
          </p:nvSpPr>
          <p:spPr>
            <a:xfrm>
              <a:off x="-2994024" y="5823542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961" name="Group 960">
              <a:extLst>
                <a:ext uri="{FF2B5EF4-FFF2-40B4-BE49-F238E27FC236}">
                  <a16:creationId xmlns:a16="http://schemas.microsoft.com/office/drawing/2014/main" id="{07409D40-3346-C68B-178C-2276B2264B52}"/>
                </a:ext>
              </a:extLst>
            </p:cNvPr>
            <p:cNvGrpSpPr/>
            <p:nvPr/>
          </p:nvGrpSpPr>
          <p:grpSpPr>
            <a:xfrm>
              <a:off x="-2952751" y="5827916"/>
              <a:ext cx="53975" cy="144000"/>
              <a:chOff x="-2965450" y="5829355"/>
              <a:chExt cx="53975" cy="144000"/>
            </a:xfrm>
          </p:grpSpPr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86F80B0C-74ED-42E9-F66A-9D13E2877BF7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93" name="Rectangle 657">
                <a:extLst>
                  <a:ext uri="{FF2B5EF4-FFF2-40B4-BE49-F238E27FC236}">
                    <a16:creationId xmlns:a16="http://schemas.microsoft.com/office/drawing/2014/main" id="{3EBF5686-ECEB-31DC-A123-40B11EC02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62" name="TextBox 961">
              <a:extLst>
                <a:ext uri="{FF2B5EF4-FFF2-40B4-BE49-F238E27FC236}">
                  <a16:creationId xmlns:a16="http://schemas.microsoft.com/office/drawing/2014/main" id="{EC515452-AA25-74C6-B6F2-5CA56733D0B8}"/>
                </a:ext>
              </a:extLst>
            </p:cNvPr>
            <p:cNvSpPr txBox="1"/>
            <p:nvPr/>
          </p:nvSpPr>
          <p:spPr>
            <a:xfrm>
              <a:off x="-3037333" y="5928122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963" name="Group 962">
              <a:extLst>
                <a:ext uri="{FF2B5EF4-FFF2-40B4-BE49-F238E27FC236}">
                  <a16:creationId xmlns:a16="http://schemas.microsoft.com/office/drawing/2014/main" id="{1DC09CAC-9CD9-2698-68C7-379EC22D7E19}"/>
                </a:ext>
              </a:extLst>
            </p:cNvPr>
            <p:cNvGrpSpPr/>
            <p:nvPr/>
          </p:nvGrpSpPr>
          <p:grpSpPr>
            <a:xfrm>
              <a:off x="-2345087" y="5827916"/>
              <a:ext cx="53975" cy="144000"/>
              <a:chOff x="-2965450" y="5829355"/>
              <a:chExt cx="53975" cy="144000"/>
            </a:xfrm>
          </p:grpSpPr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BF85EBAE-92C5-279C-F10D-F8348126DB58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91" name="Rectangle 657">
                <a:extLst>
                  <a:ext uri="{FF2B5EF4-FFF2-40B4-BE49-F238E27FC236}">
                    <a16:creationId xmlns:a16="http://schemas.microsoft.com/office/drawing/2014/main" id="{36A5F458-9A63-BD72-5CD4-E7C66F45E9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C935269-DC02-75A1-BFF0-9ED84E43FEC1}"/>
                </a:ext>
              </a:extLst>
            </p:cNvPr>
            <p:cNvSpPr txBox="1"/>
            <p:nvPr/>
          </p:nvSpPr>
          <p:spPr>
            <a:xfrm>
              <a:off x="-2429670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965" name="Group 964">
              <a:extLst>
                <a:ext uri="{FF2B5EF4-FFF2-40B4-BE49-F238E27FC236}">
                  <a16:creationId xmlns:a16="http://schemas.microsoft.com/office/drawing/2014/main" id="{0E65C321-C377-AB8E-50B9-26655AEA0999}"/>
                </a:ext>
              </a:extLst>
            </p:cNvPr>
            <p:cNvGrpSpPr/>
            <p:nvPr/>
          </p:nvGrpSpPr>
          <p:grpSpPr>
            <a:xfrm>
              <a:off x="-2874106" y="5827916"/>
              <a:ext cx="53975" cy="144000"/>
              <a:chOff x="-2965450" y="5829355"/>
              <a:chExt cx="53975" cy="144000"/>
            </a:xfrm>
          </p:grpSpPr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9747C050-3224-325A-EFA6-2FBC7CF5A361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89" name="Rectangle 657">
                <a:extLst>
                  <a:ext uri="{FF2B5EF4-FFF2-40B4-BE49-F238E27FC236}">
                    <a16:creationId xmlns:a16="http://schemas.microsoft.com/office/drawing/2014/main" id="{415C02E8-81F5-E3A9-35EC-92F810BF1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EB7D89D5-1334-E9DF-8E88-F43E855E3624}"/>
                </a:ext>
              </a:extLst>
            </p:cNvPr>
            <p:cNvSpPr txBox="1"/>
            <p:nvPr/>
          </p:nvSpPr>
          <p:spPr>
            <a:xfrm>
              <a:off x="-295551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967" name="Group 966">
              <a:extLst>
                <a:ext uri="{FF2B5EF4-FFF2-40B4-BE49-F238E27FC236}">
                  <a16:creationId xmlns:a16="http://schemas.microsoft.com/office/drawing/2014/main" id="{FDE46D0C-50AD-2F21-EFB8-D498A5D5258C}"/>
                </a:ext>
              </a:extLst>
            </p:cNvPr>
            <p:cNvGrpSpPr/>
            <p:nvPr/>
          </p:nvGrpSpPr>
          <p:grpSpPr>
            <a:xfrm>
              <a:off x="-2783396" y="5827916"/>
              <a:ext cx="53975" cy="144000"/>
              <a:chOff x="-2965450" y="5829355"/>
              <a:chExt cx="53975" cy="14400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97A33A76-E852-C957-C382-2ABAC3A16C70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87" name="Rectangle 657">
                <a:extLst>
                  <a:ext uri="{FF2B5EF4-FFF2-40B4-BE49-F238E27FC236}">
                    <a16:creationId xmlns:a16="http://schemas.microsoft.com/office/drawing/2014/main" id="{2EC88A78-C092-944E-6C4A-FE9765451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A0E30CC7-1174-88B4-C3E1-E66C999F4C63}"/>
                </a:ext>
              </a:extLst>
            </p:cNvPr>
            <p:cNvSpPr txBox="1"/>
            <p:nvPr/>
          </p:nvSpPr>
          <p:spPr>
            <a:xfrm>
              <a:off x="-286797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969" name="Group 968">
              <a:extLst>
                <a:ext uri="{FF2B5EF4-FFF2-40B4-BE49-F238E27FC236}">
                  <a16:creationId xmlns:a16="http://schemas.microsoft.com/office/drawing/2014/main" id="{B80733A1-2180-E91F-5986-B54098291162}"/>
                </a:ext>
              </a:extLst>
            </p:cNvPr>
            <p:cNvGrpSpPr/>
            <p:nvPr/>
          </p:nvGrpSpPr>
          <p:grpSpPr>
            <a:xfrm>
              <a:off x="-2695861" y="5827916"/>
              <a:ext cx="53975" cy="144000"/>
              <a:chOff x="-2965450" y="5829355"/>
              <a:chExt cx="53975" cy="144000"/>
            </a:xfrm>
          </p:grpSpPr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D028A439-EA0C-ECBC-FAF7-8A11FADCF99A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85" name="Rectangle 657">
                <a:extLst>
                  <a:ext uri="{FF2B5EF4-FFF2-40B4-BE49-F238E27FC236}">
                    <a16:creationId xmlns:a16="http://schemas.microsoft.com/office/drawing/2014/main" id="{123FE239-8CDE-A3BE-B0A9-F1280BFFE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C2570EAA-37BA-EC32-6157-4E93E3245F67}"/>
                </a:ext>
              </a:extLst>
            </p:cNvPr>
            <p:cNvSpPr txBox="1"/>
            <p:nvPr/>
          </p:nvSpPr>
          <p:spPr>
            <a:xfrm>
              <a:off x="-278044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49C9CA13-7DC8-8B97-EFE0-6E52CDCC7A17}"/>
                </a:ext>
              </a:extLst>
            </p:cNvPr>
            <p:cNvGrpSpPr/>
            <p:nvPr/>
          </p:nvGrpSpPr>
          <p:grpSpPr>
            <a:xfrm>
              <a:off x="-2608326" y="5827916"/>
              <a:ext cx="53975" cy="144000"/>
              <a:chOff x="-2965450" y="5829355"/>
              <a:chExt cx="53975" cy="144000"/>
            </a:xfrm>
          </p:grpSpPr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0F9101FC-96BE-46A2-613C-E0D4DC7E0C2A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83" name="Rectangle 657">
                <a:extLst>
                  <a:ext uri="{FF2B5EF4-FFF2-40B4-BE49-F238E27FC236}">
                    <a16:creationId xmlns:a16="http://schemas.microsoft.com/office/drawing/2014/main" id="{329F9D28-1F88-A6BF-9BE7-DA8398F50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8B2480BE-0FC9-5715-929E-6A6C16BE06DC}"/>
                </a:ext>
              </a:extLst>
            </p:cNvPr>
            <p:cNvSpPr txBox="1"/>
            <p:nvPr/>
          </p:nvSpPr>
          <p:spPr>
            <a:xfrm>
              <a:off x="-269290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DF667B08-43C4-9946-835C-30D8EB4A6196}"/>
                </a:ext>
              </a:extLst>
            </p:cNvPr>
            <p:cNvGrpSpPr/>
            <p:nvPr/>
          </p:nvGrpSpPr>
          <p:grpSpPr>
            <a:xfrm>
              <a:off x="-2520791" y="5827916"/>
              <a:ext cx="53975" cy="144000"/>
              <a:chOff x="-2965450" y="5829355"/>
              <a:chExt cx="53975" cy="144000"/>
            </a:xfrm>
          </p:grpSpPr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DDE78803-80B5-638A-D3BD-60ED25CFDD82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81" name="Rectangle 657">
                <a:extLst>
                  <a:ext uri="{FF2B5EF4-FFF2-40B4-BE49-F238E27FC236}">
                    <a16:creationId xmlns:a16="http://schemas.microsoft.com/office/drawing/2014/main" id="{0C09C6CF-48AA-CC53-23B2-604D4D158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EBBD4B13-515C-9EE3-2DAF-749845F36010}"/>
                </a:ext>
              </a:extLst>
            </p:cNvPr>
            <p:cNvSpPr txBox="1"/>
            <p:nvPr/>
          </p:nvSpPr>
          <p:spPr>
            <a:xfrm>
              <a:off x="-260537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05774FDC-453D-7D23-93AA-D866DFF2082A}"/>
                </a:ext>
              </a:extLst>
            </p:cNvPr>
            <p:cNvGrpSpPr/>
            <p:nvPr/>
          </p:nvGrpSpPr>
          <p:grpSpPr>
            <a:xfrm>
              <a:off x="-2433256" y="5827916"/>
              <a:ext cx="53975" cy="144000"/>
              <a:chOff x="-2965450" y="5829355"/>
              <a:chExt cx="53975" cy="144000"/>
            </a:xfrm>
          </p:grpSpPr>
          <p:sp>
            <p:nvSpPr>
              <p:cNvPr id="978" name="Rectangle 977">
                <a:extLst>
                  <a:ext uri="{FF2B5EF4-FFF2-40B4-BE49-F238E27FC236}">
                    <a16:creationId xmlns:a16="http://schemas.microsoft.com/office/drawing/2014/main" id="{73B8E63D-83BA-7D70-0C76-28DF49EE4132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79" name="Rectangle 657">
                <a:extLst>
                  <a:ext uri="{FF2B5EF4-FFF2-40B4-BE49-F238E27FC236}">
                    <a16:creationId xmlns:a16="http://schemas.microsoft.com/office/drawing/2014/main" id="{5CA9C615-307A-48FF-027A-F8F75B89E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4365D012-54B3-C132-CEAE-C259A64FD6BD}"/>
                </a:ext>
              </a:extLst>
            </p:cNvPr>
            <p:cNvSpPr txBox="1"/>
            <p:nvPr/>
          </p:nvSpPr>
          <p:spPr>
            <a:xfrm>
              <a:off x="-251783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3D85F503-20DA-80BD-D180-907C55A3E9AF}"/>
                </a:ext>
              </a:extLst>
            </p:cNvPr>
            <p:cNvSpPr/>
            <p:nvPr/>
          </p:nvSpPr>
          <p:spPr>
            <a:xfrm>
              <a:off x="-2997199" y="5823542"/>
              <a:ext cx="216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F678E20B-25A6-A0AA-1313-362B840F6010}"/>
              </a:ext>
            </a:extLst>
          </p:cNvPr>
          <p:cNvGrpSpPr/>
          <p:nvPr/>
        </p:nvGrpSpPr>
        <p:grpSpPr>
          <a:xfrm>
            <a:off x="10607769" y="6243555"/>
            <a:ext cx="830802" cy="293414"/>
            <a:chOff x="-3037333" y="5823542"/>
            <a:chExt cx="830802" cy="293414"/>
          </a:xfrm>
        </p:grpSpPr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7AEEBC8C-6178-2D04-E780-9B4724DD397E}"/>
                </a:ext>
              </a:extLst>
            </p:cNvPr>
            <p:cNvSpPr/>
            <p:nvPr/>
          </p:nvSpPr>
          <p:spPr>
            <a:xfrm>
              <a:off x="-2994024" y="5823542"/>
              <a:ext cx="736599" cy="252000"/>
            </a:xfrm>
            <a:prstGeom prst="rect">
              <a:avLst/>
            </a:prstGeom>
            <a:solidFill>
              <a:srgbClr val="D64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4D603528-8390-1611-2B98-0F0F23F07B52}"/>
                </a:ext>
              </a:extLst>
            </p:cNvPr>
            <p:cNvGrpSpPr/>
            <p:nvPr/>
          </p:nvGrpSpPr>
          <p:grpSpPr>
            <a:xfrm>
              <a:off x="-2952751" y="5827916"/>
              <a:ext cx="53975" cy="144000"/>
              <a:chOff x="-2965450" y="5829355"/>
              <a:chExt cx="53975" cy="144000"/>
            </a:xfrm>
          </p:grpSpPr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E000B853-6451-2F04-2C41-185411229838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59" name="Rectangle 657">
                <a:extLst>
                  <a:ext uri="{FF2B5EF4-FFF2-40B4-BE49-F238E27FC236}">
                    <a16:creationId xmlns:a16="http://schemas.microsoft.com/office/drawing/2014/main" id="{1EA2953A-24C2-95BD-45F3-3D4B37923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789FFA89-6F4E-DC2A-C2DF-A7A3D93848DA}"/>
                </a:ext>
              </a:extLst>
            </p:cNvPr>
            <p:cNvSpPr txBox="1"/>
            <p:nvPr/>
          </p:nvSpPr>
          <p:spPr>
            <a:xfrm>
              <a:off x="-3037333" y="5928122"/>
              <a:ext cx="223138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1</a:t>
              </a:r>
              <a:endParaRPr lang="en-DE" sz="60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rtl val="0"/>
              </a:endParaRPr>
            </a:p>
          </p:txBody>
        </p:sp>
        <p:grpSp>
          <p:nvGrpSpPr>
            <p:cNvPr id="929" name="Group 928">
              <a:extLst>
                <a:ext uri="{FF2B5EF4-FFF2-40B4-BE49-F238E27FC236}">
                  <a16:creationId xmlns:a16="http://schemas.microsoft.com/office/drawing/2014/main" id="{4E7FD654-78CF-1632-DA5A-C2BD2A1FC9DA}"/>
                </a:ext>
              </a:extLst>
            </p:cNvPr>
            <p:cNvGrpSpPr/>
            <p:nvPr/>
          </p:nvGrpSpPr>
          <p:grpSpPr>
            <a:xfrm>
              <a:off x="-2345087" y="5827916"/>
              <a:ext cx="53975" cy="144000"/>
              <a:chOff x="-2965450" y="5829355"/>
              <a:chExt cx="53975" cy="144000"/>
            </a:xfrm>
          </p:grpSpPr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C886BC23-BB45-F701-009E-8FFA3742D5D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57" name="Rectangle 657">
                <a:extLst>
                  <a:ext uri="{FF2B5EF4-FFF2-40B4-BE49-F238E27FC236}">
                    <a16:creationId xmlns:a16="http://schemas.microsoft.com/office/drawing/2014/main" id="{CBAE9F04-FB01-99C9-20C3-139F8D274E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E5D293D1-8987-E588-CBEC-675601C3F2AE}"/>
                </a:ext>
              </a:extLst>
            </p:cNvPr>
            <p:cNvSpPr txBox="1"/>
            <p:nvPr/>
          </p:nvSpPr>
          <p:spPr>
            <a:xfrm>
              <a:off x="-2429670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8</a:t>
              </a: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B9CAC5A0-1AD9-F7B7-9D6D-695296D8E6E0}"/>
                </a:ext>
              </a:extLst>
            </p:cNvPr>
            <p:cNvGrpSpPr/>
            <p:nvPr/>
          </p:nvGrpSpPr>
          <p:grpSpPr>
            <a:xfrm>
              <a:off x="-2874106" y="5827916"/>
              <a:ext cx="53975" cy="144000"/>
              <a:chOff x="-2965450" y="5829355"/>
              <a:chExt cx="53975" cy="144000"/>
            </a:xfrm>
          </p:grpSpPr>
          <p:sp>
            <p:nvSpPr>
              <p:cNvPr id="954" name="Rectangle 953">
                <a:extLst>
                  <a:ext uri="{FF2B5EF4-FFF2-40B4-BE49-F238E27FC236}">
                    <a16:creationId xmlns:a16="http://schemas.microsoft.com/office/drawing/2014/main" id="{33421149-5C72-01B1-EA37-0D0CA40E10C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55" name="Rectangle 657">
                <a:extLst>
                  <a:ext uri="{FF2B5EF4-FFF2-40B4-BE49-F238E27FC236}">
                    <a16:creationId xmlns:a16="http://schemas.microsoft.com/office/drawing/2014/main" id="{9289FBB8-42B4-B8C9-98C8-05CD9C563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82DF67EE-2335-305B-4AB5-DEFEFEFFBB79}"/>
                </a:ext>
              </a:extLst>
            </p:cNvPr>
            <p:cNvSpPr txBox="1"/>
            <p:nvPr/>
          </p:nvSpPr>
          <p:spPr>
            <a:xfrm>
              <a:off x="-295551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2</a:t>
              </a:r>
            </a:p>
          </p:txBody>
        </p:sp>
        <p:grpSp>
          <p:nvGrpSpPr>
            <p:cNvPr id="933" name="Group 932">
              <a:extLst>
                <a:ext uri="{FF2B5EF4-FFF2-40B4-BE49-F238E27FC236}">
                  <a16:creationId xmlns:a16="http://schemas.microsoft.com/office/drawing/2014/main" id="{4FB8E41C-575A-CA6F-E115-ADA1F5EF3EF1}"/>
                </a:ext>
              </a:extLst>
            </p:cNvPr>
            <p:cNvGrpSpPr/>
            <p:nvPr/>
          </p:nvGrpSpPr>
          <p:grpSpPr>
            <a:xfrm>
              <a:off x="-2783396" y="5827916"/>
              <a:ext cx="53975" cy="144000"/>
              <a:chOff x="-2965450" y="5829355"/>
              <a:chExt cx="53975" cy="144000"/>
            </a:xfrm>
          </p:grpSpPr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174FEB16-B944-F496-B48B-DF99CC88FEB3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53" name="Rectangle 657">
                <a:extLst>
                  <a:ext uri="{FF2B5EF4-FFF2-40B4-BE49-F238E27FC236}">
                    <a16:creationId xmlns:a16="http://schemas.microsoft.com/office/drawing/2014/main" id="{E38A571C-434D-7BB4-2D81-E2735DF5A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EEFEA93-DC40-1FE6-DF31-0F248EC43597}"/>
                </a:ext>
              </a:extLst>
            </p:cNvPr>
            <p:cNvSpPr txBox="1"/>
            <p:nvPr/>
          </p:nvSpPr>
          <p:spPr>
            <a:xfrm>
              <a:off x="-286797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3</a:t>
              </a:r>
            </a:p>
          </p:txBody>
        </p:sp>
        <p:grpSp>
          <p:nvGrpSpPr>
            <p:cNvPr id="935" name="Group 934">
              <a:extLst>
                <a:ext uri="{FF2B5EF4-FFF2-40B4-BE49-F238E27FC236}">
                  <a16:creationId xmlns:a16="http://schemas.microsoft.com/office/drawing/2014/main" id="{76F8CD92-B6FD-AF94-3507-9E12BA671489}"/>
                </a:ext>
              </a:extLst>
            </p:cNvPr>
            <p:cNvGrpSpPr/>
            <p:nvPr/>
          </p:nvGrpSpPr>
          <p:grpSpPr>
            <a:xfrm>
              <a:off x="-2695861" y="5827916"/>
              <a:ext cx="53975" cy="144000"/>
              <a:chOff x="-2965450" y="5829355"/>
              <a:chExt cx="53975" cy="144000"/>
            </a:xfrm>
          </p:grpSpPr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6C6D9AA0-E858-1080-A3FB-A5C71EC40EE5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51" name="Rectangle 657">
                <a:extLst>
                  <a:ext uri="{FF2B5EF4-FFF2-40B4-BE49-F238E27FC236}">
                    <a16:creationId xmlns:a16="http://schemas.microsoft.com/office/drawing/2014/main" id="{68F36E4D-362C-49FE-1E76-2A5EB9E1F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36" name="TextBox 935">
              <a:extLst>
                <a:ext uri="{FF2B5EF4-FFF2-40B4-BE49-F238E27FC236}">
                  <a16:creationId xmlns:a16="http://schemas.microsoft.com/office/drawing/2014/main" id="{A1154791-39A6-88CB-85E1-92B45502676A}"/>
                </a:ext>
              </a:extLst>
            </p:cNvPr>
            <p:cNvSpPr txBox="1"/>
            <p:nvPr/>
          </p:nvSpPr>
          <p:spPr>
            <a:xfrm>
              <a:off x="-278044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4</a:t>
              </a:r>
            </a:p>
          </p:txBody>
        </p: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17069151-A413-E875-93B9-868013A5D78F}"/>
                </a:ext>
              </a:extLst>
            </p:cNvPr>
            <p:cNvGrpSpPr/>
            <p:nvPr/>
          </p:nvGrpSpPr>
          <p:grpSpPr>
            <a:xfrm>
              <a:off x="-2608326" y="5827916"/>
              <a:ext cx="53975" cy="144000"/>
              <a:chOff x="-2965450" y="5829355"/>
              <a:chExt cx="53975" cy="144000"/>
            </a:xfrm>
          </p:grpSpPr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059AFC79-E527-6CBE-1352-4B298C35F50D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49" name="Rectangle 657">
                <a:extLst>
                  <a:ext uri="{FF2B5EF4-FFF2-40B4-BE49-F238E27FC236}">
                    <a16:creationId xmlns:a16="http://schemas.microsoft.com/office/drawing/2014/main" id="{D190711E-67F0-5343-C079-B5B09AC83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A9386B6E-93C4-1621-53BB-81C1211A6629}"/>
                </a:ext>
              </a:extLst>
            </p:cNvPr>
            <p:cNvSpPr txBox="1"/>
            <p:nvPr/>
          </p:nvSpPr>
          <p:spPr>
            <a:xfrm>
              <a:off x="-269290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5</a:t>
              </a: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F2314604-C0F5-1A5E-A7B7-B4101506D2E6}"/>
                </a:ext>
              </a:extLst>
            </p:cNvPr>
            <p:cNvGrpSpPr/>
            <p:nvPr/>
          </p:nvGrpSpPr>
          <p:grpSpPr>
            <a:xfrm>
              <a:off x="-2520791" y="5827916"/>
              <a:ext cx="53975" cy="144000"/>
              <a:chOff x="-2965450" y="5829355"/>
              <a:chExt cx="53975" cy="144000"/>
            </a:xfrm>
          </p:grpSpPr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ED67F8CC-E5C8-2518-CA3B-FE3EEAEE0917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47" name="Rectangle 657">
                <a:extLst>
                  <a:ext uri="{FF2B5EF4-FFF2-40B4-BE49-F238E27FC236}">
                    <a16:creationId xmlns:a16="http://schemas.microsoft.com/office/drawing/2014/main" id="{EFE0ED76-006D-3362-1F67-C86B7ADDB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78D32CB8-08CE-7CB1-DCD6-695F7BA5ABD0}"/>
                </a:ext>
              </a:extLst>
            </p:cNvPr>
            <p:cNvSpPr txBox="1"/>
            <p:nvPr/>
          </p:nvSpPr>
          <p:spPr>
            <a:xfrm>
              <a:off x="-2605374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6</a:t>
              </a:r>
            </a:p>
          </p:txBody>
        </p:sp>
        <p:grpSp>
          <p:nvGrpSpPr>
            <p:cNvPr id="941" name="Group 940">
              <a:extLst>
                <a:ext uri="{FF2B5EF4-FFF2-40B4-BE49-F238E27FC236}">
                  <a16:creationId xmlns:a16="http://schemas.microsoft.com/office/drawing/2014/main" id="{E0E65B96-F229-74E7-1215-2E1CC14E85C9}"/>
                </a:ext>
              </a:extLst>
            </p:cNvPr>
            <p:cNvGrpSpPr/>
            <p:nvPr/>
          </p:nvGrpSpPr>
          <p:grpSpPr>
            <a:xfrm>
              <a:off x="-2433256" y="5827916"/>
              <a:ext cx="53975" cy="144000"/>
              <a:chOff x="-2965450" y="5829355"/>
              <a:chExt cx="53975" cy="144000"/>
            </a:xfrm>
          </p:grpSpPr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D304DD61-D998-B0F0-3651-232CA0BBBC04}"/>
                  </a:ext>
                </a:extLst>
              </p:cNvPr>
              <p:cNvSpPr/>
              <p:nvPr/>
            </p:nvSpPr>
            <p:spPr>
              <a:xfrm>
                <a:off x="-2965450" y="5829355"/>
                <a:ext cx="53975" cy="144000"/>
              </a:xfrm>
              <a:prstGeom prst="rect">
                <a:avLst/>
              </a:prstGeom>
              <a:solidFill>
                <a:srgbClr val="A98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945" name="Rectangle 657">
                <a:extLst>
                  <a:ext uri="{FF2B5EF4-FFF2-40B4-BE49-F238E27FC236}">
                    <a16:creationId xmlns:a16="http://schemas.microsoft.com/office/drawing/2014/main" id="{5721301B-AB51-0099-535E-444C194577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965239" y="5915261"/>
                <a:ext cx="53551" cy="54000"/>
              </a:xfrm>
              <a:custGeom>
                <a:avLst/>
                <a:gdLst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  <a:gd name="connsiteX0" fmla="*/ 0 w 53975"/>
                  <a:gd name="connsiteY0" fmla="*/ 0 h 54428"/>
                  <a:gd name="connsiteX1" fmla="*/ 53975 w 53975"/>
                  <a:gd name="connsiteY1" fmla="*/ 0 h 54428"/>
                  <a:gd name="connsiteX2" fmla="*/ 53975 w 53975"/>
                  <a:gd name="connsiteY2" fmla="*/ 54428 h 54428"/>
                  <a:gd name="connsiteX3" fmla="*/ 0 w 53975"/>
                  <a:gd name="connsiteY3" fmla="*/ 54428 h 54428"/>
                  <a:gd name="connsiteX4" fmla="*/ 0 w 53975"/>
                  <a:gd name="connsiteY4" fmla="*/ 0 h 5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75" h="54428">
                    <a:moveTo>
                      <a:pt x="0" y="0"/>
                    </a:moveTo>
                    <a:cubicBezTo>
                      <a:pt x="26881" y="18271"/>
                      <a:pt x="27094" y="18119"/>
                      <a:pt x="53975" y="0"/>
                    </a:cubicBezTo>
                    <a:lnTo>
                      <a:pt x="53975" y="54428"/>
                    </a:lnTo>
                    <a:cubicBezTo>
                      <a:pt x="26725" y="36475"/>
                      <a:pt x="26637" y="36341"/>
                      <a:pt x="0" y="54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C7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E67907FC-CEDF-2637-030E-147CAB22BA15}"/>
                </a:ext>
              </a:extLst>
            </p:cNvPr>
            <p:cNvSpPr txBox="1"/>
            <p:nvPr/>
          </p:nvSpPr>
          <p:spPr>
            <a:xfrm>
              <a:off x="-2517839" y="5928122"/>
              <a:ext cx="223139" cy="188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600" spc="0" baseline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  <a:rtl val="0"/>
                </a:rPr>
                <a:t>7</a:t>
              </a:r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FB87B15C-0703-11D1-4DAE-F9E905DBC756}"/>
                </a:ext>
              </a:extLst>
            </p:cNvPr>
            <p:cNvSpPr/>
            <p:nvPr/>
          </p:nvSpPr>
          <p:spPr>
            <a:xfrm>
              <a:off x="-2997199" y="5823542"/>
              <a:ext cx="21600" cy="151200"/>
            </a:xfrm>
            <a:prstGeom prst="rect">
              <a:avLst/>
            </a:prstGeom>
            <a:solidFill>
              <a:srgbClr val="00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</p:grpSp>
      <p:sp>
        <p:nvSpPr>
          <p:cNvPr id="999" name="TextBox 998">
            <a:extLst>
              <a:ext uri="{FF2B5EF4-FFF2-40B4-BE49-F238E27FC236}">
                <a16:creationId xmlns:a16="http://schemas.microsoft.com/office/drawing/2014/main" id="{319E262D-5460-89C7-11BA-29E9B74137F0}"/>
              </a:ext>
            </a:extLst>
          </p:cNvPr>
          <p:cNvSpPr txBox="1"/>
          <p:nvPr/>
        </p:nvSpPr>
        <p:spPr>
          <a:xfrm>
            <a:off x="6773205" y="6039351"/>
            <a:ext cx="1484386" cy="18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DE" sz="600" spc="0" baseline="0" dirty="0">
                <a:latin typeface="Arial"/>
                <a:cs typeface="Arial"/>
                <a:sym typeface="Arial"/>
                <a:rtl val="0"/>
              </a:rPr>
              <a:t>Up: raising edge, down: falling edge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2CE37192-9B73-0269-4A0E-A1D1768D65D8}"/>
              </a:ext>
            </a:extLst>
          </p:cNvPr>
          <p:cNvSpPr txBox="1"/>
          <p:nvPr/>
        </p:nvSpPr>
        <p:spPr>
          <a:xfrm>
            <a:off x="8335224" y="6039351"/>
            <a:ext cx="1483380" cy="18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latin typeface="Arial"/>
                <a:cs typeface="Arial"/>
                <a:sym typeface="Arial"/>
                <a:rtl val="0"/>
              </a:rPr>
              <a:t>Up: on, down: off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38902007-AA19-ACB4-7470-48EE9EFA43EB}"/>
              </a:ext>
            </a:extLst>
          </p:cNvPr>
          <p:cNvSpPr txBox="1"/>
          <p:nvPr/>
        </p:nvSpPr>
        <p:spPr>
          <a:xfrm>
            <a:off x="9903291" y="6039351"/>
            <a:ext cx="1484386" cy="18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600" spc="0" baseline="0" dirty="0">
                <a:latin typeface="Arial"/>
                <a:cs typeface="Arial"/>
                <a:sym typeface="Arial"/>
                <a:rtl val="0"/>
              </a:rPr>
              <a:t>Up: falling edge, down: raising edge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6A2672C3-9230-86C5-1CC5-C4835B4022CB}"/>
              </a:ext>
            </a:extLst>
          </p:cNvPr>
          <p:cNvSpPr txBox="1"/>
          <p:nvPr/>
        </p:nvSpPr>
        <p:spPr>
          <a:xfrm>
            <a:off x="6773205" y="5778325"/>
            <a:ext cx="1476328" cy="23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900" dirty="0">
                <a:latin typeface="Arial"/>
                <a:cs typeface="Arial"/>
                <a:sym typeface="Arial"/>
                <a:rtl val="0"/>
              </a:rPr>
              <a:t>Out</a:t>
            </a:r>
            <a:r>
              <a:rPr lang="en-DE" sz="900" spc="0" baseline="0" dirty="0">
                <a:latin typeface="Arial"/>
                <a:cs typeface="Arial"/>
                <a:sym typeface="Arial"/>
                <a:rtl val="0"/>
              </a:rPr>
              <a:t>put polarity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4DECFCA4-F5B0-D626-BECC-6C3F2455F92C}"/>
              </a:ext>
            </a:extLst>
          </p:cNvPr>
          <p:cNvSpPr txBox="1"/>
          <p:nvPr/>
        </p:nvSpPr>
        <p:spPr>
          <a:xfrm>
            <a:off x="6387742" y="5241187"/>
            <a:ext cx="5387624" cy="23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900" spc="0" baseline="0" dirty="0">
                <a:latin typeface="Arial"/>
                <a:cs typeface="Arial"/>
                <a:sym typeface="Arial"/>
                <a:rtl val="0"/>
              </a:rPr>
              <a:t>Stimulus trigger inerface unit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54C8309E-1A2B-EDE7-BF89-688DA5D9E2DC}"/>
              </a:ext>
            </a:extLst>
          </p:cNvPr>
          <p:cNvSpPr txBox="1"/>
          <p:nvPr/>
        </p:nvSpPr>
        <p:spPr>
          <a:xfrm>
            <a:off x="8334219" y="5778325"/>
            <a:ext cx="1484386" cy="23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900" dirty="0">
                <a:latin typeface="Arial"/>
                <a:cs typeface="Arial"/>
                <a:sym typeface="Arial"/>
                <a:rtl val="0"/>
              </a:rPr>
              <a:t>Input pull-up</a:t>
            </a:r>
            <a:endParaRPr lang="en-DE" sz="90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5C1CCF4F-C8C3-80DE-2218-B42B7361EBEC}"/>
              </a:ext>
            </a:extLst>
          </p:cNvPr>
          <p:cNvSpPr txBox="1"/>
          <p:nvPr/>
        </p:nvSpPr>
        <p:spPr>
          <a:xfrm>
            <a:off x="9903291" y="5778325"/>
            <a:ext cx="1484386" cy="23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900" dirty="0">
                <a:latin typeface="Arial"/>
                <a:cs typeface="Arial"/>
                <a:sym typeface="Arial"/>
                <a:rtl val="0"/>
              </a:rPr>
              <a:t>Input</a:t>
            </a:r>
            <a:r>
              <a:rPr lang="en-DE" sz="900" spc="0" baseline="0" dirty="0">
                <a:latin typeface="Arial"/>
                <a:cs typeface="Arial"/>
                <a:sym typeface="Arial"/>
                <a:rtl val="0"/>
              </a:rPr>
              <a:t> polarity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D1A60AC4-2C09-EB0E-D4D9-3888A2D879E3}"/>
              </a:ext>
            </a:extLst>
          </p:cNvPr>
          <p:cNvSpPr txBox="1"/>
          <p:nvPr/>
        </p:nvSpPr>
        <p:spPr>
          <a:xfrm>
            <a:off x="6697303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A6A8CEDE-50A7-4D41-298B-2686EFD46AF8}"/>
              </a:ext>
            </a:extLst>
          </p:cNvPr>
          <p:cNvSpPr txBox="1"/>
          <p:nvPr/>
        </p:nvSpPr>
        <p:spPr>
          <a:xfrm>
            <a:off x="7378822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8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E555358C-4EA4-772E-FA6E-2709DCFBFC96}"/>
              </a:ext>
            </a:extLst>
          </p:cNvPr>
          <p:cNvSpPr txBox="1"/>
          <p:nvPr/>
        </p:nvSpPr>
        <p:spPr>
          <a:xfrm>
            <a:off x="7469670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9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3956A2FD-C118-76E9-6FE5-2F7D01B8CC2A}"/>
              </a:ext>
            </a:extLst>
          </p:cNvPr>
          <p:cNvSpPr txBox="1"/>
          <p:nvPr/>
        </p:nvSpPr>
        <p:spPr>
          <a:xfrm>
            <a:off x="8067750" y="6443677"/>
            <a:ext cx="288000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16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D583299-FC49-E22D-DD9D-3B9D729CFB1F}"/>
              </a:ext>
            </a:extLst>
          </p:cNvPr>
          <p:cNvSpPr txBox="1"/>
          <p:nvPr/>
        </p:nvSpPr>
        <p:spPr>
          <a:xfrm>
            <a:off x="8265920" y="6445532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EEE4AF61-9D38-9D09-6632-513010E397B0}"/>
              </a:ext>
            </a:extLst>
          </p:cNvPr>
          <p:cNvSpPr txBox="1"/>
          <p:nvPr/>
        </p:nvSpPr>
        <p:spPr>
          <a:xfrm>
            <a:off x="8947439" y="6445532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8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DF726B9-F48A-E382-0E94-3F0C89E1163D}"/>
              </a:ext>
            </a:extLst>
          </p:cNvPr>
          <p:cNvSpPr txBox="1"/>
          <p:nvPr/>
        </p:nvSpPr>
        <p:spPr>
          <a:xfrm>
            <a:off x="9038287" y="6445532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9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550439D-DF27-194E-B5DD-920C37AE142E}"/>
              </a:ext>
            </a:extLst>
          </p:cNvPr>
          <p:cNvSpPr txBox="1"/>
          <p:nvPr/>
        </p:nvSpPr>
        <p:spPr>
          <a:xfrm>
            <a:off x="9636367" y="6445532"/>
            <a:ext cx="288000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16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124B90A-6979-9A3A-B19F-E81635C90E5D}"/>
              </a:ext>
            </a:extLst>
          </p:cNvPr>
          <p:cNvSpPr txBox="1"/>
          <p:nvPr/>
        </p:nvSpPr>
        <p:spPr>
          <a:xfrm>
            <a:off x="9835628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81BFB43-20F2-A9AF-5114-A8B6F994FDDF}"/>
              </a:ext>
            </a:extLst>
          </p:cNvPr>
          <p:cNvSpPr txBox="1"/>
          <p:nvPr/>
        </p:nvSpPr>
        <p:spPr>
          <a:xfrm>
            <a:off x="10517147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8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ADA380F-0A95-8DB6-28B0-0242A1DA4EB8}"/>
              </a:ext>
            </a:extLst>
          </p:cNvPr>
          <p:cNvSpPr txBox="1"/>
          <p:nvPr/>
        </p:nvSpPr>
        <p:spPr>
          <a:xfrm>
            <a:off x="10607995" y="6443677"/>
            <a:ext cx="153739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dirty="0">
                <a:latin typeface="Arial"/>
                <a:cs typeface="Arial"/>
                <a:sym typeface="Arial"/>
                <a:rtl val="0"/>
              </a:rPr>
              <a:t>9</a:t>
            </a:r>
            <a:endParaRPr lang="en-DE" sz="550" spc="0" baseline="0" dirty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54267D3-CD19-82FD-C66C-7C0898EA0AB5}"/>
              </a:ext>
            </a:extLst>
          </p:cNvPr>
          <p:cNvSpPr txBox="1"/>
          <p:nvPr/>
        </p:nvSpPr>
        <p:spPr>
          <a:xfrm>
            <a:off x="11206075" y="6443677"/>
            <a:ext cx="288000" cy="17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DE" sz="550" spc="0" baseline="0" dirty="0">
                <a:latin typeface="Arial"/>
                <a:cs typeface="Arial"/>
                <a:sym typeface="Arial"/>
                <a:rtl val="0"/>
              </a:rPr>
              <a:t>16</a:t>
            </a:r>
          </a:p>
        </p:txBody>
      </p:sp>
      <p:graphicFrame>
        <p:nvGraphicFramePr>
          <p:cNvPr id="1043" name="Table 1043">
            <a:extLst>
              <a:ext uri="{FF2B5EF4-FFF2-40B4-BE49-F238E27FC236}">
                <a16:creationId xmlns:a16="http://schemas.microsoft.com/office/drawing/2014/main" id="{320817A3-C540-702C-3ACB-86D36BF8FEC9}"/>
              </a:ext>
            </a:extLst>
          </p:cNvPr>
          <p:cNvGraphicFramePr>
            <a:graphicFrameLocks noGrp="1"/>
          </p:cNvGraphicFramePr>
          <p:nvPr/>
        </p:nvGraphicFramePr>
        <p:xfrm>
          <a:off x="1598055" y="3943684"/>
          <a:ext cx="10512000" cy="8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9748236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256323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868225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996548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6048370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2467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09875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304833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833546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35607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653204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535892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58525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846507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937488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5875314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3120845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268519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50049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189870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2717208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2873515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006288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1863953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635105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165450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193144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59820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803509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585279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93819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292196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4536137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8719110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066118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18641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6365745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031241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275679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33000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271191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664360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323600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2004488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926813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958248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55532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845124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8204399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79090009"/>
                    </a:ext>
                  </a:extLst>
                </a:gridCol>
              </a:tblGrid>
              <a:tr h="252000"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Output polarity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Input pull-up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DE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Input polarity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323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tima" panose="02000503060000020004" pitchFamily="2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406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i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i="0" dirty="0">
                        <a:solidFill>
                          <a:schemeClr val="tx1"/>
                        </a:solidFill>
                        <a:latin typeface="Optima" panose="02000503060000020004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b="0" i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263991"/>
                  </a:ext>
                </a:extLst>
              </a:tr>
            </a:tbl>
          </a:graphicData>
        </a:graphic>
      </p:graphicFrame>
      <p:sp>
        <p:nvSpPr>
          <p:cNvPr id="1048" name="Text Box 232">
            <a:extLst>
              <a:ext uri="{FF2B5EF4-FFF2-40B4-BE49-F238E27FC236}">
                <a16:creationId xmlns:a16="http://schemas.microsoft.com/office/drawing/2014/main" id="{259CF60A-1F68-6CC8-B3E4-C870C5CE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123" y="52068"/>
            <a:ext cx="4293881" cy="831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>
              <a:lnSpc>
                <a:spcPct val="130000"/>
              </a:lnSpc>
              <a:spcAft>
                <a:spcPct val="40000"/>
              </a:spcAft>
            </a:pPr>
            <a:r>
              <a:rPr lang="en-US" sz="4000" cap="small" dirty="0">
                <a:solidFill>
                  <a:srgbClr val="000000"/>
                </a:solidFill>
                <a:latin typeface="Optima"/>
                <a:cs typeface="Optima"/>
              </a:rPr>
              <a:t>STI102 (console)</a:t>
            </a:r>
          </a:p>
        </p:txBody>
      </p:sp>
      <p:sp>
        <p:nvSpPr>
          <p:cNvPr id="1057" name="Inhaltsplatzhalter 3">
            <a:extLst>
              <a:ext uri="{FF2B5EF4-FFF2-40B4-BE49-F238E27FC236}">
                <a16:creationId xmlns:a16="http://schemas.microsoft.com/office/drawing/2014/main" id="{94BC234A-FF36-7703-79C0-C5981CE32B8C}"/>
              </a:ext>
            </a:extLst>
          </p:cNvPr>
          <p:cNvSpPr txBox="1">
            <a:spLocks/>
          </p:cNvSpPr>
          <p:nvPr/>
        </p:nvSpPr>
        <p:spPr>
          <a:xfrm>
            <a:off x="1594067" y="824796"/>
            <a:ext cx="1980000" cy="30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5425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indent="-177800" algn="l" defTabSz="62865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Input: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Audio#01 ➛STI102#01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Audio#02 ➛STI102#02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Audio#03 ➛STI102#03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Audio#04 ➛STI102#04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Audio#05 ➛STI102#05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Audio#06 ➛STI102#06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Audio#07 ➛STI102#07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Audio#08 ➛STI102#08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Audio#09 ➛STI102#09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Audio#10 ➛STI102#10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Audio#11 ➛STI102#11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Audio#12 ➛STI102#12</a:t>
            </a:r>
            <a:endParaRPr lang="en-US" sz="1200" spc="0" dirty="0">
              <a:solidFill>
                <a:prstClr val="black"/>
              </a:solidFill>
              <a:latin typeface="Optima" panose="02000503060000020004" pitchFamily="2" charset="0"/>
            </a:endParaRPr>
          </a:p>
          <a:p>
            <a:pPr marL="0" indent="0" defTabSz="45720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DE" sz="900" spc="30" dirty="0"/>
              <a:t>V</a:t>
            </a:r>
            <a:r>
              <a:rPr lang="en-GB" sz="900" spc="30" dirty="0"/>
              <a:t>p</a:t>
            </a:r>
            <a:r>
              <a:rPr lang="en-DE" sz="900" spc="30" dirty="0"/>
              <a:t>ixx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#01 ➛STI102#14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r>
              <a:rPr lang="en-DE" sz="900" spc="30" dirty="0"/>
              <a:t>V</a:t>
            </a:r>
            <a:r>
              <a:rPr lang="en-GB" sz="900" spc="30" dirty="0"/>
              <a:t>p</a:t>
            </a:r>
            <a:r>
              <a:rPr lang="en-DE" sz="900" spc="30" dirty="0"/>
              <a:t>ixx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#02 ➛STI102#15</a:t>
            </a:r>
          </a:p>
          <a:p>
            <a:pPr marL="0" indent="0" defTabSz="457200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en-DE" sz="900" spc="30" dirty="0"/>
              <a:t>V</a:t>
            </a:r>
            <a:r>
              <a:rPr lang="en-GB" sz="900" spc="30" dirty="0"/>
              <a:t>p</a:t>
            </a:r>
            <a:r>
              <a:rPr lang="en-DE" sz="900" spc="30" dirty="0"/>
              <a:t>ixx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  <a:t>#17 ➛STI102#16</a:t>
            </a:r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1058" name="Inhaltsplatzhalter 3">
            <a:extLst>
              <a:ext uri="{FF2B5EF4-FFF2-40B4-BE49-F238E27FC236}">
                <a16:creationId xmlns:a16="http://schemas.microsoft.com/office/drawing/2014/main" id="{B6BCDFD1-A32B-1220-35F8-0EB60DDF3C78}"/>
              </a:ext>
            </a:extLst>
          </p:cNvPr>
          <p:cNvSpPr txBox="1">
            <a:spLocks/>
          </p:cNvSpPr>
          <p:nvPr/>
        </p:nvSpPr>
        <p:spPr>
          <a:xfrm>
            <a:off x="3839102" y="824796"/>
            <a:ext cx="1980000" cy="30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5425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indent="-177800" algn="l" defTabSz="62865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400" dirty="0">
                <a:latin typeface="Optima" panose="02000503060000020004" pitchFamily="2" charset="0"/>
              </a:rPr>
              <a:t>Output:</a:t>
            </a:r>
            <a:br>
              <a:rPr lang="en-US" sz="2400" dirty="0">
                <a:latin typeface="Optima" panose="02000503060000020004" pitchFamily="2" charset="0"/>
              </a:rPr>
            </a:br>
            <a:r>
              <a:rPr lang="en-US" sz="1600" dirty="0">
                <a:latin typeface="Optima" panose="02000503060000020004" pitchFamily="2" charset="0"/>
              </a:rPr>
              <a:t>—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anose="02000503060000020004" pitchFamily="2" charset="0"/>
                <a:ea typeface="+mn-ea"/>
                <a:cs typeface="+mn-cs"/>
              </a:rPr>
            </a:br>
            <a:endParaRPr lang="en-US" sz="1600" dirty="0">
              <a:latin typeface="Optima" panose="0200050306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72AFF2-32B5-DB25-239E-FCF3CC937900}"/>
              </a:ext>
            </a:extLst>
          </p:cNvPr>
          <p:cNvGrpSpPr/>
          <p:nvPr/>
        </p:nvGrpSpPr>
        <p:grpSpPr>
          <a:xfrm>
            <a:off x="1553309" y="5011687"/>
            <a:ext cx="3621596" cy="1800000"/>
            <a:chOff x="7456390" y="3846654"/>
            <a:chExt cx="3621596" cy="18000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952B6DD-C25A-DD7B-4794-E6D21338611E}"/>
                </a:ext>
              </a:extLst>
            </p:cNvPr>
            <p:cNvSpPr/>
            <p:nvPr/>
          </p:nvSpPr>
          <p:spPr>
            <a:xfrm flipV="1">
              <a:off x="7477986" y="3846654"/>
              <a:ext cx="3600000" cy="1800000"/>
            </a:xfrm>
            <a:prstGeom prst="roundRect">
              <a:avLst>
                <a:gd name="adj" fmla="val 7285"/>
              </a:avLst>
            </a:prstGeom>
            <a:gradFill flip="none" rotWithShape="1">
              <a:gsLst>
                <a:gs pos="25000">
                  <a:srgbClr val="CDC7C1"/>
                </a:gs>
                <a:gs pos="0">
                  <a:srgbClr val="E1D9D0"/>
                </a:gs>
                <a:gs pos="75000">
                  <a:srgbClr val="AEA8A4"/>
                </a:gs>
                <a:gs pos="50000">
                  <a:srgbClr val="BEBAB2"/>
                </a:gs>
                <a:gs pos="100000">
                  <a:srgbClr val="9D9991"/>
                </a:gs>
              </a:gsLst>
              <a:lin ang="16200000" scaled="1"/>
              <a:tileRect/>
            </a:gradFill>
            <a:ln w="28575">
              <a:solidFill>
                <a:srgbClr val="343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77BD4D-7048-C80E-B8DF-43A0C6EA1F4D}"/>
                </a:ext>
              </a:extLst>
            </p:cNvPr>
            <p:cNvSpPr/>
            <p:nvPr/>
          </p:nvSpPr>
          <p:spPr>
            <a:xfrm>
              <a:off x="7529791" y="3899079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1E868C3B-B9FF-1EFC-7014-75873920C1B3}"/>
                </a:ext>
              </a:extLst>
            </p:cNvPr>
            <p:cNvSpPr>
              <a:spLocks noChangeAspect="1"/>
            </p:cNvSpPr>
            <p:nvPr/>
          </p:nvSpPr>
          <p:spPr>
            <a:xfrm rot="18983440">
              <a:off x="7560391" y="3929679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161569-C009-09CE-FF28-56F5FFF7F8A2}"/>
                </a:ext>
              </a:extLst>
            </p:cNvPr>
            <p:cNvSpPr/>
            <p:nvPr/>
          </p:nvSpPr>
          <p:spPr>
            <a:xfrm>
              <a:off x="7535416" y="5422686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F90EBE59-6C38-D99E-932A-E39B9EA16244}"/>
                </a:ext>
              </a:extLst>
            </p:cNvPr>
            <p:cNvSpPr>
              <a:spLocks noChangeAspect="1"/>
            </p:cNvSpPr>
            <p:nvPr/>
          </p:nvSpPr>
          <p:spPr>
            <a:xfrm rot="18559955">
              <a:off x="7566016" y="5453286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1D0ABB-F974-F7EE-7A7B-2EC95C15B0F5}"/>
                </a:ext>
              </a:extLst>
            </p:cNvPr>
            <p:cNvSpPr/>
            <p:nvPr/>
          </p:nvSpPr>
          <p:spPr>
            <a:xfrm>
              <a:off x="10845054" y="5422687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3E64B19E-524F-CF55-52EE-18B0DED5ECF0}"/>
                </a:ext>
              </a:extLst>
            </p:cNvPr>
            <p:cNvSpPr>
              <a:spLocks noChangeAspect="1"/>
            </p:cNvSpPr>
            <p:nvPr/>
          </p:nvSpPr>
          <p:spPr>
            <a:xfrm rot="18141427">
              <a:off x="10875654" y="5453287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C68422-982A-3BB1-F6B7-9A04B3E71071}"/>
                </a:ext>
              </a:extLst>
            </p:cNvPr>
            <p:cNvSpPr/>
            <p:nvPr/>
          </p:nvSpPr>
          <p:spPr>
            <a:xfrm>
              <a:off x="10839033" y="3899078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B8BBC3"/>
                </a:gs>
                <a:gs pos="50000">
                  <a:srgbClr val="C8C6CC"/>
                </a:gs>
                <a:gs pos="0">
                  <a:srgbClr val="E2E8EA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231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9FD4E839-9A67-B4E7-6898-918D2B4D3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9633" y="3929678"/>
              <a:ext cx="118800" cy="118800"/>
            </a:xfrm>
            <a:prstGeom prst="plus">
              <a:avLst>
                <a:gd name="adj" fmla="val 38641"/>
              </a:avLst>
            </a:prstGeom>
            <a:gradFill flip="none" rotWithShape="1">
              <a:gsLst>
                <a:gs pos="0">
                  <a:srgbClr val="3F4540"/>
                </a:gs>
                <a:gs pos="50000">
                  <a:srgbClr val="494F47"/>
                </a:gs>
                <a:gs pos="100000">
                  <a:srgbClr val="5B656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43A0405-BB2C-B3F6-A314-E05E75C8D069}"/>
                </a:ext>
              </a:extLst>
            </p:cNvPr>
            <p:cNvSpPr/>
            <p:nvPr/>
          </p:nvSpPr>
          <p:spPr>
            <a:xfrm>
              <a:off x="7608811" y="4129053"/>
              <a:ext cx="451400" cy="382025"/>
            </a:xfrm>
            <a:prstGeom prst="triangle">
              <a:avLst/>
            </a:prstGeom>
            <a:noFill/>
            <a:ln w="25400" cap="rnd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BCAD8D-2286-3DC3-8580-49C027E89F64}"/>
                </a:ext>
              </a:extLst>
            </p:cNvPr>
            <p:cNvSpPr txBox="1"/>
            <p:nvPr/>
          </p:nvSpPr>
          <p:spPr>
            <a:xfrm>
              <a:off x="7678058" y="4060828"/>
              <a:ext cx="312906" cy="577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3000" spc="0" baseline="0" dirty="0">
                  <a:latin typeface="Optima" panose="02000503060000020004" pitchFamily="2" charset="0"/>
                  <a:ea typeface="Apple Color Emoji" pitchFamily="2" charset="0"/>
                  <a:cs typeface="Calibri" panose="020F0502020204030204" pitchFamily="34" charset="0"/>
                  <a:sym typeface="Arial"/>
                  <a:rtl val="0"/>
                </a:rPr>
                <a:t>!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CF61C9-CC08-8379-A70A-254CBE4FF05F}"/>
                </a:ext>
              </a:extLst>
            </p:cNvPr>
            <p:cNvSpPr/>
            <p:nvPr/>
          </p:nvSpPr>
          <p:spPr>
            <a:xfrm>
              <a:off x="8052501" y="4152745"/>
              <a:ext cx="2519556" cy="382025"/>
            </a:xfrm>
            <a:custGeom>
              <a:avLst/>
              <a:gdLst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80804 w 2407381"/>
                <a:gd name="connsiteY7" fmla="*/ 930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93504 w 2407381"/>
                <a:gd name="connsiteY7" fmla="*/ 102583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93504 w 2407381"/>
                <a:gd name="connsiteY7" fmla="*/ 102583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68104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36354 w 2407381"/>
                <a:gd name="connsiteY7" fmla="*/ 11210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18485 w 2407381"/>
                <a:gd name="connsiteY4" fmla="*/ 8496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75635 w 2407381"/>
                <a:gd name="connsiteY4" fmla="*/ 1294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8092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2829 w 2407381"/>
                <a:gd name="connsiteY3" fmla="*/ 17617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8409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8409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112670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0393 w 2407381"/>
                <a:gd name="connsiteY0" fmla="*/ 279175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0393 w 2407381"/>
                <a:gd name="connsiteY14" fmla="*/ 279175 h 388418"/>
                <a:gd name="connsiteX0" fmla="*/ 216743 w 2407381"/>
                <a:gd name="connsiteY0" fmla="*/ 2315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16743 w 2407381"/>
                <a:gd name="connsiteY14" fmla="*/ 2315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88418"/>
                <a:gd name="connsiteX1" fmla="*/ 76875 w 2407381"/>
                <a:gd name="connsiteY1" fmla="*/ 283221 h 388418"/>
                <a:gd name="connsiteX2" fmla="*/ 0 w 2407381"/>
                <a:gd name="connsiteY2" fmla="*/ 186117 h 388418"/>
                <a:gd name="connsiteX3" fmla="*/ 79179 w 2407381"/>
                <a:gd name="connsiteY3" fmla="*/ 90445 h 388418"/>
                <a:gd name="connsiteX4" fmla="*/ 221660 w 2407381"/>
                <a:gd name="connsiteY4" fmla="*/ 91316 h 388418"/>
                <a:gd name="connsiteX5" fmla="*/ 335820 w 2407381"/>
                <a:gd name="connsiteY5" fmla="*/ 0 h 388418"/>
                <a:gd name="connsiteX6" fmla="*/ 2043239 w 2407381"/>
                <a:gd name="connsiteY6" fmla="*/ 12138 h 388418"/>
                <a:gd name="connsiteX7" fmla="*/ 2171279 w 2407381"/>
                <a:gd name="connsiteY7" fmla="*/ 105758 h 388418"/>
                <a:gd name="connsiteX8" fmla="*/ 2306230 w 2407381"/>
                <a:gd name="connsiteY8" fmla="*/ 105197 h 388418"/>
                <a:gd name="connsiteX9" fmla="*/ 2407381 w 2407381"/>
                <a:gd name="connsiteY9" fmla="*/ 194209 h 388418"/>
                <a:gd name="connsiteX10" fmla="*/ 2318368 w 2407381"/>
                <a:gd name="connsiteY10" fmla="*/ 299405 h 388418"/>
                <a:gd name="connsiteX11" fmla="*/ 2188896 w 2407381"/>
                <a:gd name="connsiteY11" fmla="*/ 303451 h 388418"/>
                <a:gd name="connsiteX12" fmla="*/ 2087745 w 2407381"/>
                <a:gd name="connsiteY12" fmla="*/ 388418 h 388418"/>
                <a:gd name="connsiteX13" fmla="*/ 335820 w 2407381"/>
                <a:gd name="connsiteY13" fmla="*/ 380326 h 388418"/>
                <a:gd name="connsiteX14" fmla="*/ 207218 w 2407381"/>
                <a:gd name="connsiteY14" fmla="*/ 282350 h 388418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381"/>
                <a:gd name="connsiteY0" fmla="*/ 282350 h 391757"/>
                <a:gd name="connsiteX1" fmla="*/ 76875 w 2407381"/>
                <a:gd name="connsiteY1" fmla="*/ 283221 h 391757"/>
                <a:gd name="connsiteX2" fmla="*/ 0 w 2407381"/>
                <a:gd name="connsiteY2" fmla="*/ 186117 h 391757"/>
                <a:gd name="connsiteX3" fmla="*/ 79179 w 2407381"/>
                <a:gd name="connsiteY3" fmla="*/ 90445 h 391757"/>
                <a:gd name="connsiteX4" fmla="*/ 221660 w 2407381"/>
                <a:gd name="connsiteY4" fmla="*/ 91316 h 391757"/>
                <a:gd name="connsiteX5" fmla="*/ 335820 w 2407381"/>
                <a:gd name="connsiteY5" fmla="*/ 0 h 391757"/>
                <a:gd name="connsiteX6" fmla="*/ 2043239 w 2407381"/>
                <a:gd name="connsiteY6" fmla="*/ 12138 h 391757"/>
                <a:gd name="connsiteX7" fmla="*/ 2171279 w 2407381"/>
                <a:gd name="connsiteY7" fmla="*/ 105758 h 391757"/>
                <a:gd name="connsiteX8" fmla="*/ 2306230 w 2407381"/>
                <a:gd name="connsiteY8" fmla="*/ 105197 h 391757"/>
                <a:gd name="connsiteX9" fmla="*/ 2407381 w 2407381"/>
                <a:gd name="connsiteY9" fmla="*/ 194209 h 391757"/>
                <a:gd name="connsiteX10" fmla="*/ 2318368 w 2407381"/>
                <a:gd name="connsiteY10" fmla="*/ 299405 h 391757"/>
                <a:gd name="connsiteX11" fmla="*/ 2188896 w 2407381"/>
                <a:gd name="connsiteY11" fmla="*/ 303451 h 391757"/>
                <a:gd name="connsiteX12" fmla="*/ 2087745 w 2407381"/>
                <a:gd name="connsiteY12" fmla="*/ 388418 h 391757"/>
                <a:gd name="connsiteX13" fmla="*/ 335820 w 2407381"/>
                <a:gd name="connsiteY13" fmla="*/ 380326 h 391757"/>
                <a:gd name="connsiteX14" fmla="*/ 207218 w 2407381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43239 w 2407925"/>
                <a:gd name="connsiteY6" fmla="*/ 12138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43239 w 2407925"/>
                <a:gd name="connsiteY6" fmla="*/ 12138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1057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55404 w 2407925"/>
                <a:gd name="connsiteY7" fmla="*/ 930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55404 w 2407925"/>
                <a:gd name="connsiteY7" fmla="*/ 930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33179 w 2407925"/>
                <a:gd name="connsiteY7" fmla="*/ 143858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96233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7925"/>
                <a:gd name="connsiteY0" fmla="*/ 282350 h 391757"/>
                <a:gd name="connsiteX1" fmla="*/ 76875 w 2407925"/>
                <a:gd name="connsiteY1" fmla="*/ 283221 h 391757"/>
                <a:gd name="connsiteX2" fmla="*/ 0 w 2407925"/>
                <a:gd name="connsiteY2" fmla="*/ 186117 h 391757"/>
                <a:gd name="connsiteX3" fmla="*/ 79179 w 2407925"/>
                <a:gd name="connsiteY3" fmla="*/ 90445 h 391757"/>
                <a:gd name="connsiteX4" fmla="*/ 221660 w 2407925"/>
                <a:gd name="connsiteY4" fmla="*/ 91316 h 391757"/>
                <a:gd name="connsiteX5" fmla="*/ 335820 w 2407925"/>
                <a:gd name="connsiteY5" fmla="*/ 0 h 391757"/>
                <a:gd name="connsiteX6" fmla="*/ 2033714 w 2407925"/>
                <a:gd name="connsiteY6" fmla="*/ 8963 h 391757"/>
                <a:gd name="connsiteX7" fmla="*/ 2171279 w 2407925"/>
                <a:gd name="connsiteY7" fmla="*/ 96233 h 391757"/>
                <a:gd name="connsiteX8" fmla="*/ 2306230 w 2407925"/>
                <a:gd name="connsiteY8" fmla="*/ 105197 h 391757"/>
                <a:gd name="connsiteX9" fmla="*/ 2407381 w 2407925"/>
                <a:gd name="connsiteY9" fmla="*/ 194209 h 391757"/>
                <a:gd name="connsiteX10" fmla="*/ 2318368 w 2407925"/>
                <a:gd name="connsiteY10" fmla="*/ 299405 h 391757"/>
                <a:gd name="connsiteX11" fmla="*/ 2188896 w 2407925"/>
                <a:gd name="connsiteY11" fmla="*/ 303451 h 391757"/>
                <a:gd name="connsiteX12" fmla="*/ 2087745 w 2407925"/>
                <a:gd name="connsiteY12" fmla="*/ 388418 h 391757"/>
                <a:gd name="connsiteX13" fmla="*/ 335820 w 2407925"/>
                <a:gd name="connsiteY13" fmla="*/ 380326 h 391757"/>
                <a:gd name="connsiteX14" fmla="*/ 207218 w 2407925"/>
                <a:gd name="connsiteY14" fmla="*/ 282350 h 391757"/>
                <a:gd name="connsiteX0" fmla="*/ 207218 w 2408073"/>
                <a:gd name="connsiteY0" fmla="*/ 282350 h 391757"/>
                <a:gd name="connsiteX1" fmla="*/ 76875 w 2408073"/>
                <a:gd name="connsiteY1" fmla="*/ 283221 h 391757"/>
                <a:gd name="connsiteX2" fmla="*/ 0 w 2408073"/>
                <a:gd name="connsiteY2" fmla="*/ 186117 h 391757"/>
                <a:gd name="connsiteX3" fmla="*/ 79179 w 2408073"/>
                <a:gd name="connsiteY3" fmla="*/ 90445 h 391757"/>
                <a:gd name="connsiteX4" fmla="*/ 221660 w 2408073"/>
                <a:gd name="connsiteY4" fmla="*/ 91316 h 391757"/>
                <a:gd name="connsiteX5" fmla="*/ 335820 w 2408073"/>
                <a:gd name="connsiteY5" fmla="*/ 0 h 391757"/>
                <a:gd name="connsiteX6" fmla="*/ 2033714 w 2408073"/>
                <a:gd name="connsiteY6" fmla="*/ 8963 h 391757"/>
                <a:gd name="connsiteX7" fmla="*/ 2171279 w 2408073"/>
                <a:gd name="connsiteY7" fmla="*/ 96233 h 391757"/>
                <a:gd name="connsiteX8" fmla="*/ 2312580 w 2408073"/>
                <a:gd name="connsiteY8" fmla="*/ 102022 h 391757"/>
                <a:gd name="connsiteX9" fmla="*/ 2407381 w 2408073"/>
                <a:gd name="connsiteY9" fmla="*/ 194209 h 391757"/>
                <a:gd name="connsiteX10" fmla="*/ 2318368 w 2408073"/>
                <a:gd name="connsiteY10" fmla="*/ 299405 h 391757"/>
                <a:gd name="connsiteX11" fmla="*/ 2188896 w 2408073"/>
                <a:gd name="connsiteY11" fmla="*/ 303451 h 391757"/>
                <a:gd name="connsiteX12" fmla="*/ 2087745 w 2408073"/>
                <a:gd name="connsiteY12" fmla="*/ 388418 h 391757"/>
                <a:gd name="connsiteX13" fmla="*/ 335820 w 2408073"/>
                <a:gd name="connsiteY13" fmla="*/ 380326 h 391757"/>
                <a:gd name="connsiteX14" fmla="*/ 207218 w 2408073"/>
                <a:gd name="connsiteY14" fmla="*/ 282350 h 391757"/>
                <a:gd name="connsiteX0" fmla="*/ 207218 w 2407991"/>
                <a:gd name="connsiteY0" fmla="*/ 282350 h 391757"/>
                <a:gd name="connsiteX1" fmla="*/ 76875 w 2407991"/>
                <a:gd name="connsiteY1" fmla="*/ 283221 h 391757"/>
                <a:gd name="connsiteX2" fmla="*/ 0 w 2407991"/>
                <a:gd name="connsiteY2" fmla="*/ 186117 h 391757"/>
                <a:gd name="connsiteX3" fmla="*/ 79179 w 2407991"/>
                <a:gd name="connsiteY3" fmla="*/ 90445 h 391757"/>
                <a:gd name="connsiteX4" fmla="*/ 221660 w 2407991"/>
                <a:gd name="connsiteY4" fmla="*/ 91316 h 391757"/>
                <a:gd name="connsiteX5" fmla="*/ 335820 w 2407991"/>
                <a:gd name="connsiteY5" fmla="*/ 0 h 391757"/>
                <a:gd name="connsiteX6" fmla="*/ 2033714 w 2407991"/>
                <a:gd name="connsiteY6" fmla="*/ 8963 h 391757"/>
                <a:gd name="connsiteX7" fmla="*/ 2171279 w 2407991"/>
                <a:gd name="connsiteY7" fmla="*/ 96233 h 391757"/>
                <a:gd name="connsiteX8" fmla="*/ 2309405 w 2407991"/>
                <a:gd name="connsiteY8" fmla="*/ 95672 h 391757"/>
                <a:gd name="connsiteX9" fmla="*/ 2407381 w 2407991"/>
                <a:gd name="connsiteY9" fmla="*/ 194209 h 391757"/>
                <a:gd name="connsiteX10" fmla="*/ 2318368 w 2407991"/>
                <a:gd name="connsiteY10" fmla="*/ 299405 h 391757"/>
                <a:gd name="connsiteX11" fmla="*/ 2188896 w 2407991"/>
                <a:gd name="connsiteY11" fmla="*/ 303451 h 391757"/>
                <a:gd name="connsiteX12" fmla="*/ 2087745 w 2407991"/>
                <a:gd name="connsiteY12" fmla="*/ 388418 h 391757"/>
                <a:gd name="connsiteX13" fmla="*/ 335820 w 2407991"/>
                <a:gd name="connsiteY13" fmla="*/ 380326 h 391757"/>
                <a:gd name="connsiteX14" fmla="*/ 207218 w 2407991"/>
                <a:gd name="connsiteY14" fmla="*/ 282350 h 391757"/>
                <a:gd name="connsiteX0" fmla="*/ 207218 w 2407887"/>
                <a:gd name="connsiteY0" fmla="*/ 282350 h 391757"/>
                <a:gd name="connsiteX1" fmla="*/ 76875 w 2407887"/>
                <a:gd name="connsiteY1" fmla="*/ 283221 h 391757"/>
                <a:gd name="connsiteX2" fmla="*/ 0 w 2407887"/>
                <a:gd name="connsiteY2" fmla="*/ 186117 h 391757"/>
                <a:gd name="connsiteX3" fmla="*/ 79179 w 2407887"/>
                <a:gd name="connsiteY3" fmla="*/ 90445 h 391757"/>
                <a:gd name="connsiteX4" fmla="*/ 221660 w 2407887"/>
                <a:gd name="connsiteY4" fmla="*/ 91316 h 391757"/>
                <a:gd name="connsiteX5" fmla="*/ 335820 w 2407887"/>
                <a:gd name="connsiteY5" fmla="*/ 0 h 391757"/>
                <a:gd name="connsiteX6" fmla="*/ 2033714 w 2407887"/>
                <a:gd name="connsiteY6" fmla="*/ 8963 h 391757"/>
                <a:gd name="connsiteX7" fmla="*/ 2171279 w 2407887"/>
                <a:gd name="connsiteY7" fmla="*/ 96233 h 391757"/>
                <a:gd name="connsiteX8" fmla="*/ 2309405 w 2407887"/>
                <a:gd name="connsiteY8" fmla="*/ 95672 h 391757"/>
                <a:gd name="connsiteX9" fmla="*/ 2407381 w 2407887"/>
                <a:gd name="connsiteY9" fmla="*/ 194209 h 391757"/>
                <a:gd name="connsiteX10" fmla="*/ 2318368 w 2407887"/>
                <a:gd name="connsiteY10" fmla="*/ 299405 h 391757"/>
                <a:gd name="connsiteX11" fmla="*/ 2188896 w 2407887"/>
                <a:gd name="connsiteY11" fmla="*/ 303451 h 391757"/>
                <a:gd name="connsiteX12" fmla="*/ 2087745 w 2407887"/>
                <a:gd name="connsiteY12" fmla="*/ 388418 h 391757"/>
                <a:gd name="connsiteX13" fmla="*/ 335820 w 2407887"/>
                <a:gd name="connsiteY13" fmla="*/ 380326 h 391757"/>
                <a:gd name="connsiteX14" fmla="*/ 207218 w 2407887"/>
                <a:gd name="connsiteY14" fmla="*/ 282350 h 391757"/>
                <a:gd name="connsiteX0" fmla="*/ 207218 w 2408237"/>
                <a:gd name="connsiteY0" fmla="*/ 282350 h 391757"/>
                <a:gd name="connsiteX1" fmla="*/ 76875 w 2408237"/>
                <a:gd name="connsiteY1" fmla="*/ 283221 h 391757"/>
                <a:gd name="connsiteX2" fmla="*/ 0 w 2408237"/>
                <a:gd name="connsiteY2" fmla="*/ 186117 h 391757"/>
                <a:gd name="connsiteX3" fmla="*/ 79179 w 2408237"/>
                <a:gd name="connsiteY3" fmla="*/ 90445 h 391757"/>
                <a:gd name="connsiteX4" fmla="*/ 221660 w 2408237"/>
                <a:gd name="connsiteY4" fmla="*/ 91316 h 391757"/>
                <a:gd name="connsiteX5" fmla="*/ 335820 w 2408237"/>
                <a:gd name="connsiteY5" fmla="*/ 0 h 391757"/>
                <a:gd name="connsiteX6" fmla="*/ 2033714 w 2408237"/>
                <a:gd name="connsiteY6" fmla="*/ 8963 h 391757"/>
                <a:gd name="connsiteX7" fmla="*/ 2171279 w 2408237"/>
                <a:gd name="connsiteY7" fmla="*/ 96233 h 391757"/>
                <a:gd name="connsiteX8" fmla="*/ 2309405 w 2408237"/>
                <a:gd name="connsiteY8" fmla="*/ 95672 h 391757"/>
                <a:gd name="connsiteX9" fmla="*/ 2407381 w 2408237"/>
                <a:gd name="connsiteY9" fmla="*/ 194209 h 391757"/>
                <a:gd name="connsiteX10" fmla="*/ 2318368 w 2408237"/>
                <a:gd name="connsiteY10" fmla="*/ 299405 h 391757"/>
                <a:gd name="connsiteX11" fmla="*/ 2188896 w 2408237"/>
                <a:gd name="connsiteY11" fmla="*/ 303451 h 391757"/>
                <a:gd name="connsiteX12" fmla="*/ 2087745 w 2408237"/>
                <a:gd name="connsiteY12" fmla="*/ 388418 h 391757"/>
                <a:gd name="connsiteX13" fmla="*/ 335820 w 2408237"/>
                <a:gd name="connsiteY13" fmla="*/ 380326 h 391757"/>
                <a:gd name="connsiteX14" fmla="*/ 207218 w 2408237"/>
                <a:gd name="connsiteY14" fmla="*/ 282350 h 391757"/>
                <a:gd name="connsiteX0" fmla="*/ 207218 w 2408237"/>
                <a:gd name="connsiteY0" fmla="*/ 282350 h 380485"/>
                <a:gd name="connsiteX1" fmla="*/ 76875 w 2408237"/>
                <a:gd name="connsiteY1" fmla="*/ 283221 h 380485"/>
                <a:gd name="connsiteX2" fmla="*/ 0 w 2408237"/>
                <a:gd name="connsiteY2" fmla="*/ 186117 h 380485"/>
                <a:gd name="connsiteX3" fmla="*/ 79179 w 2408237"/>
                <a:gd name="connsiteY3" fmla="*/ 90445 h 380485"/>
                <a:gd name="connsiteX4" fmla="*/ 221660 w 2408237"/>
                <a:gd name="connsiteY4" fmla="*/ 91316 h 380485"/>
                <a:gd name="connsiteX5" fmla="*/ 335820 w 2408237"/>
                <a:gd name="connsiteY5" fmla="*/ 0 h 380485"/>
                <a:gd name="connsiteX6" fmla="*/ 2033714 w 2408237"/>
                <a:gd name="connsiteY6" fmla="*/ 8963 h 380485"/>
                <a:gd name="connsiteX7" fmla="*/ 2171279 w 2408237"/>
                <a:gd name="connsiteY7" fmla="*/ 96233 h 380485"/>
                <a:gd name="connsiteX8" fmla="*/ 2309405 w 2408237"/>
                <a:gd name="connsiteY8" fmla="*/ 95672 h 380485"/>
                <a:gd name="connsiteX9" fmla="*/ 2407381 w 2408237"/>
                <a:gd name="connsiteY9" fmla="*/ 194209 h 380485"/>
                <a:gd name="connsiteX10" fmla="*/ 2318368 w 2408237"/>
                <a:gd name="connsiteY10" fmla="*/ 299405 h 380485"/>
                <a:gd name="connsiteX11" fmla="*/ 2188896 w 2408237"/>
                <a:gd name="connsiteY11" fmla="*/ 303451 h 380485"/>
                <a:gd name="connsiteX12" fmla="*/ 2084570 w 2408237"/>
                <a:gd name="connsiteY12" fmla="*/ 340793 h 380485"/>
                <a:gd name="connsiteX13" fmla="*/ 335820 w 2408237"/>
                <a:gd name="connsiteY13" fmla="*/ 380326 h 380485"/>
                <a:gd name="connsiteX14" fmla="*/ 207218 w 2408237"/>
                <a:gd name="connsiteY14" fmla="*/ 282350 h 380485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5820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3458"/>
                <a:gd name="connsiteX1" fmla="*/ 76875 w 2408237"/>
                <a:gd name="connsiteY1" fmla="*/ 283221 h 383458"/>
                <a:gd name="connsiteX2" fmla="*/ 0 w 2408237"/>
                <a:gd name="connsiteY2" fmla="*/ 186117 h 383458"/>
                <a:gd name="connsiteX3" fmla="*/ 79179 w 2408237"/>
                <a:gd name="connsiteY3" fmla="*/ 90445 h 383458"/>
                <a:gd name="connsiteX4" fmla="*/ 221660 w 2408237"/>
                <a:gd name="connsiteY4" fmla="*/ 91316 h 383458"/>
                <a:gd name="connsiteX5" fmla="*/ 335820 w 2408237"/>
                <a:gd name="connsiteY5" fmla="*/ 0 h 383458"/>
                <a:gd name="connsiteX6" fmla="*/ 2033714 w 2408237"/>
                <a:gd name="connsiteY6" fmla="*/ 8963 h 383458"/>
                <a:gd name="connsiteX7" fmla="*/ 2171279 w 2408237"/>
                <a:gd name="connsiteY7" fmla="*/ 96233 h 383458"/>
                <a:gd name="connsiteX8" fmla="*/ 2309405 w 2408237"/>
                <a:gd name="connsiteY8" fmla="*/ 95672 h 383458"/>
                <a:gd name="connsiteX9" fmla="*/ 2407381 w 2408237"/>
                <a:gd name="connsiteY9" fmla="*/ 194209 h 383458"/>
                <a:gd name="connsiteX10" fmla="*/ 2318368 w 2408237"/>
                <a:gd name="connsiteY10" fmla="*/ 299405 h 383458"/>
                <a:gd name="connsiteX11" fmla="*/ 2188896 w 2408237"/>
                <a:gd name="connsiteY11" fmla="*/ 303451 h 383458"/>
                <a:gd name="connsiteX12" fmla="*/ 2075045 w 2408237"/>
                <a:gd name="connsiteY12" fmla="*/ 382068 h 383458"/>
                <a:gd name="connsiteX13" fmla="*/ 332645 w 2408237"/>
                <a:gd name="connsiteY13" fmla="*/ 342226 h 383458"/>
                <a:gd name="connsiteX14" fmla="*/ 207218 w 2408237"/>
                <a:gd name="connsiteY14" fmla="*/ 282350 h 383458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  <a:gd name="connsiteX0" fmla="*/ 207218 w 2408237"/>
                <a:gd name="connsiteY0" fmla="*/ 282350 h 386662"/>
                <a:gd name="connsiteX1" fmla="*/ 76875 w 2408237"/>
                <a:gd name="connsiteY1" fmla="*/ 283221 h 386662"/>
                <a:gd name="connsiteX2" fmla="*/ 0 w 2408237"/>
                <a:gd name="connsiteY2" fmla="*/ 186117 h 386662"/>
                <a:gd name="connsiteX3" fmla="*/ 79179 w 2408237"/>
                <a:gd name="connsiteY3" fmla="*/ 90445 h 386662"/>
                <a:gd name="connsiteX4" fmla="*/ 221660 w 2408237"/>
                <a:gd name="connsiteY4" fmla="*/ 91316 h 386662"/>
                <a:gd name="connsiteX5" fmla="*/ 335820 w 2408237"/>
                <a:gd name="connsiteY5" fmla="*/ 0 h 386662"/>
                <a:gd name="connsiteX6" fmla="*/ 2033714 w 2408237"/>
                <a:gd name="connsiteY6" fmla="*/ 8963 h 386662"/>
                <a:gd name="connsiteX7" fmla="*/ 2171279 w 2408237"/>
                <a:gd name="connsiteY7" fmla="*/ 96233 h 386662"/>
                <a:gd name="connsiteX8" fmla="*/ 2309405 w 2408237"/>
                <a:gd name="connsiteY8" fmla="*/ 95672 h 386662"/>
                <a:gd name="connsiteX9" fmla="*/ 2407381 w 2408237"/>
                <a:gd name="connsiteY9" fmla="*/ 194209 h 386662"/>
                <a:gd name="connsiteX10" fmla="*/ 2318368 w 2408237"/>
                <a:gd name="connsiteY10" fmla="*/ 299405 h 386662"/>
                <a:gd name="connsiteX11" fmla="*/ 2188896 w 2408237"/>
                <a:gd name="connsiteY11" fmla="*/ 303451 h 386662"/>
                <a:gd name="connsiteX12" fmla="*/ 2075045 w 2408237"/>
                <a:gd name="connsiteY12" fmla="*/ 382068 h 386662"/>
                <a:gd name="connsiteX13" fmla="*/ 332645 w 2408237"/>
                <a:gd name="connsiteY13" fmla="*/ 380326 h 386662"/>
                <a:gd name="connsiteX14" fmla="*/ 207218 w 2408237"/>
                <a:gd name="connsiteY14" fmla="*/ 282350 h 3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08237" h="386662">
                  <a:moveTo>
                    <a:pt x="207218" y="282350"/>
                  </a:moveTo>
                  <a:cubicBezTo>
                    <a:pt x="213512" y="280524"/>
                    <a:pt x="76931" y="281872"/>
                    <a:pt x="76875" y="283221"/>
                  </a:cubicBezTo>
                  <a:cubicBezTo>
                    <a:pt x="51250" y="285778"/>
                    <a:pt x="6575" y="234360"/>
                    <a:pt x="0" y="186117"/>
                  </a:cubicBezTo>
                  <a:cubicBezTo>
                    <a:pt x="7343" y="147876"/>
                    <a:pt x="24211" y="93761"/>
                    <a:pt x="79179" y="90445"/>
                  </a:cubicBezTo>
                  <a:cubicBezTo>
                    <a:pt x="75873" y="89677"/>
                    <a:pt x="174166" y="88909"/>
                    <a:pt x="221660" y="91316"/>
                  </a:cubicBezTo>
                  <a:cubicBezTo>
                    <a:pt x="235372" y="53469"/>
                    <a:pt x="261783" y="9272"/>
                    <a:pt x="335820" y="0"/>
                  </a:cubicBezTo>
                  <a:cubicBezTo>
                    <a:pt x="339810" y="871"/>
                    <a:pt x="1464574" y="4917"/>
                    <a:pt x="2033714" y="8963"/>
                  </a:cubicBezTo>
                  <a:cubicBezTo>
                    <a:pt x="2090152" y="7361"/>
                    <a:pt x="2133891" y="15285"/>
                    <a:pt x="2171279" y="96233"/>
                  </a:cubicBezTo>
                  <a:cubicBezTo>
                    <a:pt x="2213088" y="100279"/>
                    <a:pt x="2321571" y="94801"/>
                    <a:pt x="2309405" y="95672"/>
                  </a:cubicBezTo>
                  <a:cubicBezTo>
                    <a:pt x="2371697" y="99943"/>
                    <a:pt x="2414939" y="151838"/>
                    <a:pt x="2407381" y="194209"/>
                  </a:cubicBezTo>
                  <a:cubicBezTo>
                    <a:pt x="2412635" y="216574"/>
                    <a:pt x="2376614" y="299265"/>
                    <a:pt x="2318368" y="299405"/>
                  </a:cubicBezTo>
                  <a:cubicBezTo>
                    <a:pt x="2275211" y="300754"/>
                    <a:pt x="2184428" y="305277"/>
                    <a:pt x="2188896" y="303451"/>
                  </a:cubicBezTo>
                  <a:cubicBezTo>
                    <a:pt x="2193279" y="338123"/>
                    <a:pt x="2108762" y="388671"/>
                    <a:pt x="2075045" y="382068"/>
                  </a:cubicBezTo>
                  <a:cubicBezTo>
                    <a:pt x="2072095" y="392071"/>
                    <a:pt x="916620" y="383023"/>
                    <a:pt x="332645" y="380326"/>
                  </a:cubicBezTo>
                  <a:cubicBezTo>
                    <a:pt x="286603" y="376242"/>
                    <a:pt x="208810" y="324534"/>
                    <a:pt x="207218" y="28235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94948B"/>
                </a:gs>
                <a:gs pos="0">
                  <a:srgbClr val="B4A88A"/>
                </a:gs>
                <a:gs pos="75000">
                  <a:srgbClr val="9E9F99"/>
                </a:gs>
                <a:gs pos="50000">
                  <a:srgbClr val="E7E8E3"/>
                </a:gs>
                <a:gs pos="100000">
                  <a:srgbClr val="FFFC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en-DE" spc="30" dirty="0" err="1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E19678-A34D-6281-6510-C9C4A1678FE7}"/>
                </a:ext>
              </a:extLst>
            </p:cNvPr>
            <p:cNvGrpSpPr>
              <a:grpSpLocks noChangeAspect="1"/>
            </p:cNvGrpSpPr>
            <p:nvPr/>
          </p:nvGrpSpPr>
          <p:grpSpPr>
            <a:xfrm flipV="1">
              <a:off x="8109591" y="4180900"/>
              <a:ext cx="2381611" cy="306319"/>
              <a:chOff x="8826569" y="1745333"/>
              <a:chExt cx="6395758" cy="822611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5250FFD-D195-66D0-64CE-6244E3C0CA2B}"/>
                  </a:ext>
                </a:extLst>
              </p:cNvPr>
              <p:cNvSpPr/>
              <p:nvPr/>
            </p:nvSpPr>
            <p:spPr>
              <a:xfrm>
                <a:off x="9295697" y="1745333"/>
                <a:ext cx="5457547" cy="822611"/>
              </a:xfrm>
              <a:custGeom>
                <a:avLst/>
                <a:gdLst>
                  <a:gd name="connsiteX0" fmla="*/ 211941 w 5457547"/>
                  <a:gd name="connsiteY0" fmla="*/ 0 h 822611"/>
                  <a:gd name="connsiteX1" fmla="*/ 3780 w 5457547"/>
                  <a:gd name="connsiteY1" fmla="*/ 247355 h 822611"/>
                  <a:gd name="connsiteX2" fmla="*/ 61946 w 5457547"/>
                  <a:gd name="connsiteY2" fmla="*/ 575152 h 822611"/>
                  <a:gd name="connsiteX3" fmla="*/ 357845 w 5457547"/>
                  <a:gd name="connsiteY3" fmla="*/ 822612 h 822611"/>
                  <a:gd name="connsiteX4" fmla="*/ 5099723 w 5457547"/>
                  <a:gd name="connsiteY4" fmla="*/ 822612 h 822611"/>
                  <a:gd name="connsiteX5" fmla="*/ 5395594 w 5457547"/>
                  <a:gd name="connsiteY5" fmla="*/ 575152 h 822611"/>
                  <a:gd name="connsiteX6" fmla="*/ 5453769 w 5457547"/>
                  <a:gd name="connsiteY6" fmla="*/ 247355 h 822611"/>
                  <a:gd name="connsiteX7" fmla="*/ 5245609 w 5457547"/>
                  <a:gd name="connsiteY7" fmla="*/ 0 h 822611"/>
                  <a:gd name="connsiteX8" fmla="*/ 211941 w 5457547"/>
                  <a:gd name="connsiteY8" fmla="*/ 0 h 822611"/>
                  <a:gd name="connsiteX9" fmla="*/ 211941 w 5457547"/>
                  <a:gd name="connsiteY9" fmla="*/ 0 h 82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57547" h="822611">
                    <a:moveTo>
                      <a:pt x="211941" y="0"/>
                    </a:moveTo>
                    <a:cubicBezTo>
                      <a:pt x="73332" y="0"/>
                      <a:pt x="-20314" y="111260"/>
                      <a:pt x="3780" y="247355"/>
                    </a:cubicBezTo>
                    <a:lnTo>
                      <a:pt x="61946" y="575152"/>
                    </a:lnTo>
                    <a:cubicBezTo>
                      <a:pt x="86068" y="711266"/>
                      <a:pt x="219265" y="822612"/>
                      <a:pt x="357845" y="822612"/>
                    </a:cubicBezTo>
                    <a:lnTo>
                      <a:pt x="5099723" y="822612"/>
                    </a:lnTo>
                    <a:cubicBezTo>
                      <a:pt x="5238303" y="822612"/>
                      <a:pt x="5371405" y="711266"/>
                      <a:pt x="5395594" y="575152"/>
                    </a:cubicBezTo>
                    <a:lnTo>
                      <a:pt x="5453769" y="247355"/>
                    </a:lnTo>
                    <a:cubicBezTo>
                      <a:pt x="5477854" y="111260"/>
                      <a:pt x="5384255" y="0"/>
                      <a:pt x="5245609" y="0"/>
                    </a:cubicBezTo>
                    <a:lnTo>
                      <a:pt x="211941" y="0"/>
                    </a:lnTo>
                    <a:lnTo>
                      <a:pt x="2119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C3A3A"/>
                  </a:gs>
                  <a:gs pos="49000">
                    <a:srgbClr val="333332"/>
                  </a:gs>
                  <a:gs pos="100000">
                    <a:srgbClr val="3C3D37"/>
                  </a:gs>
                </a:gsLst>
                <a:lin ang="5400000" scaled="1"/>
                <a:tileRect/>
              </a:gradFill>
              <a:ln w="12700" cap="flat">
                <a:solidFill>
                  <a:srgbClr val="CAC2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grpSp>
            <p:nvGrpSpPr>
              <p:cNvPr id="60" name="Graphic 411">
                <a:extLst>
                  <a:ext uri="{FF2B5EF4-FFF2-40B4-BE49-F238E27FC236}">
                    <a16:creationId xmlns:a16="http://schemas.microsoft.com/office/drawing/2014/main" id="{E4914224-E023-3A16-62E0-F7A981497D71}"/>
                  </a:ext>
                </a:extLst>
              </p:cNvPr>
              <p:cNvGrpSpPr/>
              <p:nvPr/>
            </p:nvGrpSpPr>
            <p:grpSpPr>
              <a:xfrm>
                <a:off x="8826569" y="2032203"/>
                <a:ext cx="6395758" cy="248882"/>
                <a:chOff x="5064246" y="1986310"/>
                <a:chExt cx="6395758" cy="248882"/>
              </a:xfrm>
              <a:noFill/>
            </p:grpSpPr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E5E5EF0A-7955-9D70-8281-13B2F9D2DF86}"/>
                    </a:ext>
                  </a:extLst>
                </p:cNvPr>
                <p:cNvSpPr/>
                <p:nvPr/>
              </p:nvSpPr>
              <p:spPr>
                <a:xfrm>
                  <a:off x="5064246" y="1986310"/>
                  <a:ext cx="249766" cy="248882"/>
                </a:xfrm>
                <a:custGeom>
                  <a:avLst/>
                  <a:gdLst>
                    <a:gd name="connsiteX0" fmla="*/ 124883 w 249766"/>
                    <a:gd name="connsiteY0" fmla="*/ 0 h 248882"/>
                    <a:gd name="connsiteX1" fmla="*/ 249766 w 249766"/>
                    <a:gd name="connsiteY1" fmla="*/ 124498 h 248882"/>
                    <a:gd name="connsiteX2" fmla="*/ 124883 w 249766"/>
                    <a:gd name="connsiteY2" fmla="*/ 248882 h 248882"/>
                    <a:gd name="connsiteX3" fmla="*/ 0 w 249766"/>
                    <a:gd name="connsiteY3" fmla="*/ 124498 h 248882"/>
                    <a:gd name="connsiteX4" fmla="*/ 124883 w 249766"/>
                    <a:gd name="connsiteY4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766" h="248882">
                      <a:moveTo>
                        <a:pt x="124883" y="0"/>
                      </a:moveTo>
                      <a:cubicBezTo>
                        <a:pt x="193855" y="0"/>
                        <a:pt x="249766" y="55720"/>
                        <a:pt x="249766" y="124498"/>
                      </a:cubicBezTo>
                      <a:cubicBezTo>
                        <a:pt x="249766" y="193152"/>
                        <a:pt x="193864" y="248882"/>
                        <a:pt x="124883" y="248882"/>
                      </a:cubicBezTo>
                      <a:cubicBezTo>
                        <a:pt x="55902" y="248882"/>
                        <a:pt x="0" y="193152"/>
                        <a:pt x="0" y="124498"/>
                      </a:cubicBezTo>
                      <a:cubicBezTo>
                        <a:pt x="0" y="55720"/>
                        <a:pt x="55912" y="0"/>
                        <a:pt x="12488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20B08"/>
                    </a:gs>
                    <a:gs pos="50000">
                      <a:srgbClr val="0A1518"/>
                    </a:gs>
                    <a:gs pos="100000">
                      <a:srgbClr val="8096A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>
                  <a:solidFill>
                    <a:srgbClr val="6F79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B6980B76-2A78-AC17-A432-2E7F5C191140}"/>
                    </a:ext>
                  </a:extLst>
                </p:cNvPr>
                <p:cNvSpPr/>
                <p:nvPr/>
              </p:nvSpPr>
              <p:spPr>
                <a:xfrm>
                  <a:off x="11210314" y="1986310"/>
                  <a:ext cx="249690" cy="248882"/>
                </a:xfrm>
                <a:custGeom>
                  <a:avLst/>
                  <a:gdLst>
                    <a:gd name="connsiteX0" fmla="*/ 124817 w 249690"/>
                    <a:gd name="connsiteY0" fmla="*/ 0 h 248882"/>
                    <a:gd name="connsiteX1" fmla="*/ 249690 w 249690"/>
                    <a:gd name="connsiteY1" fmla="*/ 124498 h 248882"/>
                    <a:gd name="connsiteX2" fmla="*/ 124817 w 249690"/>
                    <a:gd name="connsiteY2" fmla="*/ 248882 h 248882"/>
                    <a:gd name="connsiteX3" fmla="*/ 0 w 249690"/>
                    <a:gd name="connsiteY3" fmla="*/ 124498 h 248882"/>
                    <a:gd name="connsiteX4" fmla="*/ 124817 w 249690"/>
                    <a:gd name="connsiteY4" fmla="*/ 0 h 24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9690" h="248882">
                      <a:moveTo>
                        <a:pt x="124817" y="0"/>
                      </a:moveTo>
                      <a:cubicBezTo>
                        <a:pt x="193779" y="0"/>
                        <a:pt x="249690" y="55720"/>
                        <a:pt x="249690" y="124498"/>
                      </a:cubicBezTo>
                      <a:cubicBezTo>
                        <a:pt x="249690" y="193152"/>
                        <a:pt x="193779" y="248882"/>
                        <a:pt x="124817" y="248882"/>
                      </a:cubicBezTo>
                      <a:cubicBezTo>
                        <a:pt x="55931" y="248882"/>
                        <a:pt x="0" y="193152"/>
                        <a:pt x="0" y="124498"/>
                      </a:cubicBezTo>
                      <a:cubicBezTo>
                        <a:pt x="0" y="55720"/>
                        <a:pt x="55931" y="0"/>
                        <a:pt x="12481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20B08"/>
                    </a:gs>
                    <a:gs pos="50000">
                      <a:srgbClr val="0A1518"/>
                    </a:gs>
                    <a:gs pos="100000">
                      <a:srgbClr val="8096A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>
                  <a:solidFill>
                    <a:srgbClr val="6F79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</p:grpSp>
          <p:grpSp>
            <p:nvGrpSpPr>
              <p:cNvPr id="61" name="Graphic 411">
                <a:extLst>
                  <a:ext uri="{FF2B5EF4-FFF2-40B4-BE49-F238E27FC236}">
                    <a16:creationId xmlns:a16="http://schemas.microsoft.com/office/drawing/2014/main" id="{F1E5FA39-A7E8-3209-1A39-D2E6E2BE1F0C}"/>
                  </a:ext>
                </a:extLst>
              </p:cNvPr>
              <p:cNvGrpSpPr/>
              <p:nvPr/>
            </p:nvGrpSpPr>
            <p:grpSpPr>
              <a:xfrm>
                <a:off x="9517321" y="1964231"/>
                <a:ext cx="5014301" cy="384778"/>
                <a:chOff x="5754998" y="1918338"/>
                <a:chExt cx="5014301" cy="384778"/>
              </a:xfrm>
              <a:noFill/>
            </p:grpSpPr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B5A0F2D5-C0E4-AFD5-4792-71E607C3D17B}"/>
                    </a:ext>
                  </a:extLst>
                </p:cNvPr>
                <p:cNvSpPr/>
                <p:nvPr/>
              </p:nvSpPr>
              <p:spPr>
                <a:xfrm>
                  <a:off x="5754998" y="1918452"/>
                  <a:ext cx="110672" cy="110349"/>
                </a:xfrm>
                <a:custGeom>
                  <a:avLst/>
                  <a:gdLst>
                    <a:gd name="connsiteX0" fmla="*/ 55369 w 110672"/>
                    <a:gd name="connsiteY0" fmla="*/ 0 h 110349"/>
                    <a:gd name="connsiteX1" fmla="*/ 110672 w 110672"/>
                    <a:gd name="connsiteY1" fmla="*/ 55180 h 110349"/>
                    <a:gd name="connsiteX2" fmla="*/ 55369 w 110672"/>
                    <a:gd name="connsiteY2" fmla="*/ 110350 h 110349"/>
                    <a:gd name="connsiteX3" fmla="*/ 0 w 110672"/>
                    <a:gd name="connsiteY3" fmla="*/ 55180 h 110349"/>
                    <a:gd name="connsiteX4" fmla="*/ 55369 w 110672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9">
                      <a:moveTo>
                        <a:pt x="55369" y="0"/>
                      </a:moveTo>
                      <a:cubicBezTo>
                        <a:pt x="85941" y="0"/>
                        <a:pt x="110672" y="24664"/>
                        <a:pt x="110672" y="55180"/>
                      </a:cubicBezTo>
                      <a:cubicBezTo>
                        <a:pt x="110672" y="85619"/>
                        <a:pt x="85941" y="110350"/>
                        <a:pt x="55369" y="110350"/>
                      </a:cubicBezTo>
                      <a:cubicBezTo>
                        <a:pt x="24807" y="110350"/>
                        <a:pt x="0" y="85619"/>
                        <a:pt x="0" y="55180"/>
                      </a:cubicBezTo>
                      <a:cubicBezTo>
                        <a:pt x="0" y="24655"/>
                        <a:pt x="24807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99B8BAE-A8BE-B497-9690-56BB511B65B7}"/>
                    </a:ext>
                  </a:extLst>
                </p:cNvPr>
                <p:cNvSpPr/>
                <p:nvPr/>
              </p:nvSpPr>
              <p:spPr>
                <a:xfrm>
                  <a:off x="6027517" y="1918452"/>
                  <a:ext cx="110672" cy="110349"/>
                </a:xfrm>
                <a:custGeom>
                  <a:avLst/>
                  <a:gdLst>
                    <a:gd name="connsiteX0" fmla="*/ 55360 w 110672"/>
                    <a:gd name="connsiteY0" fmla="*/ 0 h 110349"/>
                    <a:gd name="connsiteX1" fmla="*/ 110672 w 110672"/>
                    <a:gd name="connsiteY1" fmla="*/ 55180 h 110349"/>
                    <a:gd name="connsiteX2" fmla="*/ 55360 w 110672"/>
                    <a:gd name="connsiteY2" fmla="*/ 110350 h 110349"/>
                    <a:gd name="connsiteX3" fmla="*/ 0 w 110672"/>
                    <a:gd name="connsiteY3" fmla="*/ 55180 h 110349"/>
                    <a:gd name="connsiteX4" fmla="*/ 55360 w 110672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9">
                      <a:moveTo>
                        <a:pt x="55360" y="0"/>
                      </a:moveTo>
                      <a:cubicBezTo>
                        <a:pt x="85865" y="0"/>
                        <a:pt x="110672" y="24664"/>
                        <a:pt x="110672" y="55180"/>
                      </a:cubicBezTo>
                      <a:cubicBezTo>
                        <a:pt x="110672" y="85619"/>
                        <a:pt x="85855" y="110350"/>
                        <a:pt x="55360" y="110350"/>
                      </a:cubicBezTo>
                      <a:cubicBezTo>
                        <a:pt x="24788" y="110350"/>
                        <a:pt x="0" y="85619"/>
                        <a:pt x="0" y="55180"/>
                      </a:cubicBezTo>
                      <a:cubicBezTo>
                        <a:pt x="-9" y="24655"/>
                        <a:pt x="24788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6465E8A0-14A5-C091-6E13-E94D1DF266DA}"/>
                    </a:ext>
                  </a:extLst>
                </p:cNvPr>
                <p:cNvSpPr/>
                <p:nvPr/>
              </p:nvSpPr>
              <p:spPr>
                <a:xfrm>
                  <a:off x="6300007" y="1918462"/>
                  <a:ext cx="110596" cy="110292"/>
                </a:xfrm>
                <a:custGeom>
                  <a:avLst/>
                  <a:gdLst>
                    <a:gd name="connsiteX0" fmla="*/ 55303 w 110596"/>
                    <a:gd name="connsiteY0" fmla="*/ 0 h 110292"/>
                    <a:gd name="connsiteX1" fmla="*/ 110596 w 110596"/>
                    <a:gd name="connsiteY1" fmla="*/ 55170 h 110292"/>
                    <a:gd name="connsiteX2" fmla="*/ 55303 w 110596"/>
                    <a:gd name="connsiteY2" fmla="*/ 110293 h 110292"/>
                    <a:gd name="connsiteX3" fmla="*/ 0 w 110596"/>
                    <a:gd name="connsiteY3" fmla="*/ 55170 h 110292"/>
                    <a:gd name="connsiteX4" fmla="*/ 55303 w 110596"/>
                    <a:gd name="connsiteY4" fmla="*/ 0 h 11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6" h="110292">
                      <a:moveTo>
                        <a:pt x="55303" y="0"/>
                      </a:moveTo>
                      <a:cubicBezTo>
                        <a:pt x="85874" y="0"/>
                        <a:pt x="110596" y="24655"/>
                        <a:pt x="110596" y="55170"/>
                      </a:cubicBezTo>
                      <a:cubicBezTo>
                        <a:pt x="110596" y="85600"/>
                        <a:pt x="85874" y="110293"/>
                        <a:pt x="55303" y="110293"/>
                      </a:cubicBezTo>
                      <a:cubicBezTo>
                        <a:pt x="24731" y="110293"/>
                        <a:pt x="0" y="85600"/>
                        <a:pt x="0" y="55170"/>
                      </a:cubicBezTo>
                      <a:cubicBezTo>
                        <a:pt x="0" y="24645"/>
                        <a:pt x="24731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BBA7917E-3C80-6BAF-E33F-C5729DD276F8}"/>
                    </a:ext>
                  </a:extLst>
                </p:cNvPr>
                <p:cNvSpPr/>
                <p:nvPr/>
              </p:nvSpPr>
              <p:spPr>
                <a:xfrm>
                  <a:off x="6572336" y="1918452"/>
                  <a:ext cx="110681" cy="110349"/>
                </a:xfrm>
                <a:custGeom>
                  <a:avLst/>
                  <a:gdLst>
                    <a:gd name="connsiteX0" fmla="*/ 55379 w 110681"/>
                    <a:gd name="connsiteY0" fmla="*/ 0 h 110349"/>
                    <a:gd name="connsiteX1" fmla="*/ 110682 w 110681"/>
                    <a:gd name="connsiteY1" fmla="*/ 55180 h 110349"/>
                    <a:gd name="connsiteX2" fmla="*/ 55379 w 110681"/>
                    <a:gd name="connsiteY2" fmla="*/ 110350 h 110349"/>
                    <a:gd name="connsiteX3" fmla="*/ 0 w 110681"/>
                    <a:gd name="connsiteY3" fmla="*/ 55180 h 110349"/>
                    <a:gd name="connsiteX4" fmla="*/ 55379 w 110681"/>
                    <a:gd name="connsiteY4" fmla="*/ 0 h 110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9">
                      <a:moveTo>
                        <a:pt x="55379" y="0"/>
                      </a:moveTo>
                      <a:cubicBezTo>
                        <a:pt x="85960" y="0"/>
                        <a:pt x="110682" y="24664"/>
                        <a:pt x="110682" y="55180"/>
                      </a:cubicBezTo>
                      <a:cubicBezTo>
                        <a:pt x="110682" y="85619"/>
                        <a:pt x="85960" y="110350"/>
                        <a:pt x="55379" y="110350"/>
                      </a:cubicBezTo>
                      <a:cubicBezTo>
                        <a:pt x="24807" y="110350"/>
                        <a:pt x="0" y="85619"/>
                        <a:pt x="0" y="55180"/>
                      </a:cubicBezTo>
                      <a:cubicBezTo>
                        <a:pt x="10" y="24655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8F4DCDD9-D5C2-4207-2513-140DC33DCD13}"/>
                    </a:ext>
                  </a:extLst>
                </p:cNvPr>
                <p:cNvSpPr/>
                <p:nvPr/>
              </p:nvSpPr>
              <p:spPr>
                <a:xfrm>
                  <a:off x="5891210" y="2192805"/>
                  <a:ext cx="110757" cy="110311"/>
                </a:xfrm>
                <a:custGeom>
                  <a:avLst/>
                  <a:gdLst>
                    <a:gd name="connsiteX0" fmla="*/ 55379 w 110757"/>
                    <a:gd name="connsiteY0" fmla="*/ 0 h 110311"/>
                    <a:gd name="connsiteX1" fmla="*/ 110758 w 110757"/>
                    <a:gd name="connsiteY1" fmla="*/ 55180 h 110311"/>
                    <a:gd name="connsiteX2" fmla="*/ 55379 w 110757"/>
                    <a:gd name="connsiteY2" fmla="*/ 110312 h 110311"/>
                    <a:gd name="connsiteX3" fmla="*/ 0 w 110757"/>
                    <a:gd name="connsiteY3" fmla="*/ 55180 h 110311"/>
                    <a:gd name="connsiteX4" fmla="*/ 55379 w 110757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57" h="110311">
                      <a:moveTo>
                        <a:pt x="55379" y="0"/>
                      </a:moveTo>
                      <a:cubicBezTo>
                        <a:pt x="85951" y="0"/>
                        <a:pt x="110758" y="24731"/>
                        <a:pt x="110758" y="55180"/>
                      </a:cubicBezTo>
                      <a:cubicBezTo>
                        <a:pt x="110758" y="85591"/>
                        <a:pt x="85951" y="110312"/>
                        <a:pt x="55379" y="110312"/>
                      </a:cubicBezTo>
                      <a:cubicBezTo>
                        <a:pt x="24807" y="110312"/>
                        <a:pt x="0" y="85591"/>
                        <a:pt x="0" y="55180"/>
                      </a:cubicBezTo>
                      <a:cubicBezTo>
                        <a:pt x="0" y="24740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1F5628C-9674-801B-BA3B-4A1A5BB2F701}"/>
                    </a:ext>
                  </a:extLst>
                </p:cNvPr>
                <p:cNvSpPr/>
                <p:nvPr/>
              </p:nvSpPr>
              <p:spPr>
                <a:xfrm>
                  <a:off x="6163719" y="2192805"/>
                  <a:ext cx="110738" cy="110311"/>
                </a:xfrm>
                <a:custGeom>
                  <a:avLst/>
                  <a:gdLst>
                    <a:gd name="connsiteX0" fmla="*/ 55379 w 110738"/>
                    <a:gd name="connsiteY0" fmla="*/ 0 h 110311"/>
                    <a:gd name="connsiteX1" fmla="*/ 110739 w 110738"/>
                    <a:gd name="connsiteY1" fmla="*/ 55180 h 110311"/>
                    <a:gd name="connsiteX2" fmla="*/ 55379 w 110738"/>
                    <a:gd name="connsiteY2" fmla="*/ 110312 h 110311"/>
                    <a:gd name="connsiteX3" fmla="*/ 0 w 110738"/>
                    <a:gd name="connsiteY3" fmla="*/ 55180 h 110311"/>
                    <a:gd name="connsiteX4" fmla="*/ 55379 w 110738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38" h="110311">
                      <a:moveTo>
                        <a:pt x="55379" y="0"/>
                      </a:moveTo>
                      <a:cubicBezTo>
                        <a:pt x="85950" y="0"/>
                        <a:pt x="110739" y="24731"/>
                        <a:pt x="110739" y="55180"/>
                      </a:cubicBezTo>
                      <a:cubicBezTo>
                        <a:pt x="110739" y="85591"/>
                        <a:pt x="85950" y="110312"/>
                        <a:pt x="55379" y="110312"/>
                      </a:cubicBezTo>
                      <a:cubicBezTo>
                        <a:pt x="24807" y="110312"/>
                        <a:pt x="0" y="85591"/>
                        <a:pt x="0" y="55180"/>
                      </a:cubicBezTo>
                      <a:cubicBezTo>
                        <a:pt x="0" y="24740"/>
                        <a:pt x="24807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87216AC8-7B61-671F-5580-161869DCA075}"/>
                    </a:ext>
                  </a:extLst>
                </p:cNvPr>
                <p:cNvSpPr/>
                <p:nvPr/>
              </p:nvSpPr>
              <p:spPr>
                <a:xfrm>
                  <a:off x="6436115" y="2192805"/>
                  <a:ext cx="110681" cy="110311"/>
                </a:xfrm>
                <a:custGeom>
                  <a:avLst/>
                  <a:gdLst>
                    <a:gd name="connsiteX0" fmla="*/ 55379 w 110681"/>
                    <a:gd name="connsiteY0" fmla="*/ 0 h 110311"/>
                    <a:gd name="connsiteX1" fmla="*/ 110682 w 110681"/>
                    <a:gd name="connsiteY1" fmla="*/ 55180 h 110311"/>
                    <a:gd name="connsiteX2" fmla="*/ 55379 w 110681"/>
                    <a:gd name="connsiteY2" fmla="*/ 110312 h 110311"/>
                    <a:gd name="connsiteX3" fmla="*/ 0 w 110681"/>
                    <a:gd name="connsiteY3" fmla="*/ 55180 h 110311"/>
                    <a:gd name="connsiteX4" fmla="*/ 55379 w 110681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11">
                      <a:moveTo>
                        <a:pt x="55379" y="0"/>
                      </a:moveTo>
                      <a:cubicBezTo>
                        <a:pt x="85951" y="0"/>
                        <a:pt x="110682" y="24731"/>
                        <a:pt x="110682" y="55180"/>
                      </a:cubicBezTo>
                      <a:cubicBezTo>
                        <a:pt x="110682" y="85591"/>
                        <a:pt x="85941" y="110312"/>
                        <a:pt x="55379" y="110312"/>
                      </a:cubicBezTo>
                      <a:cubicBezTo>
                        <a:pt x="24722" y="110312"/>
                        <a:pt x="0" y="85591"/>
                        <a:pt x="0" y="55180"/>
                      </a:cubicBezTo>
                      <a:cubicBezTo>
                        <a:pt x="0" y="24740"/>
                        <a:pt x="24722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AE95D35-EBB0-1C63-CE39-0CF23D365853}"/>
                    </a:ext>
                  </a:extLst>
                </p:cNvPr>
                <p:cNvSpPr/>
                <p:nvPr/>
              </p:nvSpPr>
              <p:spPr>
                <a:xfrm>
                  <a:off x="6708653" y="2192805"/>
                  <a:ext cx="110643" cy="110311"/>
                </a:xfrm>
                <a:custGeom>
                  <a:avLst/>
                  <a:gdLst>
                    <a:gd name="connsiteX0" fmla="*/ 55360 w 110643"/>
                    <a:gd name="connsiteY0" fmla="*/ 0 h 110311"/>
                    <a:gd name="connsiteX1" fmla="*/ 110644 w 110643"/>
                    <a:gd name="connsiteY1" fmla="*/ 55180 h 110311"/>
                    <a:gd name="connsiteX2" fmla="*/ 55360 w 110643"/>
                    <a:gd name="connsiteY2" fmla="*/ 110312 h 110311"/>
                    <a:gd name="connsiteX3" fmla="*/ 0 w 110643"/>
                    <a:gd name="connsiteY3" fmla="*/ 55180 h 110311"/>
                    <a:gd name="connsiteX4" fmla="*/ 55360 w 110643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43" h="110311">
                      <a:moveTo>
                        <a:pt x="55360" y="0"/>
                      </a:moveTo>
                      <a:cubicBezTo>
                        <a:pt x="85865" y="0"/>
                        <a:pt x="110644" y="24731"/>
                        <a:pt x="110644" y="55180"/>
                      </a:cubicBezTo>
                      <a:cubicBezTo>
                        <a:pt x="110644" y="85591"/>
                        <a:pt x="85865" y="110312"/>
                        <a:pt x="55360" y="110312"/>
                      </a:cubicBezTo>
                      <a:cubicBezTo>
                        <a:pt x="24703" y="110312"/>
                        <a:pt x="0" y="85591"/>
                        <a:pt x="0" y="55180"/>
                      </a:cubicBezTo>
                      <a:cubicBezTo>
                        <a:pt x="0" y="24740"/>
                        <a:pt x="24703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0E00454F-2F6C-1DBC-05C5-93B7794945E6}"/>
                    </a:ext>
                  </a:extLst>
                </p:cNvPr>
                <p:cNvSpPr/>
                <p:nvPr/>
              </p:nvSpPr>
              <p:spPr>
                <a:xfrm>
                  <a:off x="7662088" y="1918414"/>
                  <a:ext cx="110672" cy="110368"/>
                </a:xfrm>
                <a:custGeom>
                  <a:avLst/>
                  <a:gdLst>
                    <a:gd name="connsiteX0" fmla="*/ 55388 w 110672"/>
                    <a:gd name="connsiteY0" fmla="*/ 0 h 110368"/>
                    <a:gd name="connsiteX1" fmla="*/ 0 w 110672"/>
                    <a:gd name="connsiteY1" fmla="*/ 55170 h 110368"/>
                    <a:gd name="connsiteX2" fmla="*/ 55388 w 110672"/>
                    <a:gd name="connsiteY2" fmla="*/ 110369 h 110368"/>
                    <a:gd name="connsiteX3" fmla="*/ 110672 w 110672"/>
                    <a:gd name="connsiteY3" fmla="*/ 55170 h 110368"/>
                    <a:gd name="connsiteX4" fmla="*/ 55388 w 110672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68">
                      <a:moveTo>
                        <a:pt x="55388" y="0"/>
                      </a:moveTo>
                      <a:cubicBezTo>
                        <a:pt x="24807" y="0"/>
                        <a:pt x="0" y="24693"/>
                        <a:pt x="0" y="55170"/>
                      </a:cubicBezTo>
                      <a:cubicBezTo>
                        <a:pt x="0" y="85647"/>
                        <a:pt x="24807" y="110369"/>
                        <a:pt x="55388" y="110369"/>
                      </a:cubicBezTo>
                      <a:cubicBezTo>
                        <a:pt x="85960" y="110369"/>
                        <a:pt x="110672" y="85647"/>
                        <a:pt x="110672" y="55170"/>
                      </a:cubicBezTo>
                      <a:cubicBezTo>
                        <a:pt x="110672" y="24693"/>
                        <a:pt x="85960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52A358F2-FE8D-7F4D-71A1-1DE817B7EA58}"/>
                    </a:ext>
                  </a:extLst>
                </p:cNvPr>
                <p:cNvSpPr/>
                <p:nvPr/>
              </p:nvSpPr>
              <p:spPr>
                <a:xfrm>
                  <a:off x="7389674" y="1918462"/>
                  <a:ext cx="110662" cy="110236"/>
                </a:xfrm>
                <a:custGeom>
                  <a:avLst/>
                  <a:gdLst>
                    <a:gd name="connsiteX0" fmla="*/ 55369 w 110662"/>
                    <a:gd name="connsiteY0" fmla="*/ 0 h 110236"/>
                    <a:gd name="connsiteX1" fmla="*/ 0 w 110662"/>
                    <a:gd name="connsiteY1" fmla="*/ 55123 h 110236"/>
                    <a:gd name="connsiteX2" fmla="*/ 55369 w 110662"/>
                    <a:gd name="connsiteY2" fmla="*/ 110236 h 110236"/>
                    <a:gd name="connsiteX3" fmla="*/ 110663 w 110662"/>
                    <a:gd name="connsiteY3" fmla="*/ 55123 h 110236"/>
                    <a:gd name="connsiteX4" fmla="*/ 55369 w 110662"/>
                    <a:gd name="connsiteY4" fmla="*/ 0 h 110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236">
                      <a:moveTo>
                        <a:pt x="55369" y="0"/>
                      </a:moveTo>
                      <a:cubicBezTo>
                        <a:pt x="24798" y="0"/>
                        <a:pt x="0" y="24655"/>
                        <a:pt x="0" y="55123"/>
                      </a:cubicBezTo>
                      <a:cubicBezTo>
                        <a:pt x="0" y="85591"/>
                        <a:pt x="24788" y="110236"/>
                        <a:pt x="55369" y="110236"/>
                      </a:cubicBezTo>
                      <a:cubicBezTo>
                        <a:pt x="85874" y="110236"/>
                        <a:pt x="110663" y="85591"/>
                        <a:pt x="110663" y="55123"/>
                      </a:cubicBezTo>
                      <a:cubicBezTo>
                        <a:pt x="110663" y="24655"/>
                        <a:pt x="85874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3B67EC0B-9509-F9A4-8EC3-128B8F594061}"/>
                    </a:ext>
                  </a:extLst>
                </p:cNvPr>
                <p:cNvSpPr/>
                <p:nvPr/>
              </p:nvSpPr>
              <p:spPr>
                <a:xfrm>
                  <a:off x="7117260" y="1918414"/>
                  <a:ext cx="110681" cy="110368"/>
                </a:xfrm>
                <a:custGeom>
                  <a:avLst/>
                  <a:gdLst>
                    <a:gd name="connsiteX0" fmla="*/ 55303 w 110681"/>
                    <a:gd name="connsiteY0" fmla="*/ 0 h 110368"/>
                    <a:gd name="connsiteX1" fmla="*/ 0 w 110681"/>
                    <a:gd name="connsiteY1" fmla="*/ 55170 h 110368"/>
                    <a:gd name="connsiteX2" fmla="*/ 55303 w 110681"/>
                    <a:gd name="connsiteY2" fmla="*/ 110369 h 110368"/>
                    <a:gd name="connsiteX3" fmla="*/ 110682 w 110681"/>
                    <a:gd name="connsiteY3" fmla="*/ 55170 h 110368"/>
                    <a:gd name="connsiteX4" fmla="*/ 55303 w 110681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68">
                      <a:moveTo>
                        <a:pt x="55303" y="0"/>
                      </a:moveTo>
                      <a:cubicBezTo>
                        <a:pt x="24788" y="0"/>
                        <a:pt x="0" y="24693"/>
                        <a:pt x="0" y="55170"/>
                      </a:cubicBezTo>
                      <a:cubicBezTo>
                        <a:pt x="0" y="85647"/>
                        <a:pt x="24788" y="110369"/>
                        <a:pt x="55303" y="110369"/>
                      </a:cubicBezTo>
                      <a:cubicBezTo>
                        <a:pt x="85865" y="110369"/>
                        <a:pt x="110682" y="85647"/>
                        <a:pt x="110682" y="55170"/>
                      </a:cubicBezTo>
                      <a:cubicBezTo>
                        <a:pt x="110682" y="24693"/>
                        <a:pt x="85865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622C0B73-9501-F461-4CA9-8B5E5DF76C3A}"/>
                    </a:ext>
                  </a:extLst>
                </p:cNvPr>
                <p:cNvSpPr/>
                <p:nvPr/>
              </p:nvSpPr>
              <p:spPr>
                <a:xfrm>
                  <a:off x="6844779" y="1918414"/>
                  <a:ext cx="110719" cy="110378"/>
                </a:xfrm>
                <a:custGeom>
                  <a:avLst/>
                  <a:gdLst>
                    <a:gd name="connsiteX0" fmla="*/ 110720 w 110719"/>
                    <a:gd name="connsiteY0" fmla="*/ 55189 h 110378"/>
                    <a:gd name="connsiteX1" fmla="*/ 55360 w 110719"/>
                    <a:gd name="connsiteY1" fmla="*/ 110378 h 110378"/>
                    <a:gd name="connsiteX2" fmla="*/ 0 w 110719"/>
                    <a:gd name="connsiteY2" fmla="*/ 55189 h 110378"/>
                    <a:gd name="connsiteX3" fmla="*/ 55360 w 110719"/>
                    <a:gd name="connsiteY3" fmla="*/ 0 h 110378"/>
                    <a:gd name="connsiteX4" fmla="*/ 110720 w 110719"/>
                    <a:gd name="connsiteY4" fmla="*/ 55189 h 110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19" h="110378">
                      <a:moveTo>
                        <a:pt x="110720" y="55189"/>
                      </a:moveTo>
                      <a:cubicBezTo>
                        <a:pt x="110720" y="85669"/>
                        <a:pt x="85934" y="110378"/>
                        <a:pt x="55360" y="110378"/>
                      </a:cubicBezTo>
                      <a:cubicBezTo>
                        <a:pt x="24785" y="110378"/>
                        <a:pt x="0" y="85669"/>
                        <a:pt x="0" y="55189"/>
                      </a:cubicBezTo>
                      <a:cubicBezTo>
                        <a:pt x="0" y="24709"/>
                        <a:pt x="24785" y="0"/>
                        <a:pt x="55360" y="0"/>
                      </a:cubicBezTo>
                      <a:cubicBezTo>
                        <a:pt x="85934" y="0"/>
                        <a:pt x="110720" y="24709"/>
                        <a:pt x="110720" y="551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9B5C0CBB-DB8E-9975-5C66-AE10D9AF8B7A}"/>
                    </a:ext>
                  </a:extLst>
                </p:cNvPr>
                <p:cNvSpPr/>
                <p:nvPr/>
              </p:nvSpPr>
              <p:spPr>
                <a:xfrm>
                  <a:off x="7525886" y="2192786"/>
                  <a:ext cx="110672" cy="110330"/>
                </a:xfrm>
                <a:custGeom>
                  <a:avLst/>
                  <a:gdLst>
                    <a:gd name="connsiteX0" fmla="*/ 55360 w 110672"/>
                    <a:gd name="connsiteY0" fmla="*/ 0 h 110330"/>
                    <a:gd name="connsiteX1" fmla="*/ 0 w 110672"/>
                    <a:gd name="connsiteY1" fmla="*/ 55123 h 110330"/>
                    <a:gd name="connsiteX2" fmla="*/ 55360 w 110672"/>
                    <a:gd name="connsiteY2" fmla="*/ 110331 h 110330"/>
                    <a:gd name="connsiteX3" fmla="*/ 110672 w 110672"/>
                    <a:gd name="connsiteY3" fmla="*/ 55123 h 110330"/>
                    <a:gd name="connsiteX4" fmla="*/ 55360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60" y="0"/>
                      </a:moveTo>
                      <a:cubicBezTo>
                        <a:pt x="24788" y="0"/>
                        <a:pt x="0" y="24655"/>
                        <a:pt x="0" y="55123"/>
                      </a:cubicBezTo>
                      <a:cubicBezTo>
                        <a:pt x="0" y="85610"/>
                        <a:pt x="24788" y="110331"/>
                        <a:pt x="55360" y="110331"/>
                      </a:cubicBezTo>
                      <a:cubicBezTo>
                        <a:pt x="85865" y="110331"/>
                        <a:pt x="110672" y="85610"/>
                        <a:pt x="110672" y="55123"/>
                      </a:cubicBezTo>
                      <a:cubicBezTo>
                        <a:pt x="110672" y="24655"/>
                        <a:pt x="85855" y="0"/>
                        <a:pt x="55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9336B333-5724-6FA1-52D0-E6E26B171F15}"/>
                    </a:ext>
                  </a:extLst>
                </p:cNvPr>
                <p:cNvSpPr/>
                <p:nvPr/>
              </p:nvSpPr>
              <p:spPr>
                <a:xfrm>
                  <a:off x="7253472" y="2192786"/>
                  <a:ext cx="110767" cy="110330"/>
                </a:xfrm>
                <a:custGeom>
                  <a:avLst/>
                  <a:gdLst>
                    <a:gd name="connsiteX0" fmla="*/ 55388 w 110767"/>
                    <a:gd name="connsiteY0" fmla="*/ 0 h 110330"/>
                    <a:gd name="connsiteX1" fmla="*/ 0 w 110767"/>
                    <a:gd name="connsiteY1" fmla="*/ 55123 h 110330"/>
                    <a:gd name="connsiteX2" fmla="*/ 55388 w 110767"/>
                    <a:gd name="connsiteY2" fmla="*/ 110331 h 110330"/>
                    <a:gd name="connsiteX3" fmla="*/ 110767 w 110767"/>
                    <a:gd name="connsiteY3" fmla="*/ 55123 h 110330"/>
                    <a:gd name="connsiteX4" fmla="*/ 55388 w 110767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67" h="110330">
                      <a:moveTo>
                        <a:pt x="55388" y="0"/>
                      </a:moveTo>
                      <a:cubicBezTo>
                        <a:pt x="24807" y="0"/>
                        <a:pt x="0" y="24655"/>
                        <a:pt x="0" y="55123"/>
                      </a:cubicBezTo>
                      <a:cubicBezTo>
                        <a:pt x="0" y="85610"/>
                        <a:pt x="24807" y="110331"/>
                        <a:pt x="55388" y="110331"/>
                      </a:cubicBezTo>
                      <a:cubicBezTo>
                        <a:pt x="85969" y="110331"/>
                        <a:pt x="110767" y="85610"/>
                        <a:pt x="110767" y="55123"/>
                      </a:cubicBezTo>
                      <a:cubicBezTo>
                        <a:pt x="110767" y="24655"/>
                        <a:pt x="85969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771E55E5-8320-4115-0AEE-204D03262E7E}"/>
                    </a:ext>
                  </a:extLst>
                </p:cNvPr>
                <p:cNvSpPr/>
                <p:nvPr/>
              </p:nvSpPr>
              <p:spPr>
                <a:xfrm>
                  <a:off x="6981057" y="2192786"/>
                  <a:ext cx="110577" cy="110302"/>
                </a:xfrm>
                <a:custGeom>
                  <a:avLst/>
                  <a:gdLst>
                    <a:gd name="connsiteX0" fmla="*/ 55284 w 110577"/>
                    <a:gd name="connsiteY0" fmla="*/ 0 h 110302"/>
                    <a:gd name="connsiteX1" fmla="*/ 0 w 110577"/>
                    <a:gd name="connsiteY1" fmla="*/ 55123 h 110302"/>
                    <a:gd name="connsiteX2" fmla="*/ 55284 w 110577"/>
                    <a:gd name="connsiteY2" fmla="*/ 110302 h 110302"/>
                    <a:gd name="connsiteX3" fmla="*/ 110577 w 110577"/>
                    <a:gd name="connsiteY3" fmla="*/ 55123 h 110302"/>
                    <a:gd name="connsiteX4" fmla="*/ 55284 w 110577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77" h="110302">
                      <a:moveTo>
                        <a:pt x="55284" y="0"/>
                      </a:moveTo>
                      <a:cubicBezTo>
                        <a:pt x="24712" y="0"/>
                        <a:pt x="0" y="24655"/>
                        <a:pt x="0" y="55123"/>
                      </a:cubicBezTo>
                      <a:cubicBezTo>
                        <a:pt x="0" y="85610"/>
                        <a:pt x="24712" y="110302"/>
                        <a:pt x="55284" y="110302"/>
                      </a:cubicBezTo>
                      <a:cubicBezTo>
                        <a:pt x="85865" y="110302"/>
                        <a:pt x="110577" y="85610"/>
                        <a:pt x="110577" y="55123"/>
                      </a:cubicBezTo>
                      <a:cubicBezTo>
                        <a:pt x="110577" y="24655"/>
                        <a:pt x="8586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7D0E23C-5675-05D7-0DC0-D66BEEFB5B6A}"/>
                    </a:ext>
                  </a:extLst>
                </p:cNvPr>
                <p:cNvSpPr/>
                <p:nvPr/>
              </p:nvSpPr>
              <p:spPr>
                <a:xfrm>
                  <a:off x="9024227" y="1918414"/>
                  <a:ext cx="110681" cy="110368"/>
                </a:xfrm>
                <a:custGeom>
                  <a:avLst/>
                  <a:gdLst>
                    <a:gd name="connsiteX0" fmla="*/ 55379 w 110681"/>
                    <a:gd name="connsiteY0" fmla="*/ 0 h 110368"/>
                    <a:gd name="connsiteX1" fmla="*/ 0 w 110681"/>
                    <a:gd name="connsiteY1" fmla="*/ 55170 h 110368"/>
                    <a:gd name="connsiteX2" fmla="*/ 55379 w 110681"/>
                    <a:gd name="connsiteY2" fmla="*/ 110369 h 110368"/>
                    <a:gd name="connsiteX3" fmla="*/ 110682 w 110681"/>
                    <a:gd name="connsiteY3" fmla="*/ 55170 h 110368"/>
                    <a:gd name="connsiteX4" fmla="*/ 55379 w 110681"/>
                    <a:gd name="connsiteY4" fmla="*/ 0 h 11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68">
                      <a:moveTo>
                        <a:pt x="55379" y="0"/>
                      </a:moveTo>
                      <a:cubicBezTo>
                        <a:pt x="24807" y="0"/>
                        <a:pt x="0" y="24693"/>
                        <a:pt x="0" y="55170"/>
                      </a:cubicBezTo>
                      <a:cubicBezTo>
                        <a:pt x="0" y="85647"/>
                        <a:pt x="24807" y="110369"/>
                        <a:pt x="55379" y="110369"/>
                      </a:cubicBezTo>
                      <a:cubicBezTo>
                        <a:pt x="85855" y="110369"/>
                        <a:pt x="110682" y="85647"/>
                        <a:pt x="110682" y="55170"/>
                      </a:cubicBezTo>
                      <a:cubicBezTo>
                        <a:pt x="110682" y="24693"/>
                        <a:pt x="85865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D4081D9E-2C4C-00C0-7BC1-18762E4366B3}"/>
                    </a:ext>
                  </a:extLst>
                </p:cNvPr>
                <p:cNvSpPr/>
                <p:nvPr/>
              </p:nvSpPr>
              <p:spPr>
                <a:xfrm>
                  <a:off x="8888015" y="2192786"/>
                  <a:ext cx="110662" cy="110302"/>
                </a:xfrm>
                <a:custGeom>
                  <a:avLst/>
                  <a:gdLst>
                    <a:gd name="connsiteX0" fmla="*/ 55284 w 110662"/>
                    <a:gd name="connsiteY0" fmla="*/ 0 h 110302"/>
                    <a:gd name="connsiteX1" fmla="*/ 0 w 110662"/>
                    <a:gd name="connsiteY1" fmla="*/ 55123 h 110302"/>
                    <a:gd name="connsiteX2" fmla="*/ 55284 w 110662"/>
                    <a:gd name="connsiteY2" fmla="*/ 110302 h 110302"/>
                    <a:gd name="connsiteX3" fmla="*/ 110663 w 110662"/>
                    <a:gd name="connsiteY3" fmla="*/ 55123 h 110302"/>
                    <a:gd name="connsiteX4" fmla="*/ 55284 w 110662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02">
                      <a:moveTo>
                        <a:pt x="55284" y="0"/>
                      </a:moveTo>
                      <a:cubicBezTo>
                        <a:pt x="24712" y="0"/>
                        <a:pt x="0" y="24655"/>
                        <a:pt x="0" y="55123"/>
                      </a:cubicBezTo>
                      <a:cubicBezTo>
                        <a:pt x="0" y="85610"/>
                        <a:pt x="24712" y="110302"/>
                        <a:pt x="55284" y="110302"/>
                      </a:cubicBezTo>
                      <a:cubicBezTo>
                        <a:pt x="85855" y="110302"/>
                        <a:pt x="110663" y="85610"/>
                        <a:pt x="110663" y="55123"/>
                      </a:cubicBezTo>
                      <a:cubicBezTo>
                        <a:pt x="110672" y="24655"/>
                        <a:pt x="8585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10028105-1DD7-1DAB-91BF-F19E0BA29AF0}"/>
                    </a:ext>
                  </a:extLst>
                </p:cNvPr>
                <p:cNvSpPr/>
                <p:nvPr/>
              </p:nvSpPr>
              <p:spPr>
                <a:xfrm>
                  <a:off x="7934493" y="1918367"/>
                  <a:ext cx="110662" cy="110330"/>
                </a:xfrm>
                <a:custGeom>
                  <a:avLst/>
                  <a:gdLst>
                    <a:gd name="connsiteX0" fmla="*/ 55388 w 110662"/>
                    <a:gd name="connsiteY0" fmla="*/ 0 h 110330"/>
                    <a:gd name="connsiteX1" fmla="*/ 110663 w 110662"/>
                    <a:gd name="connsiteY1" fmla="*/ 55218 h 110330"/>
                    <a:gd name="connsiteX2" fmla="*/ 55388 w 110662"/>
                    <a:gd name="connsiteY2" fmla="*/ 110331 h 110330"/>
                    <a:gd name="connsiteX3" fmla="*/ 0 w 110662"/>
                    <a:gd name="connsiteY3" fmla="*/ 55218 h 110330"/>
                    <a:gd name="connsiteX4" fmla="*/ 55388 w 11066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30">
                      <a:moveTo>
                        <a:pt x="55388" y="0"/>
                      </a:moveTo>
                      <a:cubicBezTo>
                        <a:pt x="85950" y="0"/>
                        <a:pt x="110663" y="24721"/>
                        <a:pt x="110663" y="55218"/>
                      </a:cubicBezTo>
                      <a:cubicBezTo>
                        <a:pt x="110663" y="85695"/>
                        <a:pt x="85950" y="110331"/>
                        <a:pt x="55388" y="110331"/>
                      </a:cubicBezTo>
                      <a:cubicBezTo>
                        <a:pt x="24817" y="110331"/>
                        <a:pt x="0" y="85685"/>
                        <a:pt x="0" y="55218"/>
                      </a:cubicBezTo>
                      <a:cubicBezTo>
                        <a:pt x="10" y="24721"/>
                        <a:pt x="24826" y="0"/>
                        <a:pt x="55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4FABF480-2311-3776-B05D-A49A95E41B54}"/>
                    </a:ext>
                  </a:extLst>
                </p:cNvPr>
                <p:cNvSpPr/>
                <p:nvPr/>
              </p:nvSpPr>
              <p:spPr>
                <a:xfrm>
                  <a:off x="8206993" y="1918414"/>
                  <a:ext cx="110681" cy="110283"/>
                </a:xfrm>
                <a:custGeom>
                  <a:avLst/>
                  <a:gdLst>
                    <a:gd name="connsiteX0" fmla="*/ 55284 w 110681"/>
                    <a:gd name="connsiteY0" fmla="*/ 0 h 110283"/>
                    <a:gd name="connsiteX1" fmla="*/ 110682 w 110681"/>
                    <a:gd name="connsiteY1" fmla="*/ 55170 h 110283"/>
                    <a:gd name="connsiteX2" fmla="*/ 55284 w 110681"/>
                    <a:gd name="connsiteY2" fmla="*/ 110283 h 110283"/>
                    <a:gd name="connsiteX3" fmla="*/ 0 w 110681"/>
                    <a:gd name="connsiteY3" fmla="*/ 55170 h 110283"/>
                    <a:gd name="connsiteX4" fmla="*/ 55284 w 110681"/>
                    <a:gd name="connsiteY4" fmla="*/ 0 h 11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283">
                      <a:moveTo>
                        <a:pt x="55284" y="0"/>
                      </a:moveTo>
                      <a:cubicBezTo>
                        <a:pt x="85855" y="0"/>
                        <a:pt x="110682" y="24683"/>
                        <a:pt x="110682" y="55170"/>
                      </a:cubicBezTo>
                      <a:cubicBezTo>
                        <a:pt x="110682" y="85610"/>
                        <a:pt x="85855" y="110283"/>
                        <a:pt x="55284" y="110283"/>
                      </a:cubicBezTo>
                      <a:cubicBezTo>
                        <a:pt x="24807" y="110283"/>
                        <a:pt x="0" y="85610"/>
                        <a:pt x="0" y="55170"/>
                      </a:cubicBezTo>
                      <a:cubicBezTo>
                        <a:pt x="0" y="24674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86E673B0-4F53-B1FD-75C3-083E405FB6A8}"/>
                    </a:ext>
                  </a:extLst>
                </p:cNvPr>
                <p:cNvSpPr/>
                <p:nvPr/>
              </p:nvSpPr>
              <p:spPr>
                <a:xfrm>
                  <a:off x="8479408" y="1918367"/>
                  <a:ext cx="110653" cy="110330"/>
                </a:xfrm>
                <a:custGeom>
                  <a:avLst/>
                  <a:gdLst>
                    <a:gd name="connsiteX0" fmla="*/ 55284 w 110653"/>
                    <a:gd name="connsiteY0" fmla="*/ 0 h 110330"/>
                    <a:gd name="connsiteX1" fmla="*/ 110653 w 110653"/>
                    <a:gd name="connsiteY1" fmla="*/ 55218 h 110330"/>
                    <a:gd name="connsiteX2" fmla="*/ 55284 w 110653"/>
                    <a:gd name="connsiteY2" fmla="*/ 110331 h 110330"/>
                    <a:gd name="connsiteX3" fmla="*/ 0 w 110653"/>
                    <a:gd name="connsiteY3" fmla="*/ 55218 h 110330"/>
                    <a:gd name="connsiteX4" fmla="*/ 55284 w 110653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53" h="110330">
                      <a:moveTo>
                        <a:pt x="55284" y="0"/>
                      </a:moveTo>
                      <a:cubicBezTo>
                        <a:pt x="85855" y="0"/>
                        <a:pt x="110653" y="24721"/>
                        <a:pt x="110653" y="55218"/>
                      </a:cubicBezTo>
                      <a:cubicBezTo>
                        <a:pt x="110653" y="85695"/>
                        <a:pt x="85855" y="110331"/>
                        <a:pt x="55284" y="110331"/>
                      </a:cubicBezTo>
                      <a:cubicBezTo>
                        <a:pt x="24807" y="110331"/>
                        <a:pt x="0" y="85685"/>
                        <a:pt x="0" y="55218"/>
                      </a:cubicBezTo>
                      <a:cubicBezTo>
                        <a:pt x="10" y="24721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5FF94D79-2072-0FC0-61E2-1F0D935A59C1}"/>
                    </a:ext>
                  </a:extLst>
                </p:cNvPr>
                <p:cNvSpPr/>
                <p:nvPr/>
              </p:nvSpPr>
              <p:spPr>
                <a:xfrm>
                  <a:off x="8751812" y="1918367"/>
                  <a:ext cx="110776" cy="110330"/>
                </a:xfrm>
                <a:custGeom>
                  <a:avLst/>
                  <a:gdLst>
                    <a:gd name="connsiteX0" fmla="*/ 55398 w 110776"/>
                    <a:gd name="connsiteY0" fmla="*/ 0 h 110330"/>
                    <a:gd name="connsiteX1" fmla="*/ 110777 w 110776"/>
                    <a:gd name="connsiteY1" fmla="*/ 55218 h 110330"/>
                    <a:gd name="connsiteX2" fmla="*/ 55398 w 110776"/>
                    <a:gd name="connsiteY2" fmla="*/ 110331 h 110330"/>
                    <a:gd name="connsiteX3" fmla="*/ 0 w 110776"/>
                    <a:gd name="connsiteY3" fmla="*/ 55218 h 110330"/>
                    <a:gd name="connsiteX4" fmla="*/ 55398 w 110776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76" h="110330">
                      <a:moveTo>
                        <a:pt x="55398" y="0"/>
                      </a:moveTo>
                      <a:cubicBezTo>
                        <a:pt x="85979" y="0"/>
                        <a:pt x="110777" y="24721"/>
                        <a:pt x="110777" y="55218"/>
                      </a:cubicBezTo>
                      <a:cubicBezTo>
                        <a:pt x="110777" y="85695"/>
                        <a:pt x="85979" y="110331"/>
                        <a:pt x="55398" y="110331"/>
                      </a:cubicBezTo>
                      <a:cubicBezTo>
                        <a:pt x="24826" y="110331"/>
                        <a:pt x="0" y="85685"/>
                        <a:pt x="0" y="55218"/>
                      </a:cubicBezTo>
                      <a:cubicBezTo>
                        <a:pt x="0" y="24721"/>
                        <a:pt x="24826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2E55C224-292D-0674-E47C-D6CFFD1FE598}"/>
                    </a:ext>
                  </a:extLst>
                </p:cNvPr>
                <p:cNvSpPr/>
                <p:nvPr/>
              </p:nvSpPr>
              <p:spPr>
                <a:xfrm>
                  <a:off x="7798300" y="2192691"/>
                  <a:ext cx="110672" cy="110340"/>
                </a:xfrm>
                <a:custGeom>
                  <a:avLst/>
                  <a:gdLst>
                    <a:gd name="connsiteX0" fmla="*/ 55369 w 110672"/>
                    <a:gd name="connsiteY0" fmla="*/ 0 h 110340"/>
                    <a:gd name="connsiteX1" fmla="*/ 110672 w 110672"/>
                    <a:gd name="connsiteY1" fmla="*/ 55208 h 110340"/>
                    <a:gd name="connsiteX2" fmla="*/ 55369 w 110672"/>
                    <a:gd name="connsiteY2" fmla="*/ 110340 h 110340"/>
                    <a:gd name="connsiteX3" fmla="*/ 0 w 110672"/>
                    <a:gd name="connsiteY3" fmla="*/ 55208 h 110340"/>
                    <a:gd name="connsiteX4" fmla="*/ 55369 w 110672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40">
                      <a:moveTo>
                        <a:pt x="55369" y="0"/>
                      </a:moveTo>
                      <a:cubicBezTo>
                        <a:pt x="85941" y="0"/>
                        <a:pt x="110672" y="24750"/>
                        <a:pt x="110672" y="55208"/>
                      </a:cubicBezTo>
                      <a:cubicBezTo>
                        <a:pt x="110672" y="85610"/>
                        <a:pt x="85941" y="110340"/>
                        <a:pt x="55369" y="110340"/>
                      </a:cubicBezTo>
                      <a:cubicBezTo>
                        <a:pt x="24798" y="110340"/>
                        <a:pt x="0" y="85610"/>
                        <a:pt x="0" y="55208"/>
                      </a:cubicBezTo>
                      <a:cubicBezTo>
                        <a:pt x="0" y="24750"/>
                        <a:pt x="2478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8E1DFAE9-7B9C-6471-731D-6E593371BC76}"/>
                    </a:ext>
                  </a:extLst>
                </p:cNvPr>
                <p:cNvSpPr/>
                <p:nvPr/>
              </p:nvSpPr>
              <p:spPr>
                <a:xfrm>
                  <a:off x="8070781" y="2192691"/>
                  <a:ext cx="110681" cy="110340"/>
                </a:xfrm>
                <a:custGeom>
                  <a:avLst/>
                  <a:gdLst>
                    <a:gd name="connsiteX0" fmla="*/ 55284 w 110681"/>
                    <a:gd name="connsiteY0" fmla="*/ 0 h 110340"/>
                    <a:gd name="connsiteX1" fmla="*/ 110682 w 110681"/>
                    <a:gd name="connsiteY1" fmla="*/ 55208 h 110340"/>
                    <a:gd name="connsiteX2" fmla="*/ 55284 w 110681"/>
                    <a:gd name="connsiteY2" fmla="*/ 110340 h 110340"/>
                    <a:gd name="connsiteX3" fmla="*/ 0 w 110681"/>
                    <a:gd name="connsiteY3" fmla="*/ 55208 h 110340"/>
                    <a:gd name="connsiteX4" fmla="*/ 55284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284" y="0"/>
                      </a:moveTo>
                      <a:cubicBezTo>
                        <a:pt x="85874" y="0"/>
                        <a:pt x="110682" y="24750"/>
                        <a:pt x="110682" y="55208"/>
                      </a:cubicBezTo>
                      <a:cubicBezTo>
                        <a:pt x="110682" y="85610"/>
                        <a:pt x="85874" y="110340"/>
                        <a:pt x="55284" y="110340"/>
                      </a:cubicBezTo>
                      <a:cubicBezTo>
                        <a:pt x="24712" y="110340"/>
                        <a:pt x="0" y="85610"/>
                        <a:pt x="0" y="55208"/>
                      </a:cubicBezTo>
                      <a:cubicBezTo>
                        <a:pt x="0" y="24750"/>
                        <a:pt x="24703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EFF43CAF-52E4-36CD-5FCD-F48949BCA9F5}"/>
                    </a:ext>
                  </a:extLst>
                </p:cNvPr>
                <p:cNvSpPr/>
                <p:nvPr/>
              </p:nvSpPr>
              <p:spPr>
                <a:xfrm>
                  <a:off x="8343110" y="2192691"/>
                  <a:ext cx="110748" cy="110340"/>
                </a:xfrm>
                <a:custGeom>
                  <a:avLst/>
                  <a:gdLst>
                    <a:gd name="connsiteX0" fmla="*/ 55369 w 110748"/>
                    <a:gd name="connsiteY0" fmla="*/ 0 h 110340"/>
                    <a:gd name="connsiteX1" fmla="*/ 110748 w 110748"/>
                    <a:gd name="connsiteY1" fmla="*/ 55208 h 110340"/>
                    <a:gd name="connsiteX2" fmla="*/ 55369 w 110748"/>
                    <a:gd name="connsiteY2" fmla="*/ 110340 h 110340"/>
                    <a:gd name="connsiteX3" fmla="*/ 0 w 110748"/>
                    <a:gd name="connsiteY3" fmla="*/ 55208 h 110340"/>
                    <a:gd name="connsiteX4" fmla="*/ 55369 w 110748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40">
                      <a:moveTo>
                        <a:pt x="55369" y="0"/>
                      </a:moveTo>
                      <a:cubicBezTo>
                        <a:pt x="85941" y="0"/>
                        <a:pt x="110748" y="24750"/>
                        <a:pt x="110748" y="55208"/>
                      </a:cubicBezTo>
                      <a:cubicBezTo>
                        <a:pt x="110748" y="85610"/>
                        <a:pt x="85941" y="110340"/>
                        <a:pt x="55369" y="110340"/>
                      </a:cubicBezTo>
                      <a:cubicBezTo>
                        <a:pt x="24798" y="110340"/>
                        <a:pt x="0" y="85610"/>
                        <a:pt x="0" y="55208"/>
                      </a:cubicBezTo>
                      <a:cubicBezTo>
                        <a:pt x="0" y="24750"/>
                        <a:pt x="2479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D8045742-D92C-07A0-3BBE-E31E3606B62F}"/>
                    </a:ext>
                  </a:extLst>
                </p:cNvPr>
                <p:cNvSpPr/>
                <p:nvPr/>
              </p:nvSpPr>
              <p:spPr>
                <a:xfrm>
                  <a:off x="8615696" y="2192691"/>
                  <a:ext cx="110586" cy="110340"/>
                </a:xfrm>
                <a:custGeom>
                  <a:avLst/>
                  <a:gdLst>
                    <a:gd name="connsiteX0" fmla="*/ 55303 w 110586"/>
                    <a:gd name="connsiteY0" fmla="*/ 0 h 110340"/>
                    <a:gd name="connsiteX1" fmla="*/ 110587 w 110586"/>
                    <a:gd name="connsiteY1" fmla="*/ 55208 h 110340"/>
                    <a:gd name="connsiteX2" fmla="*/ 55303 w 110586"/>
                    <a:gd name="connsiteY2" fmla="*/ 110340 h 110340"/>
                    <a:gd name="connsiteX3" fmla="*/ 0 w 110586"/>
                    <a:gd name="connsiteY3" fmla="*/ 55208 h 110340"/>
                    <a:gd name="connsiteX4" fmla="*/ 55303 w 110586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86" h="110340">
                      <a:moveTo>
                        <a:pt x="55303" y="0"/>
                      </a:moveTo>
                      <a:cubicBezTo>
                        <a:pt x="85874" y="0"/>
                        <a:pt x="110587" y="24750"/>
                        <a:pt x="110587" y="55208"/>
                      </a:cubicBezTo>
                      <a:cubicBezTo>
                        <a:pt x="110587" y="85610"/>
                        <a:pt x="85874" y="110340"/>
                        <a:pt x="55303" y="110340"/>
                      </a:cubicBezTo>
                      <a:cubicBezTo>
                        <a:pt x="24731" y="110340"/>
                        <a:pt x="0" y="85610"/>
                        <a:pt x="0" y="55208"/>
                      </a:cubicBezTo>
                      <a:cubicBezTo>
                        <a:pt x="0" y="24750"/>
                        <a:pt x="24741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7BC573EC-492E-F227-6125-A40252A71489}"/>
                    </a:ext>
                  </a:extLst>
                </p:cNvPr>
                <p:cNvSpPr/>
                <p:nvPr/>
              </p:nvSpPr>
              <p:spPr>
                <a:xfrm>
                  <a:off x="9160448" y="2192691"/>
                  <a:ext cx="110681" cy="110340"/>
                </a:xfrm>
                <a:custGeom>
                  <a:avLst/>
                  <a:gdLst>
                    <a:gd name="connsiteX0" fmla="*/ 55398 w 110681"/>
                    <a:gd name="connsiteY0" fmla="*/ 0 h 110340"/>
                    <a:gd name="connsiteX1" fmla="*/ 110682 w 110681"/>
                    <a:gd name="connsiteY1" fmla="*/ 55180 h 110340"/>
                    <a:gd name="connsiteX2" fmla="*/ 55398 w 110681"/>
                    <a:gd name="connsiteY2" fmla="*/ 110340 h 110340"/>
                    <a:gd name="connsiteX3" fmla="*/ 0 w 110681"/>
                    <a:gd name="connsiteY3" fmla="*/ 55180 h 110340"/>
                    <a:gd name="connsiteX4" fmla="*/ 55398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398" y="0"/>
                      </a:moveTo>
                      <a:cubicBezTo>
                        <a:pt x="85951" y="0"/>
                        <a:pt x="110682" y="24702"/>
                        <a:pt x="110682" y="55180"/>
                      </a:cubicBezTo>
                      <a:cubicBezTo>
                        <a:pt x="110682" y="85610"/>
                        <a:pt x="85951" y="110340"/>
                        <a:pt x="55398" y="110340"/>
                      </a:cubicBezTo>
                      <a:cubicBezTo>
                        <a:pt x="24798" y="110340"/>
                        <a:pt x="0" y="85610"/>
                        <a:pt x="0" y="55180"/>
                      </a:cubicBezTo>
                      <a:cubicBezTo>
                        <a:pt x="-9" y="24702"/>
                        <a:pt x="24798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7624B08B-E735-11AD-045C-5660442F20C9}"/>
                    </a:ext>
                  </a:extLst>
                </p:cNvPr>
                <p:cNvSpPr/>
                <p:nvPr/>
              </p:nvSpPr>
              <p:spPr>
                <a:xfrm>
                  <a:off x="9841470" y="1918367"/>
                  <a:ext cx="110681" cy="110321"/>
                </a:xfrm>
                <a:custGeom>
                  <a:avLst/>
                  <a:gdLst>
                    <a:gd name="connsiteX0" fmla="*/ 55398 w 110681"/>
                    <a:gd name="connsiteY0" fmla="*/ 0 h 110321"/>
                    <a:gd name="connsiteX1" fmla="*/ 0 w 110681"/>
                    <a:gd name="connsiteY1" fmla="*/ 55189 h 110321"/>
                    <a:gd name="connsiteX2" fmla="*/ 55398 w 110681"/>
                    <a:gd name="connsiteY2" fmla="*/ 110321 h 110321"/>
                    <a:gd name="connsiteX3" fmla="*/ 110682 w 110681"/>
                    <a:gd name="connsiteY3" fmla="*/ 55189 h 110321"/>
                    <a:gd name="connsiteX4" fmla="*/ 55398 w 110681"/>
                    <a:gd name="connsiteY4" fmla="*/ 0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21">
                      <a:moveTo>
                        <a:pt x="55398" y="0"/>
                      </a:moveTo>
                      <a:cubicBezTo>
                        <a:pt x="24807" y="0"/>
                        <a:pt x="0" y="24712"/>
                        <a:pt x="0" y="55189"/>
                      </a:cubicBezTo>
                      <a:cubicBezTo>
                        <a:pt x="0" y="85600"/>
                        <a:pt x="24807" y="110321"/>
                        <a:pt x="55398" y="110321"/>
                      </a:cubicBezTo>
                      <a:cubicBezTo>
                        <a:pt x="85874" y="110321"/>
                        <a:pt x="110682" y="85600"/>
                        <a:pt x="110682" y="55189"/>
                      </a:cubicBezTo>
                      <a:cubicBezTo>
                        <a:pt x="110691" y="24712"/>
                        <a:pt x="85874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B86DD-6C5A-B07E-3287-9E3834817519}"/>
                    </a:ext>
                  </a:extLst>
                </p:cNvPr>
                <p:cNvSpPr/>
                <p:nvPr/>
              </p:nvSpPr>
              <p:spPr>
                <a:xfrm>
                  <a:off x="9569055" y="1918367"/>
                  <a:ext cx="110681" cy="110321"/>
                </a:xfrm>
                <a:custGeom>
                  <a:avLst/>
                  <a:gdLst>
                    <a:gd name="connsiteX0" fmla="*/ 55398 w 110681"/>
                    <a:gd name="connsiteY0" fmla="*/ 0 h 110321"/>
                    <a:gd name="connsiteX1" fmla="*/ 0 w 110681"/>
                    <a:gd name="connsiteY1" fmla="*/ 55189 h 110321"/>
                    <a:gd name="connsiteX2" fmla="*/ 55398 w 110681"/>
                    <a:gd name="connsiteY2" fmla="*/ 110321 h 110321"/>
                    <a:gd name="connsiteX3" fmla="*/ 110682 w 110681"/>
                    <a:gd name="connsiteY3" fmla="*/ 55189 h 110321"/>
                    <a:gd name="connsiteX4" fmla="*/ 55398 w 110681"/>
                    <a:gd name="connsiteY4" fmla="*/ 0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21">
                      <a:moveTo>
                        <a:pt x="55398" y="0"/>
                      </a:moveTo>
                      <a:cubicBezTo>
                        <a:pt x="24826" y="0"/>
                        <a:pt x="0" y="24712"/>
                        <a:pt x="0" y="55189"/>
                      </a:cubicBezTo>
                      <a:cubicBezTo>
                        <a:pt x="0" y="85657"/>
                        <a:pt x="24826" y="110321"/>
                        <a:pt x="55398" y="110321"/>
                      </a:cubicBezTo>
                      <a:cubicBezTo>
                        <a:pt x="85874" y="110321"/>
                        <a:pt x="110682" y="85647"/>
                        <a:pt x="110682" y="55189"/>
                      </a:cubicBezTo>
                      <a:cubicBezTo>
                        <a:pt x="110672" y="24712"/>
                        <a:pt x="85874" y="0"/>
                        <a:pt x="5539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43C4BC7-27D1-4EA3-F53A-F2F05771B0C3}"/>
                    </a:ext>
                  </a:extLst>
                </p:cNvPr>
                <p:cNvSpPr/>
                <p:nvPr/>
              </p:nvSpPr>
              <p:spPr>
                <a:xfrm>
                  <a:off x="9296603" y="1918367"/>
                  <a:ext cx="110662" cy="110321"/>
                </a:xfrm>
                <a:custGeom>
                  <a:avLst/>
                  <a:gdLst>
                    <a:gd name="connsiteX0" fmla="*/ 110663 w 110662"/>
                    <a:gd name="connsiteY0" fmla="*/ 55161 h 110321"/>
                    <a:gd name="connsiteX1" fmla="*/ 55331 w 110662"/>
                    <a:gd name="connsiteY1" fmla="*/ 110321 h 110321"/>
                    <a:gd name="connsiteX2" fmla="*/ 0 w 110662"/>
                    <a:gd name="connsiteY2" fmla="*/ 55161 h 110321"/>
                    <a:gd name="connsiteX3" fmla="*/ 55331 w 110662"/>
                    <a:gd name="connsiteY3" fmla="*/ 0 h 110321"/>
                    <a:gd name="connsiteX4" fmla="*/ 110663 w 110662"/>
                    <a:gd name="connsiteY4" fmla="*/ 55161 h 1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62" h="110321">
                      <a:moveTo>
                        <a:pt x="110663" y="55161"/>
                      </a:moveTo>
                      <a:cubicBezTo>
                        <a:pt x="110663" y="85625"/>
                        <a:pt x="85890" y="110321"/>
                        <a:pt x="55331" y="110321"/>
                      </a:cubicBezTo>
                      <a:cubicBezTo>
                        <a:pt x="24773" y="110321"/>
                        <a:pt x="0" y="85625"/>
                        <a:pt x="0" y="55161"/>
                      </a:cubicBezTo>
                      <a:cubicBezTo>
                        <a:pt x="0" y="24696"/>
                        <a:pt x="24773" y="0"/>
                        <a:pt x="55331" y="0"/>
                      </a:cubicBezTo>
                      <a:cubicBezTo>
                        <a:pt x="85890" y="0"/>
                        <a:pt x="110663" y="24696"/>
                        <a:pt x="110663" y="5516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6C4ED861-9400-0AFC-EE56-3D7E081234BA}"/>
                    </a:ext>
                  </a:extLst>
                </p:cNvPr>
                <p:cNvSpPr/>
                <p:nvPr/>
              </p:nvSpPr>
              <p:spPr>
                <a:xfrm>
                  <a:off x="9977691" y="2192643"/>
                  <a:ext cx="110672" cy="110330"/>
                </a:xfrm>
                <a:custGeom>
                  <a:avLst/>
                  <a:gdLst>
                    <a:gd name="connsiteX0" fmla="*/ 55369 w 110672"/>
                    <a:gd name="connsiteY0" fmla="*/ 0 h 110330"/>
                    <a:gd name="connsiteX1" fmla="*/ 0 w 110672"/>
                    <a:gd name="connsiteY1" fmla="*/ 55180 h 110330"/>
                    <a:gd name="connsiteX2" fmla="*/ 55369 w 110672"/>
                    <a:gd name="connsiteY2" fmla="*/ 110331 h 110330"/>
                    <a:gd name="connsiteX3" fmla="*/ 110672 w 110672"/>
                    <a:gd name="connsiteY3" fmla="*/ 55180 h 110330"/>
                    <a:gd name="connsiteX4" fmla="*/ 55369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69" y="0"/>
                      </a:moveTo>
                      <a:cubicBezTo>
                        <a:pt x="24798" y="0"/>
                        <a:pt x="0" y="24683"/>
                        <a:pt x="0" y="55180"/>
                      </a:cubicBezTo>
                      <a:cubicBezTo>
                        <a:pt x="0" y="85610"/>
                        <a:pt x="24798" y="110331"/>
                        <a:pt x="55369" y="110331"/>
                      </a:cubicBezTo>
                      <a:cubicBezTo>
                        <a:pt x="85969" y="110331"/>
                        <a:pt x="110672" y="85610"/>
                        <a:pt x="110672" y="55180"/>
                      </a:cubicBezTo>
                      <a:cubicBezTo>
                        <a:pt x="110672" y="24674"/>
                        <a:pt x="85969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3A9EF6C7-8906-4296-9D01-D10C00723B0E}"/>
                    </a:ext>
                  </a:extLst>
                </p:cNvPr>
                <p:cNvSpPr/>
                <p:nvPr/>
              </p:nvSpPr>
              <p:spPr>
                <a:xfrm>
                  <a:off x="10113893" y="1918338"/>
                  <a:ext cx="110681" cy="110311"/>
                </a:xfrm>
                <a:custGeom>
                  <a:avLst/>
                  <a:gdLst>
                    <a:gd name="connsiteX0" fmla="*/ 55284 w 110681"/>
                    <a:gd name="connsiteY0" fmla="*/ 0 h 110311"/>
                    <a:gd name="connsiteX1" fmla="*/ 110682 w 110681"/>
                    <a:gd name="connsiteY1" fmla="*/ 55142 h 110311"/>
                    <a:gd name="connsiteX2" fmla="*/ 55284 w 110681"/>
                    <a:gd name="connsiteY2" fmla="*/ 110312 h 110311"/>
                    <a:gd name="connsiteX3" fmla="*/ 0 w 110681"/>
                    <a:gd name="connsiteY3" fmla="*/ 55142 h 110311"/>
                    <a:gd name="connsiteX4" fmla="*/ 55284 w 110681"/>
                    <a:gd name="connsiteY4" fmla="*/ 0 h 110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11">
                      <a:moveTo>
                        <a:pt x="55284" y="0"/>
                      </a:moveTo>
                      <a:cubicBezTo>
                        <a:pt x="85875" y="0"/>
                        <a:pt x="110682" y="24702"/>
                        <a:pt x="110682" y="55142"/>
                      </a:cubicBezTo>
                      <a:cubicBezTo>
                        <a:pt x="110682" y="85610"/>
                        <a:pt x="85875" y="110312"/>
                        <a:pt x="55284" y="110312"/>
                      </a:cubicBezTo>
                      <a:cubicBezTo>
                        <a:pt x="24807" y="110312"/>
                        <a:pt x="0" y="85610"/>
                        <a:pt x="0" y="55142"/>
                      </a:cubicBezTo>
                      <a:cubicBezTo>
                        <a:pt x="0" y="24702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233DCB66-7036-5178-371B-AE4DCAD86486}"/>
                    </a:ext>
                  </a:extLst>
                </p:cNvPr>
                <p:cNvSpPr/>
                <p:nvPr/>
              </p:nvSpPr>
              <p:spPr>
                <a:xfrm>
                  <a:off x="9705286" y="2192643"/>
                  <a:ext cx="110748" cy="110330"/>
                </a:xfrm>
                <a:custGeom>
                  <a:avLst/>
                  <a:gdLst>
                    <a:gd name="connsiteX0" fmla="*/ 55379 w 110748"/>
                    <a:gd name="connsiteY0" fmla="*/ 0 h 110330"/>
                    <a:gd name="connsiteX1" fmla="*/ 0 w 110748"/>
                    <a:gd name="connsiteY1" fmla="*/ 55180 h 110330"/>
                    <a:gd name="connsiteX2" fmla="*/ 55379 w 110748"/>
                    <a:gd name="connsiteY2" fmla="*/ 110331 h 110330"/>
                    <a:gd name="connsiteX3" fmla="*/ 110748 w 110748"/>
                    <a:gd name="connsiteY3" fmla="*/ 55180 h 110330"/>
                    <a:gd name="connsiteX4" fmla="*/ 55379 w 110748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30">
                      <a:moveTo>
                        <a:pt x="55379" y="0"/>
                      </a:moveTo>
                      <a:cubicBezTo>
                        <a:pt x="24807" y="0"/>
                        <a:pt x="0" y="24683"/>
                        <a:pt x="0" y="55180"/>
                      </a:cubicBezTo>
                      <a:cubicBezTo>
                        <a:pt x="0" y="85610"/>
                        <a:pt x="24807" y="110331"/>
                        <a:pt x="55379" y="110331"/>
                      </a:cubicBezTo>
                      <a:cubicBezTo>
                        <a:pt x="85950" y="110331"/>
                        <a:pt x="110748" y="85610"/>
                        <a:pt x="110748" y="55180"/>
                      </a:cubicBezTo>
                      <a:cubicBezTo>
                        <a:pt x="110748" y="24674"/>
                        <a:pt x="85950" y="0"/>
                        <a:pt x="5537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52FFEAC7-C724-E359-8A8B-2FD3DAE2ECA6}"/>
                    </a:ext>
                  </a:extLst>
                </p:cNvPr>
                <p:cNvSpPr/>
                <p:nvPr/>
              </p:nvSpPr>
              <p:spPr>
                <a:xfrm>
                  <a:off x="10386194" y="1918357"/>
                  <a:ext cx="110681" cy="110302"/>
                </a:xfrm>
                <a:custGeom>
                  <a:avLst/>
                  <a:gdLst>
                    <a:gd name="connsiteX0" fmla="*/ 55284 w 110681"/>
                    <a:gd name="connsiteY0" fmla="*/ 0 h 110302"/>
                    <a:gd name="connsiteX1" fmla="*/ 110682 w 110681"/>
                    <a:gd name="connsiteY1" fmla="*/ 55180 h 110302"/>
                    <a:gd name="connsiteX2" fmla="*/ 55284 w 110681"/>
                    <a:gd name="connsiteY2" fmla="*/ 110302 h 110302"/>
                    <a:gd name="connsiteX3" fmla="*/ 0 w 110681"/>
                    <a:gd name="connsiteY3" fmla="*/ 55180 h 110302"/>
                    <a:gd name="connsiteX4" fmla="*/ 55284 w 110681"/>
                    <a:gd name="connsiteY4" fmla="*/ 0 h 11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02">
                      <a:moveTo>
                        <a:pt x="55284" y="0"/>
                      </a:moveTo>
                      <a:cubicBezTo>
                        <a:pt x="85874" y="0"/>
                        <a:pt x="110682" y="24702"/>
                        <a:pt x="110682" y="55180"/>
                      </a:cubicBezTo>
                      <a:cubicBezTo>
                        <a:pt x="110682" y="85591"/>
                        <a:pt x="85874" y="110302"/>
                        <a:pt x="55284" y="110302"/>
                      </a:cubicBezTo>
                      <a:cubicBezTo>
                        <a:pt x="24807" y="110302"/>
                        <a:pt x="0" y="85591"/>
                        <a:pt x="0" y="55180"/>
                      </a:cubicBezTo>
                      <a:cubicBezTo>
                        <a:pt x="10" y="24702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B5378853-D25F-57E5-646C-C42BA043B2B7}"/>
                    </a:ext>
                  </a:extLst>
                </p:cNvPr>
                <p:cNvSpPr/>
                <p:nvPr/>
              </p:nvSpPr>
              <p:spPr>
                <a:xfrm>
                  <a:off x="10658617" y="1918338"/>
                  <a:ext cx="110681" cy="110340"/>
                </a:xfrm>
                <a:custGeom>
                  <a:avLst/>
                  <a:gdLst>
                    <a:gd name="connsiteX0" fmla="*/ 55284 w 110681"/>
                    <a:gd name="connsiteY0" fmla="*/ 0 h 110340"/>
                    <a:gd name="connsiteX1" fmla="*/ 110682 w 110681"/>
                    <a:gd name="connsiteY1" fmla="*/ 55199 h 110340"/>
                    <a:gd name="connsiteX2" fmla="*/ 55284 w 110681"/>
                    <a:gd name="connsiteY2" fmla="*/ 110340 h 110340"/>
                    <a:gd name="connsiteX3" fmla="*/ 0 w 110681"/>
                    <a:gd name="connsiteY3" fmla="*/ 55199 h 110340"/>
                    <a:gd name="connsiteX4" fmla="*/ 55284 w 110681"/>
                    <a:gd name="connsiteY4" fmla="*/ 0 h 11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81" h="110340">
                      <a:moveTo>
                        <a:pt x="55284" y="0"/>
                      </a:moveTo>
                      <a:cubicBezTo>
                        <a:pt x="85855" y="0"/>
                        <a:pt x="110682" y="24721"/>
                        <a:pt x="110682" y="55199"/>
                      </a:cubicBezTo>
                      <a:cubicBezTo>
                        <a:pt x="110682" y="85638"/>
                        <a:pt x="85855" y="110340"/>
                        <a:pt x="55284" y="110340"/>
                      </a:cubicBezTo>
                      <a:cubicBezTo>
                        <a:pt x="24807" y="110340"/>
                        <a:pt x="0" y="85638"/>
                        <a:pt x="0" y="55199"/>
                      </a:cubicBezTo>
                      <a:cubicBezTo>
                        <a:pt x="0" y="24721"/>
                        <a:pt x="24807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727DB480-6E31-2C18-0B8B-A06AD704EE36}"/>
                    </a:ext>
                  </a:extLst>
                </p:cNvPr>
                <p:cNvSpPr/>
                <p:nvPr/>
              </p:nvSpPr>
              <p:spPr>
                <a:xfrm>
                  <a:off x="10249991" y="2192596"/>
                  <a:ext cx="110672" cy="110330"/>
                </a:xfrm>
                <a:custGeom>
                  <a:avLst/>
                  <a:gdLst>
                    <a:gd name="connsiteX0" fmla="*/ 55303 w 110672"/>
                    <a:gd name="connsiteY0" fmla="*/ 0 h 110330"/>
                    <a:gd name="connsiteX1" fmla="*/ 110672 w 110672"/>
                    <a:gd name="connsiteY1" fmla="*/ 55180 h 110330"/>
                    <a:gd name="connsiteX2" fmla="*/ 55303 w 110672"/>
                    <a:gd name="connsiteY2" fmla="*/ 110331 h 110330"/>
                    <a:gd name="connsiteX3" fmla="*/ 0 w 110672"/>
                    <a:gd name="connsiteY3" fmla="*/ 55180 h 110330"/>
                    <a:gd name="connsiteX4" fmla="*/ 55303 w 110672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672" h="110330">
                      <a:moveTo>
                        <a:pt x="55303" y="0"/>
                      </a:moveTo>
                      <a:cubicBezTo>
                        <a:pt x="85874" y="0"/>
                        <a:pt x="110672" y="24702"/>
                        <a:pt x="110672" y="55180"/>
                      </a:cubicBezTo>
                      <a:cubicBezTo>
                        <a:pt x="110672" y="85610"/>
                        <a:pt x="85874" y="110331"/>
                        <a:pt x="55303" y="110331"/>
                      </a:cubicBezTo>
                      <a:cubicBezTo>
                        <a:pt x="24703" y="110331"/>
                        <a:pt x="0" y="85610"/>
                        <a:pt x="0" y="55180"/>
                      </a:cubicBezTo>
                      <a:cubicBezTo>
                        <a:pt x="-10" y="24702"/>
                        <a:pt x="24703" y="0"/>
                        <a:pt x="553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EA0FB5CD-98A1-A49D-B092-6AC7A260CB7E}"/>
                    </a:ext>
                  </a:extLst>
                </p:cNvPr>
                <p:cNvSpPr/>
                <p:nvPr/>
              </p:nvSpPr>
              <p:spPr>
                <a:xfrm>
                  <a:off x="10522320" y="2192596"/>
                  <a:ext cx="110748" cy="110330"/>
                </a:xfrm>
                <a:custGeom>
                  <a:avLst/>
                  <a:gdLst>
                    <a:gd name="connsiteX0" fmla="*/ 55369 w 110748"/>
                    <a:gd name="connsiteY0" fmla="*/ 0 h 110330"/>
                    <a:gd name="connsiteX1" fmla="*/ 110748 w 110748"/>
                    <a:gd name="connsiteY1" fmla="*/ 55180 h 110330"/>
                    <a:gd name="connsiteX2" fmla="*/ 55369 w 110748"/>
                    <a:gd name="connsiteY2" fmla="*/ 110331 h 110330"/>
                    <a:gd name="connsiteX3" fmla="*/ 0 w 110748"/>
                    <a:gd name="connsiteY3" fmla="*/ 55180 h 110330"/>
                    <a:gd name="connsiteX4" fmla="*/ 55369 w 110748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748" h="110330">
                      <a:moveTo>
                        <a:pt x="55369" y="0"/>
                      </a:moveTo>
                      <a:cubicBezTo>
                        <a:pt x="85941" y="0"/>
                        <a:pt x="110748" y="24702"/>
                        <a:pt x="110748" y="55180"/>
                      </a:cubicBezTo>
                      <a:cubicBezTo>
                        <a:pt x="110748" y="85610"/>
                        <a:pt x="85941" y="110331"/>
                        <a:pt x="55369" y="110331"/>
                      </a:cubicBezTo>
                      <a:cubicBezTo>
                        <a:pt x="24798" y="110331"/>
                        <a:pt x="0" y="85610"/>
                        <a:pt x="0" y="55180"/>
                      </a:cubicBezTo>
                      <a:cubicBezTo>
                        <a:pt x="-10" y="24702"/>
                        <a:pt x="24798" y="0"/>
                        <a:pt x="5536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A95312BD-8002-524E-EC5D-8FE804C842C0}"/>
                    </a:ext>
                  </a:extLst>
                </p:cNvPr>
                <p:cNvSpPr/>
                <p:nvPr/>
              </p:nvSpPr>
              <p:spPr>
                <a:xfrm>
                  <a:off x="9432862" y="2192643"/>
                  <a:ext cx="110567" cy="110330"/>
                </a:xfrm>
                <a:custGeom>
                  <a:avLst/>
                  <a:gdLst>
                    <a:gd name="connsiteX0" fmla="*/ 55284 w 110567"/>
                    <a:gd name="connsiteY0" fmla="*/ 0 h 110330"/>
                    <a:gd name="connsiteX1" fmla="*/ 0 w 110567"/>
                    <a:gd name="connsiteY1" fmla="*/ 55180 h 110330"/>
                    <a:gd name="connsiteX2" fmla="*/ 55284 w 110567"/>
                    <a:gd name="connsiteY2" fmla="*/ 110331 h 110330"/>
                    <a:gd name="connsiteX3" fmla="*/ 110567 w 110567"/>
                    <a:gd name="connsiteY3" fmla="*/ 55180 h 110330"/>
                    <a:gd name="connsiteX4" fmla="*/ 55284 w 110567"/>
                    <a:gd name="connsiteY4" fmla="*/ 0 h 110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67" h="110330">
                      <a:moveTo>
                        <a:pt x="55284" y="0"/>
                      </a:moveTo>
                      <a:cubicBezTo>
                        <a:pt x="24712" y="0"/>
                        <a:pt x="0" y="24683"/>
                        <a:pt x="0" y="55180"/>
                      </a:cubicBezTo>
                      <a:cubicBezTo>
                        <a:pt x="0" y="85610"/>
                        <a:pt x="24712" y="110331"/>
                        <a:pt x="55284" y="110331"/>
                      </a:cubicBezTo>
                      <a:cubicBezTo>
                        <a:pt x="85855" y="110331"/>
                        <a:pt x="110567" y="85610"/>
                        <a:pt x="110567" y="55180"/>
                      </a:cubicBezTo>
                      <a:cubicBezTo>
                        <a:pt x="110558" y="24674"/>
                        <a:pt x="85855" y="0"/>
                        <a:pt x="552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0000"/>
                    </a:gs>
                    <a:gs pos="95000">
                      <a:srgbClr val="0F0E0A"/>
                    </a:gs>
                    <a:gs pos="100000">
                      <a:srgbClr val="1E201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47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FA8736-1585-9B27-997E-75785C8528C2}"/>
                </a:ext>
              </a:extLst>
            </p:cNvPr>
            <p:cNvGrpSpPr/>
            <p:nvPr/>
          </p:nvGrpSpPr>
          <p:grpSpPr>
            <a:xfrm>
              <a:off x="8451181" y="4927418"/>
              <a:ext cx="825190" cy="458793"/>
              <a:chOff x="7694807" y="5929053"/>
              <a:chExt cx="825190" cy="458793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A67C4B7-9A19-0AEF-DE6A-C656CB37749A}"/>
                  </a:ext>
                </a:extLst>
              </p:cNvPr>
              <p:cNvSpPr/>
              <p:nvPr/>
            </p:nvSpPr>
            <p:spPr>
              <a:xfrm>
                <a:off x="7694807" y="5929053"/>
                <a:ext cx="825190" cy="458793"/>
              </a:xfrm>
              <a:prstGeom prst="roundRect">
                <a:avLst>
                  <a:gd name="adj" fmla="val 10417"/>
                </a:avLst>
              </a:prstGeom>
              <a:gradFill flip="none" rotWithShape="1">
                <a:gsLst>
                  <a:gs pos="0">
                    <a:srgbClr val="000000"/>
                  </a:gs>
                  <a:gs pos="95000">
                    <a:srgbClr val="11150D"/>
                  </a:gs>
                  <a:gs pos="94000">
                    <a:srgbClr val="393E2D"/>
                  </a:gs>
                  <a:gs pos="84000">
                    <a:srgbClr val="263623"/>
                  </a:gs>
                  <a:gs pos="83000">
                    <a:srgbClr val="000704"/>
                  </a:gs>
                  <a:gs pos="50000">
                    <a:srgbClr val="000000"/>
                  </a:gs>
                  <a:gs pos="100000">
                    <a:srgbClr val="0101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348BE6-4B97-0249-239B-CE7C874EAA89}"/>
                  </a:ext>
                </a:extLst>
              </p:cNvPr>
              <p:cNvGrpSpPr/>
              <p:nvPr/>
            </p:nvGrpSpPr>
            <p:grpSpPr>
              <a:xfrm>
                <a:off x="8111763" y="6041974"/>
                <a:ext cx="398491" cy="252000"/>
                <a:chOff x="6213350" y="4162148"/>
                <a:chExt cx="398491" cy="25200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23B0D3E-996A-62DD-186B-54DD2313244A}"/>
                    </a:ext>
                  </a:extLst>
                </p:cNvPr>
                <p:cNvSpPr/>
                <p:nvPr/>
              </p:nvSpPr>
              <p:spPr>
                <a:xfrm>
                  <a:off x="6213350" y="4162148"/>
                  <a:ext cx="398491" cy="252000"/>
                </a:xfrm>
                <a:prstGeom prst="rect">
                  <a:avLst/>
                </a:prstGeom>
                <a:solidFill>
                  <a:srgbClr val="363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C31E1E5-A92A-3A35-894E-B2A99B69AE38}"/>
                    </a:ext>
                  </a:extLst>
                </p:cNvPr>
                <p:cNvGrpSpPr/>
                <p:nvPr/>
              </p:nvGrpSpPr>
              <p:grpSpPr>
                <a:xfrm>
                  <a:off x="6236487" y="4186273"/>
                  <a:ext cx="318711" cy="200720"/>
                  <a:chOff x="5733426" y="4703044"/>
                  <a:chExt cx="318711" cy="200720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E2AFA175-9645-3F46-6FD2-E2152A33B4BF}"/>
                      </a:ext>
                    </a:extLst>
                  </p:cNvPr>
                  <p:cNvGrpSpPr/>
                  <p:nvPr/>
                </p:nvGrpSpPr>
                <p:grpSpPr>
                  <a:xfrm>
                    <a:off x="5733426" y="4704844"/>
                    <a:ext cx="318711" cy="198920"/>
                    <a:chOff x="5733426" y="4704844"/>
                    <a:chExt cx="318711" cy="198920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8CEC9DE9-B97A-B166-DA01-016D67844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3426" y="4704844"/>
                      <a:ext cx="318711" cy="198920"/>
                    </a:xfrm>
                    <a:prstGeom prst="rect">
                      <a:avLst/>
                    </a:prstGeom>
                    <a:solidFill>
                      <a:srgbClr val="807C7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8F59CCC3-EE92-F646-BAC2-0D5BC4284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781" y="4704844"/>
                      <a:ext cx="180000" cy="360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67771"/>
                        </a:gs>
                        <a:gs pos="50000">
                          <a:srgbClr val="9E9F95"/>
                        </a:gs>
                        <a:gs pos="100000">
                          <a:srgbClr val="9C9890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D5FBDBA7-D77A-E1B3-5B4F-F1EB50114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454" y="4740844"/>
                      <a:ext cx="178327" cy="126920"/>
                    </a:xfrm>
                    <a:prstGeom prst="rect">
                      <a:avLst/>
                    </a:prstGeom>
                    <a:solidFill>
                      <a:srgbClr val="7B76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F0C34667-BA35-764F-CB68-79D2717B5F2D}"/>
                      </a:ext>
                    </a:extLst>
                  </p:cNvPr>
                  <p:cNvGrpSpPr/>
                  <p:nvPr/>
                </p:nvGrpSpPr>
                <p:grpSpPr>
                  <a:xfrm>
                    <a:off x="5788512" y="4703044"/>
                    <a:ext cx="208539" cy="198000"/>
                    <a:chOff x="5780490" y="4703044"/>
                    <a:chExt cx="208539" cy="198000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1CD82E17-8D9F-BA17-7BEB-4CA656AC6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0490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807B6F"/>
                        </a:gs>
                        <a:gs pos="0">
                          <a:srgbClr val="625E52"/>
                        </a:gs>
                        <a:gs pos="74500">
                          <a:srgbClr val="8D8479"/>
                        </a:gs>
                        <a:gs pos="49000">
                          <a:srgbClr val="8C857A"/>
                        </a:gs>
                        <a:gs pos="100000">
                          <a:srgbClr val="675F54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6CD4F9E-A96A-2BEF-6D49-F800CCED8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029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807B6F"/>
                        </a:gs>
                        <a:gs pos="0">
                          <a:srgbClr val="625E52"/>
                        </a:gs>
                        <a:gs pos="74500">
                          <a:srgbClr val="8D8479"/>
                        </a:gs>
                        <a:gs pos="49000">
                          <a:srgbClr val="8C857A"/>
                        </a:gs>
                        <a:gs pos="100000">
                          <a:srgbClr val="675F54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FCDF62A-A696-A6B0-438E-D34DE6A82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32842" y="4230508"/>
                  <a:ext cx="126000" cy="126000"/>
                </a:xfrm>
                <a:prstGeom prst="ellipse">
                  <a:avLst/>
                </a:prstGeom>
                <a:solidFill>
                  <a:srgbClr val="010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0C273B8-5416-8DF3-6718-66C7ACF26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77842" y="4275508"/>
                  <a:ext cx="36000" cy="36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3524D"/>
                    </a:gs>
                    <a:gs pos="100000">
                      <a:srgbClr val="0A0C0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849102F-0D43-6705-D0F5-0AD64B06AD41}"/>
                  </a:ext>
                </a:extLst>
              </p:cNvPr>
              <p:cNvGrpSpPr/>
              <p:nvPr/>
            </p:nvGrpSpPr>
            <p:grpSpPr>
              <a:xfrm flipH="1">
                <a:off x="7705926" y="6041974"/>
                <a:ext cx="398491" cy="252000"/>
                <a:chOff x="6213350" y="4162148"/>
                <a:chExt cx="398491" cy="252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5B276FF-626E-0E61-76E2-E873FDBD8738}"/>
                    </a:ext>
                  </a:extLst>
                </p:cNvPr>
                <p:cNvSpPr/>
                <p:nvPr/>
              </p:nvSpPr>
              <p:spPr>
                <a:xfrm>
                  <a:off x="6213350" y="4162148"/>
                  <a:ext cx="398491" cy="252000"/>
                </a:xfrm>
                <a:prstGeom prst="rect">
                  <a:avLst/>
                </a:prstGeom>
                <a:solidFill>
                  <a:srgbClr val="131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126450A-183E-FC88-33B3-BF3D9DE849A7}"/>
                    </a:ext>
                  </a:extLst>
                </p:cNvPr>
                <p:cNvGrpSpPr/>
                <p:nvPr/>
              </p:nvGrpSpPr>
              <p:grpSpPr>
                <a:xfrm>
                  <a:off x="6236487" y="4186273"/>
                  <a:ext cx="318711" cy="200720"/>
                  <a:chOff x="5733426" y="4703044"/>
                  <a:chExt cx="318711" cy="20072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CBCD02F9-6A43-20C0-A409-AC081069ACD9}"/>
                      </a:ext>
                    </a:extLst>
                  </p:cNvPr>
                  <p:cNvGrpSpPr/>
                  <p:nvPr/>
                </p:nvGrpSpPr>
                <p:grpSpPr>
                  <a:xfrm>
                    <a:off x="5733426" y="4704844"/>
                    <a:ext cx="318711" cy="198920"/>
                    <a:chOff x="5733426" y="4704844"/>
                    <a:chExt cx="318711" cy="19892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6164385-6977-63F5-CF9E-F49029114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3426" y="4704844"/>
                      <a:ext cx="318711" cy="198920"/>
                    </a:xfrm>
                    <a:prstGeom prst="rect">
                      <a:avLst/>
                    </a:prstGeom>
                    <a:solidFill>
                      <a:srgbClr val="0E202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FF3D617E-9161-9026-1B23-50A78CFDA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2781" y="4704844"/>
                      <a:ext cx="180000" cy="360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575D65"/>
                        </a:gs>
                        <a:gs pos="50000">
                          <a:srgbClr val="696F72"/>
                        </a:gs>
                        <a:gs pos="100000">
                          <a:srgbClr val="878C8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D6B81E5-281B-FA8B-085F-091A9E35B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454" y="4740844"/>
                      <a:ext cx="178327" cy="126920"/>
                    </a:xfrm>
                    <a:prstGeom prst="rect">
                      <a:avLst/>
                    </a:prstGeom>
                    <a:solidFill>
                      <a:srgbClr val="16232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C6E6D8E9-9053-96F4-FE41-D2511B91D6E1}"/>
                      </a:ext>
                    </a:extLst>
                  </p:cNvPr>
                  <p:cNvGrpSpPr/>
                  <p:nvPr/>
                </p:nvGrpSpPr>
                <p:grpSpPr>
                  <a:xfrm>
                    <a:off x="5788512" y="4703044"/>
                    <a:ext cx="208539" cy="198000"/>
                    <a:chOff x="5780490" y="4703044"/>
                    <a:chExt cx="208539" cy="1980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7966DC27-A996-F6EE-9551-D7D3532B03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0490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24313B"/>
                        </a:gs>
                        <a:gs pos="0">
                          <a:srgbClr val="212E38"/>
                        </a:gs>
                        <a:gs pos="74500">
                          <a:srgbClr val="2B3842"/>
                        </a:gs>
                        <a:gs pos="49000">
                          <a:srgbClr val="25323C"/>
                        </a:gs>
                        <a:gs pos="100000">
                          <a:srgbClr val="1E2C32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06DEFF18-2792-2F7C-5C7A-273CB60FF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029" y="4703044"/>
                      <a:ext cx="36000" cy="198000"/>
                    </a:xfrm>
                    <a:prstGeom prst="rect">
                      <a:avLst/>
                    </a:prstGeom>
                    <a:gradFill flip="none" rotWithShape="1">
                      <a:gsLst>
                        <a:gs pos="25000">
                          <a:srgbClr val="202A34"/>
                        </a:gs>
                        <a:gs pos="0">
                          <a:srgbClr val="263335"/>
                        </a:gs>
                        <a:gs pos="74000">
                          <a:srgbClr val="192630"/>
                        </a:gs>
                        <a:gs pos="49000">
                          <a:srgbClr val="1A2530"/>
                        </a:gs>
                        <a:gs pos="100000">
                          <a:srgbClr val="18252F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DE" spc="30" dirty="0" err="1"/>
                    </a:p>
                  </p:txBody>
                </p:sp>
              </p:grp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FDB1710-C704-ADA1-410B-33346CF9A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32842" y="4230508"/>
                  <a:ext cx="126000" cy="126000"/>
                </a:xfrm>
                <a:prstGeom prst="ellipse">
                  <a:avLst/>
                </a:prstGeom>
                <a:solidFill>
                  <a:srgbClr val="010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5F0FC6A-1B73-9BCE-88FA-F64FE469F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77842" y="4275508"/>
                  <a:ext cx="36000" cy="36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3524D"/>
                    </a:gs>
                    <a:gs pos="100000">
                      <a:srgbClr val="0A0C0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</a:pPr>
                  <a:endParaRPr lang="en-DE" spc="30" dirty="0" err="1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2517C5-7B0E-DA00-C2EF-9D7F4BC294E0}"/>
                </a:ext>
              </a:extLst>
            </p:cNvPr>
            <p:cNvGrpSpPr/>
            <p:nvPr/>
          </p:nvGrpSpPr>
          <p:grpSpPr>
            <a:xfrm>
              <a:off x="9869049" y="4963750"/>
              <a:ext cx="306000" cy="306000"/>
              <a:chOff x="6494460" y="4941892"/>
              <a:chExt cx="306000" cy="3060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2C4D7A6-C2FA-3FC2-D9A8-7F03D16C8E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460" y="4941892"/>
                <a:ext cx="306000" cy="306000"/>
              </a:xfrm>
              <a:prstGeom prst="ellipse">
                <a:avLst/>
              </a:prstGeom>
              <a:solidFill>
                <a:srgbClr val="2226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B88EF6F-DD7B-75FD-1E80-F1001DA2E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7460" y="5004892"/>
                <a:ext cx="180000" cy="18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F148CD3-4BC3-EF03-F52E-19415B712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7660" y="5075092"/>
                <a:ext cx="39600" cy="39600"/>
              </a:xfrm>
              <a:prstGeom prst="ellipse">
                <a:avLst/>
              </a:prstGeom>
              <a:solidFill>
                <a:srgbClr val="2A271A"/>
              </a:solidFill>
              <a:ln w="6350">
                <a:solidFill>
                  <a:srgbClr val="817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CFA2AD-F5A2-3913-73B3-92D96177FF6D}"/>
                </a:ext>
              </a:extLst>
            </p:cNvPr>
            <p:cNvGrpSpPr/>
            <p:nvPr/>
          </p:nvGrpSpPr>
          <p:grpSpPr>
            <a:xfrm>
              <a:off x="10249644" y="5168793"/>
              <a:ext cx="144000" cy="144000"/>
              <a:chOff x="7000764" y="5112892"/>
              <a:chExt cx="144000" cy="144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C653C97-F9C3-4084-C822-DE4524A3D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0764" y="5112892"/>
                <a:ext cx="144000" cy="144000"/>
              </a:xfrm>
              <a:prstGeom prst="ellipse">
                <a:avLst/>
              </a:prstGeom>
              <a:solidFill>
                <a:srgbClr val="010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ED4CE4-9EB3-C2FE-7528-6A6FA873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8764" y="5130892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72AA5C"/>
                  </a:gs>
                  <a:gs pos="0">
                    <a:srgbClr val="68A569"/>
                  </a:gs>
                  <a:gs pos="91000">
                    <a:srgbClr val="6BA567"/>
                  </a:gs>
                  <a:gs pos="60000">
                    <a:srgbClr val="3C7A3F"/>
                  </a:gs>
                  <a:gs pos="100000">
                    <a:srgbClr val="5C8D5B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709A29-4C99-AB33-4483-A5AC86DB432D}"/>
                </a:ext>
              </a:extLst>
            </p:cNvPr>
            <p:cNvGrpSpPr/>
            <p:nvPr/>
          </p:nvGrpSpPr>
          <p:grpSpPr>
            <a:xfrm>
              <a:off x="10444525" y="5168793"/>
              <a:ext cx="144000" cy="144000"/>
              <a:chOff x="7000764" y="5112892"/>
              <a:chExt cx="144000" cy="1440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8507D06-F0AB-EF85-824B-CE2792C920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0764" y="5112892"/>
                <a:ext cx="144000" cy="144000"/>
              </a:xfrm>
              <a:prstGeom prst="ellipse">
                <a:avLst/>
              </a:prstGeom>
              <a:solidFill>
                <a:srgbClr val="010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6C90A8A-B5EB-0189-C607-BC70D1AC81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8764" y="5130892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72AA5C"/>
                  </a:gs>
                  <a:gs pos="0">
                    <a:srgbClr val="68A569"/>
                  </a:gs>
                  <a:gs pos="91000">
                    <a:srgbClr val="6BA567"/>
                  </a:gs>
                  <a:gs pos="60000">
                    <a:srgbClr val="3C7A3F"/>
                  </a:gs>
                  <a:gs pos="100000">
                    <a:srgbClr val="5C8D5B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endParaRPr lang="en-DE" spc="30" dirty="0" err="1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A451E4-4A50-5AAF-CF42-6B86E024F3E7}"/>
                </a:ext>
              </a:extLst>
            </p:cNvPr>
            <p:cNvSpPr txBox="1"/>
            <p:nvPr/>
          </p:nvSpPr>
          <p:spPr>
            <a:xfrm>
              <a:off x="8739443" y="3859159"/>
              <a:ext cx="1075936" cy="23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Elekta Neuromag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7A87E-1752-2F3A-FFE9-39F3346B4CA4}"/>
                </a:ext>
              </a:extLst>
            </p:cNvPr>
            <p:cNvSpPr txBox="1"/>
            <p:nvPr/>
          </p:nvSpPr>
          <p:spPr>
            <a:xfrm>
              <a:off x="8773958" y="4513904"/>
              <a:ext cx="1043877" cy="23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Parallel interface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53D062-5BA8-B181-736B-99F7EB18369D}"/>
                </a:ext>
              </a:extLst>
            </p:cNvPr>
            <p:cNvSpPr txBox="1"/>
            <p:nvPr/>
          </p:nvSpPr>
          <p:spPr>
            <a:xfrm>
              <a:off x="8451182" y="5354804"/>
              <a:ext cx="825189" cy="23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900" spc="0" baseline="0" dirty="0">
                  <a:latin typeface="Arial"/>
                  <a:cs typeface="Arial"/>
                  <a:sym typeface="Arial"/>
                  <a:rtl val="0"/>
                </a:rPr>
                <a:t>Optic link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18CE0D-761E-A416-48E4-6B458B99ECCE}"/>
                </a:ext>
              </a:extLst>
            </p:cNvPr>
            <p:cNvSpPr txBox="1"/>
            <p:nvPr/>
          </p:nvSpPr>
          <p:spPr>
            <a:xfrm>
              <a:off x="7456390" y="5018282"/>
              <a:ext cx="1048627" cy="2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Stimulus trigger interface</a:t>
              </a:r>
            </a:p>
            <a:p>
              <a:pPr>
                <a:lnSpc>
                  <a:spcPct val="110000"/>
                </a:lnSpc>
              </a:pPr>
              <a:r>
                <a:rPr lang="en-DE" sz="550" spc="0" baseline="0" dirty="0">
                  <a:latin typeface="Arial"/>
                  <a:cs typeface="Arial"/>
                  <a:sym typeface="Arial"/>
                  <a:rtl val="0"/>
                </a:rPr>
                <a:t>Part No EL21715N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56EDC8-9558-EB49-69BE-0F1A0B1DA031}"/>
                </a:ext>
              </a:extLst>
            </p:cNvPr>
            <p:cNvSpPr txBox="1"/>
            <p:nvPr/>
          </p:nvSpPr>
          <p:spPr>
            <a:xfrm>
              <a:off x="9698515" y="5269750"/>
              <a:ext cx="654994" cy="339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DE" sz="500" spc="0" baseline="0" dirty="0">
                  <a:latin typeface="Arial"/>
                  <a:cs typeface="Arial"/>
                  <a:sym typeface="Arial"/>
                  <a:rtl val="0"/>
                </a:rPr>
                <a:t>DC power</a:t>
              </a:r>
            </a:p>
            <a:p>
              <a:pPr algn="ctr">
                <a:lnSpc>
                  <a:spcPct val="110000"/>
                </a:lnSpc>
              </a:pPr>
              <a:r>
                <a:rPr lang="en-GB" sz="500" dirty="0">
                  <a:latin typeface="Arial"/>
                  <a:cs typeface="Arial"/>
                  <a:sym typeface="Arial"/>
                  <a:rtl val="0"/>
                </a:rPr>
                <a:t>o</a:t>
              </a:r>
              <a:r>
                <a:rPr lang="en-DE" sz="500" dirty="0">
                  <a:latin typeface="Arial"/>
                  <a:cs typeface="Arial"/>
                  <a:sym typeface="Arial"/>
                  <a:rtl val="0"/>
                </a:rPr>
                <a:t>nput 9–12 V</a:t>
              </a:r>
            </a:p>
            <a:p>
              <a:pPr algn="ctr">
                <a:lnSpc>
                  <a:spcPct val="110000"/>
                </a:lnSpc>
              </a:pPr>
              <a:r>
                <a:rPr lang="en-DE" sz="500" dirty="0">
                  <a:latin typeface="Arial"/>
                  <a:cs typeface="Arial"/>
                  <a:sym typeface="Arial"/>
                  <a:rtl val="0"/>
                </a:rPr>
                <a:t>Center positive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3AFCA1-9E4B-FC5B-D084-15B6DAF88897}"/>
                </a:ext>
              </a:extLst>
            </p:cNvPr>
            <p:cNvSpPr txBox="1"/>
            <p:nvPr/>
          </p:nvSpPr>
          <p:spPr>
            <a:xfrm>
              <a:off x="10155734" y="4899247"/>
              <a:ext cx="321588" cy="255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500" spc="0" baseline="0" dirty="0">
                  <a:latin typeface="Arial"/>
                  <a:cs typeface="Arial"/>
                  <a:sym typeface="Arial"/>
                  <a:rtl val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500" dirty="0">
                  <a:latin typeface="Arial"/>
                  <a:cs typeface="Arial"/>
                  <a:sym typeface="Arial"/>
                  <a:rtl val="0"/>
                </a:rPr>
                <a:t>OK</a:t>
              </a:r>
              <a:endParaRPr lang="en-DE" sz="50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7C6DF-03E3-91BA-68B8-84AC4C086BE0}"/>
                </a:ext>
              </a:extLst>
            </p:cNvPr>
            <p:cNvSpPr txBox="1"/>
            <p:nvPr/>
          </p:nvSpPr>
          <p:spPr>
            <a:xfrm>
              <a:off x="10331301" y="4899247"/>
              <a:ext cx="370447" cy="255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500" spc="0" baseline="0" dirty="0">
                  <a:latin typeface="Arial"/>
                  <a:cs typeface="Arial"/>
                  <a:sym typeface="Arial"/>
                  <a:rtl val="0"/>
                </a:rPr>
                <a:t>Power</a:t>
              </a:r>
            </a:p>
            <a:p>
              <a:pPr algn="ctr">
                <a:lnSpc>
                  <a:spcPct val="110000"/>
                </a:lnSpc>
              </a:pPr>
              <a:r>
                <a:rPr lang="en-US" sz="500" dirty="0">
                  <a:latin typeface="Arial"/>
                  <a:cs typeface="Arial"/>
                  <a:sym typeface="Arial"/>
                  <a:rtl val="0"/>
                </a:rPr>
                <a:t>OK</a:t>
              </a:r>
              <a:endParaRPr lang="en-DE" sz="500" dirty="0"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19837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Design1" id="{D7C32740-6E3D-4DDD-BE86-A9A69CB0503D}" vid="{193793C4-A4E5-4EEC-8427-B8A7B3ACA00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65190</TotalTime>
  <Words>734</Words>
  <Application>Microsoft Macintosh PowerPoint</Application>
  <PresentationFormat>Widescreen</PresentationFormat>
  <Paragraphs>490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Optima</vt:lpstr>
      <vt:lpstr>Design1</vt:lpstr>
      <vt:lpstr>Benutzerdefiniertes Design</vt:lpstr>
      <vt:lpstr>CorelDRAW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Neuroimaging Unit</dc:title>
  <dc:creator>Tina Schmitt</dc:creator>
  <cp:lastModifiedBy>Andreas  Spiegler</cp:lastModifiedBy>
  <cp:revision>772</cp:revision>
  <dcterms:created xsi:type="dcterms:W3CDTF">2021-09-07T08:24:12Z</dcterms:created>
  <dcterms:modified xsi:type="dcterms:W3CDTF">2024-08-02T12:43:19Z</dcterms:modified>
</cp:coreProperties>
</file>