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DDFF"/>
    <a:srgbClr val="487CE3"/>
    <a:srgbClr val="2759BD"/>
    <a:srgbClr val="2957A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9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D6AEC-F9CF-4F08-BBFB-7270B0BAB06F}" type="datetimeFigureOut">
              <a:rPr lang="en-US" smtClean="0"/>
              <a:t>6/3/2008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C0D36-A040-4500-9F05-35F6C37ADE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9C0D36-A040-4500-9F05-35F6C37ADE1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6B5D-4C3D-47FD-A673-4085EB0D437E}" type="datetimeFigureOut">
              <a:rPr lang="en-US" smtClean="0"/>
              <a:t>6/3/2008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C13-70BD-45C8-9613-940B5FF90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6B5D-4C3D-47FD-A673-4085EB0D437E}" type="datetimeFigureOut">
              <a:rPr lang="en-US" smtClean="0"/>
              <a:t>6/3/2008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C13-70BD-45C8-9613-940B5FF90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6B5D-4C3D-47FD-A673-4085EB0D437E}" type="datetimeFigureOut">
              <a:rPr lang="en-US" smtClean="0"/>
              <a:t>6/3/2008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C13-70BD-45C8-9613-940B5FF90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6B5D-4C3D-47FD-A673-4085EB0D437E}" type="datetimeFigureOut">
              <a:rPr lang="en-US" smtClean="0"/>
              <a:t>6/3/2008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C13-70BD-45C8-9613-940B5FF90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6B5D-4C3D-47FD-A673-4085EB0D437E}" type="datetimeFigureOut">
              <a:rPr lang="en-US" smtClean="0"/>
              <a:t>6/3/2008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C13-70BD-45C8-9613-940B5FF90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6B5D-4C3D-47FD-A673-4085EB0D437E}" type="datetimeFigureOut">
              <a:rPr lang="en-US" smtClean="0"/>
              <a:t>6/3/2008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C13-70BD-45C8-9613-940B5FF90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6B5D-4C3D-47FD-A673-4085EB0D437E}" type="datetimeFigureOut">
              <a:rPr lang="en-US" smtClean="0"/>
              <a:t>6/3/2008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C13-70BD-45C8-9613-940B5FF90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6B5D-4C3D-47FD-A673-4085EB0D437E}" type="datetimeFigureOut">
              <a:rPr lang="en-US" smtClean="0"/>
              <a:t>6/3/2008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C13-70BD-45C8-9613-940B5FF90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6B5D-4C3D-47FD-A673-4085EB0D437E}" type="datetimeFigureOut">
              <a:rPr lang="en-US" smtClean="0"/>
              <a:t>6/3/2008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C13-70BD-45C8-9613-940B5FF90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6B5D-4C3D-47FD-A673-4085EB0D437E}" type="datetimeFigureOut">
              <a:rPr lang="en-US" smtClean="0"/>
              <a:t>6/3/2008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C13-70BD-45C8-9613-940B5FF90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16B5D-4C3D-47FD-A673-4085EB0D437E}" type="datetimeFigureOut">
              <a:rPr lang="en-US" smtClean="0"/>
              <a:t>6/3/2008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A7C13-70BD-45C8-9613-940B5FF901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57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16B5D-4C3D-47FD-A673-4085EB0D437E}" type="datetimeFigureOut">
              <a:rPr lang="en-US" smtClean="0"/>
              <a:t>6/3/2008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A7C13-70BD-45C8-9613-940B5FF901D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362200" y="609600"/>
            <a:ext cx="2209800" cy="3196238"/>
            <a:chOff x="5181600" y="685800"/>
            <a:chExt cx="2209800" cy="3196238"/>
          </a:xfrm>
        </p:grpSpPr>
        <p:grpSp>
          <p:nvGrpSpPr>
            <p:cNvPr id="10" name="Group 9"/>
            <p:cNvGrpSpPr/>
            <p:nvPr/>
          </p:nvGrpSpPr>
          <p:grpSpPr>
            <a:xfrm>
              <a:off x="5181600" y="685800"/>
              <a:ext cx="2209800" cy="3196238"/>
              <a:chOff x="2286000" y="613762"/>
              <a:chExt cx="2209800" cy="3196238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286000" y="838200"/>
                <a:ext cx="2209800" cy="2971800"/>
                <a:chOff x="1143000" y="838200"/>
                <a:chExt cx="2209800" cy="2971800"/>
              </a:xfrm>
            </p:grpSpPr>
            <p:sp>
              <p:nvSpPr>
                <p:cNvPr id="6" name="Snip Single Corner Rectangle 5"/>
                <p:cNvSpPr/>
                <p:nvPr/>
              </p:nvSpPr>
              <p:spPr>
                <a:xfrm>
                  <a:off x="1143000" y="838200"/>
                  <a:ext cx="2209800" cy="2971800"/>
                </a:xfrm>
                <a:prstGeom prst="snip1Rect">
                  <a:avLst>
                    <a:gd name="adj" fmla="val 26562"/>
                  </a:avLst>
                </a:prstGeom>
                <a:solidFill>
                  <a:schemeClr val="tx1">
                    <a:lumMod val="95000"/>
                  </a:schemeClr>
                </a:solidFill>
                <a:ln w="508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127000" dir="2700000" sx="105000" sy="105000" algn="tl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ight Triangle 6"/>
                <p:cNvSpPr/>
                <p:nvPr/>
              </p:nvSpPr>
              <p:spPr>
                <a:xfrm>
                  <a:off x="2743200" y="838200"/>
                  <a:ext cx="609600" cy="609600"/>
                </a:xfrm>
                <a:prstGeom prst="rtTriangle">
                  <a:avLst/>
                </a:prstGeom>
                <a:solidFill>
                  <a:schemeClr val="tx1">
                    <a:lumMod val="95000"/>
                  </a:schemeClr>
                </a:solidFill>
                <a:ln w="50800">
                  <a:solidFill>
                    <a:schemeClr val="tx1">
                      <a:lumMod val="50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Freeform 8"/>
              <p:cNvSpPr/>
              <p:nvPr/>
            </p:nvSpPr>
            <p:spPr>
              <a:xfrm rot="-900000">
                <a:off x="2445796" y="613762"/>
                <a:ext cx="876253" cy="1938992"/>
              </a:xfrm>
              <a:custGeom>
                <a:avLst/>
                <a:gdLst>
                  <a:gd name="connsiteX0" fmla="*/ 0 w 876253"/>
                  <a:gd name="connsiteY0" fmla="*/ 0 h 1938992"/>
                  <a:gd name="connsiteX1" fmla="*/ 876253 w 876253"/>
                  <a:gd name="connsiteY1" fmla="*/ 0 h 1938992"/>
                  <a:gd name="connsiteX2" fmla="*/ 876253 w 876253"/>
                  <a:gd name="connsiteY2" fmla="*/ 1938992 h 1938992"/>
                  <a:gd name="connsiteX3" fmla="*/ 0 w 876253"/>
                  <a:gd name="connsiteY3" fmla="*/ 1938992 h 1938992"/>
                  <a:gd name="connsiteX4" fmla="*/ 0 w 876253"/>
                  <a:gd name="connsiteY4" fmla="*/ 0 h 1938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253" h="1938992">
                    <a:moveTo>
                      <a:pt x="0" y="0"/>
                    </a:moveTo>
                    <a:lnTo>
                      <a:pt x="876253" y="0"/>
                    </a:lnTo>
                    <a:lnTo>
                      <a:pt x="876253" y="1938992"/>
                    </a:lnTo>
                    <a:lnTo>
                      <a:pt x="0" y="193899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2000" b="1" cap="none" spc="0" dirty="0" smtClean="0">
                    <a:ln w="19050">
                      <a:solidFill>
                        <a:schemeClr val="tx2">
                          <a:tint val="1000"/>
                        </a:schemeClr>
                      </a:solidFill>
                      <a:prstDash val="solid"/>
                    </a:ln>
                    <a:solidFill>
                      <a:schemeClr val="accent3"/>
                    </a:solidFill>
                    <a:effectLst>
                      <a:outerShdw blurRad="50000" dist="50800" dir="7500000" algn="tl">
                        <a:srgbClr val="000000">
                          <a:shade val="5000"/>
                          <a:alpha val="35000"/>
                        </a:srgbClr>
                      </a:outerShdw>
                    </a:effectLst>
                  </a:rPr>
                  <a:t>#</a:t>
                </a:r>
                <a:endParaRPr lang="en-US" sz="12000" b="1" cap="none" spc="0" dirty="0">
                  <a:ln w="19050">
                    <a:solidFill>
                      <a:schemeClr val="tx2">
                        <a:tint val="1000"/>
                      </a:schemeClr>
                    </a:solidFill>
                    <a:prstDash val="solid"/>
                  </a:ln>
                  <a:solidFill>
                    <a:schemeClr val="accent3"/>
                  </a:solidFill>
                  <a:effectLst>
                    <a:outerShdw blurRad="50000" dist="50800" dir="7500000" algn="tl">
                      <a:srgbClr val="000000">
                        <a:shade val="5000"/>
                        <a:alpha val="35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5486400" y="2438400"/>
              <a:ext cx="1676400" cy="1588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486400" y="2667000"/>
              <a:ext cx="1676400" cy="1588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86400" y="2895600"/>
              <a:ext cx="1676400" cy="1588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86400" y="3124200"/>
              <a:ext cx="1676400" cy="1588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86400" y="3352800"/>
              <a:ext cx="1676400" cy="1588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486400" y="3581400"/>
              <a:ext cx="1676400" cy="1588"/>
            </a:xfrm>
            <a:prstGeom prst="line">
              <a:avLst/>
            </a:prstGeom>
            <a:ln w="635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962400" y="2286000"/>
            <a:ext cx="2514600" cy="3170099"/>
            <a:chOff x="990600" y="2743200"/>
            <a:chExt cx="2514600" cy="3170099"/>
          </a:xfrm>
        </p:grpSpPr>
        <p:sp>
          <p:nvSpPr>
            <p:cNvPr id="19" name="Oval 18"/>
            <p:cNvSpPr/>
            <p:nvPr/>
          </p:nvSpPr>
          <p:spPr>
            <a:xfrm>
              <a:off x="990600" y="2971800"/>
              <a:ext cx="2514600" cy="2514600"/>
            </a:xfrm>
            <a:prstGeom prst="ellipse">
              <a:avLst/>
            </a:prstGeom>
            <a:gradFill flip="none" rotWithShape="1">
              <a:gsLst>
                <a:gs pos="0">
                  <a:srgbClr val="2759BD"/>
                </a:gs>
                <a:gs pos="54000">
                  <a:srgbClr val="487CE3"/>
                </a:gs>
                <a:gs pos="100000">
                  <a:srgbClr val="A6DDFF"/>
                </a:gs>
              </a:gsLst>
              <a:lin ang="13500000" scaled="1"/>
              <a:tileRect/>
            </a:gradFill>
            <a:ln w="314325">
              <a:solidFill>
                <a:schemeClr val="tx1">
                  <a:lumMod val="95000"/>
                </a:schemeClr>
              </a:solidFill>
            </a:ln>
            <a:effectLst>
              <a:outerShdw blurRad="127000" dir="2700000" sx="105000" sy="105000" algn="tl" rotWithShape="0">
                <a:prstClr val="black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600200" y="2743200"/>
              <a:ext cx="1391728" cy="31700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en-US" sz="20000" b="1" cap="none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?</a:t>
              </a:r>
              <a:endParaRPr lang="en-US" sz="200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CheckFree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Travis Illig</dc:creator>
  <cp:lastModifiedBy>Travis Illig</cp:lastModifiedBy>
  <cp:revision>8</cp:revision>
  <dcterms:created xsi:type="dcterms:W3CDTF">2008-06-03T15:40:56Z</dcterms:created>
  <dcterms:modified xsi:type="dcterms:W3CDTF">2008-06-03T16:10:51Z</dcterms:modified>
</cp:coreProperties>
</file>