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0" autoAdjust="0"/>
    <p:restoredTop sz="83536" autoAdjust="0"/>
  </p:normalViewPr>
  <p:slideViewPr>
    <p:cSldViewPr snapToGrid="0">
      <p:cViewPr>
        <p:scale>
          <a:sx n="240" d="100"/>
          <a:sy n="240" d="100"/>
        </p:scale>
        <p:origin x="-4632" y="-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AD411-4EB9-4A21-943B-1B9847AFDB51}" type="datetimeFigureOut">
              <a:rPr lang="en-GB" smtClean="0"/>
              <a:t>12/09/2022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8BB05-2318-42BD-86C0-509144F1A5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8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91F69-070F-451C-8262-1A275D957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7E1A30-7D57-44A2-B4B5-D9E3AD9FD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7AD0C-7C94-47E4-B9AE-318815DB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3445-AF2B-4111-8DC0-98CBEBD24AAC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A23516-44E8-4F12-BC56-8A57B9F9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98441-087F-4243-BB2A-FE5F053E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20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F5C9B-5B3D-4445-84D3-442B63DE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4AFAF8-3673-4FB6-968D-216A471E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5115C-3636-4EAA-A6EB-DAB97C58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3FF-1561-4925-A5FB-88EFE4C82A0F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EC476D-63B7-4868-92D8-5579F2A7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D9A9D-CA13-4103-9F99-72C22B37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8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138492-B439-4C07-8780-2E6B82E10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98B2C9-2BE1-4DFB-8672-491DBFA52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1F828-2E17-4DBA-B091-87EFEC6A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14B5-7CEE-4E56-BCC6-9C09DFC3AFB9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DC5E12-052C-4AAD-AF0E-015BA198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72818-C48D-4C15-AE7F-D5836997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33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D6B38-1DE4-4DB7-85C6-19D03754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C4028-C4DD-482F-A055-535F3F16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00E65-3A93-4635-ABF2-14068DD6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2F60-926E-4C0B-8BC5-217D52E268A3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A19B4-69AD-4202-8801-838ABB10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56EAB3-4FEE-4892-A179-417EC143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56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E0AFB-DC5C-4761-AE35-82D4DB4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6C9480-5E0E-4C05-9635-4569C0A9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6A9AA-05FE-47CB-8B5F-A0CAF357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859E-799F-4DDF-B131-4840429D037E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DC646-1750-463D-A890-ABE47BDF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43249-8EEE-4A9C-B2D6-CBF82451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47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C92FE-0B85-41A8-BD5D-BC09397F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BC10F-246C-43EA-9A79-BD9C9845F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04A6DA-C6B9-4141-A18F-1E5D93876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BC99D4-9A66-4666-B294-9801A75F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2A73-F814-4D8C-B2FF-9238460484A6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12853-10BE-46EE-A07A-5565791D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083BC1-D9B3-49F5-90DF-C59AA2A1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87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25FAB-964C-495E-8112-F17222BB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2E1ED-01D5-46D7-A0D3-48A82A6F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FEB76B-C314-405E-AEF1-D5638A86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47415E-A364-4754-9FF6-A65F9414B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C62A71-3FB4-4569-B26D-668E40D63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753D4E-D4F5-42CE-A84B-BD3D5B38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A015-07D5-4E4E-9C2B-71053B3011FB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D3BCA7-AC68-4AD6-8C35-1042CC15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77DE03-F978-40B5-BFD6-4CE16CF9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71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EAAE8-C134-408E-9C63-CFB4B677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3141FF-82BD-4F2C-B210-11B88B21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F2B7-5605-4EEE-9C10-847B95169657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7D214-95E7-46D8-A7D1-985EDCE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2C64B0-B96F-471B-9D47-9CBCA515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64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9D2011-C6C7-41CC-850C-BC6EB98D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0D14-72D7-494C-9809-8E12D84411E9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76B794-65B9-447E-BCFF-DAFAEAB0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FDFDD7-137F-4671-9062-B0E341BF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54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033CC-ACCF-4472-A0DC-94C411AC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500C5-1F5C-4778-9504-3923ECCE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3CA570-4AA6-469F-AE31-124FC0B93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30B326-9B07-49D3-BF57-18A87577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6726-2217-4994-BD76-EB3D274AFECE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A5DF24-8677-418F-8474-998E10B1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DA6DAF-DFFE-49B2-8A51-F74451A6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21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96826-6FA4-4BE3-9D13-21B4B35F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71EA0D-3D4D-4A25-A728-76E5D651D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0B6FED-D6E3-4F33-B631-158CE1CB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2AA6AC-3322-4633-9811-22D7179C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9D2B-7CF4-4F87-A58D-77CFE3A438E8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DE3032-15F2-4463-95C9-419B522D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71130D-8824-4FE7-A0F9-D6021A23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49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A26D94-3AA4-404A-9FA0-7829C400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099903-F460-466D-BD71-DCE67BF9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EE92D-FC31-415D-A77E-EA3D2B64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69E1-23B2-4E79-8937-FAA5F6BE2028}" type="datetime1">
              <a:rPr lang="en-GB" smtClean="0"/>
              <a:t>12/09/2022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F80F5-2491-4FEF-AE96-F7D570D2B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Till Käufer - 31/05/2022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AD483-C8A0-4B9E-ABAA-845D4FC6E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17C3-4099-411E-8DBA-CB02E3781A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AE705251-43D5-281B-66BD-14622E3F0D92}"/>
              </a:ext>
            </a:extLst>
          </p:cNvPr>
          <p:cNvSpPr/>
          <p:nvPr/>
        </p:nvSpPr>
        <p:spPr>
          <a:xfrm>
            <a:off x="4553862" y="2303274"/>
            <a:ext cx="324415" cy="32441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97E7B2-624B-9229-80D9-30B1A7182EF5}"/>
              </a:ext>
            </a:extLst>
          </p:cNvPr>
          <p:cNvSpPr/>
          <p:nvPr/>
        </p:nvSpPr>
        <p:spPr>
          <a:xfrm>
            <a:off x="4702430" y="2114529"/>
            <a:ext cx="324415" cy="324415"/>
          </a:xfrm>
          <a:prstGeom prst="ellipse">
            <a:avLst/>
          </a:prstGeom>
          <a:solidFill>
            <a:srgbClr val="00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FA4D03-A9A8-3499-2777-3FA75963F190}"/>
              </a:ext>
            </a:extLst>
          </p:cNvPr>
          <p:cNvSpPr/>
          <p:nvPr/>
        </p:nvSpPr>
        <p:spPr>
          <a:xfrm>
            <a:off x="4889707" y="1914115"/>
            <a:ext cx="324415" cy="324415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EE574-BDB7-D050-B5A8-DF8FC4569A2B}"/>
              </a:ext>
            </a:extLst>
          </p:cNvPr>
          <p:cNvSpPr/>
          <p:nvPr/>
        </p:nvSpPr>
        <p:spPr>
          <a:xfrm>
            <a:off x="5160376" y="1833547"/>
            <a:ext cx="324415" cy="32441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BC1197-B498-6166-1B59-50F4C66F7E35}"/>
              </a:ext>
            </a:extLst>
          </p:cNvPr>
          <p:cNvSpPr/>
          <p:nvPr/>
        </p:nvSpPr>
        <p:spPr>
          <a:xfrm>
            <a:off x="5396755" y="2015634"/>
            <a:ext cx="324415" cy="3244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F06CC0-8C0B-FE52-BBB7-55031377DC4A}"/>
              </a:ext>
            </a:extLst>
          </p:cNvPr>
          <p:cNvSpPr/>
          <p:nvPr/>
        </p:nvSpPr>
        <p:spPr>
          <a:xfrm>
            <a:off x="5599197" y="2152209"/>
            <a:ext cx="324415" cy="3244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460EDA-C3F5-EEDE-68C1-FB6E656B92F8}"/>
              </a:ext>
            </a:extLst>
          </p:cNvPr>
          <p:cNvSpPr/>
          <p:nvPr/>
        </p:nvSpPr>
        <p:spPr>
          <a:xfrm>
            <a:off x="5801639" y="2315628"/>
            <a:ext cx="324415" cy="32441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6BB4DF-AD31-3DA9-37CF-D90942A19E69}"/>
              </a:ext>
            </a:extLst>
          </p:cNvPr>
          <p:cNvCxnSpPr>
            <a:cxnSpLocks/>
          </p:cNvCxnSpPr>
          <p:nvPr/>
        </p:nvCxnSpPr>
        <p:spPr>
          <a:xfrm flipV="1">
            <a:off x="4516390" y="1570657"/>
            <a:ext cx="0" cy="2045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A543357-3563-A4B7-A1F1-4E07DD806F24}"/>
              </a:ext>
            </a:extLst>
          </p:cNvPr>
          <p:cNvSpPr/>
          <p:nvPr/>
        </p:nvSpPr>
        <p:spPr>
          <a:xfrm>
            <a:off x="5990467" y="2477836"/>
            <a:ext cx="324415" cy="3244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8D3283-131F-F167-AA93-FB7DA89D762E}"/>
              </a:ext>
            </a:extLst>
          </p:cNvPr>
          <p:cNvSpPr/>
          <p:nvPr/>
        </p:nvSpPr>
        <p:spPr>
          <a:xfrm>
            <a:off x="6171328" y="2336147"/>
            <a:ext cx="324415" cy="324415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6A2E6A-7F88-4F49-13E0-BCCCDE46DEA0}"/>
              </a:ext>
            </a:extLst>
          </p:cNvPr>
          <p:cNvSpPr/>
          <p:nvPr/>
        </p:nvSpPr>
        <p:spPr>
          <a:xfrm>
            <a:off x="6411071" y="2211492"/>
            <a:ext cx="324415" cy="32441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C5AFB8-F486-9B1E-3D11-4E480B6D0345}"/>
              </a:ext>
            </a:extLst>
          </p:cNvPr>
          <p:cNvSpPr/>
          <p:nvPr/>
        </p:nvSpPr>
        <p:spPr>
          <a:xfrm>
            <a:off x="6603736" y="2320742"/>
            <a:ext cx="324415" cy="32441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FD8887-0041-506B-C5D1-B3D18EF349F2}"/>
              </a:ext>
            </a:extLst>
          </p:cNvPr>
          <p:cNvCxnSpPr>
            <a:cxnSpLocks/>
          </p:cNvCxnSpPr>
          <p:nvPr/>
        </p:nvCxnSpPr>
        <p:spPr>
          <a:xfrm>
            <a:off x="4491188" y="3591719"/>
            <a:ext cx="25424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04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 Käufer</dc:creator>
  <cp:lastModifiedBy>Till Kaeufer</cp:lastModifiedBy>
  <cp:revision>162</cp:revision>
  <dcterms:created xsi:type="dcterms:W3CDTF">2021-02-09T11:21:35Z</dcterms:created>
  <dcterms:modified xsi:type="dcterms:W3CDTF">2022-09-12T09:06:46Z</dcterms:modified>
</cp:coreProperties>
</file>