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13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65DC-6569-4441-9878-648703650C13}" type="datetimeFigureOut">
              <a:rPr lang="de-DE" smtClean="0"/>
              <a:t>12.06.14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3D98-0494-4A40-9A21-524C6FD99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8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65DC-6569-4441-9878-648703650C13}" type="datetimeFigureOut">
              <a:rPr lang="de-DE" smtClean="0"/>
              <a:t>12.06.14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3D98-0494-4A40-9A21-524C6FD99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3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65DC-6569-4441-9878-648703650C13}" type="datetimeFigureOut">
              <a:rPr lang="de-DE" smtClean="0"/>
              <a:t>12.06.14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3D98-0494-4A40-9A21-524C6FD99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9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65DC-6569-4441-9878-648703650C13}" type="datetimeFigureOut">
              <a:rPr lang="de-DE" smtClean="0"/>
              <a:t>12.06.14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3D98-0494-4A40-9A21-524C6FD99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14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65DC-6569-4441-9878-648703650C13}" type="datetimeFigureOut">
              <a:rPr lang="de-DE" smtClean="0"/>
              <a:t>12.06.14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3D98-0494-4A40-9A21-524C6FD99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4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65DC-6569-4441-9878-648703650C13}" type="datetimeFigureOut">
              <a:rPr lang="de-DE" smtClean="0"/>
              <a:t>12.06.14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3D98-0494-4A40-9A21-524C6FD99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0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65DC-6569-4441-9878-648703650C13}" type="datetimeFigureOut">
              <a:rPr lang="de-DE" smtClean="0"/>
              <a:t>12.06.14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3D98-0494-4A40-9A21-524C6FD99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1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65DC-6569-4441-9878-648703650C13}" type="datetimeFigureOut">
              <a:rPr lang="de-DE" smtClean="0"/>
              <a:t>12.06.14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3D98-0494-4A40-9A21-524C6FD99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28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65DC-6569-4441-9878-648703650C13}" type="datetimeFigureOut">
              <a:rPr lang="de-DE" smtClean="0"/>
              <a:t>12.06.14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3D98-0494-4A40-9A21-524C6FD99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32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65DC-6569-4441-9878-648703650C13}" type="datetimeFigureOut">
              <a:rPr lang="de-DE" smtClean="0"/>
              <a:t>12.06.14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3D98-0494-4A40-9A21-524C6FD99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42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65DC-6569-4441-9878-648703650C13}" type="datetimeFigureOut">
              <a:rPr lang="de-DE" smtClean="0"/>
              <a:t>12.06.14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3D98-0494-4A40-9A21-524C6FD99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66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465DC-6569-4441-9878-648703650C13}" type="datetimeFigureOut">
              <a:rPr lang="de-DE" smtClean="0"/>
              <a:t>12.06.14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73D98-0494-4A40-9A21-524C6FD99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70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EditText</a:t>
            </a:r>
            <a:r>
              <a:rPr lang="de-DE" dirty="0" smtClean="0"/>
              <a:t>-Anwendung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Tillmann Heigel, 12. </a:t>
            </a:r>
            <a:r>
              <a:rPr lang="de-DE" smtClean="0"/>
              <a:t>Juni 2014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68362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Amphitrite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Standarddesign.thmx</Template>
  <TotalTime>0</TotalTime>
  <Words>10</Words>
  <Application>Microsoft Macintosh PowerPoint</Application>
  <PresentationFormat>Bildschirmpräsentation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EditText-Anwendung</vt:lpstr>
    </vt:vector>
  </TitlesOfParts>
  <Company>Greenmobile Innovations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EditText-Anwendung</dc:title>
  <dc:creator>Tillmann Heigel</dc:creator>
  <cp:lastModifiedBy>Tillmann Heigel</cp:lastModifiedBy>
  <cp:revision>1</cp:revision>
  <dcterms:created xsi:type="dcterms:W3CDTF">2014-06-12T07:14:06Z</dcterms:created>
  <dcterms:modified xsi:type="dcterms:W3CDTF">2014-06-12T07:17:19Z</dcterms:modified>
</cp:coreProperties>
</file>