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7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8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0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7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66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64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51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6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810C-E265-4561-B352-AF8069C0CD29}" type="datetimeFigureOut">
              <a:rPr lang="de-DE" smtClean="0"/>
              <a:t>07.07.2014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76A5-81E5-4E26-BE81-03195C1FA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0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1600" y="980728"/>
            <a:ext cx="3240360" cy="2592288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Textbereich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971600" y="980728"/>
            <a:ext cx="3240360" cy="504056"/>
          </a:xfrm>
          <a:prstGeom prst="rect">
            <a:avLst/>
          </a:prstGeom>
          <a:pattFill prst="dkUpDiag">
            <a:fgClr>
              <a:schemeClr val="tx1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</a:t>
            </a:r>
            <a:endParaRPr lang="de-D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1043608" y="1052736"/>
            <a:ext cx="360040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B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75656" y="1052736"/>
            <a:ext cx="360040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I</a:t>
            </a:r>
            <a:endParaRPr lang="de-DE" i="1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1052736"/>
            <a:ext cx="360040" cy="36004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u="sng" dirty="0" smtClean="0">
                <a:solidFill>
                  <a:schemeClr val="tx1"/>
                </a:solidFill>
              </a:rPr>
              <a:t>U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11760" y="1052736"/>
            <a:ext cx="172819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Schriftart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Gleichschenkliges Dreieck 9"/>
          <p:cNvSpPr/>
          <p:nvPr/>
        </p:nvSpPr>
        <p:spPr>
          <a:xfrm rot="10800000">
            <a:off x="3879530" y="1160748"/>
            <a:ext cx="208800" cy="144016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5198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Tillmann Heigel</dc:creator>
  <cp:lastModifiedBy>Tillmann Heigel</cp:lastModifiedBy>
  <cp:revision>4</cp:revision>
  <dcterms:created xsi:type="dcterms:W3CDTF">2014-07-07T18:59:09Z</dcterms:created>
  <dcterms:modified xsi:type="dcterms:W3CDTF">2014-07-07T22:22:37Z</dcterms:modified>
</cp:coreProperties>
</file>