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73" r:id="rId2"/>
    <p:sldId id="275" r:id="rId3"/>
    <p:sldId id="276" r:id="rId4"/>
    <p:sldId id="278" r:id="rId5"/>
    <p:sldId id="277" r:id="rId6"/>
    <p:sldId id="279" r:id="rId7"/>
    <p:sldId id="280" r:id="rId8"/>
    <p:sldId id="281" r:id="rId9"/>
    <p:sldId id="282" r:id="rId10"/>
    <p:sldId id="283" r:id="rId1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C7AB-B297-1442-9923-136FC494B581}" type="datetimeFigureOut">
              <a:rPr lang="fr-FR" smtClean="0"/>
              <a:pPr/>
              <a:t>17/03/13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E01-7189-DE47-9AD5-E293E7437C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C7AB-B297-1442-9923-136FC494B581}" type="datetimeFigureOut">
              <a:rPr lang="fr-FR" smtClean="0"/>
              <a:pPr/>
              <a:t>17/03/13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E01-7189-DE47-9AD5-E293E7437C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C7AB-B297-1442-9923-136FC494B581}" type="datetimeFigureOut">
              <a:rPr lang="fr-FR" smtClean="0"/>
              <a:pPr/>
              <a:t>17/03/13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E01-7189-DE47-9AD5-E293E7437C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C7AB-B297-1442-9923-136FC494B581}" type="datetimeFigureOut">
              <a:rPr lang="fr-FR" smtClean="0"/>
              <a:pPr/>
              <a:t>17/03/13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E01-7189-DE47-9AD5-E293E7437C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C7AB-B297-1442-9923-136FC494B581}" type="datetimeFigureOut">
              <a:rPr lang="fr-FR" smtClean="0"/>
              <a:pPr/>
              <a:t>17/03/13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E01-7189-DE47-9AD5-E293E7437C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C7AB-B297-1442-9923-136FC494B581}" type="datetimeFigureOut">
              <a:rPr lang="fr-FR" smtClean="0"/>
              <a:pPr/>
              <a:t>17/03/13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E01-7189-DE47-9AD5-E293E7437C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C7AB-B297-1442-9923-136FC494B581}" type="datetimeFigureOut">
              <a:rPr lang="fr-FR" smtClean="0"/>
              <a:pPr/>
              <a:t>17/03/13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E01-7189-DE47-9AD5-E293E7437C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C7AB-B297-1442-9923-136FC494B581}" type="datetimeFigureOut">
              <a:rPr lang="fr-FR" smtClean="0"/>
              <a:pPr/>
              <a:t>17/03/13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E01-7189-DE47-9AD5-E293E7437C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C7AB-B297-1442-9923-136FC494B581}" type="datetimeFigureOut">
              <a:rPr lang="fr-FR" smtClean="0"/>
              <a:pPr/>
              <a:t>17/03/13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E01-7189-DE47-9AD5-E293E7437C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C7AB-B297-1442-9923-136FC494B581}" type="datetimeFigureOut">
              <a:rPr lang="fr-FR" smtClean="0"/>
              <a:pPr/>
              <a:t>17/03/13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E01-7189-DE47-9AD5-E293E7437C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C7AB-B297-1442-9923-136FC494B581}" type="datetimeFigureOut">
              <a:rPr lang="fr-FR" smtClean="0"/>
              <a:pPr/>
              <a:t>17/03/13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7E01-7189-DE47-9AD5-E293E7437C1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9C7AB-B297-1442-9923-136FC494B581}" type="datetimeFigureOut">
              <a:rPr lang="fr-FR" smtClean="0"/>
              <a:pPr/>
              <a:t>17/03/13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B7E01-7189-DE47-9AD5-E293E7437C17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72265" y="777478"/>
            <a:ext cx="7848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		T		C		C		G		T		G		T		A	</a:t>
            </a:r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233257" y="1451292"/>
            <a:ext cx="4670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</a:t>
            </a:r>
            <a:r>
              <a:rPr lang="en-GB" dirty="0" smtClean="0"/>
              <a:t>1		S2		S3</a:t>
            </a:r>
            <a:endParaRPr lang="en-GB" dirty="0"/>
          </a:p>
        </p:txBody>
      </p:sp>
      <p:grpSp>
        <p:nvGrpSpPr>
          <p:cNvPr id="9" name="Grouper 8"/>
          <p:cNvGrpSpPr/>
          <p:nvPr/>
        </p:nvGrpSpPr>
        <p:grpSpPr>
          <a:xfrm>
            <a:off x="904001" y="1508807"/>
            <a:ext cx="237291" cy="1890380"/>
            <a:chOff x="904001" y="1508807"/>
            <a:chExt cx="237291" cy="1890380"/>
          </a:xfrm>
        </p:grpSpPr>
        <p:sp>
          <p:nvSpPr>
            <p:cNvPr id="4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r 9"/>
          <p:cNvGrpSpPr/>
          <p:nvPr/>
        </p:nvGrpSpPr>
        <p:grpSpPr>
          <a:xfrm>
            <a:off x="1830284" y="1508400"/>
            <a:ext cx="237291" cy="1890380"/>
            <a:chOff x="904001" y="1508807"/>
            <a:chExt cx="237291" cy="1890380"/>
          </a:xfrm>
        </p:grpSpPr>
        <p:sp>
          <p:nvSpPr>
            <p:cNvPr id="11" name="Ellipse 10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r 13"/>
          <p:cNvGrpSpPr/>
          <p:nvPr/>
        </p:nvGrpSpPr>
        <p:grpSpPr>
          <a:xfrm>
            <a:off x="2750354" y="1508400"/>
            <a:ext cx="237291" cy="1890380"/>
            <a:chOff x="904001" y="1508807"/>
            <a:chExt cx="237291" cy="1890380"/>
          </a:xfrm>
        </p:grpSpPr>
        <p:sp>
          <p:nvSpPr>
            <p:cNvPr id="15" name="Ellipse 14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r 17"/>
          <p:cNvGrpSpPr/>
          <p:nvPr/>
        </p:nvGrpSpPr>
        <p:grpSpPr>
          <a:xfrm>
            <a:off x="3683382" y="1508400"/>
            <a:ext cx="237291" cy="1890380"/>
            <a:chOff x="904001" y="1508807"/>
            <a:chExt cx="237291" cy="1890380"/>
          </a:xfrm>
        </p:grpSpPr>
        <p:sp>
          <p:nvSpPr>
            <p:cNvPr id="19" name="Ellipse 18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" name="Grouper 8"/>
          <p:cNvGrpSpPr/>
          <p:nvPr/>
        </p:nvGrpSpPr>
        <p:grpSpPr>
          <a:xfrm>
            <a:off x="4610196" y="1508807"/>
            <a:ext cx="237291" cy="1890380"/>
            <a:chOff x="904001" y="1508807"/>
            <a:chExt cx="237291" cy="1890380"/>
          </a:xfrm>
        </p:grpSpPr>
        <p:sp>
          <p:nvSpPr>
            <p:cNvPr id="49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7" name="Grouper 9"/>
          <p:cNvGrpSpPr/>
          <p:nvPr/>
        </p:nvGrpSpPr>
        <p:grpSpPr>
          <a:xfrm>
            <a:off x="5536479" y="1508400"/>
            <a:ext cx="237291" cy="1890380"/>
            <a:chOff x="904001" y="1508807"/>
            <a:chExt cx="237291" cy="1890380"/>
          </a:xfrm>
        </p:grpSpPr>
        <p:sp>
          <p:nvSpPr>
            <p:cNvPr id="46" name="Ellipse 45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r 13"/>
          <p:cNvGrpSpPr/>
          <p:nvPr/>
        </p:nvGrpSpPr>
        <p:grpSpPr>
          <a:xfrm>
            <a:off x="6456549" y="1508400"/>
            <a:ext cx="237291" cy="1890380"/>
            <a:chOff x="904001" y="1508807"/>
            <a:chExt cx="237291" cy="1890380"/>
          </a:xfrm>
        </p:grpSpPr>
        <p:sp>
          <p:nvSpPr>
            <p:cNvPr id="43" name="Ellipse 4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9" name="Grouper 17"/>
          <p:cNvGrpSpPr/>
          <p:nvPr/>
        </p:nvGrpSpPr>
        <p:grpSpPr>
          <a:xfrm>
            <a:off x="7389577" y="1508400"/>
            <a:ext cx="237291" cy="1890380"/>
            <a:chOff x="904001" y="1508807"/>
            <a:chExt cx="237291" cy="1890380"/>
          </a:xfrm>
        </p:grpSpPr>
        <p:sp>
          <p:nvSpPr>
            <p:cNvPr id="40" name="Ellipse 39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2" name="Grouper 17"/>
          <p:cNvGrpSpPr/>
          <p:nvPr/>
        </p:nvGrpSpPr>
        <p:grpSpPr>
          <a:xfrm>
            <a:off x="8222969" y="1508400"/>
            <a:ext cx="237291" cy="1890380"/>
            <a:chOff x="904001" y="1508807"/>
            <a:chExt cx="237291" cy="1890380"/>
          </a:xfrm>
        </p:grpSpPr>
        <p:sp>
          <p:nvSpPr>
            <p:cNvPr id="53" name="Ellipse 5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8" name="Ellipse 57"/>
          <p:cNvSpPr/>
          <p:nvPr/>
        </p:nvSpPr>
        <p:spPr>
          <a:xfrm>
            <a:off x="865051" y="751654"/>
            <a:ext cx="331200" cy="4227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2449212" y="3705975"/>
            <a:ext cx="535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S1	</a:t>
            </a:r>
          </a:p>
          <a:p>
            <a:r>
              <a:rPr lang="en-GB" dirty="0" smtClean="0"/>
              <a:t>S2</a:t>
            </a:r>
          </a:p>
          <a:p>
            <a:r>
              <a:rPr lang="en-GB" dirty="0" smtClean="0"/>
              <a:t>S3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72265" y="777478"/>
            <a:ext cx="7848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		T		C		C		G		T		G		T		A	</a:t>
            </a:r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233257" y="1451292"/>
            <a:ext cx="4670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</a:t>
            </a:r>
            <a:r>
              <a:rPr lang="en-GB" dirty="0" smtClean="0"/>
              <a:t>1		S2		S3</a:t>
            </a:r>
            <a:endParaRPr lang="en-GB" dirty="0"/>
          </a:p>
        </p:txBody>
      </p:sp>
      <p:grpSp>
        <p:nvGrpSpPr>
          <p:cNvPr id="2" name="Grouper 8"/>
          <p:cNvGrpSpPr/>
          <p:nvPr/>
        </p:nvGrpSpPr>
        <p:grpSpPr>
          <a:xfrm>
            <a:off x="904001" y="1508807"/>
            <a:ext cx="237291" cy="1890380"/>
            <a:chOff x="904001" y="1508807"/>
            <a:chExt cx="237291" cy="1890380"/>
          </a:xfrm>
        </p:grpSpPr>
        <p:sp>
          <p:nvSpPr>
            <p:cNvPr id="4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r 9"/>
          <p:cNvGrpSpPr/>
          <p:nvPr/>
        </p:nvGrpSpPr>
        <p:grpSpPr>
          <a:xfrm>
            <a:off x="1830284" y="1508400"/>
            <a:ext cx="237291" cy="1890380"/>
            <a:chOff x="904001" y="1508807"/>
            <a:chExt cx="237291" cy="1890380"/>
          </a:xfrm>
        </p:grpSpPr>
        <p:sp>
          <p:nvSpPr>
            <p:cNvPr id="11" name="Ellipse 10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13"/>
          <p:cNvGrpSpPr/>
          <p:nvPr/>
        </p:nvGrpSpPr>
        <p:grpSpPr>
          <a:xfrm>
            <a:off x="2750354" y="1508400"/>
            <a:ext cx="237291" cy="1890380"/>
            <a:chOff x="904001" y="1508807"/>
            <a:chExt cx="237291" cy="1890380"/>
          </a:xfrm>
        </p:grpSpPr>
        <p:sp>
          <p:nvSpPr>
            <p:cNvPr id="15" name="Ellipse 14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r 17"/>
          <p:cNvGrpSpPr/>
          <p:nvPr/>
        </p:nvGrpSpPr>
        <p:grpSpPr>
          <a:xfrm>
            <a:off x="3683382" y="1508400"/>
            <a:ext cx="237291" cy="1890380"/>
            <a:chOff x="904001" y="1508807"/>
            <a:chExt cx="237291" cy="1890380"/>
          </a:xfrm>
        </p:grpSpPr>
        <p:sp>
          <p:nvSpPr>
            <p:cNvPr id="19" name="Ellipse 18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r 8"/>
          <p:cNvGrpSpPr/>
          <p:nvPr/>
        </p:nvGrpSpPr>
        <p:grpSpPr>
          <a:xfrm>
            <a:off x="4610196" y="1508807"/>
            <a:ext cx="237291" cy="1890380"/>
            <a:chOff x="904001" y="1508807"/>
            <a:chExt cx="237291" cy="1890380"/>
          </a:xfrm>
        </p:grpSpPr>
        <p:sp>
          <p:nvSpPr>
            <p:cNvPr id="49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r 9"/>
          <p:cNvGrpSpPr/>
          <p:nvPr/>
        </p:nvGrpSpPr>
        <p:grpSpPr>
          <a:xfrm>
            <a:off x="5536479" y="1508400"/>
            <a:ext cx="237291" cy="1890380"/>
            <a:chOff x="904001" y="1508807"/>
            <a:chExt cx="237291" cy="1890380"/>
          </a:xfrm>
        </p:grpSpPr>
        <p:sp>
          <p:nvSpPr>
            <p:cNvPr id="46" name="Ellipse 45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13"/>
          <p:cNvGrpSpPr/>
          <p:nvPr/>
        </p:nvGrpSpPr>
        <p:grpSpPr>
          <a:xfrm>
            <a:off x="6456549" y="1508400"/>
            <a:ext cx="237291" cy="1890380"/>
            <a:chOff x="904001" y="1508807"/>
            <a:chExt cx="237291" cy="1890380"/>
          </a:xfrm>
        </p:grpSpPr>
        <p:sp>
          <p:nvSpPr>
            <p:cNvPr id="43" name="Ellipse 4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r 17"/>
          <p:cNvGrpSpPr/>
          <p:nvPr/>
        </p:nvGrpSpPr>
        <p:grpSpPr>
          <a:xfrm>
            <a:off x="7389577" y="1508400"/>
            <a:ext cx="237291" cy="1890380"/>
            <a:chOff x="904001" y="1508807"/>
            <a:chExt cx="237291" cy="1890380"/>
          </a:xfrm>
        </p:grpSpPr>
        <p:sp>
          <p:nvSpPr>
            <p:cNvPr id="40" name="Ellipse 39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r 17"/>
          <p:cNvGrpSpPr/>
          <p:nvPr/>
        </p:nvGrpSpPr>
        <p:grpSpPr>
          <a:xfrm>
            <a:off x="8222969" y="1508400"/>
            <a:ext cx="237291" cy="1890380"/>
            <a:chOff x="904001" y="1508807"/>
            <a:chExt cx="237291" cy="1890380"/>
          </a:xfrm>
        </p:grpSpPr>
        <p:sp>
          <p:nvSpPr>
            <p:cNvPr id="53" name="Ellipse 5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6" name="Connecteur droit avec flèche 55"/>
          <p:cNvCxnSpPr/>
          <p:nvPr/>
        </p:nvCxnSpPr>
        <p:spPr>
          <a:xfrm>
            <a:off x="1141033" y="1629050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2449212" y="3705975"/>
            <a:ext cx="535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S1	S1	S1	S1	S2	S3	S1	S1	S1	</a:t>
            </a:r>
          </a:p>
          <a:p>
            <a:r>
              <a:rPr lang="en-GB" dirty="0" smtClean="0"/>
              <a:t>S1	S1	S1	S1	S2	S2	S2	S3	S2</a:t>
            </a:r>
          </a:p>
          <a:p>
            <a:r>
              <a:rPr lang="en-GB" dirty="0" smtClean="0"/>
              <a:t>S1	S1	S1	S1	S2	S2	S2	S3	S3</a:t>
            </a:r>
            <a:endParaRPr lang="en-GB" dirty="0" smtClean="0"/>
          </a:p>
        </p:txBody>
      </p:sp>
      <p:cxnSp>
        <p:nvCxnSpPr>
          <p:cNvPr id="59" name="Connecteur droit avec flèche 58"/>
          <p:cNvCxnSpPr/>
          <p:nvPr/>
        </p:nvCxnSpPr>
        <p:spPr>
          <a:xfrm>
            <a:off x="2039351" y="1627462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2989431" y="1625874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19" idx="5"/>
            <a:endCxn id="50" idx="1"/>
          </p:cNvCxnSpPr>
          <p:nvPr/>
        </p:nvCxnSpPr>
        <p:spPr>
          <a:xfrm rot="16200000" flipH="1">
            <a:off x="3901066" y="1680633"/>
            <a:ext cx="724707" cy="71698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4849273" y="2450683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/>
          <p:nvPr/>
        </p:nvCxnSpPr>
        <p:spPr>
          <a:xfrm>
            <a:off x="5788515" y="2453859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rot="16200000" flipH="1">
            <a:off x="6721113" y="2449590"/>
            <a:ext cx="666922" cy="78731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>
            <a:off x="7563859" y="3292247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2391450" y="4232430"/>
            <a:ext cx="4334128" cy="4227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72265" y="777478"/>
            <a:ext cx="7848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		T		C		C		G		T		G		T		A	</a:t>
            </a:r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233257" y="1451292"/>
            <a:ext cx="4670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</a:t>
            </a:r>
            <a:r>
              <a:rPr lang="en-GB" dirty="0" smtClean="0"/>
              <a:t>1		S2		S3</a:t>
            </a:r>
            <a:endParaRPr lang="en-GB" dirty="0"/>
          </a:p>
        </p:txBody>
      </p:sp>
      <p:grpSp>
        <p:nvGrpSpPr>
          <p:cNvPr id="2" name="Grouper 8"/>
          <p:cNvGrpSpPr/>
          <p:nvPr/>
        </p:nvGrpSpPr>
        <p:grpSpPr>
          <a:xfrm>
            <a:off x="904001" y="1508807"/>
            <a:ext cx="237291" cy="1890380"/>
            <a:chOff x="904001" y="1508807"/>
            <a:chExt cx="237291" cy="1890380"/>
          </a:xfrm>
        </p:grpSpPr>
        <p:sp>
          <p:nvSpPr>
            <p:cNvPr id="4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r 9"/>
          <p:cNvGrpSpPr/>
          <p:nvPr/>
        </p:nvGrpSpPr>
        <p:grpSpPr>
          <a:xfrm>
            <a:off x="1830284" y="1508400"/>
            <a:ext cx="237291" cy="1890380"/>
            <a:chOff x="904001" y="1508807"/>
            <a:chExt cx="237291" cy="1890380"/>
          </a:xfrm>
        </p:grpSpPr>
        <p:sp>
          <p:nvSpPr>
            <p:cNvPr id="11" name="Ellipse 10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13"/>
          <p:cNvGrpSpPr/>
          <p:nvPr/>
        </p:nvGrpSpPr>
        <p:grpSpPr>
          <a:xfrm>
            <a:off x="2750354" y="1508400"/>
            <a:ext cx="237291" cy="1890380"/>
            <a:chOff x="904001" y="1508807"/>
            <a:chExt cx="237291" cy="1890380"/>
          </a:xfrm>
        </p:grpSpPr>
        <p:sp>
          <p:nvSpPr>
            <p:cNvPr id="15" name="Ellipse 14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r 17"/>
          <p:cNvGrpSpPr/>
          <p:nvPr/>
        </p:nvGrpSpPr>
        <p:grpSpPr>
          <a:xfrm>
            <a:off x="3683382" y="1508400"/>
            <a:ext cx="237291" cy="1890380"/>
            <a:chOff x="904001" y="1508807"/>
            <a:chExt cx="237291" cy="1890380"/>
          </a:xfrm>
        </p:grpSpPr>
        <p:sp>
          <p:nvSpPr>
            <p:cNvPr id="19" name="Ellipse 18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r 8"/>
          <p:cNvGrpSpPr/>
          <p:nvPr/>
        </p:nvGrpSpPr>
        <p:grpSpPr>
          <a:xfrm>
            <a:off x="4610196" y="1508807"/>
            <a:ext cx="237291" cy="1890380"/>
            <a:chOff x="904001" y="1508807"/>
            <a:chExt cx="237291" cy="1890380"/>
          </a:xfrm>
        </p:grpSpPr>
        <p:sp>
          <p:nvSpPr>
            <p:cNvPr id="49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r 9"/>
          <p:cNvGrpSpPr/>
          <p:nvPr/>
        </p:nvGrpSpPr>
        <p:grpSpPr>
          <a:xfrm>
            <a:off x="5536479" y="1508400"/>
            <a:ext cx="237291" cy="1890380"/>
            <a:chOff x="904001" y="1508807"/>
            <a:chExt cx="237291" cy="1890380"/>
          </a:xfrm>
        </p:grpSpPr>
        <p:sp>
          <p:nvSpPr>
            <p:cNvPr id="46" name="Ellipse 45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13"/>
          <p:cNvGrpSpPr/>
          <p:nvPr/>
        </p:nvGrpSpPr>
        <p:grpSpPr>
          <a:xfrm>
            <a:off x="6456549" y="1508400"/>
            <a:ext cx="237291" cy="1890380"/>
            <a:chOff x="904001" y="1508807"/>
            <a:chExt cx="237291" cy="1890380"/>
          </a:xfrm>
        </p:grpSpPr>
        <p:sp>
          <p:nvSpPr>
            <p:cNvPr id="43" name="Ellipse 4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r 17"/>
          <p:cNvGrpSpPr/>
          <p:nvPr/>
        </p:nvGrpSpPr>
        <p:grpSpPr>
          <a:xfrm>
            <a:off x="7389577" y="1508400"/>
            <a:ext cx="237291" cy="1890380"/>
            <a:chOff x="904001" y="1508807"/>
            <a:chExt cx="237291" cy="1890380"/>
          </a:xfrm>
        </p:grpSpPr>
        <p:sp>
          <p:nvSpPr>
            <p:cNvPr id="40" name="Ellipse 39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r 17"/>
          <p:cNvGrpSpPr/>
          <p:nvPr/>
        </p:nvGrpSpPr>
        <p:grpSpPr>
          <a:xfrm>
            <a:off x="8222969" y="1508400"/>
            <a:ext cx="237291" cy="1890380"/>
            <a:chOff x="904001" y="1508807"/>
            <a:chExt cx="237291" cy="1890380"/>
          </a:xfrm>
        </p:grpSpPr>
        <p:sp>
          <p:nvSpPr>
            <p:cNvPr id="53" name="Ellipse 5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8" name="Ellipse 57"/>
          <p:cNvSpPr/>
          <p:nvPr/>
        </p:nvSpPr>
        <p:spPr>
          <a:xfrm>
            <a:off x="1764079" y="777478"/>
            <a:ext cx="331200" cy="4227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avec flèche 55"/>
          <p:cNvCxnSpPr/>
          <p:nvPr/>
        </p:nvCxnSpPr>
        <p:spPr>
          <a:xfrm>
            <a:off x="1141033" y="1629050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7" idx="7"/>
            <a:endCxn id="11" idx="3"/>
          </p:cNvCxnSpPr>
          <p:nvPr/>
        </p:nvCxnSpPr>
        <p:spPr>
          <a:xfrm rot="5400000" flipH="1" flipV="1">
            <a:off x="1175118" y="1627026"/>
            <a:ext cx="617311" cy="824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8" idx="7"/>
            <a:endCxn id="11" idx="3"/>
          </p:cNvCxnSpPr>
          <p:nvPr/>
        </p:nvCxnSpPr>
        <p:spPr>
          <a:xfrm rot="5400000" flipH="1" flipV="1">
            <a:off x="762470" y="2043708"/>
            <a:ext cx="1446641" cy="820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2449212" y="3705975"/>
            <a:ext cx="535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S1	S1	</a:t>
            </a:r>
          </a:p>
          <a:p>
            <a:r>
              <a:rPr lang="en-GB" dirty="0" smtClean="0"/>
              <a:t>S2</a:t>
            </a:r>
          </a:p>
          <a:p>
            <a:r>
              <a:rPr lang="en-GB" dirty="0" smtClean="0"/>
              <a:t>S3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72265" y="777478"/>
            <a:ext cx="7848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		T		C		C		G		T		G		T		A	</a:t>
            </a:r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233257" y="1451292"/>
            <a:ext cx="4670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</a:t>
            </a:r>
            <a:r>
              <a:rPr lang="en-GB" dirty="0" smtClean="0"/>
              <a:t>1		S2		S3</a:t>
            </a:r>
            <a:endParaRPr lang="en-GB" dirty="0"/>
          </a:p>
        </p:txBody>
      </p:sp>
      <p:grpSp>
        <p:nvGrpSpPr>
          <p:cNvPr id="2" name="Grouper 8"/>
          <p:cNvGrpSpPr/>
          <p:nvPr/>
        </p:nvGrpSpPr>
        <p:grpSpPr>
          <a:xfrm>
            <a:off x="904001" y="1508807"/>
            <a:ext cx="237291" cy="1890380"/>
            <a:chOff x="904001" y="1508807"/>
            <a:chExt cx="237291" cy="1890380"/>
          </a:xfrm>
        </p:grpSpPr>
        <p:sp>
          <p:nvSpPr>
            <p:cNvPr id="4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r 9"/>
          <p:cNvGrpSpPr/>
          <p:nvPr/>
        </p:nvGrpSpPr>
        <p:grpSpPr>
          <a:xfrm>
            <a:off x="1830284" y="1508400"/>
            <a:ext cx="237291" cy="1890380"/>
            <a:chOff x="904001" y="1508807"/>
            <a:chExt cx="237291" cy="1890380"/>
          </a:xfrm>
        </p:grpSpPr>
        <p:sp>
          <p:nvSpPr>
            <p:cNvPr id="11" name="Ellipse 10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13"/>
          <p:cNvGrpSpPr/>
          <p:nvPr/>
        </p:nvGrpSpPr>
        <p:grpSpPr>
          <a:xfrm>
            <a:off x="2750354" y="1508400"/>
            <a:ext cx="237291" cy="1890380"/>
            <a:chOff x="904001" y="1508807"/>
            <a:chExt cx="237291" cy="1890380"/>
          </a:xfrm>
        </p:grpSpPr>
        <p:sp>
          <p:nvSpPr>
            <p:cNvPr id="15" name="Ellipse 14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r 17"/>
          <p:cNvGrpSpPr/>
          <p:nvPr/>
        </p:nvGrpSpPr>
        <p:grpSpPr>
          <a:xfrm>
            <a:off x="3683382" y="1508400"/>
            <a:ext cx="237291" cy="1890380"/>
            <a:chOff x="904001" y="1508807"/>
            <a:chExt cx="237291" cy="1890380"/>
          </a:xfrm>
        </p:grpSpPr>
        <p:sp>
          <p:nvSpPr>
            <p:cNvPr id="19" name="Ellipse 18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r 8"/>
          <p:cNvGrpSpPr/>
          <p:nvPr/>
        </p:nvGrpSpPr>
        <p:grpSpPr>
          <a:xfrm>
            <a:off x="4610196" y="1508807"/>
            <a:ext cx="237291" cy="1890380"/>
            <a:chOff x="904001" y="1508807"/>
            <a:chExt cx="237291" cy="1890380"/>
          </a:xfrm>
        </p:grpSpPr>
        <p:sp>
          <p:nvSpPr>
            <p:cNvPr id="49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r 9"/>
          <p:cNvGrpSpPr/>
          <p:nvPr/>
        </p:nvGrpSpPr>
        <p:grpSpPr>
          <a:xfrm>
            <a:off x="5536479" y="1508400"/>
            <a:ext cx="237291" cy="1890380"/>
            <a:chOff x="904001" y="1508807"/>
            <a:chExt cx="237291" cy="1890380"/>
          </a:xfrm>
        </p:grpSpPr>
        <p:sp>
          <p:nvSpPr>
            <p:cNvPr id="46" name="Ellipse 45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13"/>
          <p:cNvGrpSpPr/>
          <p:nvPr/>
        </p:nvGrpSpPr>
        <p:grpSpPr>
          <a:xfrm>
            <a:off x="6456549" y="1508400"/>
            <a:ext cx="237291" cy="1890380"/>
            <a:chOff x="904001" y="1508807"/>
            <a:chExt cx="237291" cy="1890380"/>
          </a:xfrm>
        </p:grpSpPr>
        <p:sp>
          <p:nvSpPr>
            <p:cNvPr id="43" name="Ellipse 4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r 17"/>
          <p:cNvGrpSpPr/>
          <p:nvPr/>
        </p:nvGrpSpPr>
        <p:grpSpPr>
          <a:xfrm>
            <a:off x="7389577" y="1508400"/>
            <a:ext cx="237291" cy="1890380"/>
            <a:chOff x="904001" y="1508807"/>
            <a:chExt cx="237291" cy="1890380"/>
          </a:xfrm>
        </p:grpSpPr>
        <p:sp>
          <p:nvSpPr>
            <p:cNvPr id="40" name="Ellipse 39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r 17"/>
          <p:cNvGrpSpPr/>
          <p:nvPr/>
        </p:nvGrpSpPr>
        <p:grpSpPr>
          <a:xfrm>
            <a:off x="8222969" y="1508400"/>
            <a:ext cx="237291" cy="1890380"/>
            <a:chOff x="904001" y="1508807"/>
            <a:chExt cx="237291" cy="1890380"/>
          </a:xfrm>
        </p:grpSpPr>
        <p:sp>
          <p:nvSpPr>
            <p:cNvPr id="53" name="Ellipse 5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8" name="Ellipse 57"/>
          <p:cNvSpPr/>
          <p:nvPr/>
        </p:nvSpPr>
        <p:spPr>
          <a:xfrm>
            <a:off x="1764079" y="777478"/>
            <a:ext cx="331200" cy="4227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avec flèche 55"/>
          <p:cNvCxnSpPr/>
          <p:nvPr/>
        </p:nvCxnSpPr>
        <p:spPr>
          <a:xfrm>
            <a:off x="1141033" y="1629050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2449212" y="3705975"/>
            <a:ext cx="535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S1	S1	</a:t>
            </a:r>
          </a:p>
          <a:p>
            <a:r>
              <a:rPr lang="en-GB" dirty="0" smtClean="0"/>
              <a:t>S2</a:t>
            </a:r>
          </a:p>
          <a:p>
            <a:r>
              <a:rPr lang="en-GB" dirty="0" smtClean="0"/>
              <a:t>S3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72265" y="777478"/>
            <a:ext cx="7848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		T		C		C		G		T		G		T		A	</a:t>
            </a:r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233257" y="1451292"/>
            <a:ext cx="4670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</a:t>
            </a:r>
            <a:r>
              <a:rPr lang="en-GB" dirty="0" smtClean="0"/>
              <a:t>1		S2		S3</a:t>
            </a:r>
            <a:endParaRPr lang="en-GB" dirty="0"/>
          </a:p>
        </p:txBody>
      </p:sp>
      <p:grpSp>
        <p:nvGrpSpPr>
          <p:cNvPr id="2" name="Grouper 8"/>
          <p:cNvGrpSpPr/>
          <p:nvPr/>
        </p:nvGrpSpPr>
        <p:grpSpPr>
          <a:xfrm>
            <a:off x="904001" y="1508807"/>
            <a:ext cx="237291" cy="1890380"/>
            <a:chOff x="904001" y="1508807"/>
            <a:chExt cx="237291" cy="1890380"/>
          </a:xfrm>
        </p:grpSpPr>
        <p:sp>
          <p:nvSpPr>
            <p:cNvPr id="4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r 9"/>
          <p:cNvGrpSpPr/>
          <p:nvPr/>
        </p:nvGrpSpPr>
        <p:grpSpPr>
          <a:xfrm>
            <a:off x="1830284" y="1508400"/>
            <a:ext cx="237291" cy="1890380"/>
            <a:chOff x="904001" y="1508807"/>
            <a:chExt cx="237291" cy="1890380"/>
          </a:xfrm>
        </p:grpSpPr>
        <p:sp>
          <p:nvSpPr>
            <p:cNvPr id="11" name="Ellipse 10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13"/>
          <p:cNvGrpSpPr/>
          <p:nvPr/>
        </p:nvGrpSpPr>
        <p:grpSpPr>
          <a:xfrm>
            <a:off x="2750354" y="1508400"/>
            <a:ext cx="237291" cy="1890380"/>
            <a:chOff x="904001" y="1508807"/>
            <a:chExt cx="237291" cy="1890380"/>
          </a:xfrm>
        </p:grpSpPr>
        <p:sp>
          <p:nvSpPr>
            <p:cNvPr id="15" name="Ellipse 14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r 17"/>
          <p:cNvGrpSpPr/>
          <p:nvPr/>
        </p:nvGrpSpPr>
        <p:grpSpPr>
          <a:xfrm>
            <a:off x="3683382" y="1508400"/>
            <a:ext cx="237291" cy="1890380"/>
            <a:chOff x="904001" y="1508807"/>
            <a:chExt cx="237291" cy="1890380"/>
          </a:xfrm>
        </p:grpSpPr>
        <p:sp>
          <p:nvSpPr>
            <p:cNvPr id="19" name="Ellipse 18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r 8"/>
          <p:cNvGrpSpPr/>
          <p:nvPr/>
        </p:nvGrpSpPr>
        <p:grpSpPr>
          <a:xfrm>
            <a:off x="4610196" y="1508807"/>
            <a:ext cx="237291" cy="1890380"/>
            <a:chOff x="904001" y="1508807"/>
            <a:chExt cx="237291" cy="1890380"/>
          </a:xfrm>
        </p:grpSpPr>
        <p:sp>
          <p:nvSpPr>
            <p:cNvPr id="49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r 9"/>
          <p:cNvGrpSpPr/>
          <p:nvPr/>
        </p:nvGrpSpPr>
        <p:grpSpPr>
          <a:xfrm>
            <a:off x="5536479" y="1508400"/>
            <a:ext cx="237291" cy="1890380"/>
            <a:chOff x="904001" y="1508807"/>
            <a:chExt cx="237291" cy="1890380"/>
          </a:xfrm>
        </p:grpSpPr>
        <p:sp>
          <p:nvSpPr>
            <p:cNvPr id="46" name="Ellipse 45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13"/>
          <p:cNvGrpSpPr/>
          <p:nvPr/>
        </p:nvGrpSpPr>
        <p:grpSpPr>
          <a:xfrm>
            <a:off x="6456549" y="1508400"/>
            <a:ext cx="237291" cy="1890380"/>
            <a:chOff x="904001" y="1508807"/>
            <a:chExt cx="237291" cy="1890380"/>
          </a:xfrm>
        </p:grpSpPr>
        <p:sp>
          <p:nvSpPr>
            <p:cNvPr id="43" name="Ellipse 4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r 17"/>
          <p:cNvGrpSpPr/>
          <p:nvPr/>
        </p:nvGrpSpPr>
        <p:grpSpPr>
          <a:xfrm>
            <a:off x="7389577" y="1508400"/>
            <a:ext cx="237291" cy="1890380"/>
            <a:chOff x="904001" y="1508807"/>
            <a:chExt cx="237291" cy="1890380"/>
          </a:xfrm>
        </p:grpSpPr>
        <p:sp>
          <p:nvSpPr>
            <p:cNvPr id="40" name="Ellipse 39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r 17"/>
          <p:cNvGrpSpPr/>
          <p:nvPr/>
        </p:nvGrpSpPr>
        <p:grpSpPr>
          <a:xfrm>
            <a:off x="8222969" y="1508400"/>
            <a:ext cx="237291" cy="1890380"/>
            <a:chOff x="904001" y="1508807"/>
            <a:chExt cx="237291" cy="1890380"/>
          </a:xfrm>
        </p:grpSpPr>
        <p:sp>
          <p:nvSpPr>
            <p:cNvPr id="53" name="Ellipse 5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8" name="Ellipse 57"/>
          <p:cNvSpPr/>
          <p:nvPr/>
        </p:nvSpPr>
        <p:spPr>
          <a:xfrm>
            <a:off x="1764079" y="777478"/>
            <a:ext cx="331200" cy="4227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avec flèche 55"/>
          <p:cNvCxnSpPr/>
          <p:nvPr/>
        </p:nvCxnSpPr>
        <p:spPr>
          <a:xfrm>
            <a:off x="1141033" y="1629050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2449212" y="3705975"/>
            <a:ext cx="535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S1	S1	</a:t>
            </a:r>
          </a:p>
          <a:p>
            <a:r>
              <a:rPr lang="en-GB" dirty="0" smtClean="0"/>
              <a:t>S2	S2</a:t>
            </a:r>
          </a:p>
          <a:p>
            <a:r>
              <a:rPr lang="en-GB" dirty="0" smtClean="0"/>
              <a:t>S3</a:t>
            </a:r>
            <a:endParaRPr lang="en-GB" dirty="0" smtClean="0"/>
          </a:p>
        </p:txBody>
      </p:sp>
      <p:cxnSp>
        <p:nvCxnSpPr>
          <p:cNvPr id="52" name="Connecteur droit avec flèche 51"/>
          <p:cNvCxnSpPr>
            <a:stCxn id="4" idx="5"/>
            <a:endCxn id="12" idx="0"/>
          </p:cNvCxnSpPr>
          <p:nvPr/>
        </p:nvCxnSpPr>
        <p:spPr>
          <a:xfrm rot="16200000" flipH="1">
            <a:off x="1184861" y="1617864"/>
            <a:ext cx="664642" cy="783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1136985" y="2468291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8" idx="6"/>
            <a:endCxn id="12" idx="4"/>
          </p:cNvCxnSpPr>
          <p:nvPr/>
        </p:nvCxnSpPr>
        <p:spPr>
          <a:xfrm flipV="1">
            <a:off x="1134938" y="2563076"/>
            <a:ext cx="850066" cy="681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72265" y="777478"/>
            <a:ext cx="7848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		T		C		C		G		T		G		T		A	</a:t>
            </a:r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233257" y="1451292"/>
            <a:ext cx="4670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</a:t>
            </a:r>
            <a:r>
              <a:rPr lang="en-GB" dirty="0" smtClean="0"/>
              <a:t>1		S2		S3</a:t>
            </a:r>
            <a:endParaRPr lang="en-GB" dirty="0"/>
          </a:p>
        </p:txBody>
      </p:sp>
      <p:grpSp>
        <p:nvGrpSpPr>
          <p:cNvPr id="2" name="Grouper 8"/>
          <p:cNvGrpSpPr/>
          <p:nvPr/>
        </p:nvGrpSpPr>
        <p:grpSpPr>
          <a:xfrm>
            <a:off x="904001" y="1508807"/>
            <a:ext cx="237291" cy="1890380"/>
            <a:chOff x="904001" y="1508807"/>
            <a:chExt cx="237291" cy="1890380"/>
          </a:xfrm>
        </p:grpSpPr>
        <p:sp>
          <p:nvSpPr>
            <p:cNvPr id="4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r 9"/>
          <p:cNvGrpSpPr/>
          <p:nvPr/>
        </p:nvGrpSpPr>
        <p:grpSpPr>
          <a:xfrm>
            <a:off x="1830284" y="1508400"/>
            <a:ext cx="237291" cy="1890380"/>
            <a:chOff x="904001" y="1508807"/>
            <a:chExt cx="237291" cy="1890380"/>
          </a:xfrm>
        </p:grpSpPr>
        <p:sp>
          <p:nvSpPr>
            <p:cNvPr id="11" name="Ellipse 10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13"/>
          <p:cNvGrpSpPr/>
          <p:nvPr/>
        </p:nvGrpSpPr>
        <p:grpSpPr>
          <a:xfrm>
            <a:off x="2750354" y="1508400"/>
            <a:ext cx="237291" cy="1890380"/>
            <a:chOff x="904001" y="1508807"/>
            <a:chExt cx="237291" cy="1890380"/>
          </a:xfrm>
        </p:grpSpPr>
        <p:sp>
          <p:nvSpPr>
            <p:cNvPr id="15" name="Ellipse 14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r 17"/>
          <p:cNvGrpSpPr/>
          <p:nvPr/>
        </p:nvGrpSpPr>
        <p:grpSpPr>
          <a:xfrm>
            <a:off x="3683382" y="1508400"/>
            <a:ext cx="237291" cy="1890380"/>
            <a:chOff x="904001" y="1508807"/>
            <a:chExt cx="237291" cy="1890380"/>
          </a:xfrm>
        </p:grpSpPr>
        <p:sp>
          <p:nvSpPr>
            <p:cNvPr id="19" name="Ellipse 18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r 8"/>
          <p:cNvGrpSpPr/>
          <p:nvPr/>
        </p:nvGrpSpPr>
        <p:grpSpPr>
          <a:xfrm>
            <a:off x="4610196" y="1508807"/>
            <a:ext cx="237291" cy="1890380"/>
            <a:chOff x="904001" y="1508807"/>
            <a:chExt cx="237291" cy="1890380"/>
          </a:xfrm>
        </p:grpSpPr>
        <p:sp>
          <p:nvSpPr>
            <p:cNvPr id="49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r 9"/>
          <p:cNvGrpSpPr/>
          <p:nvPr/>
        </p:nvGrpSpPr>
        <p:grpSpPr>
          <a:xfrm>
            <a:off x="5536479" y="1508400"/>
            <a:ext cx="237291" cy="1890380"/>
            <a:chOff x="904001" y="1508807"/>
            <a:chExt cx="237291" cy="1890380"/>
          </a:xfrm>
        </p:grpSpPr>
        <p:sp>
          <p:nvSpPr>
            <p:cNvPr id="46" name="Ellipse 45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13"/>
          <p:cNvGrpSpPr/>
          <p:nvPr/>
        </p:nvGrpSpPr>
        <p:grpSpPr>
          <a:xfrm>
            <a:off x="6456549" y="1508400"/>
            <a:ext cx="237291" cy="1890380"/>
            <a:chOff x="904001" y="1508807"/>
            <a:chExt cx="237291" cy="1890380"/>
          </a:xfrm>
        </p:grpSpPr>
        <p:sp>
          <p:nvSpPr>
            <p:cNvPr id="43" name="Ellipse 4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r 17"/>
          <p:cNvGrpSpPr/>
          <p:nvPr/>
        </p:nvGrpSpPr>
        <p:grpSpPr>
          <a:xfrm>
            <a:off x="7389577" y="1508400"/>
            <a:ext cx="237291" cy="1890380"/>
            <a:chOff x="904001" y="1508807"/>
            <a:chExt cx="237291" cy="1890380"/>
          </a:xfrm>
        </p:grpSpPr>
        <p:sp>
          <p:nvSpPr>
            <p:cNvPr id="40" name="Ellipse 39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r 17"/>
          <p:cNvGrpSpPr/>
          <p:nvPr/>
        </p:nvGrpSpPr>
        <p:grpSpPr>
          <a:xfrm>
            <a:off x="8222969" y="1508400"/>
            <a:ext cx="237291" cy="1890380"/>
            <a:chOff x="904001" y="1508807"/>
            <a:chExt cx="237291" cy="1890380"/>
          </a:xfrm>
        </p:grpSpPr>
        <p:sp>
          <p:nvSpPr>
            <p:cNvPr id="53" name="Ellipse 5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8" name="Ellipse 57"/>
          <p:cNvSpPr/>
          <p:nvPr/>
        </p:nvSpPr>
        <p:spPr>
          <a:xfrm>
            <a:off x="1764079" y="777478"/>
            <a:ext cx="331200" cy="4227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avec flèche 55"/>
          <p:cNvCxnSpPr/>
          <p:nvPr/>
        </p:nvCxnSpPr>
        <p:spPr>
          <a:xfrm>
            <a:off x="1141033" y="1629050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2449212" y="3705975"/>
            <a:ext cx="535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S1	S1	</a:t>
            </a:r>
          </a:p>
          <a:p>
            <a:r>
              <a:rPr lang="en-GB" dirty="0" smtClean="0"/>
              <a:t>S2	S2</a:t>
            </a:r>
          </a:p>
          <a:p>
            <a:r>
              <a:rPr lang="en-GB" dirty="0" smtClean="0"/>
              <a:t>S2	S3</a:t>
            </a:r>
            <a:endParaRPr lang="en-GB" dirty="0" smtClean="0"/>
          </a:p>
        </p:txBody>
      </p:sp>
      <p:cxnSp>
        <p:nvCxnSpPr>
          <p:cNvPr id="52" name="Connecteur droit avec flèche 51"/>
          <p:cNvCxnSpPr/>
          <p:nvPr/>
        </p:nvCxnSpPr>
        <p:spPr>
          <a:xfrm>
            <a:off x="1134792" y="2456921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7" idx="4"/>
            <a:endCxn id="13" idx="1"/>
          </p:cNvCxnSpPr>
          <p:nvPr/>
        </p:nvCxnSpPr>
        <p:spPr>
          <a:xfrm rot="16200000" flipH="1">
            <a:off x="1118917" y="2503286"/>
            <a:ext cx="666922" cy="78731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72265" y="777478"/>
            <a:ext cx="7848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		T		C		C		G		T		G		T		A	</a:t>
            </a:r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233257" y="1451292"/>
            <a:ext cx="4670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</a:t>
            </a:r>
            <a:r>
              <a:rPr lang="en-GB" dirty="0" smtClean="0"/>
              <a:t>1		S2		S3</a:t>
            </a:r>
            <a:endParaRPr lang="en-GB" dirty="0"/>
          </a:p>
        </p:txBody>
      </p:sp>
      <p:grpSp>
        <p:nvGrpSpPr>
          <p:cNvPr id="2" name="Grouper 8"/>
          <p:cNvGrpSpPr/>
          <p:nvPr/>
        </p:nvGrpSpPr>
        <p:grpSpPr>
          <a:xfrm>
            <a:off x="904001" y="1508807"/>
            <a:ext cx="237291" cy="1890380"/>
            <a:chOff x="904001" y="1508807"/>
            <a:chExt cx="237291" cy="1890380"/>
          </a:xfrm>
        </p:grpSpPr>
        <p:sp>
          <p:nvSpPr>
            <p:cNvPr id="4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r 9"/>
          <p:cNvGrpSpPr/>
          <p:nvPr/>
        </p:nvGrpSpPr>
        <p:grpSpPr>
          <a:xfrm>
            <a:off x="1830284" y="1508400"/>
            <a:ext cx="237291" cy="1890380"/>
            <a:chOff x="904001" y="1508807"/>
            <a:chExt cx="237291" cy="1890380"/>
          </a:xfrm>
        </p:grpSpPr>
        <p:sp>
          <p:nvSpPr>
            <p:cNvPr id="11" name="Ellipse 10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13"/>
          <p:cNvGrpSpPr/>
          <p:nvPr/>
        </p:nvGrpSpPr>
        <p:grpSpPr>
          <a:xfrm>
            <a:off x="2750354" y="1508400"/>
            <a:ext cx="237291" cy="1890380"/>
            <a:chOff x="904001" y="1508807"/>
            <a:chExt cx="237291" cy="1890380"/>
          </a:xfrm>
        </p:grpSpPr>
        <p:sp>
          <p:nvSpPr>
            <p:cNvPr id="15" name="Ellipse 14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r 17"/>
          <p:cNvGrpSpPr/>
          <p:nvPr/>
        </p:nvGrpSpPr>
        <p:grpSpPr>
          <a:xfrm>
            <a:off x="3683382" y="1508400"/>
            <a:ext cx="237291" cy="1890380"/>
            <a:chOff x="904001" y="1508807"/>
            <a:chExt cx="237291" cy="1890380"/>
          </a:xfrm>
        </p:grpSpPr>
        <p:sp>
          <p:nvSpPr>
            <p:cNvPr id="19" name="Ellipse 18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r 8"/>
          <p:cNvGrpSpPr/>
          <p:nvPr/>
        </p:nvGrpSpPr>
        <p:grpSpPr>
          <a:xfrm>
            <a:off x="4610196" y="1508807"/>
            <a:ext cx="237291" cy="1890380"/>
            <a:chOff x="904001" y="1508807"/>
            <a:chExt cx="237291" cy="1890380"/>
          </a:xfrm>
        </p:grpSpPr>
        <p:sp>
          <p:nvSpPr>
            <p:cNvPr id="49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r 9"/>
          <p:cNvGrpSpPr/>
          <p:nvPr/>
        </p:nvGrpSpPr>
        <p:grpSpPr>
          <a:xfrm>
            <a:off x="5536479" y="1508400"/>
            <a:ext cx="237291" cy="1890380"/>
            <a:chOff x="904001" y="1508807"/>
            <a:chExt cx="237291" cy="1890380"/>
          </a:xfrm>
        </p:grpSpPr>
        <p:sp>
          <p:nvSpPr>
            <p:cNvPr id="46" name="Ellipse 45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13"/>
          <p:cNvGrpSpPr/>
          <p:nvPr/>
        </p:nvGrpSpPr>
        <p:grpSpPr>
          <a:xfrm>
            <a:off x="6456549" y="1508400"/>
            <a:ext cx="237291" cy="1890380"/>
            <a:chOff x="904001" y="1508807"/>
            <a:chExt cx="237291" cy="1890380"/>
          </a:xfrm>
        </p:grpSpPr>
        <p:sp>
          <p:nvSpPr>
            <p:cNvPr id="43" name="Ellipse 4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r 17"/>
          <p:cNvGrpSpPr/>
          <p:nvPr/>
        </p:nvGrpSpPr>
        <p:grpSpPr>
          <a:xfrm>
            <a:off x="7389577" y="1508400"/>
            <a:ext cx="237291" cy="1890380"/>
            <a:chOff x="904001" y="1508807"/>
            <a:chExt cx="237291" cy="1890380"/>
          </a:xfrm>
        </p:grpSpPr>
        <p:sp>
          <p:nvSpPr>
            <p:cNvPr id="40" name="Ellipse 39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r 17"/>
          <p:cNvGrpSpPr/>
          <p:nvPr/>
        </p:nvGrpSpPr>
        <p:grpSpPr>
          <a:xfrm>
            <a:off x="8222969" y="1508400"/>
            <a:ext cx="237291" cy="1890380"/>
            <a:chOff x="904001" y="1508807"/>
            <a:chExt cx="237291" cy="1890380"/>
          </a:xfrm>
        </p:grpSpPr>
        <p:sp>
          <p:nvSpPr>
            <p:cNvPr id="53" name="Ellipse 5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8" name="Ellipse 57"/>
          <p:cNvSpPr/>
          <p:nvPr/>
        </p:nvSpPr>
        <p:spPr>
          <a:xfrm>
            <a:off x="2705657" y="764520"/>
            <a:ext cx="331200" cy="4227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avec flèche 55"/>
          <p:cNvCxnSpPr/>
          <p:nvPr/>
        </p:nvCxnSpPr>
        <p:spPr>
          <a:xfrm>
            <a:off x="1141033" y="1629050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2449212" y="3705975"/>
            <a:ext cx="535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S1	S1	S1	</a:t>
            </a:r>
          </a:p>
          <a:p>
            <a:r>
              <a:rPr lang="en-GB" dirty="0" smtClean="0"/>
              <a:t>S2	S3	S2</a:t>
            </a:r>
          </a:p>
          <a:p>
            <a:r>
              <a:rPr lang="en-GB" dirty="0" smtClean="0"/>
              <a:t>S2	S3	S3</a:t>
            </a:r>
            <a:endParaRPr lang="en-GB" dirty="0" smtClean="0"/>
          </a:p>
        </p:txBody>
      </p:sp>
      <p:cxnSp>
        <p:nvCxnSpPr>
          <p:cNvPr id="52" name="Connecteur droit avec flèche 51"/>
          <p:cNvCxnSpPr/>
          <p:nvPr/>
        </p:nvCxnSpPr>
        <p:spPr>
          <a:xfrm>
            <a:off x="1134792" y="2456921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7" idx="4"/>
            <a:endCxn id="13" idx="1"/>
          </p:cNvCxnSpPr>
          <p:nvPr/>
        </p:nvCxnSpPr>
        <p:spPr>
          <a:xfrm rot="16200000" flipH="1">
            <a:off x="1118917" y="2503286"/>
            <a:ext cx="666922" cy="78731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2039351" y="1627462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2050452" y="3282237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13" idx="7"/>
            <a:endCxn id="16" idx="3"/>
          </p:cNvCxnSpPr>
          <p:nvPr/>
        </p:nvCxnSpPr>
        <p:spPr>
          <a:xfrm rot="5400000" flipH="1" flipV="1">
            <a:off x="2099372" y="2460138"/>
            <a:ext cx="619184" cy="81395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72265" y="777478"/>
            <a:ext cx="7848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		T		C		C		G		T		G		T		A	</a:t>
            </a:r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233257" y="1451292"/>
            <a:ext cx="4670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</a:t>
            </a:r>
            <a:r>
              <a:rPr lang="en-GB" dirty="0" smtClean="0"/>
              <a:t>1		S2		S3</a:t>
            </a:r>
            <a:endParaRPr lang="en-GB" dirty="0"/>
          </a:p>
        </p:txBody>
      </p:sp>
      <p:grpSp>
        <p:nvGrpSpPr>
          <p:cNvPr id="2" name="Grouper 8"/>
          <p:cNvGrpSpPr/>
          <p:nvPr/>
        </p:nvGrpSpPr>
        <p:grpSpPr>
          <a:xfrm>
            <a:off x="904001" y="1508807"/>
            <a:ext cx="237291" cy="1890380"/>
            <a:chOff x="904001" y="1508807"/>
            <a:chExt cx="237291" cy="1890380"/>
          </a:xfrm>
        </p:grpSpPr>
        <p:sp>
          <p:nvSpPr>
            <p:cNvPr id="4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r 9"/>
          <p:cNvGrpSpPr/>
          <p:nvPr/>
        </p:nvGrpSpPr>
        <p:grpSpPr>
          <a:xfrm>
            <a:off x="1830284" y="1508400"/>
            <a:ext cx="237291" cy="1890380"/>
            <a:chOff x="904001" y="1508807"/>
            <a:chExt cx="237291" cy="1890380"/>
          </a:xfrm>
        </p:grpSpPr>
        <p:sp>
          <p:nvSpPr>
            <p:cNvPr id="11" name="Ellipse 10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13"/>
          <p:cNvGrpSpPr/>
          <p:nvPr/>
        </p:nvGrpSpPr>
        <p:grpSpPr>
          <a:xfrm>
            <a:off x="2750354" y="1508400"/>
            <a:ext cx="237291" cy="1890380"/>
            <a:chOff x="904001" y="1508807"/>
            <a:chExt cx="237291" cy="1890380"/>
          </a:xfrm>
        </p:grpSpPr>
        <p:sp>
          <p:nvSpPr>
            <p:cNvPr id="15" name="Ellipse 14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r 17"/>
          <p:cNvGrpSpPr/>
          <p:nvPr/>
        </p:nvGrpSpPr>
        <p:grpSpPr>
          <a:xfrm>
            <a:off x="3683382" y="1508400"/>
            <a:ext cx="237291" cy="1890380"/>
            <a:chOff x="904001" y="1508807"/>
            <a:chExt cx="237291" cy="1890380"/>
          </a:xfrm>
        </p:grpSpPr>
        <p:sp>
          <p:nvSpPr>
            <p:cNvPr id="19" name="Ellipse 18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r 8"/>
          <p:cNvGrpSpPr/>
          <p:nvPr/>
        </p:nvGrpSpPr>
        <p:grpSpPr>
          <a:xfrm>
            <a:off x="4610196" y="1508807"/>
            <a:ext cx="237291" cy="1890380"/>
            <a:chOff x="904001" y="1508807"/>
            <a:chExt cx="237291" cy="1890380"/>
          </a:xfrm>
        </p:grpSpPr>
        <p:sp>
          <p:nvSpPr>
            <p:cNvPr id="49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r 9"/>
          <p:cNvGrpSpPr/>
          <p:nvPr/>
        </p:nvGrpSpPr>
        <p:grpSpPr>
          <a:xfrm>
            <a:off x="5536479" y="1508400"/>
            <a:ext cx="237291" cy="1890380"/>
            <a:chOff x="904001" y="1508807"/>
            <a:chExt cx="237291" cy="1890380"/>
          </a:xfrm>
        </p:grpSpPr>
        <p:sp>
          <p:nvSpPr>
            <p:cNvPr id="46" name="Ellipse 45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13"/>
          <p:cNvGrpSpPr/>
          <p:nvPr/>
        </p:nvGrpSpPr>
        <p:grpSpPr>
          <a:xfrm>
            <a:off x="6456549" y="1508400"/>
            <a:ext cx="237291" cy="1890380"/>
            <a:chOff x="904001" y="1508807"/>
            <a:chExt cx="237291" cy="1890380"/>
          </a:xfrm>
        </p:grpSpPr>
        <p:sp>
          <p:nvSpPr>
            <p:cNvPr id="43" name="Ellipse 4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r 17"/>
          <p:cNvGrpSpPr/>
          <p:nvPr/>
        </p:nvGrpSpPr>
        <p:grpSpPr>
          <a:xfrm>
            <a:off x="7389577" y="1508400"/>
            <a:ext cx="237291" cy="1890380"/>
            <a:chOff x="904001" y="1508807"/>
            <a:chExt cx="237291" cy="1890380"/>
          </a:xfrm>
        </p:grpSpPr>
        <p:sp>
          <p:nvSpPr>
            <p:cNvPr id="40" name="Ellipse 39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r 17"/>
          <p:cNvGrpSpPr/>
          <p:nvPr/>
        </p:nvGrpSpPr>
        <p:grpSpPr>
          <a:xfrm>
            <a:off x="8222969" y="1508400"/>
            <a:ext cx="237291" cy="1890380"/>
            <a:chOff x="904001" y="1508807"/>
            <a:chExt cx="237291" cy="1890380"/>
          </a:xfrm>
        </p:grpSpPr>
        <p:sp>
          <p:nvSpPr>
            <p:cNvPr id="53" name="Ellipse 5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8" name="Ellipse 57"/>
          <p:cNvSpPr/>
          <p:nvPr/>
        </p:nvSpPr>
        <p:spPr>
          <a:xfrm>
            <a:off x="2705657" y="764520"/>
            <a:ext cx="331200" cy="4227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avec flèche 55"/>
          <p:cNvCxnSpPr/>
          <p:nvPr/>
        </p:nvCxnSpPr>
        <p:spPr>
          <a:xfrm>
            <a:off x="1141033" y="1629050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2449212" y="3705975"/>
            <a:ext cx="535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S1	S1	S1	</a:t>
            </a:r>
          </a:p>
          <a:p>
            <a:r>
              <a:rPr lang="en-GB" dirty="0" smtClean="0"/>
              <a:t>S2	S3	S2</a:t>
            </a:r>
          </a:p>
          <a:p>
            <a:r>
              <a:rPr lang="en-GB" dirty="0" smtClean="0"/>
              <a:t>S2	S3	S3</a:t>
            </a:r>
            <a:endParaRPr lang="en-GB" dirty="0" smtClean="0"/>
          </a:p>
        </p:txBody>
      </p:sp>
      <p:cxnSp>
        <p:nvCxnSpPr>
          <p:cNvPr id="57" name="Connecteur droit avec flèche 56"/>
          <p:cNvCxnSpPr>
            <a:stCxn id="7" idx="4"/>
            <a:endCxn id="13" idx="1"/>
          </p:cNvCxnSpPr>
          <p:nvPr/>
        </p:nvCxnSpPr>
        <p:spPr>
          <a:xfrm rot="16200000" flipH="1">
            <a:off x="1118917" y="2503286"/>
            <a:ext cx="666922" cy="78731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2039351" y="1627462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2050452" y="3282237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13" idx="7"/>
            <a:endCxn id="16" idx="3"/>
          </p:cNvCxnSpPr>
          <p:nvPr/>
        </p:nvCxnSpPr>
        <p:spPr>
          <a:xfrm rot="5400000" flipH="1" flipV="1">
            <a:off x="2099372" y="2460138"/>
            <a:ext cx="619184" cy="81395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72265" y="777478"/>
            <a:ext cx="7848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		T		C		C		G		T		G		T		A	</a:t>
            </a:r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233257" y="1451292"/>
            <a:ext cx="4670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</a:t>
            </a:r>
            <a:r>
              <a:rPr lang="en-GB" dirty="0" smtClean="0"/>
              <a:t>1		S2		S3</a:t>
            </a:r>
            <a:endParaRPr lang="en-GB" dirty="0"/>
          </a:p>
        </p:txBody>
      </p:sp>
      <p:grpSp>
        <p:nvGrpSpPr>
          <p:cNvPr id="2" name="Grouper 8"/>
          <p:cNvGrpSpPr/>
          <p:nvPr/>
        </p:nvGrpSpPr>
        <p:grpSpPr>
          <a:xfrm>
            <a:off x="904001" y="1508807"/>
            <a:ext cx="237291" cy="1890380"/>
            <a:chOff x="904001" y="1508807"/>
            <a:chExt cx="237291" cy="1890380"/>
          </a:xfrm>
        </p:grpSpPr>
        <p:sp>
          <p:nvSpPr>
            <p:cNvPr id="4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r 9"/>
          <p:cNvGrpSpPr/>
          <p:nvPr/>
        </p:nvGrpSpPr>
        <p:grpSpPr>
          <a:xfrm>
            <a:off x="1830284" y="1508400"/>
            <a:ext cx="237291" cy="1890380"/>
            <a:chOff x="904001" y="1508807"/>
            <a:chExt cx="237291" cy="1890380"/>
          </a:xfrm>
        </p:grpSpPr>
        <p:sp>
          <p:nvSpPr>
            <p:cNvPr id="11" name="Ellipse 10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13"/>
          <p:cNvGrpSpPr/>
          <p:nvPr/>
        </p:nvGrpSpPr>
        <p:grpSpPr>
          <a:xfrm>
            <a:off x="2750354" y="1508400"/>
            <a:ext cx="237291" cy="1890380"/>
            <a:chOff x="904001" y="1508807"/>
            <a:chExt cx="237291" cy="1890380"/>
          </a:xfrm>
        </p:grpSpPr>
        <p:sp>
          <p:nvSpPr>
            <p:cNvPr id="15" name="Ellipse 14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r 17"/>
          <p:cNvGrpSpPr/>
          <p:nvPr/>
        </p:nvGrpSpPr>
        <p:grpSpPr>
          <a:xfrm>
            <a:off x="3683382" y="1508400"/>
            <a:ext cx="237291" cy="1890380"/>
            <a:chOff x="904001" y="1508807"/>
            <a:chExt cx="237291" cy="1890380"/>
          </a:xfrm>
        </p:grpSpPr>
        <p:sp>
          <p:nvSpPr>
            <p:cNvPr id="19" name="Ellipse 18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r 8"/>
          <p:cNvGrpSpPr/>
          <p:nvPr/>
        </p:nvGrpSpPr>
        <p:grpSpPr>
          <a:xfrm>
            <a:off x="4610196" y="1508807"/>
            <a:ext cx="237291" cy="1890380"/>
            <a:chOff x="904001" y="1508807"/>
            <a:chExt cx="237291" cy="1890380"/>
          </a:xfrm>
        </p:grpSpPr>
        <p:sp>
          <p:nvSpPr>
            <p:cNvPr id="49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r 9"/>
          <p:cNvGrpSpPr/>
          <p:nvPr/>
        </p:nvGrpSpPr>
        <p:grpSpPr>
          <a:xfrm>
            <a:off x="5536479" y="1508400"/>
            <a:ext cx="237291" cy="1890380"/>
            <a:chOff x="904001" y="1508807"/>
            <a:chExt cx="237291" cy="1890380"/>
          </a:xfrm>
        </p:grpSpPr>
        <p:sp>
          <p:nvSpPr>
            <p:cNvPr id="46" name="Ellipse 45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13"/>
          <p:cNvGrpSpPr/>
          <p:nvPr/>
        </p:nvGrpSpPr>
        <p:grpSpPr>
          <a:xfrm>
            <a:off x="6456549" y="1508400"/>
            <a:ext cx="237291" cy="1890380"/>
            <a:chOff x="904001" y="1508807"/>
            <a:chExt cx="237291" cy="1890380"/>
          </a:xfrm>
        </p:grpSpPr>
        <p:sp>
          <p:nvSpPr>
            <p:cNvPr id="43" name="Ellipse 4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r 17"/>
          <p:cNvGrpSpPr/>
          <p:nvPr/>
        </p:nvGrpSpPr>
        <p:grpSpPr>
          <a:xfrm>
            <a:off x="7389577" y="1508400"/>
            <a:ext cx="237291" cy="1890380"/>
            <a:chOff x="904001" y="1508807"/>
            <a:chExt cx="237291" cy="1890380"/>
          </a:xfrm>
        </p:grpSpPr>
        <p:sp>
          <p:nvSpPr>
            <p:cNvPr id="40" name="Ellipse 39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r 17"/>
          <p:cNvGrpSpPr/>
          <p:nvPr/>
        </p:nvGrpSpPr>
        <p:grpSpPr>
          <a:xfrm>
            <a:off x="8222969" y="1508400"/>
            <a:ext cx="237291" cy="1890380"/>
            <a:chOff x="904001" y="1508807"/>
            <a:chExt cx="237291" cy="1890380"/>
          </a:xfrm>
        </p:grpSpPr>
        <p:sp>
          <p:nvSpPr>
            <p:cNvPr id="53" name="Ellipse 5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8" name="Ellipse 57"/>
          <p:cNvSpPr/>
          <p:nvPr/>
        </p:nvSpPr>
        <p:spPr>
          <a:xfrm>
            <a:off x="8170095" y="764520"/>
            <a:ext cx="331200" cy="4227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avec flèche 55"/>
          <p:cNvCxnSpPr/>
          <p:nvPr/>
        </p:nvCxnSpPr>
        <p:spPr>
          <a:xfrm>
            <a:off x="1141033" y="1629050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2449212" y="3705975"/>
            <a:ext cx="535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S1	S1	S1	S1	S2	S3	S1	S1	S1	</a:t>
            </a:r>
          </a:p>
          <a:p>
            <a:r>
              <a:rPr lang="en-GB" dirty="0" smtClean="0"/>
              <a:t>S1	S1	S1	S1	S2	S2	S2	S3	S2</a:t>
            </a:r>
          </a:p>
          <a:p>
            <a:r>
              <a:rPr lang="en-GB" dirty="0" smtClean="0"/>
              <a:t>S1	S1	S1	S1	S2	S2	S2	S3	S3</a:t>
            </a:r>
            <a:endParaRPr lang="en-GB" dirty="0" smtClean="0"/>
          </a:p>
        </p:txBody>
      </p:sp>
      <p:cxnSp>
        <p:nvCxnSpPr>
          <p:cNvPr id="57" name="Connecteur droit avec flèche 56"/>
          <p:cNvCxnSpPr>
            <a:stCxn id="7" idx="4"/>
            <a:endCxn id="13" idx="1"/>
          </p:cNvCxnSpPr>
          <p:nvPr/>
        </p:nvCxnSpPr>
        <p:spPr>
          <a:xfrm rot="16200000" flipH="1">
            <a:off x="1118917" y="2503286"/>
            <a:ext cx="666922" cy="78731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2039351" y="1627462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2050452" y="3282237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13" idx="7"/>
            <a:endCxn id="16" idx="3"/>
          </p:cNvCxnSpPr>
          <p:nvPr/>
        </p:nvCxnSpPr>
        <p:spPr>
          <a:xfrm rot="5400000" flipH="1" flipV="1">
            <a:off x="2099372" y="2460138"/>
            <a:ext cx="619184" cy="81395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2989431" y="1625874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19" idx="5"/>
            <a:endCxn id="50" idx="1"/>
          </p:cNvCxnSpPr>
          <p:nvPr/>
        </p:nvCxnSpPr>
        <p:spPr>
          <a:xfrm rot="16200000" flipH="1">
            <a:off x="3901066" y="1680633"/>
            <a:ext cx="724707" cy="71698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/>
          <p:nvPr/>
        </p:nvCxnSpPr>
        <p:spPr>
          <a:xfrm>
            <a:off x="2976472" y="2452271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>
            <a:endCxn id="49" idx="3"/>
          </p:cNvCxnSpPr>
          <p:nvPr/>
        </p:nvCxnSpPr>
        <p:spPr>
          <a:xfrm flipV="1">
            <a:off x="3904925" y="1730880"/>
            <a:ext cx="770863" cy="66230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>
            <a:off x="2989431" y="3283825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>
            <a:endCxn id="48" idx="2"/>
          </p:cNvCxnSpPr>
          <p:nvPr/>
        </p:nvCxnSpPr>
        <p:spPr>
          <a:xfrm rot="16200000" flipH="1">
            <a:off x="4786391" y="2559275"/>
            <a:ext cx="765870" cy="75508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3904925" y="3285413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4849273" y="2450683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>
            <a:off x="4830663" y="1624286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>
            <a:stCxn id="48" idx="7"/>
            <a:endCxn id="43" idx="3"/>
          </p:cNvCxnSpPr>
          <p:nvPr/>
        </p:nvCxnSpPr>
        <p:spPr>
          <a:xfrm rot="5400000" flipH="1" flipV="1">
            <a:off x="5392044" y="2046611"/>
            <a:ext cx="1446234" cy="81395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/>
          <p:nvPr/>
        </p:nvCxnSpPr>
        <p:spPr>
          <a:xfrm>
            <a:off x="5788515" y="2453859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 rot="16200000" flipH="1">
            <a:off x="5781397" y="2493683"/>
            <a:ext cx="666922" cy="78731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>
            <a:off x="6695626" y="1630638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7641613" y="1632226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>
            <a:off x="6695626" y="2457035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rot="16200000" flipH="1">
            <a:off x="6721113" y="2449590"/>
            <a:ext cx="666922" cy="78731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>
            <a:off x="7563859" y="3292247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endCxn id="54" idx="2"/>
          </p:cNvCxnSpPr>
          <p:nvPr/>
        </p:nvCxnSpPr>
        <p:spPr>
          <a:xfrm rot="5400000" flipH="1" flipV="1">
            <a:off x="7542367" y="2495712"/>
            <a:ext cx="692246" cy="68166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72265" y="777478"/>
            <a:ext cx="7848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		T		C		C		G		T		G		T		A	</a:t>
            </a:r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233257" y="1451292"/>
            <a:ext cx="4670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</a:t>
            </a:r>
            <a:r>
              <a:rPr lang="en-GB" dirty="0" smtClean="0"/>
              <a:t>1		S2		S3</a:t>
            </a:r>
            <a:endParaRPr lang="en-GB" dirty="0"/>
          </a:p>
        </p:txBody>
      </p:sp>
      <p:grpSp>
        <p:nvGrpSpPr>
          <p:cNvPr id="2" name="Grouper 8"/>
          <p:cNvGrpSpPr/>
          <p:nvPr/>
        </p:nvGrpSpPr>
        <p:grpSpPr>
          <a:xfrm>
            <a:off x="904001" y="1508807"/>
            <a:ext cx="237291" cy="1890380"/>
            <a:chOff x="904001" y="1508807"/>
            <a:chExt cx="237291" cy="1890380"/>
          </a:xfrm>
        </p:grpSpPr>
        <p:sp>
          <p:nvSpPr>
            <p:cNvPr id="4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r 9"/>
          <p:cNvGrpSpPr/>
          <p:nvPr/>
        </p:nvGrpSpPr>
        <p:grpSpPr>
          <a:xfrm>
            <a:off x="1830284" y="1508400"/>
            <a:ext cx="237291" cy="1890380"/>
            <a:chOff x="904001" y="1508807"/>
            <a:chExt cx="237291" cy="1890380"/>
          </a:xfrm>
        </p:grpSpPr>
        <p:sp>
          <p:nvSpPr>
            <p:cNvPr id="11" name="Ellipse 10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13"/>
          <p:cNvGrpSpPr/>
          <p:nvPr/>
        </p:nvGrpSpPr>
        <p:grpSpPr>
          <a:xfrm>
            <a:off x="2750354" y="1508400"/>
            <a:ext cx="237291" cy="1890380"/>
            <a:chOff x="904001" y="1508807"/>
            <a:chExt cx="237291" cy="1890380"/>
          </a:xfrm>
        </p:grpSpPr>
        <p:sp>
          <p:nvSpPr>
            <p:cNvPr id="15" name="Ellipse 14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r 17"/>
          <p:cNvGrpSpPr/>
          <p:nvPr/>
        </p:nvGrpSpPr>
        <p:grpSpPr>
          <a:xfrm>
            <a:off x="3683382" y="1508400"/>
            <a:ext cx="237291" cy="1890380"/>
            <a:chOff x="904001" y="1508807"/>
            <a:chExt cx="237291" cy="1890380"/>
          </a:xfrm>
        </p:grpSpPr>
        <p:sp>
          <p:nvSpPr>
            <p:cNvPr id="19" name="Ellipse 18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r 8"/>
          <p:cNvGrpSpPr/>
          <p:nvPr/>
        </p:nvGrpSpPr>
        <p:grpSpPr>
          <a:xfrm>
            <a:off x="4610196" y="1508807"/>
            <a:ext cx="237291" cy="1890380"/>
            <a:chOff x="904001" y="1508807"/>
            <a:chExt cx="237291" cy="1890380"/>
          </a:xfrm>
        </p:grpSpPr>
        <p:sp>
          <p:nvSpPr>
            <p:cNvPr id="49" name="Ellipse 3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r 9"/>
          <p:cNvGrpSpPr/>
          <p:nvPr/>
        </p:nvGrpSpPr>
        <p:grpSpPr>
          <a:xfrm>
            <a:off x="5536479" y="1508400"/>
            <a:ext cx="237291" cy="1890380"/>
            <a:chOff x="904001" y="1508807"/>
            <a:chExt cx="237291" cy="1890380"/>
          </a:xfrm>
        </p:grpSpPr>
        <p:sp>
          <p:nvSpPr>
            <p:cNvPr id="46" name="Ellipse 45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r 13"/>
          <p:cNvGrpSpPr/>
          <p:nvPr/>
        </p:nvGrpSpPr>
        <p:grpSpPr>
          <a:xfrm>
            <a:off x="6456549" y="1508400"/>
            <a:ext cx="237291" cy="1890380"/>
            <a:chOff x="904001" y="1508807"/>
            <a:chExt cx="237291" cy="1890380"/>
          </a:xfrm>
        </p:grpSpPr>
        <p:sp>
          <p:nvSpPr>
            <p:cNvPr id="43" name="Ellipse 4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r 17"/>
          <p:cNvGrpSpPr/>
          <p:nvPr/>
        </p:nvGrpSpPr>
        <p:grpSpPr>
          <a:xfrm>
            <a:off x="7389577" y="1508400"/>
            <a:ext cx="237291" cy="1890380"/>
            <a:chOff x="904001" y="1508807"/>
            <a:chExt cx="237291" cy="1890380"/>
          </a:xfrm>
        </p:grpSpPr>
        <p:sp>
          <p:nvSpPr>
            <p:cNvPr id="40" name="Ellipse 39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r 17"/>
          <p:cNvGrpSpPr/>
          <p:nvPr/>
        </p:nvGrpSpPr>
        <p:grpSpPr>
          <a:xfrm>
            <a:off x="8222969" y="1508400"/>
            <a:ext cx="237291" cy="1890380"/>
            <a:chOff x="904001" y="1508807"/>
            <a:chExt cx="237291" cy="1890380"/>
          </a:xfrm>
        </p:grpSpPr>
        <p:sp>
          <p:nvSpPr>
            <p:cNvPr id="53" name="Ellipse 52"/>
            <p:cNvSpPr/>
            <p:nvPr/>
          </p:nvSpPr>
          <p:spPr>
            <a:xfrm rot="20460000">
              <a:off x="904005" y="150880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 rot="20460000">
              <a:off x="904001" y="233585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 rot="20460000">
              <a:off x="908035" y="3165187"/>
              <a:ext cx="233257" cy="234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8" name="Ellipse 57"/>
          <p:cNvSpPr/>
          <p:nvPr/>
        </p:nvSpPr>
        <p:spPr>
          <a:xfrm>
            <a:off x="8170095" y="764520"/>
            <a:ext cx="331200" cy="4227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avec flèche 55"/>
          <p:cNvCxnSpPr/>
          <p:nvPr/>
        </p:nvCxnSpPr>
        <p:spPr>
          <a:xfrm>
            <a:off x="1141033" y="1629050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2449212" y="3705975"/>
            <a:ext cx="535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S1	S1	S1	S1	S2	S3	S1	S1	S1	</a:t>
            </a:r>
          </a:p>
          <a:p>
            <a:r>
              <a:rPr lang="en-GB" dirty="0" smtClean="0"/>
              <a:t>S1	S1	S1	S1	S2	S2	S2	S3	S2</a:t>
            </a:r>
          </a:p>
          <a:p>
            <a:r>
              <a:rPr lang="en-GB" dirty="0" smtClean="0"/>
              <a:t>S1	S1	S1	S1	S2	S2	S2	S3	S3</a:t>
            </a:r>
            <a:endParaRPr lang="en-GB" dirty="0" smtClean="0"/>
          </a:p>
        </p:txBody>
      </p:sp>
      <p:cxnSp>
        <p:nvCxnSpPr>
          <p:cNvPr id="59" name="Connecteur droit avec flèche 58"/>
          <p:cNvCxnSpPr/>
          <p:nvPr/>
        </p:nvCxnSpPr>
        <p:spPr>
          <a:xfrm>
            <a:off x="2039351" y="1627462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2989431" y="1625874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19" idx="5"/>
            <a:endCxn id="50" idx="1"/>
          </p:cNvCxnSpPr>
          <p:nvPr/>
        </p:nvCxnSpPr>
        <p:spPr>
          <a:xfrm rot="16200000" flipH="1">
            <a:off x="3901066" y="1680633"/>
            <a:ext cx="724707" cy="71698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>
            <a:endCxn id="48" idx="2"/>
          </p:cNvCxnSpPr>
          <p:nvPr/>
        </p:nvCxnSpPr>
        <p:spPr>
          <a:xfrm rot="16200000" flipH="1">
            <a:off x="4786391" y="2559275"/>
            <a:ext cx="765870" cy="755081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4849273" y="2450683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>
            <a:stCxn id="48" idx="7"/>
            <a:endCxn id="43" idx="3"/>
          </p:cNvCxnSpPr>
          <p:nvPr/>
        </p:nvCxnSpPr>
        <p:spPr>
          <a:xfrm rot="5400000" flipH="1" flipV="1">
            <a:off x="5392044" y="2046611"/>
            <a:ext cx="1446234" cy="81395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/>
          <p:cNvCxnSpPr/>
          <p:nvPr/>
        </p:nvCxnSpPr>
        <p:spPr>
          <a:xfrm>
            <a:off x="5788515" y="2453859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>
            <a:off x="6695626" y="1630638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7641613" y="1632226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rot="16200000" flipH="1">
            <a:off x="6721113" y="2449590"/>
            <a:ext cx="666922" cy="78731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>
            <a:off x="7563859" y="3292247"/>
            <a:ext cx="72000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endCxn id="54" idx="2"/>
          </p:cNvCxnSpPr>
          <p:nvPr/>
        </p:nvCxnSpPr>
        <p:spPr>
          <a:xfrm rot="5400000" flipH="1" flipV="1">
            <a:off x="7542367" y="2495712"/>
            <a:ext cx="692246" cy="68166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552</Words>
  <Application>Microsoft Macintosh PowerPoint</Application>
  <PresentationFormat>Présentation à l'écran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</vt:vector>
  </TitlesOfParts>
  <Company>J2-Reliance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Damien Arnol</dc:creator>
  <cp:lastModifiedBy>Damien Arnol</cp:lastModifiedBy>
  <cp:revision>33</cp:revision>
  <dcterms:created xsi:type="dcterms:W3CDTF">2013-03-17T10:18:30Z</dcterms:created>
  <dcterms:modified xsi:type="dcterms:W3CDTF">2013-03-17T13:11:23Z</dcterms:modified>
</cp:coreProperties>
</file>