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5" r:id="rId4"/>
    <p:sldId id="274" r:id="rId5"/>
    <p:sldId id="275" r:id="rId6"/>
    <p:sldId id="276" r:id="rId7"/>
    <p:sldId id="277" r:id="rId8"/>
    <p:sldId id="278" r:id="rId9"/>
    <p:sldId id="269" r:id="rId10"/>
    <p:sldId id="257" r:id="rId11"/>
    <p:sldId id="279" r:id="rId12"/>
    <p:sldId id="280" r:id="rId13"/>
    <p:sldId id="281" r:id="rId14"/>
    <p:sldId id="270" r:id="rId15"/>
    <p:sldId id="267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66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3D60D-DF74-480B-BAED-0569C1047E99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28A49-ED9D-47FB-93C2-00A768DC28A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28A49-ED9D-47FB-93C2-00A768DC28A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58A9-2F45-4AFB-9527-76467A51E7FC}" type="datetimeFigureOut">
              <a:rPr lang="de-DE" smtClean="0"/>
              <a:pPr/>
              <a:t>05.05.2012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B619-E917-4D40-822F-183D1E5D715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9168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Exercise</a:t>
            </a:r>
            <a:r>
              <a:rPr lang="de-DE" sz="2400" b="1" dirty="0"/>
              <a:t> Sheet 3 </a:t>
            </a:r>
          </a:p>
          <a:p>
            <a:pPr algn="ctr"/>
            <a:endParaRPr lang="de-DE" sz="2400" b="1" dirty="0" smtClean="0"/>
          </a:p>
          <a:p>
            <a:pPr algn="ctr"/>
            <a:r>
              <a:rPr lang="de-DE" sz="2400" b="1" dirty="0" err="1" smtClean="0"/>
              <a:t>Probability</a:t>
            </a:r>
            <a:r>
              <a:rPr lang="de-DE" sz="2400" b="1" dirty="0" smtClean="0"/>
              <a:t> </a:t>
            </a:r>
            <a:r>
              <a:rPr lang="de-DE" sz="2400" b="1" dirty="0" err="1"/>
              <a:t>Density</a:t>
            </a:r>
            <a:r>
              <a:rPr lang="de-DE" sz="2400" b="1" dirty="0"/>
              <a:t> </a:t>
            </a:r>
            <a:r>
              <a:rPr lang="de-DE" sz="2400" b="1" dirty="0" err="1"/>
              <a:t>Estimation</a:t>
            </a:r>
            <a:endParaRPr lang="de-DE" sz="2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93305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Till Rohrmann - 343756</a:t>
            </a:r>
          </a:p>
          <a:p>
            <a:pPr algn="ctr"/>
            <a:r>
              <a:rPr lang="de-DE" b="1" dirty="0" smtClean="0"/>
              <a:t>Jens Krenzin - 319308</a:t>
            </a:r>
            <a:endParaRPr lang="de-DE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21" y="2276872"/>
            <a:ext cx="8926078" cy="352839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1628800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Nature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660232" y="170080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24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27584" y="558924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- More horizontal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vertical</a:t>
            </a:r>
            <a:r>
              <a:rPr lang="de-DE" b="1" dirty="0" smtClean="0"/>
              <a:t> </a:t>
            </a:r>
            <a:r>
              <a:rPr lang="de-DE" b="1" dirty="0" err="1" smtClean="0"/>
              <a:t>lines</a:t>
            </a:r>
            <a:endParaRPr lang="de-DE" b="1" dirty="0" smtClean="0"/>
          </a:p>
          <a:p>
            <a:r>
              <a:rPr lang="de-DE" b="1" dirty="0" smtClean="0"/>
              <a:t>- More </a:t>
            </a:r>
            <a:r>
              <a:rPr lang="de-DE" b="1" dirty="0" err="1" smtClean="0"/>
              <a:t>homogenous</a:t>
            </a:r>
            <a:r>
              <a:rPr lang="de-DE" b="1" dirty="0" smtClean="0"/>
              <a:t> </a:t>
            </a:r>
            <a:r>
              <a:rPr lang="de-DE" b="1" dirty="0" err="1" smtClean="0"/>
              <a:t>structure</a:t>
            </a:r>
            <a:endParaRPr lang="de-DE" b="1" dirty="0" smtClean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539552" y="2564904"/>
            <a:ext cx="0" cy="26642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827584" y="5517232"/>
            <a:ext cx="741682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7951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29208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7544" y="1628800"/>
            <a:ext cx="20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</a:t>
            </a:r>
            <a:r>
              <a:rPr lang="de-DE" b="1" dirty="0" err="1" smtClean="0"/>
              <a:t>Buildings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6660232" y="1700808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24</a:t>
            </a:r>
            <a:endParaRPr lang="de-DE" b="1" dirty="0"/>
          </a:p>
        </p:txBody>
      </p:sp>
      <p:pic>
        <p:nvPicPr>
          <p:cNvPr id="13" name="Grafik 12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21" y="2276872"/>
            <a:ext cx="8926077" cy="352839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27584" y="558924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- More diagonal </a:t>
            </a:r>
            <a:r>
              <a:rPr lang="de-DE" b="1" dirty="0" err="1" smtClean="0"/>
              <a:t>lines</a:t>
            </a:r>
            <a:endParaRPr lang="de-DE" b="1" dirty="0" smtClean="0"/>
          </a:p>
          <a:p>
            <a:r>
              <a:rPr lang="de-DE" b="1" dirty="0" smtClean="0"/>
              <a:t>- More </a:t>
            </a:r>
            <a:r>
              <a:rPr lang="de-DE" b="1" dirty="0" err="1" smtClean="0"/>
              <a:t>inhomogenous</a:t>
            </a:r>
            <a:r>
              <a:rPr lang="de-DE" b="1" dirty="0" smtClean="0"/>
              <a:t> </a:t>
            </a:r>
            <a:r>
              <a:rPr lang="de-DE" b="1" dirty="0" err="1" smtClean="0"/>
              <a:t>structure</a:t>
            </a:r>
            <a:endParaRPr lang="de-DE" b="1" dirty="0" smtClean="0"/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539552" y="2564904"/>
            <a:ext cx="0" cy="26642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827584" y="5517232"/>
            <a:ext cx="741682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7951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29208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8"/>
            <a:ext cx="6984776" cy="501682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6309320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Nature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7092280" y="6237312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48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331640" y="6093296"/>
            <a:ext cx="60486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88024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1259632" y="1484784"/>
            <a:ext cx="0" cy="44644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9959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3.2 PCA: Image Data</a:t>
            </a:r>
            <a:endParaRPr lang="de-DE" sz="2400" b="1" dirty="0"/>
          </a:p>
        </p:txBody>
      </p:sp>
      <p:pic>
        <p:nvPicPr>
          <p:cNvPr id="6" name="Grafik 5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9"/>
            <a:ext cx="6984776" cy="501681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23528" y="836712"/>
            <a:ext cx="56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PCs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used</a:t>
            </a:r>
            <a:r>
              <a:rPr lang="de-DE" b="1" dirty="0" smtClean="0"/>
              <a:t>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patches</a:t>
            </a:r>
            <a:r>
              <a:rPr lang="de-DE" b="1" dirty="0" smtClean="0"/>
              <a:t> (</a:t>
            </a:r>
            <a:r>
              <a:rPr lang="de-DE" b="1" dirty="0" err="1" smtClean="0"/>
              <a:t>shown</a:t>
            </a:r>
            <a:r>
              <a:rPr lang="de-DE" b="1" dirty="0" smtClean="0"/>
              <a:t> </a:t>
            </a:r>
            <a:r>
              <a:rPr lang="de-DE" b="1" dirty="0" err="1" smtClean="0"/>
              <a:t>as</a:t>
            </a:r>
            <a:r>
              <a:rPr lang="de-DE" b="1" dirty="0" smtClean="0"/>
              <a:t> 8*8 </a:t>
            </a:r>
            <a:r>
              <a:rPr lang="de-DE" b="1" dirty="0" err="1" smtClean="0"/>
              <a:t>image</a:t>
            </a:r>
            <a:r>
              <a:rPr lang="de-DE" b="1" dirty="0" smtClean="0"/>
              <a:t> </a:t>
            </a:r>
            <a:r>
              <a:rPr lang="de-DE" b="1" dirty="0" err="1" smtClean="0"/>
              <a:t>patch</a:t>
            </a:r>
            <a:r>
              <a:rPr lang="de-DE" b="1" dirty="0" smtClean="0"/>
              <a:t>)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79512" y="6309320"/>
            <a:ext cx="20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Category</a:t>
            </a:r>
            <a:r>
              <a:rPr lang="de-DE" b="1" u="sng" dirty="0" smtClean="0"/>
              <a:t>:</a:t>
            </a:r>
            <a:r>
              <a:rPr lang="de-DE" b="1" dirty="0" smtClean="0"/>
              <a:t> </a:t>
            </a:r>
            <a:r>
              <a:rPr lang="de-DE" b="1" dirty="0" err="1" smtClean="0"/>
              <a:t>Buildings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7092280" y="6237312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Shown</a:t>
            </a:r>
            <a:r>
              <a:rPr lang="de-DE" b="1" u="sng" dirty="0" smtClean="0"/>
              <a:t> PCs</a:t>
            </a:r>
            <a:r>
              <a:rPr lang="de-DE" b="1" dirty="0" smtClean="0"/>
              <a:t>: 48</a:t>
            </a:r>
            <a:endParaRPr lang="de-DE" b="1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1331640" y="6093296"/>
            <a:ext cx="604867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788024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1259632" y="1484784"/>
            <a:ext cx="0" cy="44644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899592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3.3 </a:t>
            </a:r>
            <a:r>
              <a:rPr lang="de-DE" sz="3600" b="1" dirty="0" err="1" smtClean="0"/>
              <a:t>Kernel</a:t>
            </a:r>
            <a:r>
              <a:rPr lang="de-DE" sz="3600" b="1" dirty="0" smtClean="0"/>
              <a:t> PCA: </a:t>
            </a:r>
            <a:r>
              <a:rPr lang="de-DE" sz="3600" b="1" dirty="0" err="1" smtClean="0"/>
              <a:t>Toy</a:t>
            </a:r>
            <a:r>
              <a:rPr lang="de-DE" sz="3600" b="1" dirty="0" smtClean="0"/>
              <a:t> Data</a:t>
            </a:r>
            <a:endParaRPr lang="de-DE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</a:t>
            </a:r>
            <a:r>
              <a:rPr lang="de-DE" b="1" dirty="0" err="1" smtClean="0"/>
              <a:t>Toy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6876256" y="1052736"/>
            <a:ext cx="1990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err="1" smtClean="0"/>
              <a:t>Used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distributions</a:t>
            </a:r>
            <a:r>
              <a:rPr lang="de-DE" b="1" u="sng" dirty="0" smtClean="0"/>
              <a:t>:</a:t>
            </a:r>
          </a:p>
          <a:p>
            <a:endParaRPr lang="de-DE" b="1" dirty="0" smtClean="0"/>
          </a:p>
          <a:p>
            <a:r>
              <a:rPr lang="de-DE" b="1" dirty="0" smtClean="0"/>
              <a:t>N([-0.5,-0.2],0.1)</a:t>
            </a:r>
          </a:p>
          <a:p>
            <a:endParaRPr lang="de-DE" b="1" dirty="0" smtClean="0"/>
          </a:p>
          <a:p>
            <a:r>
              <a:rPr lang="de-DE" b="1" dirty="0" smtClean="0"/>
              <a:t>N([0,0.6],0.1)</a:t>
            </a:r>
          </a:p>
          <a:p>
            <a:endParaRPr lang="de-DE" b="1" dirty="0" smtClean="0"/>
          </a:p>
          <a:p>
            <a:r>
              <a:rPr lang="de-DE" b="1" dirty="0" smtClean="0"/>
              <a:t>N([0.5,0],0.1)</a:t>
            </a:r>
          </a:p>
          <a:p>
            <a:endParaRPr lang="de-DE" b="1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Kernel</a:t>
            </a:r>
            <a:r>
              <a:rPr lang="de-DE" b="1" dirty="0" smtClean="0"/>
              <a:t> PCA </a:t>
            </a:r>
            <a:r>
              <a:rPr lang="de-DE" b="1" dirty="0" err="1" smtClean="0"/>
              <a:t>with</a:t>
            </a:r>
            <a:r>
              <a:rPr lang="de-DE" b="1" dirty="0" smtClean="0"/>
              <a:t> RBF </a:t>
            </a:r>
            <a:r>
              <a:rPr lang="de-DE" b="1" dirty="0" err="1" smtClean="0"/>
              <a:t>Kernel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724128" y="1844824"/>
            <a:ext cx="320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</a:t>
            </a:r>
            <a:r>
              <a:rPr lang="de-DE" b="1" dirty="0" err="1" smtClean="0"/>
              <a:t>Colored</a:t>
            </a:r>
            <a:r>
              <a:rPr lang="de-DE" b="1" dirty="0" smtClean="0"/>
              <a:t> </a:t>
            </a:r>
            <a:r>
              <a:rPr lang="de-DE" b="1" dirty="0" err="1" smtClean="0"/>
              <a:t>Lines</a:t>
            </a:r>
            <a:r>
              <a:rPr lang="de-DE" b="1" dirty="0" smtClean="0"/>
              <a:t> </a:t>
            </a:r>
            <a:r>
              <a:rPr lang="de-DE" b="1" dirty="0" err="1" smtClean="0"/>
              <a:t>are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endParaRPr lang="de-DE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2204864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11560" y="1628800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Used</a:t>
            </a:r>
            <a:r>
              <a:rPr lang="de-DE" b="1" dirty="0" smtClean="0"/>
              <a:t> Test </a:t>
            </a:r>
            <a:r>
              <a:rPr lang="de-DE" b="1" dirty="0" err="1" smtClean="0"/>
              <a:t>Grid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2987824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07904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355976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5004048" y="2924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724128" y="29249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2987824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707904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355976" y="35010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5004048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652120" y="35010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915816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563888" y="4077072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421196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13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004048" y="4077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14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652120" y="40770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915816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563888" y="4653136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17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421196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18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5004048" y="4653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65212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915816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21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3563888" y="5229200"/>
            <a:ext cx="44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22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211960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5004048" y="5229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24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652120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25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940152" y="1844824"/>
            <a:ext cx="27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Every </a:t>
            </a:r>
            <a:r>
              <a:rPr lang="de-DE" b="1" dirty="0" err="1" smtClean="0"/>
              <a:t>point</a:t>
            </a:r>
            <a:r>
              <a:rPr lang="de-DE" b="1" dirty="0" smtClean="0"/>
              <a:t> </a:t>
            </a:r>
            <a:r>
              <a:rPr lang="de-DE" b="1" dirty="0" err="1" smtClean="0"/>
              <a:t>has</a:t>
            </a:r>
            <a:r>
              <a:rPr lang="de-DE" b="1" dirty="0" smtClean="0"/>
              <a:t> a </a:t>
            </a:r>
            <a:r>
              <a:rPr lang="de-DE" b="1" dirty="0" err="1" smtClean="0"/>
              <a:t>number</a:t>
            </a:r>
            <a:endParaRPr lang="de-DE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3.3 </a:t>
            </a:r>
            <a:r>
              <a:rPr lang="de-DE" sz="2400" b="1" dirty="0" err="1" smtClean="0"/>
              <a:t>Kernel</a:t>
            </a:r>
            <a:r>
              <a:rPr lang="de-DE" sz="2400" b="1" dirty="0" smtClean="0"/>
              <a:t> PCA: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6" name="Grafik 5" descr="33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348880"/>
            <a:ext cx="5342858" cy="400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980728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Projections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20608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Outlier</a:t>
            </a:r>
            <a:endParaRPr lang="de-DE" b="1" dirty="0" smtClean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403648" y="2420888"/>
            <a:ext cx="144016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52120" y="908720"/>
            <a:ext cx="265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- </a:t>
            </a:r>
            <a:r>
              <a:rPr lang="de-DE" b="1" dirty="0" err="1" smtClean="0"/>
              <a:t>Projections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  <a:p>
            <a:r>
              <a:rPr lang="de-DE" b="1" dirty="0" err="1" smtClean="0"/>
              <a:t>show</a:t>
            </a:r>
            <a:r>
              <a:rPr lang="de-DE" b="1" dirty="0" smtClean="0"/>
              <a:t> a </a:t>
            </a:r>
            <a:r>
              <a:rPr lang="de-DE" b="1" dirty="0" err="1" smtClean="0"/>
              <a:t>common</a:t>
            </a:r>
            <a:r>
              <a:rPr lang="de-DE" b="1" dirty="0" smtClean="0"/>
              <a:t> </a:t>
            </a:r>
            <a:r>
              <a:rPr lang="de-DE" b="1" dirty="0" err="1" smtClean="0"/>
              <a:t>behavior</a:t>
            </a:r>
            <a:endParaRPr lang="de-DE" b="1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52120" y="1988840"/>
            <a:ext cx="3346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dirty="0" smtClean="0"/>
              <a:t> </a:t>
            </a:r>
            <a:r>
              <a:rPr lang="de-DE" b="1" dirty="0" err="1" smtClean="0"/>
              <a:t>variances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projection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  <a:p>
            <a:r>
              <a:rPr lang="de-DE" b="1" dirty="0" err="1" smtClean="0"/>
              <a:t>are</a:t>
            </a:r>
            <a:r>
              <a:rPr lang="de-DE" b="1" dirty="0" smtClean="0"/>
              <a:t> all </a:t>
            </a:r>
            <a:r>
              <a:rPr lang="de-DE" b="1" dirty="0" err="1" smtClean="0"/>
              <a:t>high</a:t>
            </a:r>
            <a:r>
              <a:rPr lang="de-DE" b="1" dirty="0" smtClean="0"/>
              <a:t> </a:t>
            </a:r>
            <a:r>
              <a:rPr lang="de-DE" b="1" dirty="0" err="1" smtClean="0"/>
              <a:t>enough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distinguish</a:t>
            </a:r>
            <a:endParaRPr lang="de-DE" b="1" dirty="0" smtClean="0"/>
          </a:p>
          <a:p>
            <a:r>
              <a:rPr lang="de-DE" b="1" dirty="0" err="1" smtClean="0"/>
              <a:t>projection</a:t>
            </a:r>
            <a:r>
              <a:rPr lang="de-DE" b="1" dirty="0" smtClean="0"/>
              <a:t> </a:t>
            </a:r>
            <a:r>
              <a:rPr lang="de-DE" b="1" dirty="0" err="1" smtClean="0"/>
              <a:t>values</a:t>
            </a:r>
            <a:endParaRPr lang="de-DE" b="1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52120" y="3284984"/>
            <a:ext cx="3321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DE" b="1" dirty="0" smtClean="0"/>
              <a:t> </a:t>
            </a:r>
            <a:r>
              <a:rPr lang="de-DE" b="1" dirty="0" err="1" smtClean="0"/>
              <a:t>sometimes</a:t>
            </a:r>
            <a:r>
              <a:rPr lang="de-DE" b="1" dirty="0" smtClean="0"/>
              <a:t> </a:t>
            </a:r>
            <a:r>
              <a:rPr lang="de-DE" b="1" dirty="0" err="1" smtClean="0"/>
              <a:t>one</a:t>
            </a:r>
            <a:r>
              <a:rPr lang="de-DE" b="1" dirty="0" smtClean="0"/>
              <a:t> </a:t>
            </a:r>
            <a:r>
              <a:rPr lang="de-DE" b="1" dirty="0" err="1" smtClean="0"/>
              <a:t>or</a:t>
            </a:r>
            <a:r>
              <a:rPr lang="de-DE" b="1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outliers</a:t>
            </a:r>
            <a:endParaRPr lang="de-DE" b="1" dirty="0" smtClean="0"/>
          </a:p>
          <a:p>
            <a:r>
              <a:rPr lang="de-DE" b="1" dirty="0" err="1" smtClean="0"/>
              <a:t>occur</a:t>
            </a:r>
            <a:r>
              <a:rPr lang="de-DE" b="1" dirty="0" smtClean="0"/>
              <a:t> </a:t>
            </a:r>
            <a:r>
              <a:rPr lang="de-DE" b="1" dirty="0" err="1" smtClean="0"/>
              <a:t>which</a:t>
            </a:r>
            <a:r>
              <a:rPr lang="de-DE" b="1" dirty="0" smtClean="0"/>
              <a:t> </a:t>
            </a:r>
            <a:r>
              <a:rPr lang="de-DE" b="1" dirty="0" err="1" smtClean="0"/>
              <a:t>show</a:t>
            </a:r>
            <a:r>
              <a:rPr lang="de-DE" b="1" dirty="0" smtClean="0"/>
              <a:t> an </a:t>
            </a:r>
            <a:r>
              <a:rPr lang="de-DE" b="1" dirty="0" err="1" smtClean="0"/>
              <a:t>uncommon</a:t>
            </a:r>
            <a:endParaRPr lang="de-DE" b="1" dirty="0" smtClean="0"/>
          </a:p>
          <a:p>
            <a:r>
              <a:rPr lang="de-DE" b="1" dirty="0" err="1" smtClean="0"/>
              <a:t>behaviour</a:t>
            </a:r>
            <a:endParaRPr lang="de-DE" b="1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5652120" y="4581128"/>
            <a:ext cx="3480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u="sng" dirty="0" smtClean="0"/>
              <a:t>-&gt; The RBF </a:t>
            </a:r>
            <a:r>
              <a:rPr lang="de-DE" b="1" u="sng" dirty="0" err="1" smtClean="0"/>
              <a:t>Kernel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is</a:t>
            </a:r>
            <a:r>
              <a:rPr lang="de-DE" b="1" u="sng" dirty="0" smtClean="0"/>
              <a:t> just an</a:t>
            </a:r>
          </a:p>
          <a:p>
            <a:r>
              <a:rPr lang="de-DE" b="1" u="sng" dirty="0" err="1" smtClean="0"/>
              <a:t>estimation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for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the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scalar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products</a:t>
            </a:r>
            <a:r>
              <a:rPr lang="de-DE" b="1" u="sng" dirty="0" smtClean="0"/>
              <a:t>!</a:t>
            </a:r>
          </a:p>
          <a:p>
            <a:r>
              <a:rPr lang="de-DE" b="1" u="sng" dirty="0" err="1" smtClean="0"/>
              <a:t>Outliers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can</a:t>
            </a:r>
            <a:r>
              <a:rPr lang="de-DE" b="1" u="sng" dirty="0" smtClean="0"/>
              <a:t> </a:t>
            </a:r>
            <a:r>
              <a:rPr lang="de-DE" b="1" u="sng" dirty="0" err="1" smtClean="0"/>
              <a:t>occur</a:t>
            </a:r>
            <a:r>
              <a:rPr lang="de-DE" b="1" u="sng" dirty="0" smtClean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3.1 </a:t>
            </a:r>
            <a:r>
              <a:rPr lang="de-DE" sz="3600" b="1" dirty="0" err="1" smtClean="0"/>
              <a:t>Toy</a:t>
            </a:r>
            <a:r>
              <a:rPr lang="de-DE" sz="3600" b="1" dirty="0" smtClean="0"/>
              <a:t> Data</a:t>
            </a:r>
            <a:endParaRPr lang="de-DE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a) </a:t>
            </a:r>
            <a:r>
              <a:rPr lang="de-DE" b="1" dirty="0" err="1" smtClean="0"/>
              <a:t>Scatter</a:t>
            </a:r>
            <a:r>
              <a:rPr lang="de-DE" b="1" dirty="0" smtClean="0"/>
              <a:t> Plot:</a:t>
            </a:r>
            <a:endParaRPr lang="de-DE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34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Scatter</a:t>
            </a:r>
            <a:r>
              <a:rPr lang="de-DE" b="1" dirty="0" smtClean="0"/>
              <a:t> Plot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/>
              <a:t>eigenvectors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499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b) </a:t>
            </a:r>
            <a:r>
              <a:rPr lang="de-DE" b="1" dirty="0" err="1" smtClean="0"/>
              <a:t>Scatter</a:t>
            </a:r>
            <a:r>
              <a:rPr lang="de-DE" b="1" dirty="0" smtClean="0"/>
              <a:t> Plot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toy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PCs </a:t>
            </a:r>
            <a:r>
              <a:rPr lang="de-DE" b="1" dirty="0" err="1" smtClean="0"/>
              <a:t>as</a:t>
            </a:r>
            <a:r>
              <a:rPr lang="de-DE" b="1" dirty="0" smtClean="0"/>
              <a:t> </a:t>
            </a:r>
            <a:r>
              <a:rPr lang="de-DE" b="1" dirty="0" err="1" smtClean="0"/>
              <a:t>coordinates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277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Fully</a:t>
            </a:r>
            <a:r>
              <a:rPr lang="de-DE" b="1" dirty="0" smtClean="0"/>
              <a:t>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:</a:t>
            </a:r>
            <a:endParaRPr lang="de-D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8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(</a:t>
            </a:r>
            <a:r>
              <a:rPr lang="de-DE" b="1" dirty="0" err="1" smtClean="0"/>
              <a:t>only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xa1):</a:t>
            </a:r>
            <a:endParaRPr lang="de-D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/>
              <a:t>Problem 3.1 </a:t>
            </a:r>
            <a:r>
              <a:rPr lang="de-DE" sz="2400" b="1" dirty="0" err="1" smtClean="0"/>
              <a:t>Toy</a:t>
            </a:r>
            <a:r>
              <a:rPr lang="de-DE" sz="2400" b="1" dirty="0" smtClean="0"/>
              <a:t> Data</a:t>
            </a:r>
            <a:endParaRPr lang="de-DE" sz="2400" b="1" dirty="0"/>
          </a:p>
        </p:txBody>
      </p:sp>
      <p:pic>
        <p:nvPicPr>
          <p:cNvPr id="11" name="Grafik 10" descr="3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342858" cy="40000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1560" y="1628800"/>
            <a:ext cx="387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c) </a:t>
            </a:r>
            <a:r>
              <a:rPr lang="de-DE" b="1" dirty="0" err="1" smtClean="0"/>
              <a:t>Reconstructed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(</a:t>
            </a:r>
            <a:r>
              <a:rPr lang="de-DE" b="1" dirty="0" err="1" smtClean="0"/>
              <a:t>only</a:t>
            </a:r>
            <a:r>
              <a:rPr lang="de-DE" b="1" dirty="0" smtClean="0"/>
              <a:t> </a:t>
            </a:r>
            <a:r>
              <a:rPr lang="de-DE" b="1" dirty="0" err="1" smtClean="0"/>
              <a:t>using</a:t>
            </a:r>
            <a:r>
              <a:rPr lang="de-DE" b="1" dirty="0" smtClean="0"/>
              <a:t> xa2):</a:t>
            </a:r>
            <a:endParaRPr lang="de-D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6369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smtClean="0"/>
              <a:t>Problem 3.2 PCA: Image Data</a:t>
            </a:r>
            <a:endParaRPr lang="de-DE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Bildschirmpräsentation (4:3)</PresentationFormat>
  <Paragraphs>106</Paragraphs>
  <Slides>18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Jens</dc:creator>
  <cp:lastModifiedBy>Jens</cp:lastModifiedBy>
  <cp:revision>34</cp:revision>
  <dcterms:created xsi:type="dcterms:W3CDTF">2012-04-29T16:35:23Z</dcterms:created>
  <dcterms:modified xsi:type="dcterms:W3CDTF">2012-05-05T17:22:16Z</dcterms:modified>
</cp:coreProperties>
</file>