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0"/>
  </p:normalViewPr>
  <p:slideViewPr>
    <p:cSldViewPr>
      <p:cViewPr>
        <p:scale>
          <a:sx n="121" d="100"/>
          <a:sy n="121" d="100"/>
        </p:scale>
        <p:origin x="134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15.12.16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12414" y="1745567"/>
            <a:ext cx="1116000" cy="11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smtClean="0">
                <a:solidFill>
                  <a:schemeClr val="tx1"/>
                </a:solidFill>
              </a:rPr>
              <a:t>rank</a:t>
            </a:r>
          </a:p>
        </p:txBody>
      </p: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049638"/>
              </p:ext>
            </p:extLst>
          </p:nvPr>
        </p:nvGraphicFramePr>
        <p:xfrm>
          <a:off x="325945" y="2933576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3" imgW="584200" imgH="279400" progId="Equation.3">
                  <p:embed/>
                </p:oleObj>
              </mc:Choice>
              <mc:Fallback>
                <p:oleObj name="Equation" r:id="rId3" imgW="584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945" y="2933576"/>
                        <a:ext cx="584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112414" y="3356992"/>
            <a:ext cx="1116000" cy="11153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a</a:t>
            </a:r>
            <a:r>
              <a:rPr lang="de-DE" sz="2200" b="1" dirty="0" err="1" smtClean="0">
                <a:solidFill>
                  <a:schemeClr val="tx1"/>
                </a:solidFill>
              </a:rPr>
              <a:t>dj.</a:t>
            </a:r>
            <a:r>
              <a:rPr lang="de-DE" sz="2200" b="1" dirty="0" smtClean="0">
                <a:solidFill>
                  <a:schemeClr val="tx1"/>
                </a:solidFill>
              </a:rPr>
              <a:t> </a:t>
            </a:r>
            <a:r>
              <a:rPr lang="de-DE" sz="2200" b="1" dirty="0" err="1" smtClean="0">
                <a:solidFill>
                  <a:schemeClr val="tx1"/>
                </a:solidFill>
              </a:rPr>
              <a:t>l</a:t>
            </a:r>
            <a:r>
              <a:rPr lang="de-DE" sz="2200" b="1" dirty="0" err="1" smtClean="0">
                <a:solidFill>
                  <a:schemeClr val="tx1"/>
                </a:solidFill>
              </a:rPr>
              <a:t>ist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98110"/>
              </p:ext>
            </p:extLst>
          </p:nvPr>
        </p:nvGraphicFramePr>
        <p:xfrm>
          <a:off x="331583" y="4550614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5" imgW="609600" imgH="279400" progId="Equation.3">
                  <p:embed/>
                </p:oleObj>
              </mc:Choice>
              <mc:Fallback>
                <p:oleObj name="Equation" r:id="rId5" imgW="609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583" y="4550614"/>
                        <a:ext cx="60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ounded Rectangle 8"/>
          <p:cNvSpPr/>
          <p:nvPr/>
        </p:nvSpPr>
        <p:spPr>
          <a:xfrm>
            <a:off x="3708872" y="2129719"/>
            <a:ext cx="1901243" cy="2088232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flatMap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8"/>
          <p:cNvSpPr/>
          <p:nvPr/>
        </p:nvSpPr>
        <p:spPr>
          <a:xfrm>
            <a:off x="6088689" y="2650372"/>
            <a:ext cx="1521325" cy="1046929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8076183" y="2650371"/>
            <a:ext cx="1675784" cy="1046929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015130"/>
              </p:ext>
            </p:extLst>
          </p:nvPr>
        </p:nvGraphicFramePr>
        <p:xfrm>
          <a:off x="6671551" y="3201323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7" imgW="355600" imgH="330200" progId="Equation.3">
                  <p:embed/>
                </p:oleObj>
              </mc:Choice>
              <mc:Fallback>
                <p:oleObj name="Equation" r:id="rId7" imgW="355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1551" y="3201323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95005"/>
              </p:ext>
            </p:extLst>
          </p:nvPr>
        </p:nvGraphicFramePr>
        <p:xfrm>
          <a:off x="8501325" y="2992972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9" imgW="825500" imgH="685800" progId="Equation.3">
                  <p:embed/>
                </p:oleObj>
              </mc:Choice>
              <mc:Fallback>
                <p:oleObj name="Equation" r:id="rId9" imgW="825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1325" y="2992972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8"/>
          <p:cNvSpPr/>
          <p:nvPr/>
        </p:nvSpPr>
        <p:spPr>
          <a:xfrm>
            <a:off x="1475656" y="2650372"/>
            <a:ext cx="1744307" cy="1046929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561412"/>
              </p:ext>
            </p:extLst>
          </p:nvPr>
        </p:nvGraphicFramePr>
        <p:xfrm>
          <a:off x="1604859" y="3239423"/>
          <a:ext cx="148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1" imgW="1485900" imgH="292100" progId="Equation.3">
                  <p:embed/>
                </p:oleObj>
              </mc:Choice>
              <mc:Fallback>
                <p:oleObj name="Equation" r:id="rId11" imgW="1485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4859" y="3239423"/>
                        <a:ext cx="148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3731" y="2763096"/>
            <a:ext cx="1702172" cy="12084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29" idx="5"/>
          </p:cNvCxnSpPr>
          <p:nvPr/>
        </p:nvCxnSpPr>
        <p:spPr>
          <a:xfrm>
            <a:off x="1064980" y="2698133"/>
            <a:ext cx="410676" cy="24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9" idx="7"/>
          </p:cNvCxnSpPr>
          <p:nvPr/>
        </p:nvCxnSpPr>
        <p:spPr>
          <a:xfrm flipV="1">
            <a:off x="1064980" y="3307132"/>
            <a:ext cx="410675" cy="21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  <a:endCxn id="43" idx="1"/>
          </p:cNvCxnSpPr>
          <p:nvPr/>
        </p:nvCxnSpPr>
        <p:spPr>
          <a:xfrm flipV="1">
            <a:off x="3219963" y="3173835"/>
            <a:ext cx="4889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5" idx="1"/>
          </p:cNvCxnSpPr>
          <p:nvPr/>
        </p:nvCxnSpPr>
        <p:spPr>
          <a:xfrm>
            <a:off x="5610115" y="3173835"/>
            <a:ext cx="4785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6" idx="1"/>
          </p:cNvCxnSpPr>
          <p:nvPr/>
        </p:nvCxnSpPr>
        <p:spPr>
          <a:xfrm flipV="1">
            <a:off x="7610014" y="3173836"/>
            <a:ext cx="4661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Till Rohrmann</cp:lastModifiedBy>
  <cp:revision>66</cp:revision>
  <dcterms:created xsi:type="dcterms:W3CDTF">2012-10-30T10:05:52Z</dcterms:created>
  <dcterms:modified xsi:type="dcterms:W3CDTF">2016-12-15T20:56:45Z</dcterms:modified>
</cp:coreProperties>
</file>