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1" d="100"/>
          <a:sy n="121" d="100"/>
        </p:scale>
        <p:origin x="-408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15816" y="2996952"/>
            <a:ext cx="3240360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map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624009"/>
              </p:ext>
            </p:extLst>
          </p:nvPr>
        </p:nvGraphicFramePr>
        <p:xfrm>
          <a:off x="3213100" y="3378200"/>
          <a:ext cx="2654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3" imgW="2654300" imgH="381000" progId="Equation.3">
                  <p:embed/>
                </p:oleObj>
              </mc:Choice>
              <mc:Fallback>
                <p:oleObj name="Equation" r:id="rId3" imgW="26543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3100" y="3378200"/>
                        <a:ext cx="2654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/>
          <p:cNvSpPr/>
          <p:nvPr/>
        </p:nvSpPr>
        <p:spPr>
          <a:xfrm>
            <a:off x="3995936" y="4077072"/>
            <a:ext cx="100070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m</a:t>
            </a:r>
            <a:r>
              <a:rPr lang="de-DE" sz="2200" b="1" dirty="0" err="1" smtClean="0">
                <a:solidFill>
                  <a:schemeClr val="tx1"/>
                </a:solidFill>
              </a:rPr>
              <a:t>atrix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Arrow Connector 14"/>
          <p:cNvCxnSpPr/>
          <p:nvPr/>
        </p:nvCxnSpPr>
        <p:spPr>
          <a:xfrm flipV="1">
            <a:off x="4499992" y="3789040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k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644281"/>
              </p:ext>
            </p:extLst>
          </p:nvPr>
        </p:nvGraphicFramePr>
        <p:xfrm>
          <a:off x="3419872" y="5229200"/>
          <a:ext cx="212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5" imgW="2120900" imgH="279400" progId="Equation.3">
                  <p:embed/>
                </p:oleObj>
              </mc:Choice>
              <mc:Fallback>
                <p:oleObj name="Equation" r:id="rId5" imgW="2120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872" y="5229200"/>
                        <a:ext cx="2120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14"/>
          <p:cNvCxnSpPr/>
          <p:nvPr/>
        </p:nvCxnSpPr>
        <p:spPr>
          <a:xfrm flipV="1">
            <a:off x="4499992" y="2708920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8"/>
          <p:cNvSpPr/>
          <p:nvPr/>
        </p:nvSpPr>
        <p:spPr>
          <a:xfrm>
            <a:off x="2915816" y="1916832"/>
            <a:ext cx="3240360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groupBy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35" name="Objek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936170"/>
              </p:ext>
            </p:extLst>
          </p:nvPr>
        </p:nvGraphicFramePr>
        <p:xfrm>
          <a:off x="4211960" y="2348880"/>
          <a:ext cx="698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7" imgW="698500" imgH="228600" progId="Equation.3">
                  <p:embed/>
                </p:oleObj>
              </mc:Choice>
              <mc:Fallback>
                <p:oleObj name="Equation" r:id="rId7" imgW="698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1960" y="2348880"/>
                        <a:ext cx="698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ounded Rectangle 8"/>
          <p:cNvSpPr/>
          <p:nvPr/>
        </p:nvSpPr>
        <p:spPr>
          <a:xfrm>
            <a:off x="2915816" y="836712"/>
            <a:ext cx="3240360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reduce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14"/>
          <p:cNvCxnSpPr/>
          <p:nvPr/>
        </p:nvCxnSpPr>
        <p:spPr>
          <a:xfrm flipV="1">
            <a:off x="4499992" y="1628800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k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953974"/>
              </p:ext>
            </p:extLst>
          </p:nvPr>
        </p:nvGraphicFramePr>
        <p:xfrm>
          <a:off x="3176588" y="1192213"/>
          <a:ext cx="276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9" imgW="2768600" imgH="381000" progId="Equation.3">
                  <p:embed/>
                </p:oleObj>
              </mc:Choice>
              <mc:Fallback>
                <p:oleObj name="Equation" r:id="rId9" imgW="27686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76588" y="1192213"/>
                        <a:ext cx="2768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stsffap</cp:lastModifiedBy>
  <cp:revision>46</cp:revision>
  <dcterms:created xsi:type="dcterms:W3CDTF">2012-10-30T10:05:52Z</dcterms:created>
  <dcterms:modified xsi:type="dcterms:W3CDTF">2014-06-11T12:20:20Z</dcterms:modified>
</cp:coreProperties>
</file>