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1" d="100"/>
          <a:sy n="121" d="100"/>
        </p:scale>
        <p:origin x="-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267744" y="2060848"/>
            <a:ext cx="4536504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join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15816" y="3140968"/>
            <a:ext cx="115212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>
                <a:solidFill>
                  <a:schemeClr val="tx1"/>
                </a:solidFill>
              </a:rPr>
              <a:t>m</a:t>
            </a:r>
            <a:r>
              <a:rPr lang="de-DE" sz="2200" b="1" dirty="0" err="1" smtClean="0">
                <a:solidFill>
                  <a:schemeClr val="tx1"/>
                </a:solidFill>
              </a:rPr>
              <a:t>atrix</a:t>
            </a:r>
            <a:r>
              <a:rPr lang="de-DE" sz="2200" b="1" dirty="0" smtClean="0">
                <a:solidFill>
                  <a:schemeClr val="tx1"/>
                </a:solidFill>
              </a:rPr>
              <a:t> A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30" name="Straight Arrow Connector 14"/>
          <p:cNvCxnSpPr/>
          <p:nvPr/>
        </p:nvCxnSpPr>
        <p:spPr>
          <a:xfrm flipV="1">
            <a:off x="3491880" y="285293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210515"/>
              </p:ext>
            </p:extLst>
          </p:nvPr>
        </p:nvGraphicFramePr>
        <p:xfrm>
          <a:off x="2501900" y="2466975"/>
          <a:ext cx="4076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3" imgW="4076700" imgH="330200" progId="Equation.3">
                  <p:embed/>
                </p:oleObj>
              </mc:Choice>
              <mc:Fallback>
                <p:oleObj name="Equation" r:id="rId3" imgW="40767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1900" y="2466975"/>
                        <a:ext cx="4076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395105"/>
              </p:ext>
            </p:extLst>
          </p:nvPr>
        </p:nvGraphicFramePr>
        <p:xfrm>
          <a:off x="2267744" y="4293096"/>
          <a:ext cx="212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5" imgW="2120900" imgH="279400" progId="Equation.3">
                  <p:embed/>
                </p:oleObj>
              </mc:Choice>
              <mc:Fallback>
                <p:oleObj name="Equation" r:id="rId5" imgW="2120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7744" y="4293096"/>
                        <a:ext cx="2120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/>
          <p:cNvSpPr/>
          <p:nvPr/>
        </p:nvSpPr>
        <p:spPr>
          <a:xfrm>
            <a:off x="5076056" y="3140968"/>
            <a:ext cx="114471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>
                <a:solidFill>
                  <a:schemeClr val="tx1"/>
                </a:solidFill>
              </a:rPr>
              <a:t>m</a:t>
            </a:r>
            <a:r>
              <a:rPr lang="de-DE" sz="2200" b="1" dirty="0" err="1" smtClean="0">
                <a:solidFill>
                  <a:schemeClr val="tx1"/>
                </a:solidFill>
              </a:rPr>
              <a:t>atrix</a:t>
            </a:r>
            <a:r>
              <a:rPr lang="de-DE" sz="2200" b="1" dirty="0" smtClean="0">
                <a:solidFill>
                  <a:schemeClr val="tx1"/>
                </a:solidFill>
              </a:rPr>
              <a:t> B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Arrow Connector 14"/>
          <p:cNvCxnSpPr/>
          <p:nvPr/>
        </p:nvCxnSpPr>
        <p:spPr>
          <a:xfrm flipV="1">
            <a:off x="5652120" y="285293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k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302486"/>
              </p:ext>
            </p:extLst>
          </p:nvPr>
        </p:nvGraphicFramePr>
        <p:xfrm>
          <a:off x="4572000" y="4293096"/>
          <a:ext cx="212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7" imgW="2120900" imgH="279400" progId="Equation.3">
                  <p:embed/>
                </p:oleObj>
              </mc:Choice>
              <mc:Fallback>
                <p:oleObj name="Equation" r:id="rId7" imgW="2120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4293096"/>
                        <a:ext cx="2120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14"/>
          <p:cNvCxnSpPr/>
          <p:nvPr/>
        </p:nvCxnSpPr>
        <p:spPr>
          <a:xfrm flipV="1">
            <a:off x="4499992" y="177281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8"/>
          <p:cNvSpPr/>
          <p:nvPr/>
        </p:nvSpPr>
        <p:spPr>
          <a:xfrm>
            <a:off x="2267744" y="980728"/>
            <a:ext cx="4536504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map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35" name="Objek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886167"/>
              </p:ext>
            </p:extLst>
          </p:nvPr>
        </p:nvGraphicFramePr>
        <p:xfrm>
          <a:off x="3038475" y="1316038"/>
          <a:ext cx="3111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9" imgW="3111500" imgH="381000" progId="Equation.3">
                  <p:embed/>
                </p:oleObj>
              </mc:Choice>
              <mc:Fallback>
                <p:oleObj name="Equation" r:id="rId9" imgW="31115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38475" y="1316038"/>
                        <a:ext cx="3111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stsffap</cp:lastModifiedBy>
  <cp:revision>42</cp:revision>
  <dcterms:created xsi:type="dcterms:W3CDTF">2012-10-30T10:05:52Z</dcterms:created>
  <dcterms:modified xsi:type="dcterms:W3CDTF">2014-06-11T10:40:39Z</dcterms:modified>
</cp:coreProperties>
</file>