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09/06/14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67744" y="2060848"/>
            <a:ext cx="453650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15816" y="3140968"/>
            <a:ext cx="115212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A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Straight Arrow Connector 14"/>
          <p:cNvCxnSpPr/>
          <p:nvPr/>
        </p:nvCxnSpPr>
        <p:spPr>
          <a:xfrm flipV="1">
            <a:off x="349188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403366"/>
              </p:ext>
            </p:extLst>
          </p:nvPr>
        </p:nvGraphicFramePr>
        <p:xfrm>
          <a:off x="2501900" y="2466975"/>
          <a:ext cx="407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4076700" imgH="330200" progId="Equation.3">
                  <p:embed/>
                </p:oleObj>
              </mc:Choice>
              <mc:Fallback>
                <p:oleObj name="Equation" r:id="rId3" imgW="4076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1900" y="2466975"/>
                        <a:ext cx="407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91763"/>
              </p:ext>
            </p:extLst>
          </p:nvPr>
        </p:nvGraphicFramePr>
        <p:xfrm>
          <a:off x="2267744" y="4293096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2120900" imgH="279400" progId="Equation.3">
                  <p:embed/>
                </p:oleObj>
              </mc:Choice>
              <mc:Fallback>
                <p:oleObj name="Equation" r:id="rId5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744" y="4293096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5076056" y="3140968"/>
            <a:ext cx="1144718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m</a:t>
            </a:r>
            <a:r>
              <a:rPr lang="de-DE" sz="2200" b="1" dirty="0" err="1" smtClean="0">
                <a:solidFill>
                  <a:schemeClr val="tx1"/>
                </a:solidFill>
              </a:rPr>
              <a:t>atrix</a:t>
            </a:r>
            <a:r>
              <a:rPr lang="de-DE" sz="2200" b="1" dirty="0" smtClean="0">
                <a:solidFill>
                  <a:schemeClr val="tx1"/>
                </a:solidFill>
              </a:rPr>
              <a:t> B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5652120" y="285293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407561"/>
              </p:ext>
            </p:extLst>
          </p:nvPr>
        </p:nvGraphicFramePr>
        <p:xfrm>
          <a:off x="4572000" y="4293096"/>
          <a:ext cx="212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7" imgW="2120900" imgH="279400" progId="Equation.3">
                  <p:embed/>
                </p:oleObj>
              </mc:Choice>
              <mc:Fallback>
                <p:oleObj name="Equation" r:id="rId7" imgW="2120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0" y="4293096"/>
                        <a:ext cx="2120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14"/>
          <p:cNvCxnSpPr/>
          <p:nvPr/>
        </p:nvCxnSpPr>
        <p:spPr>
          <a:xfrm flipV="1">
            <a:off x="4499992" y="177281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8"/>
          <p:cNvSpPr/>
          <p:nvPr/>
        </p:nvSpPr>
        <p:spPr>
          <a:xfrm>
            <a:off x="2267744" y="980728"/>
            <a:ext cx="453650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48470"/>
              </p:ext>
            </p:extLst>
          </p:nvPr>
        </p:nvGraphicFramePr>
        <p:xfrm>
          <a:off x="3038475" y="1316038"/>
          <a:ext cx="311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9" imgW="3111500" imgH="381000" progId="Equation.3">
                  <p:embed/>
                </p:oleObj>
              </mc:Choice>
              <mc:Fallback>
                <p:oleObj name="Equation" r:id="rId9" imgW="31115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38475" y="1316038"/>
                        <a:ext cx="3111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40</cp:revision>
  <dcterms:created xsi:type="dcterms:W3CDTF">2012-10-30T10:05:52Z</dcterms:created>
  <dcterms:modified xsi:type="dcterms:W3CDTF">2014-06-11T10:04:12Z</dcterms:modified>
</cp:coreProperties>
</file>