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1" d="100"/>
          <a:sy n="121" d="100"/>
        </p:scale>
        <p:origin x="-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987824" y="2060848"/>
            <a:ext cx="3096344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map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067944" y="3140968"/>
            <a:ext cx="1000702" cy="10081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200" b="1" dirty="0" err="1" smtClean="0">
                <a:solidFill>
                  <a:schemeClr val="tx1"/>
                </a:solidFill>
              </a:rPr>
              <a:t>matrix</a:t>
            </a:r>
            <a:endParaRPr lang="de-DE" sz="2200" b="1" dirty="0" smtClean="0">
              <a:solidFill>
                <a:schemeClr val="tx1"/>
              </a:solidFill>
            </a:endParaRPr>
          </a:p>
        </p:txBody>
      </p:sp>
      <p:cxnSp>
        <p:nvCxnSpPr>
          <p:cNvPr id="30" name="Straight Arrow Connector 14"/>
          <p:cNvCxnSpPr/>
          <p:nvPr/>
        </p:nvCxnSpPr>
        <p:spPr>
          <a:xfrm flipV="1">
            <a:off x="4572000" y="2852936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018665"/>
              </p:ext>
            </p:extLst>
          </p:nvPr>
        </p:nvGraphicFramePr>
        <p:xfrm>
          <a:off x="3352800" y="2498725"/>
          <a:ext cx="23749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3" imgW="2374900" imgH="266700" progId="Equation.3">
                  <p:embed/>
                </p:oleObj>
              </mc:Choice>
              <mc:Fallback>
                <p:oleObj name="Equation" r:id="rId3" imgW="23749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2498725"/>
                        <a:ext cx="23749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422286"/>
              </p:ext>
            </p:extLst>
          </p:nvPr>
        </p:nvGraphicFramePr>
        <p:xfrm>
          <a:off x="3419872" y="4149080"/>
          <a:ext cx="2120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5" imgW="2120900" imgH="279400" progId="Equation.3">
                  <p:embed/>
                </p:oleObj>
              </mc:Choice>
              <mc:Fallback>
                <p:oleObj name="Equation" r:id="rId5" imgW="21209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9872" y="4149080"/>
                        <a:ext cx="2120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Office Theme</vt:lpstr>
      <vt:lpstr>Microsoft Equation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ssc</dc:creator>
  <cp:lastModifiedBy>stsffap</cp:lastModifiedBy>
  <cp:revision>38</cp:revision>
  <dcterms:created xsi:type="dcterms:W3CDTF">2012-10-30T10:05:52Z</dcterms:created>
  <dcterms:modified xsi:type="dcterms:W3CDTF">2014-06-11T09:46:16Z</dcterms:modified>
</cp:coreProperties>
</file>