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1" d="100"/>
          <a:sy n="121" d="100"/>
        </p:scale>
        <p:origin x="-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rot="5400000" flipH="1" flipV="1">
            <a:off x="4104691" y="4075932"/>
            <a:ext cx="286546" cy="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699792" y="4221088"/>
            <a:ext cx="3096344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Join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71800" y="5301208"/>
            <a:ext cx="928694" cy="928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ones</a:t>
            </a:r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99792" y="3140968"/>
            <a:ext cx="3096344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Map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4104691" y="1915692"/>
            <a:ext cx="286546" cy="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699792" y="2060848"/>
            <a:ext cx="3096344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GroupBy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699792" y="836712"/>
            <a:ext cx="3096344" cy="929834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Reduce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i="1" dirty="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6200000" flipV="1">
            <a:off x="4104060" y="2996838"/>
            <a:ext cx="287808" cy="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860032" y="5301208"/>
            <a:ext cx="928694" cy="928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eye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22" name="Straight Arrow Connector 14"/>
          <p:cNvCxnSpPr/>
          <p:nvPr/>
        </p:nvCxnSpPr>
        <p:spPr>
          <a:xfrm flipV="1">
            <a:off x="3275856" y="501317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/>
          <p:cNvCxnSpPr/>
          <p:nvPr/>
        </p:nvCxnSpPr>
        <p:spPr>
          <a:xfrm flipV="1">
            <a:off x="5364088" y="501317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670408"/>
              </p:ext>
            </p:extLst>
          </p:nvPr>
        </p:nvGraphicFramePr>
        <p:xfrm>
          <a:off x="3181350" y="1196975"/>
          <a:ext cx="2095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2095500" imgH="533400" progId="Equation.3">
                  <p:embed/>
                </p:oleObj>
              </mc:Choice>
              <mc:Fallback>
                <p:oleObj name="Equation" r:id="rId3" imgW="20955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1350" y="1196975"/>
                        <a:ext cx="20955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450858"/>
              </p:ext>
            </p:extLst>
          </p:nvPr>
        </p:nvGraphicFramePr>
        <p:xfrm>
          <a:off x="3022600" y="3573463"/>
          <a:ext cx="2438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5" imgW="2438400" imgH="292100" progId="Equation.3">
                  <p:embed/>
                </p:oleObj>
              </mc:Choice>
              <mc:Fallback>
                <p:oleObj name="Equation" r:id="rId5" imgW="24384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22600" y="3573463"/>
                        <a:ext cx="2438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297010"/>
              </p:ext>
            </p:extLst>
          </p:nvPr>
        </p:nvGraphicFramePr>
        <p:xfrm>
          <a:off x="3513138" y="2486025"/>
          <a:ext cx="152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7" imgW="1524000" imgH="279400" progId="Equation.3">
                  <p:embed/>
                </p:oleObj>
              </mc:Choice>
              <mc:Fallback>
                <p:oleObj name="Equation" r:id="rId7" imgW="1524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3138" y="2486025"/>
                        <a:ext cx="152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251207"/>
              </p:ext>
            </p:extLst>
          </p:nvPr>
        </p:nvGraphicFramePr>
        <p:xfrm>
          <a:off x="3078163" y="4646613"/>
          <a:ext cx="2349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9" imgW="2349500" imgH="292100" progId="Equation.3">
                  <p:embed/>
                </p:oleObj>
              </mc:Choice>
              <mc:Fallback>
                <p:oleObj name="Equation" r:id="rId9" imgW="2349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78163" y="4646613"/>
                        <a:ext cx="2349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988592"/>
              </p:ext>
            </p:extLst>
          </p:nvPr>
        </p:nvGraphicFramePr>
        <p:xfrm>
          <a:off x="2339752" y="6309320"/>
          <a:ext cx="1790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1" imgW="1790700" imgH="279400" progId="Equation.3">
                  <p:embed/>
                </p:oleObj>
              </mc:Choice>
              <mc:Fallback>
                <p:oleObj name="Equation" r:id="rId11" imgW="17907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9752" y="6309320"/>
                        <a:ext cx="1790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852028"/>
              </p:ext>
            </p:extLst>
          </p:nvPr>
        </p:nvGraphicFramePr>
        <p:xfrm>
          <a:off x="4427984" y="6309320"/>
          <a:ext cx="1790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13" imgW="1790700" imgH="279400" progId="Equation.3">
                  <p:embed/>
                </p:oleObj>
              </mc:Choice>
              <mc:Fallback>
                <p:oleObj name="Equation" r:id="rId13" imgW="17907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27984" y="6309320"/>
                        <a:ext cx="1790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051720" y="2276872"/>
            <a:ext cx="3096344" cy="309634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/>
          <p:nvPr/>
        </p:nvCxnSpPr>
        <p:spPr>
          <a:xfrm>
            <a:off x="2051720" y="2924944"/>
            <a:ext cx="30963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051720" y="3501008"/>
            <a:ext cx="30963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051720" y="4077072"/>
            <a:ext cx="30963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051720" y="4653136"/>
            <a:ext cx="30963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27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Bildschirmpräsentation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Office Theme</vt:lpstr>
      <vt:lpstr>Equation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ssc</dc:creator>
  <cp:lastModifiedBy>stsffap</cp:lastModifiedBy>
  <cp:revision>34</cp:revision>
  <dcterms:created xsi:type="dcterms:W3CDTF">2012-10-30T10:05:52Z</dcterms:created>
  <dcterms:modified xsi:type="dcterms:W3CDTF">2014-06-11T09:21:42Z</dcterms:modified>
</cp:coreProperties>
</file>