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99792" y="4221088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cross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71800" y="5301208"/>
            <a:ext cx="100811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scalar</a:t>
            </a:r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788024" y="5301208"/>
            <a:ext cx="1000702" cy="10081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matrix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Arrow Connector 14"/>
          <p:cNvCxnSpPr/>
          <p:nvPr/>
        </p:nvCxnSpPr>
        <p:spPr>
          <a:xfrm flipV="1">
            <a:off x="3275856" y="501317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/>
          <p:nvPr/>
        </p:nvCxnSpPr>
        <p:spPr>
          <a:xfrm flipV="1">
            <a:off x="5292080" y="501317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284251"/>
              </p:ext>
            </p:extLst>
          </p:nvPr>
        </p:nvGraphicFramePr>
        <p:xfrm>
          <a:off x="2894013" y="4659313"/>
          <a:ext cx="271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2717800" imgH="266700" progId="Equation.3">
                  <p:embed/>
                </p:oleObj>
              </mc:Choice>
              <mc:Fallback>
                <p:oleObj name="Equation" r:id="rId3" imgW="2717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4013" y="4659313"/>
                        <a:ext cx="2717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1533"/>
              </p:ext>
            </p:extLst>
          </p:nvPr>
        </p:nvGraphicFramePr>
        <p:xfrm>
          <a:off x="2892425" y="6315075"/>
          <a:ext cx="685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685800" imgH="266700" progId="Equation.3">
                  <p:embed/>
                </p:oleObj>
              </mc:Choice>
              <mc:Fallback>
                <p:oleObj name="Equation" r:id="rId5" imgW="685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2425" y="6315075"/>
                        <a:ext cx="685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426566"/>
              </p:ext>
            </p:extLst>
          </p:nvPr>
        </p:nvGraphicFramePr>
        <p:xfrm>
          <a:off x="4139952" y="6309320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7" imgW="2120900" imgH="279400" progId="Equation.3">
                  <p:embed/>
                </p:oleObj>
              </mc:Choice>
              <mc:Fallback>
                <p:oleObj name="Equation" r:id="rId7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9952" y="6309320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35</cp:revision>
  <dcterms:created xsi:type="dcterms:W3CDTF">2012-10-30T10:05:52Z</dcterms:created>
  <dcterms:modified xsi:type="dcterms:W3CDTF">2014-06-11T09:28:22Z</dcterms:modified>
</cp:coreProperties>
</file>