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ppt/embeddings/Microsoft_Formel-Editor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31/03/14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Formel-Editor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Formel-Editor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Formel-Editor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4104691" y="4075932"/>
            <a:ext cx="286546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75756" y="4221088"/>
            <a:ext cx="3744416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75756" y="5301208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ones</a:t>
            </a: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99792" y="314096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104691" y="1915692"/>
            <a:ext cx="286546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99792" y="206084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99792" y="836712"/>
            <a:ext cx="3096344" cy="929834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i="1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4104060" y="2996838"/>
            <a:ext cx="287808" cy="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4068" y="5301208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eye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14"/>
          <p:cNvCxnSpPr/>
          <p:nvPr/>
        </p:nvCxnSpPr>
        <p:spPr>
          <a:xfrm flipV="1">
            <a:off x="2879812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/>
          <p:nvPr/>
        </p:nvCxnSpPr>
        <p:spPr>
          <a:xfrm flipV="1">
            <a:off x="5688124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02850"/>
              </p:ext>
            </p:extLst>
          </p:nvPr>
        </p:nvGraphicFramePr>
        <p:xfrm>
          <a:off x="3815916" y="1196752"/>
          <a:ext cx="825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rmel" r:id="rId3" imgW="825500" imgH="533400" progId="Equation.3">
                  <p:embed/>
                </p:oleObj>
              </mc:Choice>
              <mc:Fallback>
                <p:oleObj name="Formel" r:id="rId3" imgW="8255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916" y="1196752"/>
                        <a:ext cx="825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30807"/>
              </p:ext>
            </p:extLst>
          </p:nvPr>
        </p:nvGraphicFramePr>
        <p:xfrm>
          <a:off x="3599892" y="3573016"/>
          <a:ext cx="1282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Formel" r:id="rId5" imgW="1282700" imgH="292100" progId="Equation.3">
                  <p:embed/>
                </p:oleObj>
              </mc:Choice>
              <mc:Fallback>
                <p:oleObj name="Formel" r:id="rId5" imgW="1282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9892" y="3573016"/>
                        <a:ext cx="1282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7453"/>
              </p:ext>
            </p:extLst>
          </p:nvPr>
        </p:nvGraphicFramePr>
        <p:xfrm>
          <a:off x="2807804" y="2492896"/>
          <a:ext cx="293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Formel" r:id="rId7" imgW="2933700" imgH="266700" progId="Equation.3">
                  <p:embed/>
                </p:oleObj>
              </mc:Choice>
              <mc:Fallback>
                <p:oleObj name="Formel" r:id="rId7" imgW="2933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7804" y="2492896"/>
                        <a:ext cx="2933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383285"/>
              </p:ext>
            </p:extLst>
          </p:nvPr>
        </p:nvGraphicFramePr>
        <p:xfrm>
          <a:off x="2519772" y="4653136"/>
          <a:ext cx="346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ormel" r:id="rId9" imgW="3467100" imgH="279400" progId="Equation.3">
                  <p:embed/>
                </p:oleObj>
              </mc:Choice>
              <mc:Fallback>
                <p:oleObj name="Formel" r:id="rId9" imgW="3467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9772" y="4653136"/>
                        <a:ext cx="346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Formel-Editor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29</cp:revision>
  <dcterms:created xsi:type="dcterms:W3CDTF">2012-10-30T10:05:52Z</dcterms:created>
  <dcterms:modified xsi:type="dcterms:W3CDTF">2014-03-31T12:14:40Z</dcterms:modified>
</cp:coreProperties>
</file>