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1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10/07/14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99792" y="400506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0630"/>
              </p:ext>
            </p:extLst>
          </p:nvPr>
        </p:nvGraphicFramePr>
        <p:xfrm>
          <a:off x="3589338" y="4437063"/>
          <a:ext cx="130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1308100" imgH="292100" progId="Equation.3">
                  <p:embed/>
                </p:oleObj>
              </mc:Choice>
              <mc:Fallback>
                <p:oleObj name="Equation" r:id="rId3" imgW="1308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338" y="4437063"/>
                        <a:ext cx="1308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2699792" y="508518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smtClean="0">
                <a:solidFill>
                  <a:schemeClr val="tx1"/>
                </a:solidFill>
              </a:rPr>
              <a:t>rank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419872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877295"/>
              </p:ext>
            </p:extLst>
          </p:nvPr>
        </p:nvGraphicFramePr>
        <p:xfrm>
          <a:off x="3131840" y="6309320"/>
          <a:ext cx="54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546100" imgH="279400" progId="Equation.3">
                  <p:embed/>
                </p:oleObj>
              </mc:Choice>
              <mc:Fallback>
                <p:oleObj name="Equation" r:id="rId5" imgW="546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6309320"/>
                        <a:ext cx="54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427984" y="5085184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a</a:t>
            </a:r>
            <a:r>
              <a:rPr lang="de-DE" sz="2200" b="1" dirty="0" err="1" smtClean="0">
                <a:solidFill>
                  <a:schemeClr val="tx1"/>
                </a:solidFill>
              </a:rPr>
              <a:t>djacency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list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148064" y="479715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74786"/>
              </p:ext>
            </p:extLst>
          </p:nvPr>
        </p:nvGraphicFramePr>
        <p:xfrm>
          <a:off x="4823718" y="6308725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609600" imgH="279400" progId="Equation.3">
                  <p:embed/>
                </p:oleObj>
              </mc:Choice>
              <mc:Fallback>
                <p:oleObj name="Equation" r:id="rId7" imgW="609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3718" y="6308725"/>
                        <a:ext cx="60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371703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699792" y="292494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flatMap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263691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699792" y="1844824"/>
            <a:ext cx="316835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699792" y="476672"/>
            <a:ext cx="316835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1556792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11436"/>
              </p:ext>
            </p:extLst>
          </p:nvPr>
        </p:nvGraphicFramePr>
        <p:xfrm>
          <a:off x="3355975" y="33321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9" imgW="1892300" imgH="381000" progId="Equation.3">
                  <p:embed/>
                </p:oleObj>
              </mc:Choice>
              <mc:Fallback>
                <p:oleObj name="Equation" r:id="rId9" imgW="1892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5975" y="33321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61917"/>
              </p:ext>
            </p:extLst>
          </p:nvPr>
        </p:nvGraphicFramePr>
        <p:xfrm>
          <a:off x="4065588" y="2257425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1" imgW="355600" imgH="330200" progId="Equation.3">
                  <p:embed/>
                </p:oleObj>
              </mc:Choice>
              <mc:Fallback>
                <p:oleObj name="Equation" r:id="rId11" imgW="355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5588" y="2257425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837036"/>
              </p:ext>
            </p:extLst>
          </p:nvPr>
        </p:nvGraphicFramePr>
        <p:xfrm>
          <a:off x="3846513" y="836613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3" imgW="825500" imgH="685800" progId="Equation.3">
                  <p:embed/>
                </p:oleObj>
              </mc:Choice>
              <mc:Fallback>
                <p:oleObj name="Equation" r:id="rId13" imgW="825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6513" y="836613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52</cp:revision>
  <dcterms:created xsi:type="dcterms:W3CDTF">2012-10-30T10:05:52Z</dcterms:created>
  <dcterms:modified xsi:type="dcterms:W3CDTF">2014-07-10T16:31:12Z</dcterms:modified>
</cp:coreProperties>
</file>