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99792" y="4005064"/>
            <a:ext cx="316835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26222"/>
              </p:ext>
            </p:extLst>
          </p:nvPr>
        </p:nvGraphicFramePr>
        <p:xfrm>
          <a:off x="3131840" y="4437112"/>
          <a:ext cx="222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2222500" imgH="292100" progId="Equation.3">
                  <p:embed/>
                </p:oleObj>
              </mc:Choice>
              <mc:Fallback>
                <p:oleObj name="Equation" r:id="rId3" imgW="2222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4437112"/>
                        <a:ext cx="2222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2555776" y="5085184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A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3131840" y="479715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58787"/>
              </p:ext>
            </p:extLst>
          </p:nvPr>
        </p:nvGraphicFramePr>
        <p:xfrm>
          <a:off x="2051720" y="6309320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5" imgW="2120900" imgH="279400" progId="Equation.3">
                  <p:embed/>
                </p:oleObj>
              </mc:Choice>
              <mc:Fallback>
                <p:oleObj name="Equation" r:id="rId5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6309320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4860032" y="5085184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B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14"/>
          <p:cNvCxnSpPr/>
          <p:nvPr/>
        </p:nvCxnSpPr>
        <p:spPr>
          <a:xfrm flipV="1">
            <a:off x="5436096" y="479715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050830"/>
              </p:ext>
            </p:extLst>
          </p:nvPr>
        </p:nvGraphicFramePr>
        <p:xfrm>
          <a:off x="4355976" y="6309320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7" imgW="2120900" imgH="279400" progId="Equation.3">
                  <p:embed/>
                </p:oleObj>
              </mc:Choice>
              <mc:Fallback>
                <p:oleObj name="Equation" r:id="rId7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5976" y="6309320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14"/>
          <p:cNvCxnSpPr/>
          <p:nvPr/>
        </p:nvCxnSpPr>
        <p:spPr>
          <a:xfrm flipV="1">
            <a:off x="4283968" y="371703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"/>
          <p:cNvSpPr/>
          <p:nvPr/>
        </p:nvSpPr>
        <p:spPr>
          <a:xfrm>
            <a:off x="2699792" y="2924944"/>
            <a:ext cx="316835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4"/>
          <p:cNvCxnSpPr/>
          <p:nvPr/>
        </p:nvCxnSpPr>
        <p:spPr>
          <a:xfrm flipV="1">
            <a:off x="4283968" y="263691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8"/>
          <p:cNvSpPr/>
          <p:nvPr/>
        </p:nvSpPr>
        <p:spPr>
          <a:xfrm>
            <a:off x="2699792" y="1844824"/>
            <a:ext cx="316835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2699792" y="548680"/>
            <a:ext cx="3168352" cy="1008112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14"/>
          <p:cNvCxnSpPr/>
          <p:nvPr/>
        </p:nvCxnSpPr>
        <p:spPr>
          <a:xfrm flipV="1">
            <a:off x="4283968" y="155679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57568"/>
              </p:ext>
            </p:extLst>
          </p:nvPr>
        </p:nvGraphicFramePr>
        <p:xfrm>
          <a:off x="2771800" y="3356992"/>
          <a:ext cx="306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8" imgW="3060700" imgH="330200" progId="Equation.3">
                  <p:embed/>
                </p:oleObj>
              </mc:Choice>
              <mc:Fallback>
                <p:oleObj name="Equation" r:id="rId8" imgW="30607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1800" y="3356992"/>
                        <a:ext cx="3060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701738"/>
              </p:ext>
            </p:extLst>
          </p:nvPr>
        </p:nvGraphicFramePr>
        <p:xfrm>
          <a:off x="3494088" y="2257425"/>
          <a:ext cx="149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10" imgW="1498600" imgH="330200" progId="Equation.3">
                  <p:embed/>
                </p:oleObj>
              </mc:Choice>
              <mc:Fallback>
                <p:oleObj name="Equation" r:id="rId10" imgW="14986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94088" y="2257425"/>
                        <a:ext cx="1498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15150"/>
              </p:ext>
            </p:extLst>
          </p:nvPr>
        </p:nvGraphicFramePr>
        <p:xfrm>
          <a:off x="3059832" y="836712"/>
          <a:ext cx="240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12" imgW="2400300" imgH="685800" progId="Equation.3">
                  <p:embed/>
                </p:oleObj>
              </mc:Choice>
              <mc:Fallback>
                <p:oleObj name="Equation" r:id="rId12" imgW="24003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59832" y="836712"/>
                        <a:ext cx="24003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51</cp:revision>
  <dcterms:created xsi:type="dcterms:W3CDTF">2012-10-30T10:05:52Z</dcterms:created>
  <dcterms:modified xsi:type="dcterms:W3CDTF">2014-06-12T09:38:18Z</dcterms:modified>
</cp:coreProperties>
</file>