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113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17/06/14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83768" y="764704"/>
            <a:ext cx="5040560" cy="23762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Language </a:t>
            </a:r>
            <a:r>
              <a:rPr lang="de-DE" dirty="0">
                <a:latin typeface="Times New Roman"/>
                <a:cs typeface="Times New Roman"/>
              </a:rPr>
              <a:t>L</a:t>
            </a:r>
            <a:r>
              <a:rPr lang="de-DE" dirty="0" smtClean="0">
                <a:latin typeface="Times New Roman"/>
                <a:cs typeface="Times New Roman"/>
              </a:rPr>
              <a:t>ayer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483768" y="3429000"/>
            <a:ext cx="5040560" cy="13681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Intermediate </a:t>
            </a:r>
            <a:r>
              <a:rPr lang="de-DE" dirty="0">
                <a:latin typeface="Times New Roman"/>
                <a:cs typeface="Times New Roman"/>
              </a:rPr>
              <a:t>L</a:t>
            </a:r>
            <a:r>
              <a:rPr lang="de-DE" dirty="0" smtClean="0">
                <a:latin typeface="Times New Roman"/>
                <a:cs typeface="Times New Roman"/>
              </a:rPr>
              <a:t>ayer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483768" y="5085184"/>
            <a:ext cx="5040560" cy="151216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Runtime</a:t>
            </a:r>
            <a:r>
              <a:rPr lang="de-DE" dirty="0" smtClean="0">
                <a:latin typeface="Times New Roman"/>
                <a:cs typeface="Times New Roman"/>
              </a:rPr>
              <a:t> </a:t>
            </a:r>
            <a:r>
              <a:rPr lang="de-DE" dirty="0">
                <a:latin typeface="Times New Roman"/>
                <a:cs typeface="Times New Roman"/>
              </a:rPr>
              <a:t>L</a:t>
            </a:r>
            <a:r>
              <a:rPr lang="de-DE" dirty="0" smtClean="0">
                <a:latin typeface="Times New Roman"/>
                <a:cs typeface="Times New Roman"/>
              </a:rPr>
              <a:t>ayer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627784" y="5661248"/>
            <a:ext cx="1440160" cy="79208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Local</a:t>
            </a:r>
            <a:r>
              <a:rPr lang="de-DE" dirty="0" smtClean="0">
                <a:latin typeface="Times New Roman"/>
                <a:cs typeface="Times New Roman"/>
              </a:rPr>
              <a:t> </a:t>
            </a:r>
            <a:r>
              <a:rPr lang="de-DE" dirty="0" err="1" smtClean="0">
                <a:latin typeface="Times New Roman"/>
                <a:cs typeface="Times New Roman"/>
              </a:rPr>
              <a:t>Execution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283968" y="5661248"/>
            <a:ext cx="1440160" cy="79208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Stratosphere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5940152" y="5661248"/>
            <a:ext cx="1440160" cy="79208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Spark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627784" y="4005064"/>
            <a:ext cx="4752528" cy="576064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3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Execution</a:t>
            </a:r>
            <a:r>
              <a:rPr lang="de-DE" smtClean="0">
                <a:latin typeface="Times New Roman"/>
                <a:cs typeface="Times New Roman"/>
              </a:rPr>
              <a:t> Plan </a:t>
            </a:r>
            <a:r>
              <a:rPr lang="de-DE" dirty="0" smtClean="0">
                <a:latin typeface="Times New Roman"/>
                <a:cs typeface="Times New Roman"/>
              </a:rPr>
              <a:t>Generator 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627784" y="1340768"/>
            <a:ext cx="4752528" cy="43204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Lexer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dirty="0" smtClean="0">
                <a:latin typeface="Times New Roman"/>
                <a:cs typeface="Times New Roman"/>
              </a:rPr>
              <a:t>&amp; Parser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2627784" y="1916832"/>
            <a:ext cx="4752528" cy="43204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Typer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627784" y="2492896"/>
            <a:ext cx="4752528" cy="43204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Compiler</a:t>
            </a:r>
            <a:endParaRPr lang="de-DE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40</cp:revision>
  <dcterms:created xsi:type="dcterms:W3CDTF">2012-10-30T10:05:52Z</dcterms:created>
  <dcterms:modified xsi:type="dcterms:W3CDTF">2014-06-17T07:05:56Z</dcterms:modified>
</cp:coreProperties>
</file>