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11/08/14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67744" y="2060848"/>
            <a:ext cx="453650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15816" y="3140968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A</a:t>
            </a:r>
          </a:p>
        </p:txBody>
      </p:sp>
      <p:cxnSp>
        <p:nvCxnSpPr>
          <p:cNvPr id="30" name="Straight Arrow Connector 14"/>
          <p:cNvCxnSpPr/>
          <p:nvPr/>
        </p:nvCxnSpPr>
        <p:spPr>
          <a:xfrm flipV="1">
            <a:off x="3491880" y="285293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822575"/>
              </p:ext>
            </p:extLst>
          </p:nvPr>
        </p:nvGraphicFramePr>
        <p:xfrm>
          <a:off x="2501900" y="2466975"/>
          <a:ext cx="407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4076700" imgH="330200" progId="Equation.3">
                  <p:embed/>
                </p:oleObj>
              </mc:Choice>
              <mc:Fallback>
                <p:oleObj name="Equation" r:id="rId3" imgW="40767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1900" y="2466975"/>
                        <a:ext cx="4076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986607"/>
              </p:ext>
            </p:extLst>
          </p:nvPr>
        </p:nvGraphicFramePr>
        <p:xfrm>
          <a:off x="2267744" y="4293096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5" imgW="2120900" imgH="279400" progId="Equation.3">
                  <p:embed/>
                </p:oleObj>
              </mc:Choice>
              <mc:Fallback>
                <p:oleObj name="Equation" r:id="rId5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4293096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5076056" y="3140968"/>
            <a:ext cx="114471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B</a:t>
            </a: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5652120" y="285293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4550"/>
              </p:ext>
            </p:extLst>
          </p:nvPr>
        </p:nvGraphicFramePr>
        <p:xfrm>
          <a:off x="4572000" y="4293096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7" imgW="2120900" imgH="279400" progId="Equation.3">
                  <p:embed/>
                </p:oleObj>
              </mc:Choice>
              <mc:Fallback>
                <p:oleObj name="Equation" r:id="rId7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4293096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14"/>
          <p:cNvCxnSpPr/>
          <p:nvPr/>
        </p:nvCxnSpPr>
        <p:spPr>
          <a:xfrm flipV="1">
            <a:off x="4499992" y="177281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8"/>
          <p:cNvSpPr/>
          <p:nvPr/>
        </p:nvSpPr>
        <p:spPr>
          <a:xfrm>
            <a:off x="2267744" y="980728"/>
            <a:ext cx="453650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07854"/>
              </p:ext>
            </p:extLst>
          </p:nvPr>
        </p:nvGraphicFramePr>
        <p:xfrm>
          <a:off x="2974975" y="1316038"/>
          <a:ext cx="323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9" imgW="3238500" imgH="381000" progId="Equation.3">
                  <p:embed/>
                </p:oleObj>
              </mc:Choice>
              <mc:Fallback>
                <p:oleObj name="Equation" r:id="rId9" imgW="32385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4975" y="1316038"/>
                        <a:ext cx="3238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43</cp:revision>
  <dcterms:created xsi:type="dcterms:W3CDTF">2012-10-30T10:05:52Z</dcterms:created>
  <dcterms:modified xsi:type="dcterms:W3CDTF">2014-08-11T06:16:59Z</dcterms:modified>
</cp:coreProperties>
</file>