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1" d="100"/>
          <a:sy n="121" d="100"/>
        </p:scale>
        <p:origin x="-5064" y="-2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EB5A-4F37-441C-A97C-356D4BF20A1B}" type="datetimeFigureOut">
              <a:rPr lang="de-DE" smtClean="0"/>
              <a:pPr/>
              <a:t>14/08/14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402F8-FF20-44EF-9D70-5A7001AC350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6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339752" y="5157192"/>
            <a:ext cx="3888432" cy="504056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cartesian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39752" y="5927538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datapoints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31" name="Straight Arrow Connector 14"/>
          <p:cNvCxnSpPr/>
          <p:nvPr/>
        </p:nvCxnSpPr>
        <p:spPr>
          <a:xfrm flipV="1">
            <a:off x="3059832" y="563950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k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808047"/>
              </p:ext>
            </p:extLst>
          </p:nvPr>
        </p:nvGraphicFramePr>
        <p:xfrm>
          <a:off x="2613025" y="7145139"/>
          <a:ext cx="863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3" imgW="863600" imgH="292100" progId="Equation.3">
                  <p:embed/>
                </p:oleObj>
              </mc:Choice>
              <mc:Fallback>
                <p:oleObj name="Equation" r:id="rId3" imgW="8636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3025" y="7145139"/>
                        <a:ext cx="863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/>
          <p:cNvSpPr/>
          <p:nvPr/>
        </p:nvSpPr>
        <p:spPr>
          <a:xfrm>
            <a:off x="4788024" y="5927538"/>
            <a:ext cx="1440160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sz="2200" b="1" dirty="0" err="1">
                <a:solidFill>
                  <a:schemeClr val="tx1"/>
                </a:solidFill>
              </a:rPr>
              <a:t>c</a:t>
            </a:r>
            <a:r>
              <a:rPr lang="de-DE" sz="2200" b="1" dirty="0" err="1" smtClean="0">
                <a:solidFill>
                  <a:schemeClr val="tx1"/>
                </a:solidFill>
              </a:rPr>
              <a:t>luster</a:t>
            </a:r>
            <a:endParaRPr lang="de-DE" sz="2200" b="1" dirty="0" smtClean="0">
              <a:solidFill>
                <a:schemeClr val="tx1"/>
              </a:solidFill>
            </a:endParaRPr>
          </a:p>
          <a:p>
            <a:pPr algn="ctr"/>
            <a:r>
              <a:rPr lang="de-DE" sz="2200" b="1" dirty="0" err="1" smtClean="0">
                <a:solidFill>
                  <a:schemeClr val="tx1"/>
                </a:solidFill>
              </a:rPr>
              <a:t>centers</a:t>
            </a:r>
            <a:endParaRPr lang="de-DE" sz="2200" b="1" dirty="0" smtClean="0">
              <a:solidFill>
                <a:schemeClr val="tx1"/>
              </a:solidFill>
            </a:endParaRPr>
          </a:p>
        </p:txBody>
      </p:sp>
      <p:cxnSp>
        <p:nvCxnSpPr>
          <p:cNvPr id="40" name="Straight Arrow Connector 14"/>
          <p:cNvCxnSpPr/>
          <p:nvPr/>
        </p:nvCxnSpPr>
        <p:spPr>
          <a:xfrm flipV="1">
            <a:off x="5508104" y="5639506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k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390184"/>
              </p:ext>
            </p:extLst>
          </p:nvPr>
        </p:nvGraphicFramePr>
        <p:xfrm>
          <a:off x="5011738" y="7145139"/>
          <a:ext cx="952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" name="Equation" r:id="rId5" imgW="952500" imgH="292100" progId="Equation.3">
                  <p:embed/>
                </p:oleObj>
              </mc:Choice>
              <mc:Fallback>
                <p:oleObj name="Equation" r:id="rId5" imgW="952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11738" y="7145139"/>
                        <a:ext cx="952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Straight Arrow Connector 14"/>
          <p:cNvCxnSpPr/>
          <p:nvPr/>
        </p:nvCxnSpPr>
        <p:spPr>
          <a:xfrm flipV="1">
            <a:off x="4283968" y="486916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8"/>
          <p:cNvSpPr/>
          <p:nvPr/>
        </p:nvSpPr>
        <p:spPr>
          <a:xfrm>
            <a:off x="2339752" y="4077072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map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4" name="Straight Arrow Connector 14"/>
          <p:cNvCxnSpPr/>
          <p:nvPr/>
        </p:nvCxnSpPr>
        <p:spPr>
          <a:xfrm flipV="1">
            <a:off x="4283968" y="378904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8"/>
          <p:cNvSpPr/>
          <p:nvPr/>
        </p:nvSpPr>
        <p:spPr>
          <a:xfrm>
            <a:off x="2339752" y="2996952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46" name="Rounded Rectangle 8"/>
          <p:cNvSpPr/>
          <p:nvPr/>
        </p:nvSpPr>
        <p:spPr>
          <a:xfrm>
            <a:off x="2339752" y="1628800"/>
            <a:ext cx="3888432" cy="1080120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47" name="Straight Arrow Connector 14"/>
          <p:cNvCxnSpPr/>
          <p:nvPr/>
        </p:nvCxnSpPr>
        <p:spPr>
          <a:xfrm flipV="1">
            <a:off x="4283968" y="270892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k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898327"/>
              </p:ext>
            </p:extLst>
          </p:nvPr>
        </p:nvGraphicFramePr>
        <p:xfrm>
          <a:off x="3192463" y="4436542"/>
          <a:ext cx="2209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7" imgW="2209800" imgH="381000" progId="Equation.3">
                  <p:embed/>
                </p:oleObj>
              </mc:Choice>
              <mc:Fallback>
                <p:oleObj name="Equation" r:id="rId7" imgW="2209800" imgH="38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2463" y="4436542"/>
                        <a:ext cx="2209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k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845118"/>
              </p:ext>
            </p:extLst>
          </p:nvPr>
        </p:nvGraphicFramePr>
        <p:xfrm>
          <a:off x="3927475" y="3428479"/>
          <a:ext cx="63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" name="Equation" r:id="rId9" imgW="635000" imgH="330200" progId="Equation.3">
                  <p:embed/>
                </p:oleObj>
              </mc:Choice>
              <mc:Fallback>
                <p:oleObj name="Equation" r:id="rId9" imgW="635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7475" y="3428479"/>
                        <a:ext cx="635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k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704110"/>
              </p:ext>
            </p:extLst>
          </p:nvPr>
        </p:nvGraphicFramePr>
        <p:xfrm>
          <a:off x="3171825" y="2103438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" name="Equation" r:id="rId11" imgW="2184400" imgH="457200" progId="Equation.3">
                  <p:embed/>
                </p:oleObj>
              </mc:Choice>
              <mc:Fallback>
                <p:oleObj name="Equation" r:id="rId11" imgW="21844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1825" y="2103438"/>
                        <a:ext cx="2184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4"/>
          <p:cNvCxnSpPr/>
          <p:nvPr/>
        </p:nvCxnSpPr>
        <p:spPr>
          <a:xfrm flipV="1">
            <a:off x="4283968" y="136251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8"/>
          <p:cNvSpPr/>
          <p:nvPr/>
        </p:nvSpPr>
        <p:spPr>
          <a:xfrm>
            <a:off x="2339752" y="570422"/>
            <a:ext cx="3888432" cy="785818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groupBy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14"/>
          <p:cNvCxnSpPr/>
          <p:nvPr/>
        </p:nvCxnSpPr>
        <p:spPr>
          <a:xfrm flipV="1">
            <a:off x="4283968" y="282390"/>
            <a:ext cx="8929" cy="273212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k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011005"/>
              </p:ext>
            </p:extLst>
          </p:nvPr>
        </p:nvGraphicFramePr>
        <p:xfrm>
          <a:off x="3863975" y="1001602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Equation" r:id="rId13" imgW="762000" imgH="330200" progId="Equation.3">
                  <p:embed/>
                </p:oleObj>
              </mc:Choice>
              <mc:Fallback>
                <p:oleObj name="Equation" r:id="rId13" imgW="7620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3975" y="1001602"/>
                        <a:ext cx="762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ounded Rectangle 8"/>
          <p:cNvSpPr/>
          <p:nvPr/>
        </p:nvSpPr>
        <p:spPr>
          <a:xfrm>
            <a:off x="2339752" y="-797730"/>
            <a:ext cx="3888432" cy="1080120"/>
          </a:xfrm>
          <a:prstGeom prst="roundRect">
            <a:avLst/>
          </a:prstGeom>
          <a:solidFill>
            <a:srgbClr val="C6D9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46800" rtlCol="0" anchor="t" anchorCtr="0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</a:rPr>
              <a:t>reduce</a:t>
            </a:r>
            <a:endParaRPr lang="de-DE" b="1" dirty="0" smtClean="0">
              <a:solidFill>
                <a:schemeClr val="tx1"/>
              </a:solidFill>
            </a:endParaRPr>
          </a:p>
          <a:p>
            <a:pPr algn="ctr"/>
            <a:endParaRPr lang="de-DE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4" name="Objek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322996"/>
              </p:ext>
            </p:extLst>
          </p:nvPr>
        </p:nvGraphicFramePr>
        <p:xfrm>
          <a:off x="3392488" y="-407988"/>
          <a:ext cx="1727200" cy="68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" name="Equation" r:id="rId15" imgW="1727200" imgH="685800" progId="Equation.3">
                  <p:embed/>
                </p:oleObj>
              </mc:Choice>
              <mc:Fallback>
                <p:oleObj name="Equation" r:id="rId15" imgW="17272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92488" y="-407988"/>
                        <a:ext cx="1727200" cy="685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Bildschirmpräsentation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Office Theme</vt:lpstr>
      <vt:lpstr>Microsoft Equation</vt:lpstr>
      <vt:lpstr>Equation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ssc</dc:creator>
  <cp:lastModifiedBy>stsffap</cp:lastModifiedBy>
  <cp:revision>66</cp:revision>
  <dcterms:created xsi:type="dcterms:W3CDTF">2012-10-30T10:05:52Z</dcterms:created>
  <dcterms:modified xsi:type="dcterms:W3CDTF">2014-08-14T09:31:52Z</dcterms:modified>
</cp:coreProperties>
</file>