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5064" y="-2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2339752" y="4869160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smtClean="0">
                <a:solidFill>
                  <a:schemeClr val="tx1"/>
                </a:solidFill>
              </a:rPr>
              <a:t>rank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14"/>
          <p:cNvCxnSpPr/>
          <p:nvPr/>
        </p:nvCxnSpPr>
        <p:spPr>
          <a:xfrm flipV="1">
            <a:off x="3059832" y="4581128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554092"/>
              </p:ext>
            </p:extLst>
          </p:nvPr>
        </p:nvGraphicFramePr>
        <p:xfrm>
          <a:off x="2752725" y="6092825"/>
          <a:ext cx="584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3" imgW="584200" imgH="279400" progId="Equation.3">
                  <p:embed/>
                </p:oleObj>
              </mc:Choice>
              <mc:Fallback>
                <p:oleObj name="Equation" r:id="rId3" imgW="5842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2725" y="6092825"/>
                        <a:ext cx="584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/>
          <p:cNvSpPr/>
          <p:nvPr/>
        </p:nvSpPr>
        <p:spPr>
          <a:xfrm>
            <a:off x="4788024" y="4869160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>
                <a:solidFill>
                  <a:schemeClr val="tx1"/>
                </a:solidFill>
              </a:rPr>
              <a:t>a</a:t>
            </a:r>
            <a:r>
              <a:rPr lang="de-DE" sz="2200" b="1" dirty="0" err="1" smtClean="0">
                <a:solidFill>
                  <a:schemeClr val="tx1"/>
                </a:solidFill>
              </a:rPr>
              <a:t>djacency</a:t>
            </a:r>
            <a:endParaRPr lang="de-DE" sz="2200" b="1" dirty="0" smtClean="0">
              <a:solidFill>
                <a:schemeClr val="tx1"/>
              </a:solidFill>
            </a:endParaRPr>
          </a:p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list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40" name="Straight Arrow Connector 14"/>
          <p:cNvCxnSpPr/>
          <p:nvPr/>
        </p:nvCxnSpPr>
        <p:spPr>
          <a:xfrm flipV="1">
            <a:off x="5508104" y="4581128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k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201843"/>
              </p:ext>
            </p:extLst>
          </p:nvPr>
        </p:nvGraphicFramePr>
        <p:xfrm>
          <a:off x="5220072" y="6093296"/>
          <a:ext cx="60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5" imgW="609600" imgH="279400" progId="Equation.3">
                  <p:embed/>
                </p:oleObj>
              </mc:Choice>
              <mc:Fallback>
                <p:oleObj name="Equation" r:id="rId5" imgW="609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0072" y="6093296"/>
                        <a:ext cx="609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Arrow Connector 14"/>
          <p:cNvCxnSpPr/>
          <p:nvPr/>
        </p:nvCxnSpPr>
        <p:spPr>
          <a:xfrm flipV="1">
            <a:off x="4283968" y="3501008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8"/>
          <p:cNvSpPr/>
          <p:nvPr/>
        </p:nvSpPr>
        <p:spPr>
          <a:xfrm>
            <a:off x="2339752" y="2708920"/>
            <a:ext cx="388843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flatMap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4" name="Straight Arrow Connector 14"/>
          <p:cNvCxnSpPr/>
          <p:nvPr/>
        </p:nvCxnSpPr>
        <p:spPr>
          <a:xfrm flipV="1">
            <a:off x="4283968" y="2420888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8"/>
          <p:cNvSpPr/>
          <p:nvPr/>
        </p:nvSpPr>
        <p:spPr>
          <a:xfrm>
            <a:off x="2339752" y="1628800"/>
            <a:ext cx="388843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46" name="Rounded Rectangle 8"/>
          <p:cNvSpPr/>
          <p:nvPr/>
        </p:nvSpPr>
        <p:spPr>
          <a:xfrm>
            <a:off x="2339752" y="260648"/>
            <a:ext cx="3888432" cy="1080120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rtlCol="0" anchor="t" anchorCtr="0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reduce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14"/>
          <p:cNvCxnSpPr/>
          <p:nvPr/>
        </p:nvCxnSpPr>
        <p:spPr>
          <a:xfrm flipV="1">
            <a:off x="4283968" y="1340768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651590"/>
              </p:ext>
            </p:extLst>
          </p:nvPr>
        </p:nvGraphicFramePr>
        <p:xfrm>
          <a:off x="2462213" y="3068638"/>
          <a:ext cx="367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7" imgW="3670300" imgH="381000" progId="Equation.3">
                  <p:embed/>
                </p:oleObj>
              </mc:Choice>
              <mc:Fallback>
                <p:oleObj name="Equation" r:id="rId7" imgW="36703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2213" y="3068638"/>
                        <a:ext cx="367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914543"/>
              </p:ext>
            </p:extLst>
          </p:nvPr>
        </p:nvGraphicFramePr>
        <p:xfrm>
          <a:off x="4067175" y="2060575"/>
          <a:ext cx="35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9" imgW="355600" imgH="330200" progId="Equation.3">
                  <p:embed/>
                </p:oleObj>
              </mc:Choice>
              <mc:Fallback>
                <p:oleObj name="Equation" r:id="rId9" imgW="3556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7175" y="2060575"/>
                        <a:ext cx="355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k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962392"/>
              </p:ext>
            </p:extLst>
          </p:nvPr>
        </p:nvGraphicFramePr>
        <p:xfrm>
          <a:off x="3851275" y="620713"/>
          <a:ext cx="82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11" imgW="825500" imgH="685800" progId="Equation.3">
                  <p:embed/>
                </p:oleObj>
              </mc:Choice>
              <mc:Fallback>
                <p:oleObj name="Equation" r:id="rId11" imgW="8255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1275" y="620713"/>
                        <a:ext cx="825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8"/>
          <p:cNvSpPr/>
          <p:nvPr/>
        </p:nvSpPr>
        <p:spPr>
          <a:xfrm>
            <a:off x="2339752" y="3789040"/>
            <a:ext cx="388843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join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846447"/>
              </p:ext>
            </p:extLst>
          </p:nvPr>
        </p:nvGraphicFramePr>
        <p:xfrm>
          <a:off x="3554413" y="4192588"/>
          <a:ext cx="148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13" imgW="1485900" imgH="292100" progId="Equation.3">
                  <p:embed/>
                </p:oleObj>
              </mc:Choice>
              <mc:Fallback>
                <p:oleObj name="Equation" r:id="rId13" imgW="1485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54413" y="4192588"/>
                        <a:ext cx="148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62</cp:revision>
  <dcterms:created xsi:type="dcterms:W3CDTF">2012-10-30T10:05:52Z</dcterms:created>
  <dcterms:modified xsi:type="dcterms:W3CDTF">2014-08-14T09:31:57Z</dcterms:modified>
</cp:coreProperties>
</file>