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00" y="-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339752" y="5063442"/>
            <a:ext cx="3888432" cy="504056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cartesian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39752" y="5927538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datapoints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14"/>
          <p:cNvCxnSpPr/>
          <p:nvPr/>
        </p:nvCxnSpPr>
        <p:spPr>
          <a:xfrm flipV="1">
            <a:off x="3059832" y="563950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012792"/>
              </p:ext>
            </p:extLst>
          </p:nvPr>
        </p:nvGraphicFramePr>
        <p:xfrm>
          <a:off x="2613025" y="7145139"/>
          <a:ext cx="863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3" imgW="863600" imgH="292100" progId="Equation.3">
                  <p:embed/>
                </p:oleObj>
              </mc:Choice>
              <mc:Fallback>
                <p:oleObj name="Equation" r:id="rId3" imgW="863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3025" y="7145139"/>
                        <a:ext cx="863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/>
          <p:cNvSpPr/>
          <p:nvPr/>
        </p:nvSpPr>
        <p:spPr>
          <a:xfrm>
            <a:off x="4788024" y="5927538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>
                <a:solidFill>
                  <a:schemeClr val="tx1"/>
                </a:solidFill>
              </a:rPr>
              <a:t>c</a:t>
            </a:r>
            <a:r>
              <a:rPr lang="de-DE" sz="2200" b="1" dirty="0" err="1" smtClean="0">
                <a:solidFill>
                  <a:schemeClr val="tx1"/>
                </a:solidFill>
              </a:rPr>
              <a:t>luster</a:t>
            </a:r>
            <a:endParaRPr lang="de-DE" sz="2200" b="1" dirty="0" smtClean="0">
              <a:solidFill>
                <a:schemeClr val="tx1"/>
              </a:solidFill>
            </a:endParaRPr>
          </a:p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centers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40" name="Straight Arrow Connector 14"/>
          <p:cNvCxnSpPr/>
          <p:nvPr/>
        </p:nvCxnSpPr>
        <p:spPr>
          <a:xfrm flipV="1">
            <a:off x="5508104" y="563950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k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359099"/>
              </p:ext>
            </p:extLst>
          </p:nvPr>
        </p:nvGraphicFramePr>
        <p:xfrm>
          <a:off x="5011738" y="7145139"/>
          <a:ext cx="95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5" imgW="952500" imgH="292100" progId="Equation.3">
                  <p:embed/>
                </p:oleObj>
              </mc:Choice>
              <mc:Fallback>
                <p:oleObj name="Equation" r:id="rId5" imgW="952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1738" y="7145139"/>
                        <a:ext cx="952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Arrow Connector 14"/>
          <p:cNvCxnSpPr/>
          <p:nvPr/>
        </p:nvCxnSpPr>
        <p:spPr>
          <a:xfrm flipV="1">
            <a:off x="4283968" y="477541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8"/>
          <p:cNvSpPr/>
          <p:nvPr/>
        </p:nvSpPr>
        <p:spPr>
          <a:xfrm>
            <a:off x="2339752" y="3983322"/>
            <a:ext cx="388843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4" name="Straight Arrow Connector 14"/>
          <p:cNvCxnSpPr/>
          <p:nvPr/>
        </p:nvCxnSpPr>
        <p:spPr>
          <a:xfrm flipV="1">
            <a:off x="4283968" y="369529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8"/>
          <p:cNvSpPr/>
          <p:nvPr/>
        </p:nvSpPr>
        <p:spPr>
          <a:xfrm>
            <a:off x="2339752" y="2903202"/>
            <a:ext cx="388843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46" name="Rounded Rectangle 8"/>
          <p:cNvSpPr/>
          <p:nvPr/>
        </p:nvSpPr>
        <p:spPr>
          <a:xfrm>
            <a:off x="2339752" y="1535050"/>
            <a:ext cx="3888432" cy="1080120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14"/>
          <p:cNvCxnSpPr/>
          <p:nvPr/>
        </p:nvCxnSpPr>
        <p:spPr>
          <a:xfrm flipV="1">
            <a:off x="4283968" y="261517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911088"/>
              </p:ext>
            </p:extLst>
          </p:nvPr>
        </p:nvGraphicFramePr>
        <p:xfrm>
          <a:off x="3192463" y="4342792"/>
          <a:ext cx="220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quation" r:id="rId7" imgW="2209800" imgH="381000" progId="Equation.3">
                  <p:embed/>
                </p:oleObj>
              </mc:Choice>
              <mc:Fallback>
                <p:oleObj name="Equation" r:id="rId7" imgW="22098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2463" y="4342792"/>
                        <a:ext cx="220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769791"/>
              </p:ext>
            </p:extLst>
          </p:nvPr>
        </p:nvGraphicFramePr>
        <p:xfrm>
          <a:off x="3927475" y="3334729"/>
          <a:ext cx="63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Equation" r:id="rId9" imgW="635000" imgH="330200" progId="Equation.3">
                  <p:embed/>
                </p:oleObj>
              </mc:Choice>
              <mc:Fallback>
                <p:oleObj name="Equation" r:id="rId9" imgW="6350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7475" y="3334729"/>
                        <a:ext cx="635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k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628217"/>
              </p:ext>
            </p:extLst>
          </p:nvPr>
        </p:nvGraphicFramePr>
        <p:xfrm>
          <a:off x="3140075" y="2009167"/>
          <a:ext cx="224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11" imgW="2247900" imgH="457200" progId="Equation.3">
                  <p:embed/>
                </p:oleObj>
              </mc:Choice>
              <mc:Fallback>
                <p:oleObj name="Equation" r:id="rId11" imgW="2247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0075" y="2009167"/>
                        <a:ext cx="2247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4"/>
          <p:cNvCxnSpPr/>
          <p:nvPr/>
        </p:nvCxnSpPr>
        <p:spPr>
          <a:xfrm flipV="1">
            <a:off x="4283968" y="126876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8"/>
          <p:cNvSpPr/>
          <p:nvPr/>
        </p:nvSpPr>
        <p:spPr>
          <a:xfrm>
            <a:off x="2339752" y="476672"/>
            <a:ext cx="388843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14"/>
          <p:cNvCxnSpPr/>
          <p:nvPr/>
        </p:nvCxnSpPr>
        <p:spPr>
          <a:xfrm flipV="1">
            <a:off x="4283968" y="18864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887007"/>
              </p:ext>
            </p:extLst>
          </p:nvPr>
        </p:nvGraphicFramePr>
        <p:xfrm>
          <a:off x="3863975" y="907852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13" imgW="762000" imgH="330200" progId="Equation.3">
                  <p:embed/>
                </p:oleObj>
              </mc:Choice>
              <mc:Fallback>
                <p:oleObj name="Equation" r:id="rId13" imgW="7620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63975" y="907852"/>
                        <a:ext cx="762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ounded Rectangle 8"/>
          <p:cNvSpPr/>
          <p:nvPr/>
        </p:nvSpPr>
        <p:spPr>
          <a:xfrm>
            <a:off x="2339752" y="-891480"/>
            <a:ext cx="3888432" cy="1080120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60491"/>
              </p:ext>
            </p:extLst>
          </p:nvPr>
        </p:nvGraphicFramePr>
        <p:xfrm>
          <a:off x="3398838" y="-501650"/>
          <a:ext cx="171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Equation" r:id="rId15" imgW="1714500" imgH="685800" progId="Equation.3">
                  <p:embed/>
                </p:oleObj>
              </mc:Choice>
              <mc:Fallback>
                <p:oleObj name="Equation" r:id="rId15" imgW="17145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98838" y="-501650"/>
                        <a:ext cx="1714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62</cp:revision>
  <dcterms:created xsi:type="dcterms:W3CDTF">2012-10-30T10:05:52Z</dcterms:created>
  <dcterms:modified xsi:type="dcterms:W3CDTF">2014-07-15T00:32:38Z</dcterms:modified>
</cp:coreProperties>
</file>